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3F6CA-B3B9-4FBA-8C03-FD1E964E296E}" type="datetimeFigureOut">
              <a:rPr lang="en-IN" smtClean="0"/>
              <a:t>08-11-2022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AB54-037D-4F41-AE8D-CE2450FDF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301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144C3-52AE-4CF1-B721-334D1D38BA8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597-97C9-4311-BF5E-5FA8DF93F1F8}" type="datetimeFigureOut">
              <a:rPr lang="en-IN" smtClean="0"/>
              <a:t>08-11-2022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1A52-C869-44C0-AC57-976B0E9C2F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415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597-97C9-4311-BF5E-5FA8DF93F1F8}" type="datetimeFigureOut">
              <a:rPr lang="en-IN" smtClean="0"/>
              <a:t>08-11-2022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1A52-C869-44C0-AC57-976B0E9C2F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97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597-97C9-4311-BF5E-5FA8DF93F1F8}" type="datetimeFigureOut">
              <a:rPr lang="en-IN" smtClean="0"/>
              <a:t>08-11-2022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1A52-C869-44C0-AC57-976B0E9C2F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031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597-97C9-4311-BF5E-5FA8DF93F1F8}" type="datetimeFigureOut">
              <a:rPr lang="en-IN" smtClean="0"/>
              <a:t>08-11-2022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1A52-C869-44C0-AC57-976B0E9C2F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45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597-97C9-4311-BF5E-5FA8DF93F1F8}" type="datetimeFigureOut">
              <a:rPr lang="en-IN" smtClean="0"/>
              <a:t>08-11-2022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1A52-C869-44C0-AC57-976B0E9C2F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987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597-97C9-4311-BF5E-5FA8DF93F1F8}" type="datetimeFigureOut">
              <a:rPr lang="en-IN" smtClean="0"/>
              <a:t>08-11-2022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1A52-C869-44C0-AC57-976B0E9C2F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016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597-97C9-4311-BF5E-5FA8DF93F1F8}" type="datetimeFigureOut">
              <a:rPr lang="en-IN" smtClean="0"/>
              <a:t>08-11-2022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1A52-C869-44C0-AC57-976B0E9C2F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512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597-97C9-4311-BF5E-5FA8DF93F1F8}" type="datetimeFigureOut">
              <a:rPr lang="en-IN" smtClean="0"/>
              <a:t>08-11-2022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1A52-C869-44C0-AC57-976B0E9C2F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844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597-97C9-4311-BF5E-5FA8DF93F1F8}" type="datetimeFigureOut">
              <a:rPr lang="en-IN" smtClean="0"/>
              <a:t>08-11-2022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1A52-C869-44C0-AC57-976B0E9C2F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327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597-97C9-4311-BF5E-5FA8DF93F1F8}" type="datetimeFigureOut">
              <a:rPr lang="en-IN" smtClean="0"/>
              <a:t>08-11-2022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1A52-C869-44C0-AC57-976B0E9C2F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613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597-97C9-4311-BF5E-5FA8DF93F1F8}" type="datetimeFigureOut">
              <a:rPr lang="en-IN" smtClean="0"/>
              <a:t>08-11-2022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1A52-C869-44C0-AC57-976B0E9C2F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176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3E597-97C9-4311-BF5E-5FA8DF93F1F8}" type="datetimeFigureOut">
              <a:rPr lang="en-IN" smtClean="0"/>
              <a:t>08-11-2022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1A52-C869-44C0-AC57-976B0E9C2F4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71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2.wdp" /><Relationship Id="rId4" Type="http://schemas.openxmlformats.org/officeDocument/2006/relationships/image" Target="../media/image12.jpeg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5" Type="http://schemas.microsoft.com/office/2007/relationships/hdphoto" Target="../media/hdphoto4.wdp" /><Relationship Id="rId4" Type="http://schemas.openxmlformats.org/officeDocument/2006/relationships/image" Target="../media/image14.jpeg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jpeg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fed2fe9-fdb0-4aed-a8e8-7f4248d21096.jpg"/>
          <p:cNvPicPr>
            <a:picLocks noGrp="1" noChangeAspect="1"/>
          </p:cNvPicPr>
          <p:nvPr isPhoto="1"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1219200" y="270409"/>
            <a:ext cx="7620000" cy="40729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2400" y="4648200"/>
            <a:ext cx="2667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G4011</a:t>
            </a:r>
          </a:p>
          <a:p>
            <a:r>
              <a:rPr lang="en-US" sz="1600" dirty="0"/>
              <a:t>SIZE(INCH)-HT4  ”  /D “2.5 </a:t>
            </a:r>
            <a:endParaRPr lang="en-IN" sz="1600" dirty="0"/>
          </a:p>
          <a:p>
            <a:endParaRPr lang="en-IN" sz="16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990600" y="36576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0" y="4343400"/>
            <a:ext cx="2667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G4012</a:t>
            </a:r>
          </a:p>
          <a:p>
            <a:r>
              <a:rPr lang="en-US" sz="1600" dirty="0"/>
              <a:t>SIZE(INCH)-HT4.25  ”  /D2.5 “ </a:t>
            </a:r>
            <a:endParaRPr lang="en-IN" sz="1600" dirty="0"/>
          </a:p>
          <a:p>
            <a:endParaRPr lang="en-I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5105400"/>
            <a:ext cx="2667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G4014</a:t>
            </a:r>
          </a:p>
          <a:p>
            <a:r>
              <a:rPr lang="en-US" sz="1600" dirty="0"/>
              <a:t>SIZE(INCH)-HT 4.25 ”  /D2.5 “ </a:t>
            </a:r>
            <a:endParaRPr lang="en-IN" sz="1600" dirty="0"/>
          </a:p>
          <a:p>
            <a:endParaRPr lang="en-I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4343400"/>
            <a:ext cx="2667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G4013</a:t>
            </a:r>
          </a:p>
          <a:p>
            <a:r>
              <a:rPr lang="en-US" sz="1600" dirty="0"/>
              <a:t>SIZE(INCH)-HT 4.25 ”  /D2.5 “ </a:t>
            </a:r>
            <a:endParaRPr lang="en-IN" sz="1600" dirty="0"/>
          </a:p>
          <a:p>
            <a:endParaRPr lang="en-IN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00800" y="37338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848100" y="4000500"/>
            <a:ext cx="1752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086100" y="38481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2400" y="152400"/>
            <a:ext cx="8814556" cy="601980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8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3167b7-4c37-47a2-93e3-9ec6e5c4c365.jpg"/>
          <p:cNvPicPr>
            <a:picLocks noGrp="1" noChangeAspect="1"/>
          </p:cNvPicPr>
          <p:nvPr isPhoto="1"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5741881" y="152400"/>
            <a:ext cx="3249719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8200" y="3048000"/>
            <a:ext cx="3482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G4033</a:t>
            </a:r>
          </a:p>
          <a:p>
            <a:r>
              <a:rPr lang="en-US" dirty="0"/>
              <a:t>SIZE(INCH)-HT  5.25”  /D 3“ </a:t>
            </a:r>
            <a:endParaRPr lang="en-IN" dirty="0"/>
          </a:p>
          <a:p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814556" cy="601980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5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0741.JP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2408" t="16599" r="34259" b="10969"/>
          <a:stretch>
            <a:fillRect/>
          </a:stretch>
        </p:blipFill>
        <p:spPr>
          <a:xfrm>
            <a:off x="1219198" y="364066"/>
            <a:ext cx="2920753" cy="42188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_DSC0742.JPG"/>
          <p:cNvPicPr>
            <a:picLocks noGrp="1" noChangeAspect="1"/>
          </p:cNvPicPr>
          <p:nvPr isPhoto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2407" t="16599" r="37963" b="8183"/>
          <a:stretch>
            <a:fillRect/>
          </a:stretch>
        </p:blipFill>
        <p:spPr>
          <a:xfrm>
            <a:off x="5436096" y="381000"/>
            <a:ext cx="2573867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13520" y="4724400"/>
            <a:ext cx="3482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G4034</a:t>
            </a:r>
          </a:p>
          <a:p>
            <a:r>
              <a:rPr lang="en-US" dirty="0"/>
              <a:t>SIZE(INCH)-HT7.25”/DIA 3.25 ” </a:t>
            </a:r>
          </a:p>
          <a:p>
            <a:r>
              <a:rPr lang="en-US" dirty="0"/>
              <a:t>Cm -             HT  /DIA </a:t>
            </a:r>
          </a:p>
          <a:p>
            <a:r>
              <a:rPr lang="en-US" dirty="0"/>
              <a:t>WT--------0.229 KG</a:t>
            </a:r>
            <a:endParaRPr lang="en-IN" dirty="0"/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77044" y="152400"/>
            <a:ext cx="8814556" cy="601980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800600"/>
            <a:ext cx="3482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G4035</a:t>
            </a:r>
          </a:p>
          <a:p>
            <a:r>
              <a:rPr lang="en-US" dirty="0"/>
              <a:t>SIZE(INCH)-HT5.8 ”/DIA 3.1 ” </a:t>
            </a:r>
          </a:p>
          <a:p>
            <a:r>
              <a:rPr lang="en-US" dirty="0"/>
              <a:t>Cm -             HT  /DIA </a:t>
            </a:r>
          </a:p>
          <a:p>
            <a:r>
              <a:rPr lang="en-US" dirty="0"/>
              <a:t>WT--------0.136 KG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627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0743.JP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9815" t="30528" r="37963" b="5398"/>
          <a:stretch>
            <a:fillRect/>
          </a:stretch>
        </p:blipFill>
        <p:spPr>
          <a:xfrm>
            <a:off x="1295400" y="445769"/>
            <a:ext cx="2700536" cy="40217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_DSC0744.JPG"/>
          <p:cNvPicPr>
            <a:picLocks noGrp="1" noChangeAspect="1"/>
          </p:cNvPicPr>
          <p:nvPr isPhoto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4259" t="33314" r="39815" b="10969"/>
          <a:stretch>
            <a:fillRect/>
          </a:stretch>
        </p:blipFill>
        <p:spPr>
          <a:xfrm>
            <a:off x="5652120" y="445770"/>
            <a:ext cx="2950860" cy="4215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13520" y="4724400"/>
            <a:ext cx="3482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G4036</a:t>
            </a:r>
          </a:p>
          <a:p>
            <a:r>
              <a:rPr lang="en-US" dirty="0"/>
              <a:t>SIZE(INCH)-HT 6.5”/DIA 2.1 ” </a:t>
            </a:r>
          </a:p>
          <a:p>
            <a:r>
              <a:rPr lang="en-US" dirty="0"/>
              <a:t>Cm -             HT  /DIA </a:t>
            </a:r>
          </a:p>
          <a:p>
            <a:r>
              <a:rPr lang="en-US" dirty="0"/>
              <a:t>WT--------0.119 KG</a:t>
            </a:r>
            <a:endParaRPr lang="en-IN" dirty="0"/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77044" y="152400"/>
            <a:ext cx="8814556" cy="601980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800600"/>
            <a:ext cx="3482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G4037</a:t>
            </a:r>
          </a:p>
          <a:p>
            <a:r>
              <a:rPr lang="en-US" dirty="0"/>
              <a:t>SIZE(INCH)-HT5.75 ”/DIA 3 ” </a:t>
            </a:r>
          </a:p>
          <a:p>
            <a:r>
              <a:rPr lang="en-US" dirty="0"/>
              <a:t>Cm -             HT  /DIA </a:t>
            </a:r>
          </a:p>
          <a:p>
            <a:r>
              <a:rPr lang="en-US" dirty="0"/>
              <a:t>WT--------0 .144 KG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987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0745.JP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963" t="27742" r="39815" b="13755"/>
          <a:stretch>
            <a:fillRect/>
          </a:stretch>
        </p:blipFill>
        <p:spPr>
          <a:xfrm>
            <a:off x="1233055" y="419100"/>
            <a:ext cx="2286000" cy="4000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_DSC0746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rcRect l="37963" t="22171" r="39815" b="16541"/>
          <a:stretch>
            <a:fillRect/>
          </a:stretch>
        </p:blipFill>
        <p:spPr>
          <a:xfrm>
            <a:off x="5862867" y="447467"/>
            <a:ext cx="2119745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13520" y="4724400"/>
            <a:ext cx="3482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G4038</a:t>
            </a:r>
          </a:p>
          <a:p>
            <a:r>
              <a:rPr lang="en-US" dirty="0"/>
              <a:t>SIZE(INCH)-HT5.75 ”/DIA 3.25 ” </a:t>
            </a:r>
          </a:p>
          <a:p>
            <a:r>
              <a:rPr lang="en-US" dirty="0"/>
              <a:t>Cm -             HT  /DIA </a:t>
            </a:r>
          </a:p>
          <a:p>
            <a:r>
              <a:rPr lang="en-US" dirty="0"/>
              <a:t>WT--------0.136 KG</a:t>
            </a:r>
            <a:endParaRPr lang="en-IN" dirty="0"/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77044" y="152400"/>
            <a:ext cx="8814556" cy="601980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800600"/>
            <a:ext cx="3482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G4039</a:t>
            </a:r>
          </a:p>
          <a:p>
            <a:r>
              <a:rPr lang="en-US" dirty="0"/>
              <a:t>SIZE(INCH)-HT5.5 ”/DIA 3.25 ” </a:t>
            </a:r>
          </a:p>
          <a:p>
            <a:r>
              <a:rPr lang="en-US" dirty="0"/>
              <a:t>Cm -             HT  /DIA </a:t>
            </a:r>
          </a:p>
          <a:p>
            <a:r>
              <a:rPr lang="en-US" dirty="0"/>
              <a:t>WT--------0.136 KG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153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0747.JP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4259" t="24956" r="39815" b="16541"/>
          <a:stretch>
            <a:fillRect/>
          </a:stretch>
        </p:blipFill>
        <p:spPr>
          <a:xfrm>
            <a:off x="755576" y="375920"/>
            <a:ext cx="2592288" cy="3888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_DSC074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rcRect l="34259" t="24956" r="37963" b="19327"/>
          <a:stretch>
            <a:fillRect/>
          </a:stretch>
        </p:blipFill>
        <p:spPr>
          <a:xfrm>
            <a:off x="5181600" y="375563"/>
            <a:ext cx="3106688" cy="4142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13520" y="4724400"/>
            <a:ext cx="3482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G4040</a:t>
            </a:r>
          </a:p>
          <a:p>
            <a:r>
              <a:rPr lang="en-US" dirty="0"/>
              <a:t>SIZE(INCH)-HT 4.8”/DIA 2.5 ” </a:t>
            </a:r>
          </a:p>
          <a:p>
            <a:r>
              <a:rPr lang="en-US" dirty="0"/>
              <a:t>Cm -             HT  /DIA </a:t>
            </a:r>
          </a:p>
          <a:p>
            <a:r>
              <a:rPr lang="en-US" dirty="0"/>
              <a:t>WT--------0.098 KG</a:t>
            </a:r>
            <a:endParaRPr lang="en-IN" dirty="0"/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77044" y="152400"/>
            <a:ext cx="8814556" cy="601980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800600"/>
            <a:ext cx="3482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G4041</a:t>
            </a:r>
          </a:p>
          <a:p>
            <a:r>
              <a:rPr lang="en-US" dirty="0"/>
              <a:t>SIZE(INCH)-HT 4.5”/DIA 3.5 ” </a:t>
            </a:r>
          </a:p>
          <a:p>
            <a:r>
              <a:rPr lang="en-US" dirty="0"/>
              <a:t>Cm -             HT  /DIA </a:t>
            </a:r>
          </a:p>
          <a:p>
            <a:r>
              <a:rPr lang="en-US" dirty="0"/>
              <a:t>WT--------0 .135  KG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175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07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37963" t="24956" r="39815" b="27684"/>
          <a:stretch>
            <a:fillRect/>
          </a:stretch>
        </p:blipFill>
        <p:spPr>
          <a:xfrm>
            <a:off x="5364088" y="412749"/>
            <a:ext cx="3322712" cy="4707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013520" y="4724400"/>
            <a:ext cx="3482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G4042</a:t>
            </a:r>
          </a:p>
          <a:p>
            <a:r>
              <a:rPr lang="en-US" dirty="0"/>
              <a:t>SIZE(INCH)-HT 4.1”/DIA 2.75 ” </a:t>
            </a:r>
          </a:p>
          <a:p>
            <a:r>
              <a:rPr lang="en-US" dirty="0"/>
              <a:t>Cm -             HT  /DIA </a:t>
            </a:r>
          </a:p>
          <a:p>
            <a:r>
              <a:rPr lang="en-US" dirty="0"/>
              <a:t>WT--------0.106  KG</a:t>
            </a:r>
            <a:endParaRPr lang="en-IN" dirty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77044" y="152400"/>
            <a:ext cx="8814556" cy="601980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19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50.JPG"/>
          <p:cNvPicPr>
            <a:picLocks noGrp="1" noChangeAspect="1"/>
          </p:cNvPicPr>
          <p:nvPr isPhoto="1"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357158" y="1928802"/>
            <a:ext cx="8441830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29058" y="5072074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Group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550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55.JPG"/>
          <p:cNvPicPr>
            <a:picLocks noGrp="1" noChangeAspect="1"/>
          </p:cNvPicPr>
          <p:nvPr isPhoto="1"/>
        </p:nvPicPr>
        <p:blipFill>
          <a:blip r:embed="rId2" cstate="email">
            <a:lum contrast="40000"/>
          </a:blip>
          <a:stretch>
            <a:fillRect/>
          </a:stretch>
        </p:blipFill>
        <p:spPr>
          <a:xfrm>
            <a:off x="5929322" y="500041"/>
            <a:ext cx="2797175" cy="56301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4282" y="557214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G-18297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 7  x Ht. 14.5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0.146 Kg.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3008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57.JPG"/>
          <p:cNvPicPr>
            <a:picLocks noGrp="1" noChangeAspect="1"/>
          </p:cNvPicPr>
          <p:nvPr isPhoto="1"/>
        </p:nvPicPr>
        <p:blipFill>
          <a:blip r:embed="rId2" cstate="email">
            <a:lum contrast="40000"/>
          </a:blip>
          <a:stretch>
            <a:fillRect/>
          </a:stretch>
        </p:blipFill>
        <p:spPr>
          <a:xfrm>
            <a:off x="6143636" y="428603"/>
            <a:ext cx="2619376" cy="58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4282" y="557214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G-18298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 6.5  x Ht. 14.5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0.095 Kg.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197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59.JPG"/>
          <p:cNvPicPr>
            <a:picLocks noGrp="1" noChangeAspect="1"/>
          </p:cNvPicPr>
          <p:nvPr isPhoto="1"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5786446" y="428604"/>
            <a:ext cx="2867026" cy="57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4282" y="557214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G-18299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 6.5  x Ht. 14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0.085 Kg.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27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dae3cbf-192f-4382-8e88-d61de43d3a4f.jpg"/>
          <p:cNvPicPr>
            <a:picLocks noGrp="1" noChangeAspect="1"/>
          </p:cNvPicPr>
          <p:nvPr isPhoto="1"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1143000" y="433972"/>
            <a:ext cx="7086600" cy="47749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814556" cy="601980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373469"/>
            <a:ext cx="22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no-G4015</a:t>
            </a:r>
          </a:p>
          <a:p>
            <a:r>
              <a:rPr lang="en-US" dirty="0"/>
              <a:t>Size(inch):h4.25 /d2.5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5373469"/>
            <a:ext cx="235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no-G4016</a:t>
            </a:r>
          </a:p>
          <a:p>
            <a:r>
              <a:rPr lang="en-US" dirty="0"/>
              <a:t>Size(inch):h4.25 /d2.5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53734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no-G4017</a:t>
            </a:r>
          </a:p>
          <a:p>
            <a:r>
              <a:rPr lang="en-US" dirty="0"/>
              <a:t>Size(inch):h 4.25/d2.5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562100" y="42291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352800" y="4343400"/>
            <a:ext cx="1676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524500" y="4229100"/>
            <a:ext cx="1447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17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61.JPG"/>
          <p:cNvPicPr>
            <a:picLocks noGrp="1" noChangeAspect="1"/>
          </p:cNvPicPr>
          <p:nvPr isPhoto="1"/>
        </p:nvPicPr>
        <p:blipFill>
          <a:blip r:embed="rId2" cstate="email">
            <a:lum contrast="40000"/>
          </a:blip>
          <a:stretch>
            <a:fillRect/>
          </a:stretch>
        </p:blipFill>
        <p:spPr>
          <a:xfrm>
            <a:off x="5429256" y="500041"/>
            <a:ext cx="3198813" cy="56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4282" y="557214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G-18300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 7.5  x Ht. 13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0.134 Kg.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7289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63.JPG"/>
          <p:cNvPicPr>
            <a:picLocks noGrp="1" noChangeAspect="1"/>
          </p:cNvPicPr>
          <p:nvPr isPhoto="1"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5786446" y="428604"/>
            <a:ext cx="2970213" cy="57636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14282" y="557214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G-18301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 6.5  x Ht. 12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0.121 Kg.</a:t>
            </a:r>
          </a:p>
        </p:txBody>
      </p:sp>
    </p:spTree>
    <p:extLst>
      <p:ext uri="{BB962C8B-B14F-4D97-AF65-F5344CB8AC3E}">
        <p14:creationId xmlns:p14="http://schemas.microsoft.com/office/powerpoint/2010/main" val="3639920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65.JPG"/>
          <p:cNvPicPr>
            <a:picLocks noGrp="1" noChangeAspect="1"/>
          </p:cNvPicPr>
          <p:nvPr isPhoto="1"/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5357818" y="500042"/>
            <a:ext cx="3427413" cy="57250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4282" y="285728"/>
            <a:ext cx="8715436" cy="6143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14282" y="557214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G-18302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Size (CM)	: </a:t>
            </a:r>
            <a:r>
              <a:rPr lang="en-US" sz="1600" b="1" dirty="0" err="1">
                <a:solidFill>
                  <a:srgbClr val="002060"/>
                </a:solidFill>
              </a:rPr>
              <a:t>Dia</a:t>
            </a:r>
            <a:r>
              <a:rPr lang="en-US" sz="1600" b="1" dirty="0">
                <a:solidFill>
                  <a:srgbClr val="002060"/>
                </a:solidFill>
              </a:rPr>
              <a:t>  7  x Ht. 11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Wt.	: 0.098 Kg.</a:t>
            </a:r>
          </a:p>
        </p:txBody>
      </p:sp>
    </p:spTree>
    <p:extLst>
      <p:ext uri="{BB962C8B-B14F-4D97-AF65-F5344CB8AC3E}">
        <p14:creationId xmlns:p14="http://schemas.microsoft.com/office/powerpoint/2010/main" val="2355776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502.JPG"/>
          <p:cNvPicPr>
            <a:picLocks noGrp="1" noChangeAspect="1"/>
          </p:cNvPicPr>
          <p:nvPr isPhoto="1"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5220072" y="292951"/>
            <a:ext cx="3551291" cy="63659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4282" y="5572140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Item No.	: G-19675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Size Inch      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Dia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3.75  h 8.25”</a:t>
            </a:r>
          </a:p>
          <a:p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523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0332" y="2209798"/>
            <a:ext cx="2224278" cy="45369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63776" y="1371600"/>
            <a:ext cx="382870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ITEM </a:t>
            </a:r>
            <a:r>
              <a:rPr sz="2400" spc="-5" dirty="0"/>
              <a:t>NO </a:t>
            </a:r>
            <a:r>
              <a:rPr sz="2400" dirty="0"/>
              <a:t>: MG</a:t>
            </a:r>
            <a:r>
              <a:rPr sz="2400" spc="-125" dirty="0"/>
              <a:t> </a:t>
            </a:r>
            <a:r>
              <a:rPr sz="2400" spc="-5" dirty="0"/>
              <a:t>2119</a:t>
            </a:r>
            <a:br>
              <a:rPr lang="en-US" sz="2400" spc="-5" dirty="0"/>
            </a:br>
            <a:r>
              <a:rPr lang="en-US" sz="2400" spc="-5" dirty="0"/>
              <a:t>SIZE(INCH)-H-9”/D-5”</a:t>
            </a:r>
            <a:endParaRPr sz="2400" spc="-5" dirty="0"/>
          </a:p>
        </p:txBody>
      </p:sp>
      <p:sp>
        <p:nvSpPr>
          <p:cNvPr id="5" name="object 5"/>
          <p:cNvSpPr/>
          <p:nvPr/>
        </p:nvSpPr>
        <p:spPr>
          <a:xfrm>
            <a:off x="139446" y="545591"/>
            <a:ext cx="4864608" cy="43815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830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6511" y="2781300"/>
            <a:ext cx="2067687" cy="367131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6519" y="1752600"/>
            <a:ext cx="431620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ITEM </a:t>
            </a:r>
            <a:r>
              <a:rPr sz="2400" spc="-10" dirty="0"/>
              <a:t>NO </a:t>
            </a:r>
            <a:r>
              <a:rPr sz="2400" dirty="0"/>
              <a:t>: MG</a:t>
            </a:r>
            <a:r>
              <a:rPr sz="2400" spc="-110" dirty="0"/>
              <a:t> </a:t>
            </a:r>
            <a:r>
              <a:rPr sz="2400" spc="-10" dirty="0"/>
              <a:t>2121</a:t>
            </a:r>
            <a:br>
              <a:rPr lang="en-US" sz="2400" spc="-10" dirty="0"/>
            </a:br>
            <a:r>
              <a:rPr lang="en-US" sz="2400" spc="-5" dirty="0"/>
              <a:t>SIZE(INCH)-H-10”/D-5.75”</a:t>
            </a:r>
            <a:endParaRPr sz="2400" spc="-10" dirty="0"/>
          </a:p>
        </p:txBody>
      </p:sp>
      <p:sp>
        <p:nvSpPr>
          <p:cNvPr id="4" name="object 4"/>
          <p:cNvSpPr/>
          <p:nvPr/>
        </p:nvSpPr>
        <p:spPr>
          <a:xfrm>
            <a:off x="144017" y="836675"/>
            <a:ext cx="3869055" cy="331317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70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b8316d-2b1b-4594-9ce6-9d88872a8c8e.jpg"/>
          <p:cNvPicPr>
            <a:picLocks noGrp="1" noChangeAspect="1"/>
          </p:cNvPicPr>
          <p:nvPr isPhoto="1"/>
        </p:nvPicPr>
        <p:blipFill>
          <a:blip r:embed="rId2">
            <a:lum bright="20000" contrast="20000"/>
          </a:blip>
          <a:srcRect l="28333" t="697" r="35000" b="4183"/>
          <a:stretch>
            <a:fillRect/>
          </a:stretch>
        </p:blipFill>
        <p:spPr>
          <a:xfrm>
            <a:off x="2514600" y="523010"/>
            <a:ext cx="3733800" cy="4395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9600" y="4953000"/>
            <a:ext cx="2667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G4018</a:t>
            </a:r>
          </a:p>
          <a:p>
            <a:r>
              <a:rPr lang="en-US" sz="1600" dirty="0"/>
              <a:t>SIZE(INCH)-HT4.5  ”  /D2.5 “ </a:t>
            </a:r>
            <a:endParaRPr lang="en-IN" sz="1600" dirty="0"/>
          </a:p>
          <a:p>
            <a:endParaRPr lang="en-I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5105400"/>
            <a:ext cx="2667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G4019</a:t>
            </a:r>
          </a:p>
          <a:p>
            <a:r>
              <a:rPr lang="en-US" sz="1600" dirty="0"/>
              <a:t>SIZE(INCH)-HT4.5  ”  /D2.5 “ </a:t>
            </a:r>
            <a:endParaRPr lang="en-IN" sz="1600" dirty="0"/>
          </a:p>
          <a:p>
            <a:endParaRPr lang="en-IN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4953000"/>
            <a:ext cx="2667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G4019</a:t>
            </a:r>
          </a:p>
          <a:p>
            <a:r>
              <a:rPr lang="en-US" sz="1600" dirty="0"/>
              <a:t>SIZE(INCH)-HT4.5  ”  /D2.5 “ </a:t>
            </a:r>
            <a:endParaRPr lang="en-IN" sz="1600" dirty="0"/>
          </a:p>
          <a:p>
            <a:endParaRPr lang="en-IN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962400" y="44958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38800" y="43434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1676400" y="44196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" y="152400"/>
            <a:ext cx="8814556" cy="601980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0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4f50c9-281d-4952-bc42-620568dd6cc9.jpg"/>
          <p:cNvPicPr>
            <a:picLocks noGrp="1" noChangeAspect="1"/>
          </p:cNvPicPr>
          <p:nvPr isPhoto="1"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849617" y="228600"/>
            <a:ext cx="5065783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14400" y="2057400"/>
            <a:ext cx="2667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G4020</a:t>
            </a:r>
          </a:p>
          <a:p>
            <a:r>
              <a:rPr lang="en-US" sz="1600" dirty="0"/>
              <a:t>SIZE(INCH)-HT 7  ”  /D2.75 “ </a:t>
            </a:r>
            <a:endParaRPr lang="en-IN" sz="1600" dirty="0"/>
          </a:p>
          <a:p>
            <a:endParaRPr lang="en-I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124200"/>
            <a:ext cx="2667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G4021</a:t>
            </a:r>
          </a:p>
          <a:p>
            <a:r>
              <a:rPr lang="en-US" sz="1600" dirty="0"/>
              <a:t>SIZE(INCH)-HT 5.5 ”  /D2.5 “ </a:t>
            </a:r>
            <a:endParaRPr lang="en-IN" sz="1600" dirty="0"/>
          </a:p>
          <a:p>
            <a:endParaRPr lang="en-IN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200400" y="2286000"/>
            <a:ext cx="3429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048000" y="3581400"/>
            <a:ext cx="2438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7044" y="152400"/>
            <a:ext cx="8814556" cy="60198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0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076297-a3f7-4cd7-93c4-46e3582bfb85.jpg"/>
          <p:cNvPicPr>
            <a:picLocks noGrp="1" noChangeAspect="1"/>
          </p:cNvPicPr>
          <p:nvPr isPhoto="1"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312159" y="376696"/>
            <a:ext cx="4317241" cy="44001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" y="4942582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G4022</a:t>
            </a:r>
          </a:p>
          <a:p>
            <a:r>
              <a:rPr lang="en-US" sz="1600" dirty="0"/>
              <a:t>SIZE(INCH)-HT6.75  ”  /D2.75 “ </a:t>
            </a:r>
            <a:endParaRPr lang="en-IN" sz="1600" dirty="0"/>
          </a:p>
          <a:p>
            <a:endParaRPr lang="en-I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4953000"/>
            <a:ext cx="2667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G4023</a:t>
            </a:r>
          </a:p>
          <a:p>
            <a:r>
              <a:rPr lang="en-US" sz="1600" dirty="0"/>
              <a:t>SIZE(INCH)-HT 5.25 ”  /D3 “ </a:t>
            </a:r>
            <a:endParaRPr lang="en-IN" sz="1600" dirty="0"/>
          </a:p>
          <a:p>
            <a:endParaRPr lang="en-IN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4942582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G4024</a:t>
            </a:r>
          </a:p>
          <a:p>
            <a:r>
              <a:rPr lang="en-US" sz="1600" dirty="0"/>
              <a:t>SIZE(INCH)-HT 4.25 ”  /D2.75 “ </a:t>
            </a:r>
            <a:endParaRPr lang="en-IN" sz="1600" dirty="0"/>
          </a:p>
          <a:p>
            <a:endParaRPr lang="en-IN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5981700" y="4294882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114800" y="4180582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1600200" y="4409182"/>
            <a:ext cx="2133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" y="152400"/>
            <a:ext cx="8814556" cy="601980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5aa736f-4949-4f75-809d-5ca397c11909.jpg"/>
          <p:cNvPicPr>
            <a:picLocks noGrp="1" noChangeAspect="1"/>
          </p:cNvPicPr>
          <p:nvPr isPhoto="1"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2244860" y="304800"/>
            <a:ext cx="4994140" cy="44853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5800" y="4866382"/>
            <a:ext cx="2667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G4025</a:t>
            </a:r>
          </a:p>
          <a:p>
            <a:r>
              <a:rPr lang="en-US" sz="1600" dirty="0"/>
              <a:t>SIZE(INCH)-HT 7 ”  /D3 “ </a:t>
            </a:r>
            <a:endParaRPr lang="en-IN" sz="1600" dirty="0"/>
          </a:p>
          <a:p>
            <a:endParaRPr lang="en-I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4942582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G4026</a:t>
            </a:r>
          </a:p>
          <a:p>
            <a:r>
              <a:rPr lang="en-US" sz="1600" dirty="0"/>
              <a:t>SIZE(INCH)-HT5.75  ”  /D 2.75“ </a:t>
            </a:r>
            <a:endParaRPr lang="en-IN" sz="1600" dirty="0"/>
          </a:p>
          <a:p>
            <a:endParaRPr lang="en-IN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942582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G4027</a:t>
            </a:r>
          </a:p>
          <a:p>
            <a:r>
              <a:rPr lang="en-US" sz="1600" dirty="0"/>
              <a:t>SIZE(INCH)-HT4.25  ”  /D2.75 “ </a:t>
            </a:r>
            <a:endParaRPr lang="en-IN" sz="1600" dirty="0"/>
          </a:p>
          <a:p>
            <a:endParaRPr lang="en-IN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6667500" y="4599682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457700" y="46101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1905000" y="4637782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" y="152400"/>
            <a:ext cx="8814556" cy="601980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8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4c315aa-a160-435b-aef8-f35ecc260168.jpg"/>
          <p:cNvPicPr>
            <a:picLocks noGrp="1" noChangeAspect="1"/>
          </p:cNvPicPr>
          <p:nvPr isPhoto="1"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1130060" y="457201"/>
            <a:ext cx="664234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7200" y="4133671"/>
            <a:ext cx="348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13367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IN" dirty="0"/>
          </a:p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105400"/>
            <a:ext cx="2667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G4028</a:t>
            </a:r>
          </a:p>
          <a:p>
            <a:r>
              <a:rPr lang="en-US" sz="1600" dirty="0"/>
              <a:t>SIZE(INCH)-HT4.252.5  ”  /D “ </a:t>
            </a:r>
            <a:endParaRPr lang="en-IN" sz="1600" dirty="0"/>
          </a:p>
          <a:p>
            <a:endParaRPr lang="en-I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5181600"/>
            <a:ext cx="2667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G4029</a:t>
            </a:r>
          </a:p>
          <a:p>
            <a:r>
              <a:rPr lang="en-US" sz="1600" dirty="0"/>
              <a:t>SIZE(INCH)-HT  5.25 ”  /D3 “ </a:t>
            </a:r>
            <a:endParaRPr lang="en-IN" sz="1600" dirty="0"/>
          </a:p>
          <a:p>
            <a:endParaRPr lang="en-IN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5181600"/>
            <a:ext cx="2667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ITEM NO- G4030</a:t>
            </a:r>
          </a:p>
          <a:p>
            <a:r>
              <a:rPr lang="en-US" sz="1600" dirty="0"/>
              <a:t>SIZE(INCH)-HT5.5  ”  /D2.75 “ </a:t>
            </a:r>
            <a:endParaRPr lang="en-IN" sz="1600" dirty="0"/>
          </a:p>
          <a:p>
            <a:endParaRPr lang="en-IN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1485900" y="4686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771900" y="49149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362700" y="4914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52400" y="152400"/>
            <a:ext cx="8814556" cy="601980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3fc652-3c2e-4b9b-8bc3-70626fb3c0e7.jpg"/>
          <p:cNvPicPr>
            <a:picLocks noGrp="1" noChangeAspect="1"/>
          </p:cNvPicPr>
          <p:nvPr isPhoto="1"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5186380" y="492237"/>
            <a:ext cx="3807354" cy="58119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38200" y="2667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G4031</a:t>
            </a:r>
          </a:p>
          <a:p>
            <a:r>
              <a:rPr lang="en-US" dirty="0"/>
              <a:t>SIZE(INCH)-HT 6.75 ”  /D 2.75 “ </a:t>
            </a:r>
            <a:endParaRPr lang="en-IN" dirty="0"/>
          </a:p>
          <a:p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181000" y="404664"/>
            <a:ext cx="8814556" cy="601980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9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23500c-352c-42fb-98af-7bc1b64cd5da.jpg"/>
          <p:cNvPicPr>
            <a:picLocks noGrp="1" noChangeAspect="1"/>
          </p:cNvPicPr>
          <p:nvPr isPhoto="1"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5181600" y="219634"/>
            <a:ext cx="3733800" cy="56477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14400" y="2885183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ITEM NO- G4032</a:t>
            </a:r>
          </a:p>
          <a:p>
            <a:r>
              <a:rPr lang="en-US" dirty="0"/>
              <a:t>SIZE(INCH)-HT 4.25 ”  /D 2.75 “ </a:t>
            </a:r>
            <a:endParaRPr lang="en-IN" dirty="0"/>
          </a:p>
          <a:p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4556" cy="601980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3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461</Words>
  <Application>Microsoft Office PowerPoint</Application>
  <PresentationFormat>On-screen Show (4:3)</PresentationFormat>
  <Paragraphs>111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ITEM NO : MG 2119 SIZE(INCH)-H-9”/D-5”</vt:lpstr>
      <vt:lpstr>ITEM NO : MG 2121 SIZE(INCH)-H-10”/D-5.75”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GunjanMM</dc:creator>
  <cp:lastModifiedBy>vrinsaa@gmail.com</cp:lastModifiedBy>
  <cp:revision>8</cp:revision>
  <dcterms:created xsi:type="dcterms:W3CDTF">2022-11-08T07:41:44Z</dcterms:created>
  <dcterms:modified xsi:type="dcterms:W3CDTF">2022-11-08T07:56:44Z</dcterms:modified>
</cp:coreProperties>
</file>