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446" autoAdjust="0"/>
  </p:normalViewPr>
  <p:slideViewPr>
    <p:cSldViewPr snapToGrid="0" snapToObjects="1">
      <p:cViewPr varScale="1">
        <p:scale>
          <a:sx n="63" d="100"/>
          <a:sy n="63" d="100"/>
        </p:scale>
        <p:origin x="9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5076F-D041-46D2-BE82-6F636FD3DD0D}" type="datetimeFigureOut">
              <a:rPr lang="en-US"/>
              <a:t>10/9/2017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977BF-E996-47DD-BAD3-A2EB8CC8C4E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8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Ruth Ann  Buck</a:t>
            </a:r>
            <a:r>
              <a:rPr lang="en-US" baseline="0" dirty="0"/>
              <a:t>   Who is the Senior Advisor to the Secretary of Education John 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977BF-E996-47DD-BAD3-A2EB8CC8C4E2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2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/>
              <a:t>Drag picture to placeholder or click icon to add</a:t>
            </a:r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F519475-D9E4-0745-85B6-A5EA346735E2}" type="datetimeFigureOut">
              <a:rPr lang="en-US" smtClean="0"/>
              <a:t>10/9/2017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62C146D-33A2-D943-9529-5C8E6D9A21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is is #TeachtoLea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064" r="6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71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1974</TotalTime>
  <Words>16</Words>
  <Application>Microsoft Office PowerPoint</Application>
  <PresentationFormat>On-screen Show (4:3)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Gill Sans MT</vt:lpstr>
      <vt:lpstr>Verdana</vt:lpstr>
      <vt:lpstr>Wingdings 2</vt:lpstr>
      <vt:lpstr>Solstice</vt:lpstr>
      <vt:lpstr>PowerPoint Presentation</vt:lpstr>
    </vt:vector>
  </TitlesOfParts>
  <Company>OPS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OPS Staff</dc:creator>
  <cp:lastModifiedBy>Aman Dhanda</cp:lastModifiedBy>
  <cp:revision>99</cp:revision>
  <cp:lastPrinted>2016-01-25T21:35:33Z</cp:lastPrinted>
  <dcterms:created xsi:type="dcterms:W3CDTF">2015-07-30T23:00:45Z</dcterms:created>
  <dcterms:modified xsi:type="dcterms:W3CDTF">2017-10-09T18:39:37Z</dcterms:modified>
</cp:coreProperties>
</file>