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29D595-1AC6-2B5E-69AB-40AF5409F7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14438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8B2D78-02BD-6528-D162-B943B7955B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490809-4D61-3F7D-910F-AEAE4BC74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58DAF-89DB-466E-8B33-6DE1D89C13E8}" type="datetimeFigureOut">
              <a:rPr lang="en-IN" smtClean="0"/>
              <a:t>26-02-2026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770CDD-FFD9-F465-4587-6584C65A3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A8E9F2-0739-FE2C-9EAB-B1B9841C1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2BCB7-4CB2-4BC1-A0A1-4EBE6266CDF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03789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8BE326-B0C4-7B4F-A32E-304220A59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073F41-260B-4CFB-486F-AA03742023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118264-E4AB-C814-EF31-3D7F02F62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58DAF-89DB-466E-8B33-6DE1D89C13E8}" type="datetimeFigureOut">
              <a:rPr lang="en-IN" smtClean="0"/>
              <a:t>26-02-2026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CB2283-67FA-BD14-DACF-3F5F6D5AA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D2EB02-77DD-8A31-CCA4-FDBD81F5F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2BCB7-4CB2-4BC1-A0A1-4EBE6266CDF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63526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55A0783-26B2-9CD8-C34D-FF0284B13A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130894-8282-F36D-9422-B2348505FB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00F7BF-5207-E4E6-3EEB-86EA5E0D2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58DAF-89DB-466E-8B33-6DE1D89C13E8}" type="datetimeFigureOut">
              <a:rPr lang="en-IN" smtClean="0"/>
              <a:t>26-02-2026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BCEEC6-CB11-FE5D-1D8C-A3B606926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D84A25-FD30-80AB-B7FD-338A94D22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2BCB7-4CB2-4BC1-A0A1-4EBE6266CDF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94304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4E6A3-F779-CB4F-B6AC-868C2D1C0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162759-1791-760F-7FA4-B06EE54EBE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75B7C-AF34-DE36-6AED-CC021F5FB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58DAF-89DB-466E-8B33-6DE1D89C13E8}" type="datetimeFigureOut">
              <a:rPr lang="en-IN" smtClean="0"/>
              <a:t>26-02-2026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62CAFF-252C-0373-9567-8DE743E69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F17A14-AE8C-2E4D-0729-0C56009E1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2BCB7-4CB2-4BC1-A0A1-4EBE6266CDF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5021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4EB7A9-9DE6-5082-EBB3-3BE51AB96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A7E52B-3959-DA0A-45E0-2C9B1FDD83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F153A1-DD4A-DFD1-67F6-B96EF9D01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58DAF-89DB-466E-8B33-6DE1D89C13E8}" type="datetimeFigureOut">
              <a:rPr lang="en-IN" smtClean="0"/>
              <a:t>26-02-2026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EE811C-862F-A238-DB51-FDE2CE60B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29079C-FCAE-1BE9-3F8A-ED35F54E2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2BCB7-4CB2-4BC1-A0A1-4EBE6266CDF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10645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E36F87-E247-35CD-6405-5E0E75067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50EF04-2C11-8A29-0D3F-791BBFB761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522626-F0CA-8027-077E-BF83173813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4C53C4-5571-A46E-C41F-2BDCA4C8A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58DAF-89DB-466E-8B33-6DE1D89C13E8}" type="datetimeFigureOut">
              <a:rPr lang="en-IN" smtClean="0"/>
              <a:t>26-02-2026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C7A377-DC01-F115-1193-FC71D15CF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760377-9D75-6FAD-048F-B63228D0C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2BCB7-4CB2-4BC1-A0A1-4EBE6266CDF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09878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6FE68-D0B6-6EC1-C3D5-79A3796EC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58DDE8-A831-2F8F-6650-EF4BC41EE5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2149BE-7881-E237-D8F9-C19935487F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250235-AADD-DB61-6FCF-0B1E3F372A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FFBD6B-DEDD-7D04-12A7-6CA7B42298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CD7955-AF6D-A82C-B92E-33BB493ED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58DAF-89DB-466E-8B33-6DE1D89C13E8}" type="datetimeFigureOut">
              <a:rPr lang="en-IN" smtClean="0"/>
              <a:t>26-02-2026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08BB95-F74E-1863-C65B-B223035F1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72919B-D5D3-7129-411C-AE6BF7C27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2BCB7-4CB2-4BC1-A0A1-4EBE6266CDF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31824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178445-296E-DA35-3DD0-604B184DD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9E722C-49B4-ACC0-D8B4-9303C21E8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58DAF-89DB-466E-8B33-6DE1D89C13E8}" type="datetimeFigureOut">
              <a:rPr lang="en-IN" smtClean="0"/>
              <a:t>26-02-2026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E7B726-A485-6DCD-2CFA-81BD6B885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A0C9FA-4CE1-A554-867A-7FA027FA3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2BCB7-4CB2-4BC1-A0A1-4EBE6266CDF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9913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A6674A-56FA-45DE-6452-AA566822F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58DAF-89DB-466E-8B33-6DE1D89C13E8}" type="datetimeFigureOut">
              <a:rPr lang="en-IN" smtClean="0"/>
              <a:t>26-02-2026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0013EC-B6CD-8CB4-8295-F899075A4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6A5E51-B160-C4BE-D257-E01CEDB64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2BCB7-4CB2-4BC1-A0A1-4EBE6266CDF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94036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DD4F10-0F62-77B0-CBF9-047CA8D78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7F827C-115A-E045-82AB-6239994570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85D021-C5B1-C469-99AC-A314DBA40F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9025E9-4ACB-5E87-7A9F-D3024B186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58DAF-89DB-466E-8B33-6DE1D89C13E8}" type="datetimeFigureOut">
              <a:rPr lang="en-IN" smtClean="0"/>
              <a:t>26-02-2026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782F92-75F2-FC74-ACEE-4C554846F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4C8DD3-CB91-C204-A401-52A633E50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2BCB7-4CB2-4BC1-A0A1-4EBE6266CDF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55727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C3836-BD59-80C9-081B-DC70F5DE6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5C33EE-7487-B2AF-D80A-3269B7917F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4D9CF0-B52C-D8E9-3ED0-93E44A3369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5FAD90-4A6E-B89C-A7C4-F22967BAF7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58DAF-89DB-466E-8B33-6DE1D89C13E8}" type="datetimeFigureOut">
              <a:rPr lang="en-IN" smtClean="0"/>
              <a:t>26-02-2026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4B9E3C-615C-69EF-4820-08713326C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1B4D8B-589D-32CE-7066-0CE92FD78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2BCB7-4CB2-4BC1-A0A1-4EBE6266CDF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15268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1EBBE5-BDCB-E8C8-EBA5-A6198CD60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82618"/>
            <a:ext cx="10515600" cy="9566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Title 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AD90C1-D084-C95D-6045-8D3A8A9B43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918691"/>
            <a:ext cx="10515600" cy="3258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Introduction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67A675-0A38-C05B-6BF1-7454AC6C91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58DAF-89DB-466E-8B33-6DE1D89C13E8}" type="datetimeFigureOut">
              <a:rPr lang="en-IN" smtClean="0"/>
              <a:t>26-02-2026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4B2CE2-7DA1-12A4-F2E1-A5215F8EEC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C41296-3CDB-DC13-9F66-34B5A7A8F2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2BCB7-4CB2-4BC1-A0A1-4EBE6266CDFE}" type="slidenum">
              <a:rPr lang="en-IN" smtClean="0"/>
              <a:t>‹#›</a:t>
            </a:fld>
            <a:endParaRPr lang="en-IN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5242C7F-119F-4C54-EE5D-CF0AA40815BF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2583" y="136525"/>
            <a:ext cx="1253078" cy="108964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69710F3-3BD2-D977-D166-17319AF53077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340" y="136525"/>
            <a:ext cx="1114272" cy="1089646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649AF676-67D2-9C0A-C223-C4754FD99BEE}"/>
              </a:ext>
            </a:extLst>
          </p:cNvPr>
          <p:cNvSpPr txBox="1"/>
          <p:nvPr userDrawn="1"/>
        </p:nvSpPr>
        <p:spPr>
          <a:xfrm>
            <a:off x="1609218" y="19317"/>
            <a:ext cx="897356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7030A0"/>
                </a:solidFill>
                <a:latin typeface="Arial Narrow" panose="020B0606020202030204" pitchFamily="34" charset="0"/>
                <a:ea typeface="Sans Serif Collection" panose="020B0502040504020204" pitchFamily="34" charset="0"/>
                <a:cs typeface="Arial" panose="020B0604020202020204" pitchFamily="34" charset="0"/>
              </a:rPr>
              <a:t>International Conference on Advanced Materials &amp; Manufacturing for Sustainability (ICAMMS-2026)</a:t>
            </a:r>
          </a:p>
          <a:p>
            <a:pPr algn="ctr"/>
            <a:r>
              <a:rPr lang="en-US" sz="2000" b="1" i="0" kern="1200" dirty="0">
                <a:solidFill>
                  <a:srgbClr val="C00000"/>
                </a:solidFill>
                <a:effectLst/>
                <a:latin typeface="Arial Narrow" panose="020B0606020202030204" pitchFamily="34" charset="0"/>
                <a:ea typeface="Sans Serif Collection" panose="020B0502040504020204" pitchFamily="34" charset="0"/>
                <a:cs typeface="Arial" panose="020B0604020202020204" pitchFamily="34" charset="0"/>
              </a:rPr>
              <a:t>Theme: Energy | Efficiency | Economy</a:t>
            </a:r>
            <a:endParaRPr lang="en-US" sz="2000" b="1" dirty="0">
              <a:solidFill>
                <a:srgbClr val="C00000"/>
              </a:solidFill>
              <a:latin typeface="Arial Narrow" panose="020B0606020202030204" pitchFamily="34" charset="0"/>
              <a:ea typeface="Sans Serif Collection" panose="020B0502040504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000" dirty="0">
                <a:solidFill>
                  <a:srgbClr val="7030A0"/>
                </a:solidFill>
                <a:latin typeface="Arial Narrow" panose="020B0606020202030204" pitchFamily="34" charset="0"/>
                <a:ea typeface="Sans Serif Collection" panose="020B0502040504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>
                <a:solidFill>
                  <a:srgbClr val="7030A0"/>
                </a:solidFill>
                <a:latin typeface="Arial Narrow" panose="020B0606020202030204" pitchFamily="34" charset="0"/>
                <a:ea typeface="Sans Serif Collection" panose="020B0502040504020204" pitchFamily="34" charset="0"/>
                <a:cs typeface="Arial" panose="020B0604020202020204" pitchFamily="34" charset="0"/>
              </a:rPr>
              <a:t>12</a:t>
            </a:r>
            <a:r>
              <a:rPr lang="en-US" sz="2000" b="1" baseline="30000" dirty="0">
                <a:solidFill>
                  <a:srgbClr val="7030A0"/>
                </a:solidFill>
                <a:latin typeface="Arial Narrow" panose="020B0606020202030204" pitchFamily="34" charset="0"/>
                <a:ea typeface="Sans Serif Collection" panose="020B0502040504020204" pitchFamily="34" charset="0"/>
                <a:cs typeface="Arial" panose="020B0604020202020204" pitchFamily="34" charset="0"/>
              </a:rPr>
              <a:t>th</a:t>
            </a:r>
            <a:r>
              <a:rPr lang="en-US" sz="2000" b="1" dirty="0">
                <a:solidFill>
                  <a:srgbClr val="7030A0"/>
                </a:solidFill>
                <a:latin typeface="Arial Narrow" panose="020B0606020202030204" pitchFamily="34" charset="0"/>
                <a:ea typeface="Sans Serif Collection" panose="020B0502040504020204" pitchFamily="34" charset="0"/>
                <a:cs typeface="Arial" panose="020B0604020202020204" pitchFamily="34" charset="0"/>
              </a:rPr>
              <a:t> -14</a:t>
            </a:r>
            <a:r>
              <a:rPr lang="en-US" sz="2000" b="1" baseline="30000" dirty="0">
                <a:solidFill>
                  <a:srgbClr val="7030A0"/>
                </a:solidFill>
                <a:latin typeface="Arial Narrow" panose="020B0606020202030204" pitchFamily="34" charset="0"/>
                <a:ea typeface="Sans Serif Collection" panose="020B0502040504020204" pitchFamily="34" charset="0"/>
                <a:cs typeface="Arial" panose="020B0604020202020204" pitchFamily="34" charset="0"/>
              </a:rPr>
              <a:t>th</a:t>
            </a:r>
            <a:r>
              <a:rPr lang="en-US" sz="2000" b="1" dirty="0">
                <a:solidFill>
                  <a:srgbClr val="7030A0"/>
                </a:solidFill>
                <a:latin typeface="Arial Narrow" panose="020B0606020202030204" pitchFamily="34" charset="0"/>
                <a:ea typeface="Sans Serif Collection" panose="020B0502040504020204" pitchFamily="34" charset="0"/>
                <a:cs typeface="Arial" panose="020B0604020202020204" pitchFamily="34" charset="0"/>
              </a:rPr>
              <a:t>  March 2026 </a:t>
            </a:r>
            <a:endParaRPr lang="en-IN" sz="2000" b="1" dirty="0">
              <a:solidFill>
                <a:srgbClr val="7030A0"/>
              </a:solidFill>
              <a:latin typeface="Arial Narrow" panose="020B0606020202030204" pitchFamily="34" charset="0"/>
              <a:ea typeface="Sans Serif Collection" panose="020B0502040504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3795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C0814-AC08-C1EB-72F8-BBC01D0E82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36175"/>
            <a:ext cx="9144000" cy="2387600"/>
          </a:xfrm>
        </p:spPr>
        <p:txBody>
          <a:bodyPr/>
          <a:lstStyle/>
          <a:p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66FA11-556B-0EB4-9092-F53B90296B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526271"/>
            <a:ext cx="9144000" cy="1655762"/>
          </a:xfrm>
        </p:spPr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732017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337D327-1546-631E-F384-ADF02A7FF826}"/>
              </a:ext>
            </a:extLst>
          </p:cNvPr>
          <p:cNvSpPr txBox="1"/>
          <p:nvPr/>
        </p:nvSpPr>
        <p:spPr>
          <a:xfrm>
            <a:off x="373626" y="2113935"/>
            <a:ext cx="46998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Title, Name &amp; Affiliation (1 Slide)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and Motivation (02 Slides)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Methodology (02 Slides)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 and Discussion (06 Slides)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 (01 Slide)</a:t>
            </a:r>
          </a:p>
        </p:txBody>
      </p:sp>
    </p:spTree>
    <p:extLst>
      <p:ext uri="{BB962C8B-B14F-4D97-AF65-F5344CB8AC3E}">
        <p14:creationId xmlns:p14="http://schemas.microsoft.com/office/powerpoint/2010/main" val="325472648"/>
      </p:ext>
    </p:extLst>
  </p:cSld>
  <p:clrMapOvr>
    <a:masterClrMapping/>
  </p:clrMapOvr>
</p:sld>
</file>

<file path=ppt/theme/theme1.xml><?xml version="1.0" encoding="utf-8"?>
<a:theme xmlns:a="http://schemas.openxmlformats.org/drawingml/2006/main" name="ICAMMS-2026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33</Words>
  <Application>Microsoft Office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Arial Narrow</vt:lpstr>
      <vt:lpstr>Calibri</vt:lpstr>
      <vt:lpstr>Calibri Light</vt:lpstr>
      <vt:lpstr>Times New Roman</vt:lpstr>
      <vt:lpstr>ICAMMS-2026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Shreyas Itankar</dc:creator>
  <cp:lastModifiedBy>Shreyas Itankar</cp:lastModifiedBy>
  <cp:revision>20</cp:revision>
  <dcterms:created xsi:type="dcterms:W3CDTF">2026-02-25T05:43:31Z</dcterms:created>
  <dcterms:modified xsi:type="dcterms:W3CDTF">2026-02-26T07:29:10Z</dcterms:modified>
</cp:coreProperties>
</file>