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numbering.xml" ContentType="application/vnd.openxmlformats-officedocument.wordprocessingml.numbering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Style w:val="HostTable"/>
        <w:tblW w:w="14427" w:type="dxa"/>
        <w:jc w:val="left"/>
        <w:tblLayout w:type="fixed"/>
        <w:tblLook w:val="04A0" w:firstRow="1" w:lastRow="0" w:firstColumn="1" w:lastColumn="0" w:noHBand="0" w:noVBand="1"/>
        <w:tblDescription w:val="Layout table"/>
      </w:tblPr>
      <w:tblGrid>
        <w:gridCol w:w="4593"/>
        <w:gridCol w:w="2620"/>
        <w:gridCol w:w="2621"/>
        <w:gridCol w:w="4593"/>
      </w:tblGrid>
      <w:tr w:rsidR="00CE1E3B" w14:paraId="669E4A80" w14:textId="77777777" w:rsidTr="00714CE0">
        <w:trPr>
          <w:cantSplit/>
          <w:trHeight w:hRule="exact" w:val="10097"/>
          <w:tblHeader/>
          <w:jc w:val="left"/>
        </w:trPr>
        <w:tc>
          <w:tcPr>
            <w:tcW w:w="4593" w:type="dxa"/>
            <w:tcMar>
              <w:top w:w="288" w:type="dxa"/>
              <w:right w:w="720" w:type="dxa"/>
            </w:tcMar>
          </w:tcPr>
          <w:p w14:paraId="32BEF38F" w14:textId="2BD69000" w:rsidR="00E90C97" w:rsidRDefault="000715F6" w:rsidP="00CE1E3B">
            <w:pPr>
              <w:pStyle w:val="BlockHeading"/>
              <w:rPr>
                <w:noProof/>
                <w:lang w:eastAsia="en-US"/>
              </w:rPr>
            </w:pPr>
            <w:r>
              <w:rPr>
                <w:noProof/>
              </w:rPr>
              <w:drawing>
                <wp:anchor distT="0" distB="0" distL="114300" distR="114300" simplePos="0" relativeHeight="251787264" behindDoc="1" locked="0" layoutInCell="1" allowOverlap="1" wp14:anchorId="59529140" wp14:editId="27C64F5B">
                  <wp:simplePos x="0" y="0"/>
                  <wp:positionH relativeFrom="column">
                    <wp:posOffset>91440</wp:posOffset>
                  </wp:positionH>
                  <wp:positionV relativeFrom="paragraph">
                    <wp:posOffset>0</wp:posOffset>
                  </wp:positionV>
                  <wp:extent cx="1348105" cy="1078230"/>
                  <wp:effectExtent l="0" t="0" r="4445" b="7620"/>
                  <wp:wrapTight wrapText="bothSides">
                    <wp:wrapPolygon edited="0">
                      <wp:start x="0" y="0"/>
                      <wp:lineTo x="0" y="21371"/>
                      <wp:lineTo x="21366" y="21371"/>
                      <wp:lineTo x="21366" y="0"/>
                      <wp:lineTo x="0" y="0"/>
                    </wp:wrapPolygon>
                  </wp:wrapTight>
                  <wp:docPr id="360263264" name="Picture 2" descr="A group of men in sports uniforms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60263264" name="Picture 2" descr="A group of men in sports uniforms&#10;&#10;Description automatically generated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348105" cy="107823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>
              <w:rPr>
                <w:noProof/>
              </w:rPr>
              <w:drawing>
                <wp:anchor distT="0" distB="0" distL="114300" distR="114300" simplePos="0" relativeHeight="251807744" behindDoc="1" locked="0" layoutInCell="1" allowOverlap="1" wp14:anchorId="07219463" wp14:editId="1C03F791">
                  <wp:simplePos x="0" y="0"/>
                  <wp:positionH relativeFrom="column">
                    <wp:posOffset>1493520</wp:posOffset>
                  </wp:positionH>
                  <wp:positionV relativeFrom="paragraph">
                    <wp:posOffset>-22860</wp:posOffset>
                  </wp:positionV>
                  <wp:extent cx="693420" cy="1026433"/>
                  <wp:effectExtent l="0" t="0" r="0" b="2540"/>
                  <wp:wrapNone/>
                  <wp:docPr id="25" name="Picture 25" descr="A child standing next to a whiteboard&#10;&#10;AI-generated content may be incorrect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5" name="Picture 25" descr="A child standing next to a whiteboard&#10;&#10;AI-generated content may be incorrect.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693420" cy="102643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</w:p>
          <w:p w14:paraId="62927490" w14:textId="615F0892" w:rsidR="00CE1E3B" w:rsidRPr="0037743C" w:rsidRDefault="00011057" w:rsidP="00CE1E3B">
            <w:pPr>
              <w:pStyle w:val="BlockHeading"/>
            </w:pPr>
            <w:r>
              <w:rPr>
                <w:noProof/>
              </w:rPr>
              <w:drawing>
                <wp:anchor distT="0" distB="0" distL="114300" distR="114300" simplePos="0" relativeHeight="251797504" behindDoc="1" locked="0" layoutInCell="1" allowOverlap="1" wp14:anchorId="28D47D1B" wp14:editId="3F93766E">
                  <wp:simplePos x="0" y="0"/>
                  <wp:positionH relativeFrom="margin">
                    <wp:posOffset>1363980</wp:posOffset>
                  </wp:positionH>
                  <wp:positionV relativeFrom="paragraph">
                    <wp:posOffset>278130</wp:posOffset>
                  </wp:positionV>
                  <wp:extent cx="1020445" cy="1310640"/>
                  <wp:effectExtent l="0" t="0" r="8255" b="3810"/>
                  <wp:wrapTight wrapText="bothSides">
                    <wp:wrapPolygon edited="0">
                      <wp:start x="0" y="0"/>
                      <wp:lineTo x="0" y="21349"/>
                      <wp:lineTo x="21371" y="21349"/>
                      <wp:lineTo x="21371" y="0"/>
                      <wp:lineTo x="0" y="0"/>
                    </wp:wrapPolygon>
                  </wp:wrapTight>
                  <wp:docPr id="10" name="Picture 10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" name="IMG_7527001.jpg"/>
                          <pic:cNvPicPr/>
                        </pic:nvPicPr>
                        <pic:blipFill rotWithShape="1">
                          <a:blip r:embed="rId15"/>
                          <a:srcRect l="24523" t="24675" r="11490" b="20671"/>
                          <a:stretch/>
                        </pic:blipFill>
                        <pic:spPr bwMode="auto">
                          <a:xfrm>
                            <a:off x="0" y="0"/>
                            <a:ext cx="1020445" cy="131064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</w:p>
          <w:p w14:paraId="278E9A52" w14:textId="065047B6" w:rsidR="00E90C97" w:rsidRPr="00E90C97" w:rsidRDefault="00EC5CFF" w:rsidP="00E90C97">
            <w:pPr>
              <w:pStyle w:val="BlockText"/>
            </w:pPr>
            <w:r>
              <w:rPr>
                <w:noProof/>
              </w:rPr>
              <w:drawing>
                <wp:anchor distT="0" distB="0" distL="114300" distR="114300" simplePos="0" relativeHeight="251696128" behindDoc="1" locked="0" layoutInCell="1" allowOverlap="1" wp14:anchorId="7828E665" wp14:editId="658651CB">
                  <wp:simplePos x="0" y="0"/>
                  <wp:positionH relativeFrom="column">
                    <wp:posOffset>114300</wp:posOffset>
                  </wp:positionH>
                  <wp:positionV relativeFrom="paragraph">
                    <wp:posOffset>39370</wp:posOffset>
                  </wp:positionV>
                  <wp:extent cx="1188720" cy="1082675"/>
                  <wp:effectExtent l="0" t="0" r="0" b="3175"/>
                  <wp:wrapNone/>
                  <wp:docPr id="27" name="Picture 27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7" name="240761074_365208441981448_3986597354563960101_n.jpg"/>
                          <pic:cNvPicPr/>
                        </pic:nvPicPr>
                        <pic:blipFill rotWithShape="1">
                          <a:blip r:embed="rId16"/>
                          <a:srcRect l="9357" t="14474" r="4679" b="26754"/>
                          <a:stretch/>
                        </pic:blipFill>
                        <pic:spPr bwMode="auto">
                          <a:xfrm>
                            <a:off x="0" y="0"/>
                            <a:ext cx="1188720" cy="1082675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</w:p>
          <w:p w14:paraId="24C305BF" w14:textId="05F6C7D3" w:rsidR="00E90C97" w:rsidRDefault="00E90C97" w:rsidP="00E90C97"/>
          <w:p w14:paraId="66386AA8" w14:textId="1C0F34A3" w:rsidR="00CE1E3B" w:rsidRDefault="00CE1E3B" w:rsidP="00CD6C0C"/>
          <w:p w14:paraId="0E0DFB97" w14:textId="4B942AF4" w:rsidR="00F61F21" w:rsidRDefault="00011057" w:rsidP="00E90C97">
            <w:pPr>
              <w:jc w:val="center"/>
            </w:pPr>
            <w:r>
              <w:rPr>
                <w:noProof/>
              </w:rPr>
              <w:drawing>
                <wp:anchor distT="0" distB="0" distL="114300" distR="114300" simplePos="0" relativeHeight="251723776" behindDoc="1" locked="0" layoutInCell="1" allowOverlap="1" wp14:anchorId="55F7035A" wp14:editId="1816C3A9">
                  <wp:simplePos x="0" y="0"/>
                  <wp:positionH relativeFrom="column">
                    <wp:posOffset>83820</wp:posOffset>
                  </wp:positionH>
                  <wp:positionV relativeFrom="paragraph">
                    <wp:posOffset>277495</wp:posOffset>
                  </wp:positionV>
                  <wp:extent cx="1501489" cy="876935"/>
                  <wp:effectExtent l="0" t="0" r="3810" b="0"/>
                  <wp:wrapNone/>
                  <wp:docPr id="28" name="Picture 28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8" name="245644693_4086429604794888_4360765725726654867_n (1).jpg"/>
                          <pic:cNvPicPr/>
                        </pic:nvPicPr>
                        <pic:blipFill>
                          <a:blip r:embed="rId17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501489" cy="87693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</w:p>
          <w:p w14:paraId="68C02E93" w14:textId="36EAE3B3" w:rsidR="00F61F21" w:rsidRPr="00E90C97" w:rsidRDefault="00011057" w:rsidP="00E90C97">
            <w:pPr>
              <w:jc w:val="center"/>
            </w:pPr>
            <w:r>
              <w:rPr>
                <w:noProof/>
              </w:rPr>
              <w:drawing>
                <wp:anchor distT="0" distB="0" distL="114300" distR="114300" simplePos="0" relativeHeight="251810816" behindDoc="0" locked="0" layoutInCell="1" allowOverlap="1" wp14:anchorId="1AA8046C" wp14:editId="743D615E">
                  <wp:simplePos x="0" y="0"/>
                  <wp:positionH relativeFrom="column">
                    <wp:posOffset>137160</wp:posOffset>
                  </wp:positionH>
                  <wp:positionV relativeFrom="paragraph">
                    <wp:posOffset>2640330</wp:posOffset>
                  </wp:positionV>
                  <wp:extent cx="2256104" cy="1127760"/>
                  <wp:effectExtent l="0" t="0" r="0" b="0"/>
                  <wp:wrapNone/>
                  <wp:docPr id="30" name="Picture 30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0" name="Picture 30"/>
                          <pic:cNvPicPr/>
                        </pic:nvPicPr>
                        <pic:blipFill>
                          <a:blip r:embed="rId18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256104" cy="11277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>
              <w:rPr>
                <w:noProof/>
              </w:rPr>
              <w:drawing>
                <wp:anchor distT="0" distB="0" distL="114300" distR="114300" simplePos="0" relativeHeight="251804672" behindDoc="0" locked="0" layoutInCell="1" allowOverlap="1" wp14:anchorId="726758C4" wp14:editId="0A7105E5">
                  <wp:simplePos x="0" y="0"/>
                  <wp:positionH relativeFrom="column">
                    <wp:posOffset>160020</wp:posOffset>
                  </wp:positionH>
                  <wp:positionV relativeFrom="paragraph">
                    <wp:posOffset>1855470</wp:posOffset>
                  </wp:positionV>
                  <wp:extent cx="1234440" cy="723295"/>
                  <wp:effectExtent l="0" t="0" r="3810" b="635"/>
                  <wp:wrapNone/>
                  <wp:docPr id="22" name="Picture 22" descr="A group of people sitting under a covered area&#10;&#10;AI-generated content may be incorrect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2" name="Picture 22" descr="A group of people sitting under a covered area&#10;&#10;AI-generated content may be incorrect."/>
                          <pic:cNvPicPr/>
                        </pic:nvPicPr>
                        <pic:blipFill rotWithShape="1">
                          <a:blip r:embed="rId19"/>
                          <a:srcRect l="-1" t="22306" r="543"/>
                          <a:stretch/>
                        </pic:blipFill>
                        <pic:spPr bwMode="auto">
                          <a:xfrm>
                            <a:off x="0" y="0"/>
                            <a:ext cx="1234440" cy="723295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>
              <w:rPr>
                <w:noProof/>
              </w:rPr>
              <w:drawing>
                <wp:anchor distT="0" distB="0" distL="114300" distR="114300" simplePos="0" relativeHeight="251803648" behindDoc="0" locked="0" layoutInCell="1" allowOverlap="1" wp14:anchorId="738221D1" wp14:editId="1534CD5F">
                  <wp:simplePos x="0" y="0"/>
                  <wp:positionH relativeFrom="column">
                    <wp:posOffset>1362710</wp:posOffset>
                  </wp:positionH>
                  <wp:positionV relativeFrom="paragraph">
                    <wp:posOffset>1558290</wp:posOffset>
                  </wp:positionV>
                  <wp:extent cx="1045464" cy="871220"/>
                  <wp:effectExtent l="0" t="0" r="2540" b="5080"/>
                  <wp:wrapNone/>
                  <wp:docPr id="21" name="Picture 21" descr="A group of kids watching a person play volleyball&#10;&#10;AI-generated content may be incorrect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" name="Picture 21" descr="A group of kids watching a person play volleyball&#10;&#10;AI-generated content may be incorrect."/>
                          <pic:cNvPicPr/>
                        </pic:nvPicPr>
                        <pic:blipFill rotWithShape="1">
                          <a:blip r:embed="rId20"/>
                          <a:srcRect t="37500"/>
                          <a:stretch/>
                        </pic:blipFill>
                        <pic:spPr bwMode="auto">
                          <a:xfrm>
                            <a:off x="0" y="0"/>
                            <a:ext cx="1045464" cy="87122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>
              <w:rPr>
                <w:noProof/>
              </w:rPr>
              <w:drawing>
                <wp:anchor distT="0" distB="0" distL="114300" distR="114300" simplePos="0" relativeHeight="251809792" behindDoc="1" locked="0" layoutInCell="1" allowOverlap="1" wp14:anchorId="3A45D995" wp14:editId="06096350">
                  <wp:simplePos x="0" y="0"/>
                  <wp:positionH relativeFrom="column">
                    <wp:posOffset>1493520</wp:posOffset>
                  </wp:positionH>
                  <wp:positionV relativeFrom="paragraph">
                    <wp:posOffset>140970</wp:posOffset>
                  </wp:positionV>
                  <wp:extent cx="868680" cy="1229995"/>
                  <wp:effectExtent l="0" t="0" r="7620" b="8255"/>
                  <wp:wrapNone/>
                  <wp:docPr id="29" name="Picture 29" descr="A child in a uniform&#10;&#10;AI-generated content may be incorrect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9" name="Picture 29" descr="A child in a uniform&#10;&#10;AI-generated content may be incorrect."/>
                          <pic:cNvPicPr/>
                        </pic:nvPicPr>
                        <pic:blipFill rotWithShape="1">
                          <a:blip r:embed="rId21"/>
                          <a:srcRect l="27576" r="37103"/>
                          <a:stretch/>
                        </pic:blipFill>
                        <pic:spPr bwMode="auto">
                          <a:xfrm>
                            <a:off x="0" y="0"/>
                            <a:ext cx="868680" cy="1229995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>
              <w:rPr>
                <w:noProof/>
              </w:rPr>
              <w:drawing>
                <wp:anchor distT="0" distB="0" distL="114300" distR="114300" simplePos="0" relativeHeight="251806720" behindDoc="1" locked="0" layoutInCell="1" allowOverlap="1" wp14:anchorId="23439D88" wp14:editId="139DF851">
                  <wp:simplePos x="0" y="0"/>
                  <wp:positionH relativeFrom="column">
                    <wp:posOffset>99060</wp:posOffset>
                  </wp:positionH>
                  <wp:positionV relativeFrom="paragraph">
                    <wp:posOffset>1070610</wp:posOffset>
                  </wp:positionV>
                  <wp:extent cx="1402080" cy="682034"/>
                  <wp:effectExtent l="0" t="0" r="7620" b="3810"/>
                  <wp:wrapNone/>
                  <wp:docPr id="24" name="Picture 24" descr="A sign in the grass&#10;&#10;AI-generated content may be incorrect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4" name="Picture 24" descr="A sign in the grass&#10;&#10;AI-generated content may be incorrect."/>
                          <pic:cNvPicPr/>
                        </pic:nvPicPr>
                        <pic:blipFill rotWithShape="1">
                          <a:blip r:embed="rId22"/>
                          <a:srcRect t="29036" b="34495"/>
                          <a:stretch/>
                        </pic:blipFill>
                        <pic:spPr bwMode="auto">
                          <a:xfrm>
                            <a:off x="0" y="0"/>
                            <a:ext cx="1402080" cy="682034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</w:p>
        </w:tc>
        <w:tc>
          <w:tcPr>
            <w:tcW w:w="2620" w:type="dxa"/>
            <w:tcMar>
              <w:top w:w="288" w:type="dxa"/>
              <w:left w:w="432" w:type="dxa"/>
              <w:right w:w="0" w:type="dxa"/>
            </w:tcMar>
            <w:textDirection w:val="btLr"/>
          </w:tcPr>
          <w:p w14:paraId="2FC7B477" w14:textId="129E0C78" w:rsidR="007B03D6" w:rsidRDefault="00000000" w:rsidP="007B03D6">
            <w:pPr>
              <w:pStyle w:val="ReturnAddress"/>
            </w:pPr>
            <w:sdt>
              <w:sdtPr>
                <w:id w:val="-1229453485"/>
                <w:placeholder>
                  <w:docPart w:val="E0492A95616B41069FCC8A46F5C8B6F1"/>
                </w:placeholder>
                <w15:dataBinding w:prefixMappings="xmlns:ns0='http://schemas.microsoft.com/temp/samples' " w:xpath="/ns0:employees[1]/ns0:employee[1]/ns0:CustomerName[1]" w:storeItemID="{64F97C93-7F93-46CF-BC84-64F14BA1A1E2}" w16sdtdh:storeItemChecksum="2EZ9wA=="/>
                <w15:appearance w15:val="hidden"/>
              </w:sdtPr>
              <w:sdtContent>
                <w:r w:rsidR="004D465C">
                  <w:t>_________________</w:t>
                </w:r>
              </w:sdtContent>
            </w:sdt>
          </w:p>
          <w:sdt>
            <w:sdtPr>
              <w:alias w:val="Enter Street Address City, ST ZIP Code:"/>
              <w:tag w:val="Enter Street Address City, ST ZIP Code:"/>
              <w:id w:val="513349731"/>
              <w:placeholder>
                <w:docPart w:val="9935B708B4C44EC580D79DAC437CA852"/>
              </w:placeholder>
              <w:dataBinding w:prefixMappings="xmlns:ns0='http://purl.org/dc/elements/1.1/' xmlns:ns1='http://schemas.openxmlformats.org/package/2006/metadata/core-properties' " w:xpath="/ns1:coreProperties[1]/ns1:keywords[1]" w:storeItemID="{6C3C8BC8-F283-45AE-878A-BAB7291924A1}"/>
              <w15:appearance w15:val="hidden"/>
              <w:text/>
            </w:sdtPr>
            <w:sdtContent>
              <w:p w14:paraId="1B6304C3" w14:textId="77777777" w:rsidR="00CE1E3B" w:rsidRDefault="00E90C97" w:rsidP="00E90C97">
                <w:pPr>
                  <w:pStyle w:val="ReturnAddress"/>
                </w:pPr>
                <w:r>
                  <w:t>_________________</w:t>
                </w:r>
              </w:p>
            </w:sdtContent>
          </w:sdt>
        </w:tc>
        <w:tc>
          <w:tcPr>
            <w:tcW w:w="2621" w:type="dxa"/>
            <w:tcMar>
              <w:top w:w="288" w:type="dxa"/>
              <w:right w:w="432" w:type="dxa"/>
            </w:tcMar>
            <w:textDirection w:val="btLr"/>
          </w:tcPr>
          <w:p w14:paraId="40BA63EA" w14:textId="2D5ED8A2" w:rsidR="00CE1E3B" w:rsidRDefault="00E90C97" w:rsidP="00E90C97">
            <w:pPr>
              <w:pStyle w:val="Recipient"/>
            </w:pPr>
            <w:r>
              <w:t>Molly Ellis</w:t>
            </w:r>
          </w:p>
          <w:p w14:paraId="4997CEE4" w14:textId="02D67DF4" w:rsidR="00E90C97" w:rsidRDefault="00BE7259" w:rsidP="00E90C97">
            <w:pPr>
              <w:pStyle w:val="Recipient"/>
            </w:pPr>
            <w:r>
              <w:t>130 Bennington Ct.</w:t>
            </w:r>
          </w:p>
          <w:p w14:paraId="5FE8D439" w14:textId="0335C54B" w:rsidR="00E90C97" w:rsidRDefault="00E90C97" w:rsidP="00E90C97">
            <w:pPr>
              <w:pStyle w:val="Recipient"/>
            </w:pPr>
            <w:r>
              <w:t>Georgetown, OH 45121</w:t>
            </w:r>
          </w:p>
          <w:p w14:paraId="02226EEB" w14:textId="48A5C8BC" w:rsidR="00E90C97" w:rsidRDefault="00E90C97" w:rsidP="00E90C97">
            <w:pPr>
              <w:pStyle w:val="Recipient"/>
            </w:pPr>
          </w:p>
        </w:tc>
        <w:tc>
          <w:tcPr>
            <w:tcW w:w="4593" w:type="dxa"/>
            <w:tcMar>
              <w:top w:w="288" w:type="dxa"/>
              <w:left w:w="720" w:type="dxa"/>
            </w:tcMar>
          </w:tcPr>
          <w:p w14:paraId="7E05E989" w14:textId="713D995C" w:rsidR="00CE1E3B" w:rsidRDefault="00714CE0" w:rsidP="00CE1E3B">
            <w:pPr>
              <w:pStyle w:val="Title"/>
            </w:pPr>
            <w:r>
              <w:t>2</w:t>
            </w:r>
            <w:r w:rsidR="00201F5D">
              <w:t>02</w:t>
            </w:r>
            <w:r w:rsidR="000715F6">
              <w:t>6</w:t>
            </w:r>
          </w:p>
          <w:p w14:paraId="43DD2781" w14:textId="77777777" w:rsidR="00714CE0" w:rsidRPr="0037743C" w:rsidRDefault="00714CE0" w:rsidP="00CE1E3B">
            <w:pPr>
              <w:pStyle w:val="Title"/>
            </w:pPr>
            <w:r w:rsidRPr="00714CE0">
              <w:rPr>
                <w:color w:val="E2A91A" w:themeColor="accent2" w:themeShade="BF"/>
                <w:sz w:val="48"/>
                <w:szCs w:val="48"/>
              </w:rPr>
              <w:t>Vern Hawkins</w:t>
            </w:r>
            <w:r w:rsidRPr="00714CE0">
              <w:rPr>
                <w:color w:val="E2A91A" w:themeColor="accent2" w:themeShade="BF"/>
              </w:rPr>
              <w:t xml:space="preserve"> </w:t>
            </w:r>
            <w:r w:rsidRPr="00714CE0">
              <w:rPr>
                <w:sz w:val="40"/>
                <w:szCs w:val="40"/>
              </w:rPr>
              <w:t>Youth Summer Running Camp</w:t>
            </w:r>
          </w:p>
          <w:p w14:paraId="16415EA7" w14:textId="77777777" w:rsidR="00CE1E3B" w:rsidRDefault="00CE1E3B" w:rsidP="00CE1E3B">
            <w:pPr>
              <w:pStyle w:val="Subtitle"/>
            </w:pPr>
          </w:p>
          <w:p w14:paraId="64D8D786" w14:textId="7A99CBBA" w:rsidR="00775E87" w:rsidRPr="00775E87" w:rsidRDefault="00775E87" w:rsidP="00775E87">
            <w:pPr>
              <w:pStyle w:val="Subtitle"/>
              <w:shd w:val="clear" w:color="auto" w:fill="F4DDA2" w:themeFill="accent2" w:themeFillTint="99"/>
              <w:rPr>
                <w:b/>
                <w:color w:val="auto"/>
                <w:sz w:val="28"/>
                <w:szCs w:val="28"/>
              </w:rPr>
            </w:pPr>
            <w:r w:rsidRPr="00775E87">
              <w:rPr>
                <w:b/>
                <w:color w:val="auto"/>
                <w:sz w:val="28"/>
                <w:szCs w:val="28"/>
              </w:rPr>
              <w:t xml:space="preserve">June </w:t>
            </w:r>
            <w:r w:rsidR="00011057">
              <w:rPr>
                <w:b/>
                <w:color w:val="auto"/>
                <w:sz w:val="28"/>
                <w:szCs w:val="28"/>
              </w:rPr>
              <w:t>22</w:t>
            </w:r>
            <w:r w:rsidR="00011057" w:rsidRPr="00011057">
              <w:rPr>
                <w:b/>
                <w:color w:val="auto"/>
                <w:sz w:val="28"/>
                <w:szCs w:val="28"/>
                <w:vertAlign w:val="superscript"/>
              </w:rPr>
              <w:t>nd</w:t>
            </w:r>
            <w:r w:rsidR="00011057">
              <w:rPr>
                <w:b/>
                <w:color w:val="auto"/>
                <w:sz w:val="28"/>
                <w:szCs w:val="28"/>
              </w:rPr>
              <w:t xml:space="preserve"> </w:t>
            </w:r>
            <w:r w:rsidR="00F60E52">
              <w:rPr>
                <w:b/>
                <w:color w:val="auto"/>
                <w:sz w:val="28"/>
                <w:szCs w:val="28"/>
              </w:rPr>
              <w:t>– Jun</w:t>
            </w:r>
            <w:r w:rsidR="00011057">
              <w:rPr>
                <w:b/>
                <w:color w:val="auto"/>
                <w:sz w:val="28"/>
                <w:szCs w:val="28"/>
              </w:rPr>
              <w:t>e 25</w:t>
            </w:r>
            <w:r w:rsidR="00011057" w:rsidRPr="00011057">
              <w:rPr>
                <w:b/>
                <w:color w:val="auto"/>
                <w:sz w:val="28"/>
                <w:szCs w:val="28"/>
                <w:vertAlign w:val="superscript"/>
              </w:rPr>
              <w:t>th</w:t>
            </w:r>
            <w:r w:rsidR="00011057">
              <w:rPr>
                <w:b/>
                <w:color w:val="auto"/>
                <w:sz w:val="28"/>
                <w:szCs w:val="28"/>
              </w:rPr>
              <w:t xml:space="preserve"> </w:t>
            </w:r>
            <w:r w:rsidR="00F60E52">
              <w:rPr>
                <w:b/>
                <w:color w:val="auto"/>
                <w:sz w:val="28"/>
                <w:szCs w:val="28"/>
              </w:rPr>
              <w:t xml:space="preserve"> </w:t>
            </w:r>
          </w:p>
          <w:p w14:paraId="6DD12BFC" w14:textId="77777777" w:rsidR="00714CE0" w:rsidRPr="00775E87" w:rsidRDefault="00714CE0" w:rsidP="00CE1E3B">
            <w:pPr>
              <w:pStyle w:val="Subtitle"/>
              <w:rPr>
                <w:b/>
                <w:color w:val="A6A6A6" w:themeColor="background1" w:themeShade="A6"/>
                <w:sz w:val="24"/>
                <w:szCs w:val="24"/>
              </w:rPr>
            </w:pPr>
            <w:r w:rsidRPr="00775E87">
              <w:rPr>
                <w:b/>
                <w:color w:val="A6A6A6" w:themeColor="background1" w:themeShade="A6"/>
                <w:sz w:val="24"/>
                <w:szCs w:val="24"/>
              </w:rPr>
              <w:t xml:space="preserve">6:00PM – 8:00PM </w:t>
            </w:r>
          </w:p>
          <w:p w14:paraId="0C914980" w14:textId="77777777" w:rsidR="00714CE0" w:rsidRPr="00775E87" w:rsidRDefault="00714CE0" w:rsidP="00CE1E3B">
            <w:pPr>
              <w:pStyle w:val="Subtitle"/>
              <w:rPr>
                <w:b/>
                <w:color w:val="A6A6A6" w:themeColor="background1" w:themeShade="A6"/>
              </w:rPr>
            </w:pPr>
            <w:r w:rsidRPr="00775E87">
              <w:rPr>
                <w:b/>
                <w:color w:val="A6A6A6" w:themeColor="background1" w:themeShade="A6"/>
              </w:rPr>
              <w:t>Georgetown High School Track</w:t>
            </w:r>
          </w:p>
          <w:p w14:paraId="3CBD7D28" w14:textId="77777777" w:rsidR="00714CE0" w:rsidRDefault="00714CE0" w:rsidP="00CE1E3B">
            <w:pPr>
              <w:pStyle w:val="Subtitle"/>
              <w:rPr>
                <w:color w:val="A6A6A6" w:themeColor="background1" w:themeShade="A6"/>
                <w:sz w:val="24"/>
                <w:szCs w:val="24"/>
              </w:rPr>
            </w:pPr>
          </w:p>
          <w:p w14:paraId="4C773036" w14:textId="5C047A58" w:rsidR="00714CE0" w:rsidRPr="00714CE0" w:rsidRDefault="000715F6" w:rsidP="00CE1E3B">
            <w:pPr>
              <w:pStyle w:val="Subtitle"/>
              <w:rPr>
                <w:b/>
                <w:i/>
                <w:color w:val="808080" w:themeColor="background1" w:themeShade="80"/>
              </w:rPr>
            </w:pPr>
            <w:r>
              <w:rPr>
                <w:noProof/>
              </w:rPr>
              <w:drawing>
                <wp:anchor distT="0" distB="0" distL="114300" distR="114300" simplePos="0" relativeHeight="251800576" behindDoc="0" locked="0" layoutInCell="1" allowOverlap="1" wp14:anchorId="641CF9D5" wp14:editId="73BBFC61">
                  <wp:simplePos x="0" y="0"/>
                  <wp:positionH relativeFrom="column">
                    <wp:posOffset>-15875</wp:posOffset>
                  </wp:positionH>
                  <wp:positionV relativeFrom="paragraph">
                    <wp:posOffset>452120</wp:posOffset>
                  </wp:positionV>
                  <wp:extent cx="2459355" cy="1333500"/>
                  <wp:effectExtent l="0" t="0" r="0" b="0"/>
                  <wp:wrapNone/>
                  <wp:docPr id="8" name="Picture 8" descr="A group of people posing for a photo&#10;&#10;AI-generated content may be incorrect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" name="Picture 8" descr="A group of people posing for a photo&#10;&#10;AI-generated content may be incorrect."/>
                          <pic:cNvPicPr/>
                        </pic:nvPicPr>
                        <pic:blipFill rotWithShape="1">
                          <a:blip r:embed="rId23"/>
                          <a:srcRect t="14871" b="12841"/>
                          <a:stretch/>
                        </pic:blipFill>
                        <pic:spPr bwMode="auto">
                          <a:xfrm>
                            <a:off x="0" y="0"/>
                            <a:ext cx="2459355" cy="13335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 w:rsidR="00714CE0" w:rsidRPr="00714CE0">
              <w:rPr>
                <w:b/>
                <w:i/>
                <w:color w:val="808080" w:themeColor="background1" w:themeShade="80"/>
              </w:rPr>
              <w:t>Open to boys and girls entering 4</w:t>
            </w:r>
            <w:r w:rsidR="00714CE0" w:rsidRPr="00714CE0">
              <w:rPr>
                <w:b/>
                <w:i/>
                <w:color w:val="808080" w:themeColor="background1" w:themeShade="80"/>
                <w:vertAlign w:val="superscript"/>
              </w:rPr>
              <w:t>th</w:t>
            </w:r>
            <w:r w:rsidR="00714CE0" w:rsidRPr="00714CE0">
              <w:rPr>
                <w:b/>
                <w:i/>
                <w:color w:val="808080" w:themeColor="background1" w:themeShade="80"/>
              </w:rPr>
              <w:t xml:space="preserve"> through 7</w:t>
            </w:r>
            <w:r w:rsidR="00714CE0" w:rsidRPr="00714CE0">
              <w:rPr>
                <w:b/>
                <w:i/>
                <w:color w:val="808080" w:themeColor="background1" w:themeShade="80"/>
                <w:vertAlign w:val="superscript"/>
              </w:rPr>
              <w:t>th</w:t>
            </w:r>
            <w:r w:rsidR="00714CE0" w:rsidRPr="00714CE0">
              <w:rPr>
                <w:b/>
                <w:i/>
                <w:color w:val="808080" w:themeColor="background1" w:themeShade="80"/>
              </w:rPr>
              <w:t xml:space="preserve"> grade</w:t>
            </w:r>
          </w:p>
          <w:p w14:paraId="138168CD" w14:textId="1C6D857C" w:rsidR="00CE1E3B" w:rsidRDefault="00011057" w:rsidP="00CE1E3B">
            <w:r>
              <w:rPr>
                <w:noProof/>
              </w:rPr>
              <w:drawing>
                <wp:anchor distT="0" distB="0" distL="114300" distR="114300" simplePos="0" relativeHeight="251805696" behindDoc="0" locked="0" layoutInCell="1" allowOverlap="1" wp14:anchorId="08DB83BA" wp14:editId="4E05F903">
                  <wp:simplePos x="0" y="0"/>
                  <wp:positionH relativeFrom="column">
                    <wp:posOffset>1383030</wp:posOffset>
                  </wp:positionH>
                  <wp:positionV relativeFrom="paragraph">
                    <wp:posOffset>2248535</wp:posOffset>
                  </wp:positionV>
                  <wp:extent cx="1102995" cy="980820"/>
                  <wp:effectExtent l="0" t="0" r="1905" b="0"/>
                  <wp:wrapNone/>
                  <wp:docPr id="23" name="Picture 23" descr="A group of people running on a track&#10;&#10;AI-generated content may be incorrect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3" name="Picture 23" descr="A group of people running on a track&#10;&#10;AI-generated content may be incorrect."/>
                          <pic:cNvPicPr/>
                        </pic:nvPicPr>
                        <pic:blipFill rotWithShape="1">
                          <a:blip r:embed="rId24"/>
                          <a:srcRect t="21843" b="11464"/>
                          <a:stretch/>
                        </pic:blipFill>
                        <pic:spPr bwMode="auto">
                          <a:xfrm>
                            <a:off x="0" y="0"/>
                            <a:ext cx="1102995" cy="98082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>
              <w:rPr>
                <w:noProof/>
              </w:rPr>
              <w:drawing>
                <wp:anchor distT="0" distB="0" distL="114300" distR="114300" simplePos="0" relativeHeight="251811840" behindDoc="0" locked="0" layoutInCell="1" allowOverlap="1" wp14:anchorId="3E1D0EA0" wp14:editId="5272C99B">
                  <wp:simplePos x="0" y="0"/>
                  <wp:positionH relativeFrom="column">
                    <wp:posOffset>1474471</wp:posOffset>
                  </wp:positionH>
                  <wp:positionV relativeFrom="paragraph">
                    <wp:posOffset>1296067</wp:posOffset>
                  </wp:positionV>
                  <wp:extent cx="1021080" cy="901667"/>
                  <wp:effectExtent l="0" t="0" r="7620" b="0"/>
                  <wp:wrapNone/>
                  <wp:docPr id="31" name="Picture 31" descr="A group of people sitting at picnic tables&#10;&#10;AI-generated content may be incorrect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1" name="Picture 31" descr="A group of people sitting at picnic tables&#10;&#10;AI-generated content may be incorrect."/>
                          <pic:cNvPicPr/>
                        </pic:nvPicPr>
                        <pic:blipFill rotWithShape="1">
                          <a:blip r:embed="rId25"/>
                          <a:srcRect t="33771"/>
                          <a:stretch/>
                        </pic:blipFill>
                        <pic:spPr bwMode="auto">
                          <a:xfrm>
                            <a:off x="0" y="0"/>
                            <a:ext cx="1023677" cy="90396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>
              <w:rPr>
                <w:noProof/>
              </w:rPr>
              <w:drawing>
                <wp:anchor distT="0" distB="0" distL="114300" distR="114300" simplePos="0" relativeHeight="251802624" behindDoc="1" locked="0" layoutInCell="1" allowOverlap="1" wp14:anchorId="29E07519" wp14:editId="4662E58C">
                  <wp:simplePos x="0" y="0"/>
                  <wp:positionH relativeFrom="column">
                    <wp:posOffset>64770</wp:posOffset>
                  </wp:positionH>
                  <wp:positionV relativeFrom="paragraph">
                    <wp:posOffset>2506980</wp:posOffset>
                  </wp:positionV>
                  <wp:extent cx="609600" cy="1022350"/>
                  <wp:effectExtent l="0" t="0" r="0" b="6350"/>
                  <wp:wrapNone/>
                  <wp:docPr id="20" name="Picture 20" descr="A child running on a track&#10;&#10;AI-generated content may be incorrect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" name="Picture 20" descr="A child running on a track&#10;&#10;AI-generated content may be incorrect."/>
                          <pic:cNvPicPr/>
                        </pic:nvPicPr>
                        <pic:blipFill rotWithShape="1">
                          <a:blip r:embed="rId26"/>
                          <a:srcRect l="29575" t="-1" r="31410" b="8165"/>
                          <a:stretch/>
                        </pic:blipFill>
                        <pic:spPr bwMode="auto">
                          <a:xfrm>
                            <a:off x="0" y="0"/>
                            <a:ext cx="609600" cy="102235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>
              <w:rPr>
                <w:noProof/>
              </w:rPr>
              <w:drawing>
                <wp:anchor distT="0" distB="0" distL="114300" distR="114300" simplePos="0" relativeHeight="251808768" behindDoc="1" locked="0" layoutInCell="1" allowOverlap="1" wp14:anchorId="3AA02686" wp14:editId="7DA72891">
                  <wp:simplePos x="0" y="0"/>
                  <wp:positionH relativeFrom="page">
                    <wp:posOffset>1200150</wp:posOffset>
                  </wp:positionH>
                  <wp:positionV relativeFrom="paragraph">
                    <wp:posOffset>2503790</wp:posOffset>
                  </wp:positionV>
                  <wp:extent cx="591820" cy="1031863"/>
                  <wp:effectExtent l="0" t="0" r="0" b="0"/>
                  <wp:wrapNone/>
                  <wp:docPr id="26" name="Picture 26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6" name="Picture 26"/>
                          <pic:cNvPicPr/>
                        </pic:nvPicPr>
                        <pic:blipFill rotWithShape="1">
                          <a:blip r:embed="rId27"/>
                          <a:srcRect l="28505" r="31526"/>
                          <a:stretch/>
                        </pic:blipFill>
                        <pic:spPr bwMode="auto">
                          <a:xfrm>
                            <a:off x="0" y="0"/>
                            <a:ext cx="591820" cy="1031863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 w:rsidR="000715F6">
              <w:rPr>
                <w:noProof/>
              </w:rPr>
              <w:drawing>
                <wp:anchor distT="0" distB="0" distL="114300" distR="114300" simplePos="0" relativeHeight="251801600" behindDoc="1" locked="0" layoutInCell="1" allowOverlap="1" wp14:anchorId="102D7E7B" wp14:editId="6CD586B2">
                  <wp:simplePos x="0" y="0"/>
                  <wp:positionH relativeFrom="column">
                    <wp:posOffset>-26670</wp:posOffset>
                  </wp:positionH>
                  <wp:positionV relativeFrom="paragraph">
                    <wp:posOffset>1326515</wp:posOffset>
                  </wp:positionV>
                  <wp:extent cx="1466215" cy="1127760"/>
                  <wp:effectExtent l="0" t="0" r="635" b="0"/>
                  <wp:wrapTight wrapText="bothSides">
                    <wp:wrapPolygon edited="0">
                      <wp:start x="0" y="0"/>
                      <wp:lineTo x="0" y="21162"/>
                      <wp:lineTo x="21329" y="21162"/>
                      <wp:lineTo x="21329" y="0"/>
                      <wp:lineTo x="0" y="0"/>
                    </wp:wrapPolygon>
                  </wp:wrapTight>
                  <wp:docPr id="18" name="Picture 18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" name="Picture 18"/>
                          <pic:cNvPicPr/>
                        </pic:nvPicPr>
                        <pic:blipFill>
                          <a:blip r:embed="rId28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66215" cy="11277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</w:p>
        </w:tc>
      </w:tr>
    </w:tbl>
    <w:p w14:paraId="619CFC05" w14:textId="00B61938" w:rsidR="00CE1E3B" w:rsidRPr="00714CE0" w:rsidRDefault="00CE1E3B" w:rsidP="00714CE0">
      <w:pPr>
        <w:tabs>
          <w:tab w:val="left" w:pos="12465"/>
        </w:tabs>
      </w:pPr>
    </w:p>
    <w:tbl>
      <w:tblPr>
        <w:tblStyle w:val="HostTable"/>
        <w:tblW w:w="28122" w:type="dxa"/>
        <w:jc w:val="left"/>
        <w:tblLayout w:type="fixed"/>
        <w:tblLook w:val="04A0" w:firstRow="1" w:lastRow="0" w:firstColumn="1" w:lastColumn="0" w:noHBand="0" w:noVBand="1"/>
        <w:tblDescription w:val="Layout table"/>
      </w:tblPr>
      <w:tblGrid>
        <w:gridCol w:w="4579"/>
        <w:gridCol w:w="5227"/>
        <w:gridCol w:w="4579"/>
        <w:gridCol w:w="4579"/>
        <w:gridCol w:w="4579"/>
        <w:gridCol w:w="4579"/>
      </w:tblGrid>
      <w:tr w:rsidR="00F00F9C" w14:paraId="690BEDB8" w14:textId="77777777" w:rsidTr="00F00F9C">
        <w:trPr>
          <w:trHeight w:hRule="exact" w:val="10368"/>
          <w:tblHeader/>
          <w:jc w:val="left"/>
        </w:trPr>
        <w:tc>
          <w:tcPr>
            <w:tcW w:w="4579" w:type="dxa"/>
            <w:tcMar>
              <w:right w:w="432" w:type="dxa"/>
            </w:tcMar>
          </w:tcPr>
          <w:p w14:paraId="1960B728" w14:textId="41A0EC40" w:rsidR="00F00F9C" w:rsidRPr="00CD6C0C" w:rsidRDefault="00F60E52" w:rsidP="00CD6C0C">
            <w:r>
              <w:rPr>
                <w:noProof/>
                <w:sz w:val="24"/>
                <w:szCs w:val="24"/>
              </w:rPr>
              <w:lastRenderedPageBreak/>
              <w:drawing>
                <wp:anchor distT="0" distB="0" distL="114300" distR="114300" simplePos="0" relativeHeight="251786240" behindDoc="1" locked="0" layoutInCell="1" allowOverlap="1" wp14:anchorId="04389A68" wp14:editId="2EE9302B">
                  <wp:simplePos x="0" y="0"/>
                  <wp:positionH relativeFrom="column">
                    <wp:posOffset>0</wp:posOffset>
                  </wp:positionH>
                  <wp:positionV relativeFrom="paragraph">
                    <wp:posOffset>0</wp:posOffset>
                  </wp:positionV>
                  <wp:extent cx="2430780" cy="1211580"/>
                  <wp:effectExtent l="0" t="0" r="7620" b="7620"/>
                  <wp:wrapTight wrapText="bothSides">
                    <wp:wrapPolygon edited="0">
                      <wp:start x="0" y="0"/>
                      <wp:lineTo x="0" y="21396"/>
                      <wp:lineTo x="21498" y="21396"/>
                      <wp:lineTo x="21498" y="0"/>
                      <wp:lineTo x="0" y="0"/>
                    </wp:wrapPolygon>
                  </wp:wrapTight>
                  <wp:docPr id="1733672471" name="Picture 1" descr="A group of boys in yellow jerseys&#10;&#10;Description automatically generate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33672471" name="Picture 1" descr="A group of boys in yellow jerseys&#10;&#10;Description automatically generated"/>
                          <pic:cNvPicPr/>
                        </pic:nvPicPr>
                        <pic:blipFill>
                          <a:blip r:embed="rId29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430780" cy="121158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 w:rsidR="00F00F9C" w:rsidRPr="00F00F9C">
              <w:rPr>
                <w:rFonts w:ascii="Bernard MT Condensed" w:hAnsi="Bernard MT Condensed"/>
                <w:color w:val="auto"/>
                <w:sz w:val="40"/>
                <w:szCs w:val="40"/>
              </w:rPr>
              <w:t>Campers will learn about:</w:t>
            </w:r>
          </w:p>
          <w:p w14:paraId="2E5F2BCF" w14:textId="281C2EBB" w:rsidR="00F00F9C" w:rsidRPr="0028430B" w:rsidRDefault="00F00F9C" w:rsidP="00441316">
            <w:pPr>
              <w:pStyle w:val="ListParagraph"/>
              <w:numPr>
                <w:ilvl w:val="0"/>
                <w:numId w:val="18"/>
              </w:numPr>
              <w:rPr>
                <w:sz w:val="24"/>
                <w:szCs w:val="24"/>
              </w:rPr>
            </w:pPr>
            <w:r w:rsidRPr="0028430B">
              <w:rPr>
                <w:sz w:val="24"/>
                <w:szCs w:val="24"/>
              </w:rPr>
              <w:t>Proper running form</w:t>
            </w:r>
          </w:p>
          <w:p w14:paraId="14207978" w14:textId="390628DA" w:rsidR="00F00F9C" w:rsidRPr="0028430B" w:rsidRDefault="00F00F9C" w:rsidP="00441316">
            <w:pPr>
              <w:pStyle w:val="ListParagraph"/>
              <w:numPr>
                <w:ilvl w:val="0"/>
                <w:numId w:val="18"/>
              </w:numPr>
              <w:rPr>
                <w:sz w:val="24"/>
                <w:szCs w:val="24"/>
              </w:rPr>
            </w:pPr>
            <w:r w:rsidRPr="0028430B">
              <w:rPr>
                <w:sz w:val="24"/>
                <w:szCs w:val="24"/>
              </w:rPr>
              <w:t>Stretching</w:t>
            </w:r>
          </w:p>
          <w:p w14:paraId="3CE0BF32" w14:textId="2ACE4D08" w:rsidR="00F00F9C" w:rsidRPr="0028430B" w:rsidRDefault="00F00F9C" w:rsidP="00441316">
            <w:pPr>
              <w:pStyle w:val="ListParagraph"/>
              <w:numPr>
                <w:ilvl w:val="0"/>
                <w:numId w:val="18"/>
              </w:numPr>
              <w:rPr>
                <w:sz w:val="24"/>
                <w:szCs w:val="24"/>
              </w:rPr>
            </w:pPr>
            <w:r w:rsidRPr="0028430B">
              <w:rPr>
                <w:sz w:val="24"/>
                <w:szCs w:val="24"/>
              </w:rPr>
              <w:t>Nutrition</w:t>
            </w:r>
          </w:p>
          <w:p w14:paraId="1513A966" w14:textId="36E7CD2D" w:rsidR="00F00F9C" w:rsidRDefault="00F00F9C" w:rsidP="00441316">
            <w:pPr>
              <w:pStyle w:val="ListParagraph"/>
              <w:numPr>
                <w:ilvl w:val="0"/>
                <w:numId w:val="18"/>
              </w:numPr>
              <w:rPr>
                <w:sz w:val="24"/>
                <w:szCs w:val="24"/>
              </w:rPr>
            </w:pPr>
            <w:r w:rsidRPr="0028430B">
              <w:rPr>
                <w:sz w:val="24"/>
                <w:szCs w:val="24"/>
              </w:rPr>
              <w:t>Basic training fundamentals</w:t>
            </w:r>
          </w:p>
          <w:p w14:paraId="7F44B8D8" w14:textId="3674E54F" w:rsidR="000715F6" w:rsidRPr="0028430B" w:rsidRDefault="000715F6" w:rsidP="00E90C97">
            <w:pPr>
              <w:rPr>
                <w:rFonts w:ascii="Arial Black" w:hAnsi="Arial Black"/>
              </w:rPr>
            </w:pPr>
            <w:r>
              <w:rPr>
                <w:rFonts w:ascii="Arial Black" w:hAnsi="Arial Black"/>
                <w:noProof/>
              </w:rPr>
              <w:drawing>
                <wp:anchor distT="0" distB="0" distL="114300" distR="114300" simplePos="0" relativeHeight="251798528" behindDoc="1" locked="0" layoutInCell="1" allowOverlap="1" wp14:anchorId="0BB603A6" wp14:editId="41F556D6">
                  <wp:simplePos x="0" y="0"/>
                  <wp:positionH relativeFrom="column">
                    <wp:posOffset>0</wp:posOffset>
                  </wp:positionH>
                  <wp:positionV relativeFrom="paragraph">
                    <wp:posOffset>706120</wp:posOffset>
                  </wp:positionV>
                  <wp:extent cx="2362200" cy="1181100"/>
                  <wp:effectExtent l="0" t="0" r="0" b="0"/>
                  <wp:wrapTight wrapText="bothSides">
                    <wp:wrapPolygon edited="0">
                      <wp:start x="0" y="0"/>
                      <wp:lineTo x="0" y="21252"/>
                      <wp:lineTo x="21426" y="21252"/>
                      <wp:lineTo x="21426" y="0"/>
                      <wp:lineTo x="0" y="0"/>
                    </wp:wrapPolygon>
                  </wp:wrapTight>
                  <wp:docPr id="6" name="Picture 6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" name="Picture 6"/>
                          <pic:cNvPicPr/>
                        </pic:nvPicPr>
                        <pic:blipFill>
                          <a:blip r:embed="rId30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362200" cy="11811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 w:rsidR="00F00F9C" w:rsidRPr="00F00F9C">
              <w:rPr>
                <w:rFonts w:ascii="Arial Black" w:hAnsi="Arial Black"/>
              </w:rPr>
              <w:t>Training provided by the Georgetown Cross Country staff and special guest speakers.</w:t>
            </w:r>
          </w:p>
          <w:p w14:paraId="1012B1C8" w14:textId="375A3FFE" w:rsidR="0028430B" w:rsidRPr="0028430B" w:rsidRDefault="0028430B" w:rsidP="0028430B">
            <w:pPr>
              <w:spacing w:after="0" w:line="240" w:lineRule="auto"/>
              <w:rPr>
                <w:b/>
                <w:i/>
                <w:color w:val="E2A91A" w:themeColor="accent2" w:themeShade="BF"/>
                <w:sz w:val="32"/>
                <w:szCs w:val="32"/>
              </w:rPr>
            </w:pPr>
            <w:r>
              <w:rPr>
                <w:b/>
                <w:i/>
                <w:color w:val="E2A91A" w:themeColor="accent2" w:themeShade="BF"/>
                <w:sz w:val="32"/>
                <w:szCs w:val="32"/>
              </w:rPr>
              <w:t>For more information</w:t>
            </w:r>
          </w:p>
          <w:p w14:paraId="060AD1AF" w14:textId="1F7016C0" w:rsidR="0028430B" w:rsidRPr="0028430B" w:rsidRDefault="000715F6" w:rsidP="0028430B">
            <w:pPr>
              <w:spacing w:after="0" w:line="240" w:lineRule="auto"/>
              <w:rPr>
                <w:color w:val="E2A91A" w:themeColor="accent2" w:themeShade="BF"/>
                <w:sz w:val="36"/>
                <w:szCs w:val="36"/>
              </w:rPr>
            </w:pPr>
            <w:r>
              <w:rPr>
                <w:noProof/>
              </w:rPr>
              <w:drawing>
                <wp:anchor distT="0" distB="0" distL="114300" distR="114300" simplePos="0" relativeHeight="251799552" behindDoc="1" locked="0" layoutInCell="1" allowOverlap="1" wp14:anchorId="122EB151" wp14:editId="60C68E7E">
                  <wp:simplePos x="0" y="0"/>
                  <wp:positionH relativeFrom="column">
                    <wp:posOffset>0</wp:posOffset>
                  </wp:positionH>
                  <wp:positionV relativeFrom="paragraph">
                    <wp:posOffset>431800</wp:posOffset>
                  </wp:positionV>
                  <wp:extent cx="2392680" cy="1196340"/>
                  <wp:effectExtent l="0" t="0" r="7620" b="3810"/>
                  <wp:wrapTight wrapText="bothSides">
                    <wp:wrapPolygon edited="0">
                      <wp:start x="0" y="0"/>
                      <wp:lineTo x="0" y="21325"/>
                      <wp:lineTo x="21497" y="21325"/>
                      <wp:lineTo x="21497" y="0"/>
                      <wp:lineTo x="0" y="0"/>
                    </wp:wrapPolygon>
                  </wp:wrapTight>
                  <wp:docPr id="7" name="Picture 7" descr="Two girls wearing medals and holding a sign&#10;&#10;AI-generated content may be incorrect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" name="Picture 7" descr="Two girls wearing medals and holding a sign&#10;&#10;AI-generated content may be incorrect."/>
                          <pic:cNvPicPr/>
                        </pic:nvPicPr>
                        <pic:blipFill>
                          <a:blip r:embed="rId31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392680" cy="119634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 w:rsidR="0028430B" w:rsidRPr="0028430B">
              <w:rPr>
                <w:b/>
                <w:i/>
                <w:color w:val="E2A91A" w:themeColor="accent2" w:themeShade="BF"/>
                <w:sz w:val="36"/>
                <w:szCs w:val="36"/>
              </w:rPr>
              <w:t>go to</w:t>
            </w:r>
            <w:r w:rsidR="0028430B" w:rsidRPr="0028430B">
              <w:rPr>
                <w:color w:val="E2A91A" w:themeColor="accent2" w:themeShade="BF"/>
                <w:sz w:val="36"/>
                <w:szCs w:val="36"/>
              </w:rPr>
              <w:t xml:space="preserve"> </w:t>
            </w:r>
            <w:r w:rsidR="0028430B" w:rsidRPr="0028430B">
              <w:rPr>
                <w:color w:val="0070C0"/>
                <w:sz w:val="36"/>
                <w:szCs w:val="36"/>
                <w:u w:val="single"/>
              </w:rPr>
              <w:t>Gtowncc.com</w:t>
            </w:r>
          </w:p>
          <w:p w14:paraId="07293BC6" w14:textId="050EAF84" w:rsidR="0028430B" w:rsidRDefault="0028430B" w:rsidP="0028430B">
            <w:pPr>
              <w:spacing w:line="240" w:lineRule="auto"/>
            </w:pPr>
          </w:p>
          <w:p w14:paraId="28A7ADCD" w14:textId="15001624" w:rsidR="000715F6" w:rsidRPr="00441316" w:rsidRDefault="000715F6" w:rsidP="0028430B">
            <w:pPr>
              <w:spacing w:line="240" w:lineRule="auto"/>
            </w:pPr>
          </w:p>
        </w:tc>
        <w:tc>
          <w:tcPr>
            <w:tcW w:w="5227" w:type="dxa"/>
            <w:tcMar>
              <w:left w:w="432" w:type="dxa"/>
              <w:right w:w="432" w:type="dxa"/>
            </w:tcMar>
          </w:tcPr>
          <w:p w14:paraId="43C365EB" w14:textId="11FCE5E2" w:rsidR="00F00F9C" w:rsidRPr="00775E87" w:rsidRDefault="00F00F9C" w:rsidP="00775E87">
            <w:pPr>
              <w:pStyle w:val="Heading1"/>
              <w:rPr>
                <w:rFonts w:ascii="Copperplate Gothic Bold" w:hAnsi="Copperplate Gothic Bold"/>
                <w:color w:val="auto"/>
                <w:sz w:val="48"/>
                <w:szCs w:val="48"/>
              </w:rPr>
            </w:pPr>
            <w:r>
              <w:rPr>
                <w:rFonts w:ascii="Copperplate Gothic Bold" w:hAnsi="Copperplate Gothic Bold"/>
                <w:color w:val="auto"/>
                <w:sz w:val="48"/>
                <w:szCs w:val="48"/>
              </w:rPr>
              <w:t>Cost of Camp</w:t>
            </w:r>
          </w:p>
          <w:p w14:paraId="3A29B70C" w14:textId="36E340BE" w:rsidR="00F00F9C" w:rsidRPr="0028430B" w:rsidRDefault="00F00F9C" w:rsidP="00F00F9C">
            <w:pPr>
              <w:rPr>
                <w:b/>
                <w:sz w:val="24"/>
                <w:szCs w:val="24"/>
              </w:rPr>
            </w:pPr>
            <w:r w:rsidRPr="0028430B">
              <w:rPr>
                <w:b/>
                <w:sz w:val="24"/>
                <w:szCs w:val="24"/>
              </w:rPr>
              <w:t>Camp fees will be $40 per camper</w:t>
            </w:r>
            <w:r w:rsidR="0028430B" w:rsidRPr="0028430B">
              <w:rPr>
                <w:b/>
                <w:sz w:val="24"/>
                <w:szCs w:val="24"/>
              </w:rPr>
              <w:t>.</w:t>
            </w:r>
            <w:r w:rsidRPr="0028430B">
              <w:rPr>
                <w:b/>
                <w:sz w:val="24"/>
                <w:szCs w:val="24"/>
              </w:rPr>
              <w:t xml:space="preserve"> </w:t>
            </w:r>
          </w:p>
          <w:p w14:paraId="6D60168E" w14:textId="268DA1B5" w:rsidR="00F00F9C" w:rsidRPr="0028430B" w:rsidRDefault="00F00F9C" w:rsidP="00F00F9C">
            <w:pPr>
              <w:rPr>
                <w:b/>
                <w:sz w:val="24"/>
                <w:szCs w:val="24"/>
              </w:rPr>
            </w:pPr>
            <w:r w:rsidRPr="0028430B">
              <w:rPr>
                <w:b/>
                <w:sz w:val="24"/>
                <w:szCs w:val="24"/>
              </w:rPr>
              <w:t xml:space="preserve">Please enroll </w:t>
            </w:r>
            <w:r w:rsidR="0028430B" w:rsidRPr="0028430B">
              <w:rPr>
                <w:b/>
                <w:sz w:val="24"/>
                <w:szCs w:val="24"/>
              </w:rPr>
              <w:t xml:space="preserve">by </w:t>
            </w:r>
            <w:r w:rsidR="00FA4083">
              <w:rPr>
                <w:b/>
                <w:sz w:val="24"/>
                <w:szCs w:val="24"/>
              </w:rPr>
              <w:t>May 20</w:t>
            </w:r>
            <w:r w:rsidR="00FA4083" w:rsidRPr="00FA4083">
              <w:rPr>
                <w:b/>
                <w:sz w:val="24"/>
                <w:szCs w:val="24"/>
                <w:vertAlign w:val="superscript"/>
              </w:rPr>
              <w:t>th</w:t>
            </w:r>
            <w:r w:rsidR="00FA4083">
              <w:rPr>
                <w:b/>
                <w:sz w:val="24"/>
                <w:szCs w:val="24"/>
              </w:rPr>
              <w:t xml:space="preserve"> </w:t>
            </w:r>
            <w:r w:rsidRPr="0028430B">
              <w:rPr>
                <w:b/>
                <w:sz w:val="24"/>
                <w:szCs w:val="24"/>
              </w:rPr>
              <w:t>to guarantee correct T-shirt size.</w:t>
            </w:r>
          </w:p>
          <w:p w14:paraId="66CAFD24" w14:textId="3961C024" w:rsidR="0028430B" w:rsidRPr="00775E87" w:rsidRDefault="0028430B" w:rsidP="00F00F9C">
            <w:pPr>
              <w:rPr>
                <w:b/>
                <w:sz w:val="20"/>
                <w:szCs w:val="20"/>
              </w:rPr>
            </w:pPr>
          </w:p>
          <w:p w14:paraId="47CF8871" w14:textId="58C600C0" w:rsidR="00F00F9C" w:rsidRPr="00775E87" w:rsidRDefault="00775E87" w:rsidP="00775E87">
            <w:pPr>
              <w:shd w:val="clear" w:color="auto" w:fill="F4DDA2" w:themeFill="accent2" w:themeFillTint="99"/>
              <w:rPr>
                <w:b/>
                <w:i/>
                <w:color w:val="auto"/>
              </w:rPr>
            </w:pPr>
            <w:r w:rsidRPr="00775E87">
              <w:rPr>
                <w:b/>
                <w:i/>
                <w:color w:val="auto"/>
              </w:rPr>
              <w:t>Checks payable to Ge</w:t>
            </w:r>
            <w:r w:rsidR="00DF42C3">
              <w:rPr>
                <w:b/>
                <w:i/>
                <w:color w:val="auto"/>
              </w:rPr>
              <w:t>orgetown Athletic Boosters.</w:t>
            </w:r>
          </w:p>
          <w:p w14:paraId="7FB23CCD" w14:textId="57CC63F0" w:rsidR="00775E87" w:rsidRDefault="00775E87" w:rsidP="00F00F9C"/>
          <w:p w14:paraId="73D377EF" w14:textId="1882039B" w:rsidR="00F00F9C" w:rsidRDefault="00F00F9C" w:rsidP="00F00F9C">
            <w:r>
              <w:t>Student Name ___________________</w:t>
            </w:r>
          </w:p>
          <w:p w14:paraId="12AD0895" w14:textId="491C8A6D" w:rsidR="00F00F9C" w:rsidRDefault="00F00F9C" w:rsidP="00F00F9C">
            <w:r>
              <w:t>Parent/Guardian Name _______________________________</w:t>
            </w:r>
          </w:p>
          <w:p w14:paraId="132F003E" w14:textId="2D2321E2" w:rsidR="00F00F9C" w:rsidRDefault="00F00F9C" w:rsidP="00F00F9C">
            <w:r>
              <w:t>Incoming Grade Level _____________</w:t>
            </w:r>
          </w:p>
          <w:p w14:paraId="0D290246" w14:textId="2774208B" w:rsidR="00F00F9C" w:rsidRDefault="00F00F9C" w:rsidP="00F00F9C">
            <w:r>
              <w:t>Phone # _______________________</w:t>
            </w:r>
          </w:p>
          <w:p w14:paraId="7948F04C" w14:textId="6EA2BF88" w:rsidR="00F00F9C" w:rsidRDefault="00F00F9C" w:rsidP="00F00F9C">
            <w:r>
              <w:t>Email _________________________</w:t>
            </w:r>
          </w:p>
          <w:p w14:paraId="7E378EA3" w14:textId="77777777" w:rsidR="00F00F9C" w:rsidRDefault="00F00F9C" w:rsidP="00F00F9C">
            <w:r>
              <w:t>Emergency Contact Phone #</w:t>
            </w:r>
          </w:p>
          <w:p w14:paraId="34680D4F" w14:textId="77777777" w:rsidR="00F00F9C" w:rsidRDefault="00F00F9C" w:rsidP="00F00F9C">
            <w:r>
              <w:t>______________________________</w:t>
            </w:r>
          </w:p>
          <w:p w14:paraId="16D3608D" w14:textId="77777777" w:rsidR="00F00F9C" w:rsidRDefault="00F00F9C" w:rsidP="00F00F9C">
            <w:r>
              <w:t xml:space="preserve">Significant Health Problems </w:t>
            </w:r>
          </w:p>
          <w:p w14:paraId="462BB453" w14:textId="77777777" w:rsidR="00F00F9C" w:rsidRDefault="00F00F9C" w:rsidP="00F00F9C">
            <w:r>
              <w:t>______________________________</w:t>
            </w:r>
          </w:p>
          <w:p w14:paraId="15B1A959" w14:textId="77777777" w:rsidR="00F00F9C" w:rsidRDefault="00F00F9C" w:rsidP="00F00F9C">
            <w:r>
              <w:t>Allergies _______________________</w:t>
            </w:r>
          </w:p>
          <w:p w14:paraId="5BBA82F6" w14:textId="77777777" w:rsidR="00F00F9C" w:rsidRDefault="00F00F9C" w:rsidP="00F00F9C"/>
          <w:p w14:paraId="1D3F0A16" w14:textId="77777777" w:rsidR="00F00F9C" w:rsidRDefault="00F00F9C" w:rsidP="00F00F9C"/>
        </w:tc>
        <w:tc>
          <w:tcPr>
            <w:tcW w:w="4579" w:type="dxa"/>
            <w:tcMar>
              <w:left w:w="432" w:type="dxa"/>
            </w:tcMar>
          </w:tcPr>
          <w:p w14:paraId="1672A4FE" w14:textId="28B724EE" w:rsidR="00F00F9C" w:rsidRDefault="00F00F9C">
            <w:pPr>
              <w:pStyle w:val="Heading2"/>
            </w:pPr>
            <w:r>
              <w:t>Please Circle T-shirt Size</w:t>
            </w:r>
          </w:p>
          <w:p w14:paraId="47306430" w14:textId="77777777" w:rsidR="00F00F9C" w:rsidRDefault="00F00F9C" w:rsidP="00F00F9C"/>
          <w:p w14:paraId="26805CF5" w14:textId="77777777" w:rsidR="00F00F9C" w:rsidRDefault="00F00F9C" w:rsidP="00F00F9C">
            <w:r>
              <w:t>Youth     S</w:t>
            </w:r>
            <w:r w:rsidR="00D067F3">
              <w:t xml:space="preserve">      M      L      XL</w:t>
            </w:r>
          </w:p>
          <w:p w14:paraId="257ADC7A" w14:textId="77777777" w:rsidR="00D067F3" w:rsidRPr="00F00F9C" w:rsidRDefault="00D067F3" w:rsidP="00F00F9C">
            <w:r>
              <w:t xml:space="preserve">Adult     XS     S      M      L      XL       </w:t>
            </w:r>
          </w:p>
          <w:p w14:paraId="7568F402" w14:textId="77777777" w:rsidR="00F00F9C" w:rsidRDefault="00D067F3">
            <w:r>
              <w:t xml:space="preserve">             2XL           Other ______</w:t>
            </w:r>
          </w:p>
          <w:p w14:paraId="5665D9B3" w14:textId="77777777" w:rsidR="00F00F9C" w:rsidRDefault="00D067F3" w:rsidP="00D067F3">
            <w:pPr>
              <w:pStyle w:val="Heading2"/>
            </w:pPr>
            <w:r>
              <w:t>Wavier of Claims</w:t>
            </w:r>
          </w:p>
          <w:p w14:paraId="1C5D944D" w14:textId="77777777" w:rsidR="00D067F3" w:rsidRDefault="00D067F3" w:rsidP="00D067F3">
            <w:pPr>
              <w:rPr>
                <w:sz w:val="16"/>
                <w:szCs w:val="16"/>
              </w:rPr>
            </w:pPr>
            <w:r w:rsidRPr="00D067F3">
              <w:rPr>
                <w:sz w:val="16"/>
                <w:szCs w:val="16"/>
              </w:rPr>
              <w:t xml:space="preserve">I, as a parent or guardian, hereby give my permission for __________________ to attend the “Vern Hawkins Youth Summer Running Camp” and acknowledge the fact that he/she is physically able to participate in all camp activities.  I hereby authorize Camp Staff to act according to their best judgement in any emergency requiring medical attention and I waive and release Camp Staff and Georgetown Exempted Village Schools from any and all liability for injuries or illness incurred while he/she is at camp.  I hereby state that the camp is not responsible for the recurrence of any pre-existing injury or illness.  I indemnify and hold harmless the Camp Staff from any claims for personal injury or illness he/she may sustain during camp.  I acknowledge that I will be responsible for any cost </w:t>
            </w:r>
            <w:r>
              <w:rPr>
                <w:sz w:val="16"/>
                <w:szCs w:val="16"/>
              </w:rPr>
              <w:t>(through family medical insurance or otherwise) incurred due to illness or injury.  I hereby waive any claim I might have against the Camp Staff or Georgetown Exempted Village Schools and/or individuals of the Camp Staff or Georgetown Exempted Village Schools.</w:t>
            </w:r>
          </w:p>
          <w:p w14:paraId="4D0F1381" w14:textId="77777777" w:rsidR="00F00F9C" w:rsidRPr="00D067F3" w:rsidRDefault="00D067F3">
            <w:pPr>
              <w:pStyle w:val="Heading1"/>
              <w:rPr>
                <w:rFonts w:asciiTheme="minorHAnsi" w:eastAsiaTheme="minorHAnsi" w:hAnsiTheme="minorHAnsi" w:cstheme="minorBidi"/>
                <w:color w:val="262626" w:themeColor="text1" w:themeTint="D9"/>
                <w:sz w:val="20"/>
                <w:szCs w:val="20"/>
              </w:rPr>
            </w:pPr>
            <w:r w:rsidRPr="00D067F3">
              <w:rPr>
                <w:rFonts w:asciiTheme="minorHAnsi" w:eastAsiaTheme="minorHAnsi" w:hAnsiTheme="minorHAnsi" w:cstheme="minorBidi"/>
                <w:color w:val="262626" w:themeColor="text1" w:themeTint="D9"/>
                <w:sz w:val="20"/>
                <w:szCs w:val="20"/>
              </w:rPr>
              <w:t>Paren</w:t>
            </w:r>
            <w:r>
              <w:rPr>
                <w:rFonts w:asciiTheme="minorHAnsi" w:eastAsiaTheme="minorHAnsi" w:hAnsiTheme="minorHAnsi" w:cstheme="minorBidi"/>
                <w:color w:val="262626" w:themeColor="text1" w:themeTint="D9"/>
                <w:sz w:val="20"/>
                <w:szCs w:val="20"/>
              </w:rPr>
              <w:t>t</w:t>
            </w:r>
            <w:r w:rsidRPr="00D067F3">
              <w:rPr>
                <w:rFonts w:asciiTheme="minorHAnsi" w:eastAsiaTheme="minorHAnsi" w:hAnsiTheme="minorHAnsi" w:cstheme="minorBidi"/>
                <w:color w:val="262626" w:themeColor="text1" w:themeTint="D9"/>
                <w:sz w:val="20"/>
                <w:szCs w:val="20"/>
              </w:rPr>
              <w:t xml:space="preserve"> /Guardian Signature     Date</w:t>
            </w:r>
          </w:p>
          <w:p w14:paraId="566C2B48" w14:textId="77777777" w:rsidR="00D067F3" w:rsidRDefault="00D067F3" w:rsidP="00D067F3">
            <w:r>
              <w:t>__________________    _________</w:t>
            </w:r>
          </w:p>
          <w:p w14:paraId="0EC546D2" w14:textId="77777777" w:rsidR="00D067F3" w:rsidRPr="00D067F3" w:rsidRDefault="00D067F3" w:rsidP="00D067F3">
            <w:pPr>
              <w:rPr>
                <w:sz w:val="20"/>
                <w:szCs w:val="20"/>
              </w:rPr>
            </w:pPr>
            <w:r w:rsidRPr="00D067F3">
              <w:rPr>
                <w:sz w:val="20"/>
                <w:szCs w:val="20"/>
              </w:rPr>
              <w:t>Camper Signature                 Date</w:t>
            </w:r>
          </w:p>
          <w:p w14:paraId="413A9BB7" w14:textId="77777777" w:rsidR="00D067F3" w:rsidRPr="00D067F3" w:rsidRDefault="00D067F3" w:rsidP="00D067F3">
            <w:r>
              <w:t>__________________    _________</w:t>
            </w:r>
          </w:p>
          <w:p w14:paraId="00748284" w14:textId="77777777" w:rsidR="00F00F9C" w:rsidRDefault="00F00F9C">
            <w:pPr>
              <w:pStyle w:val="ContactInfo"/>
            </w:pPr>
          </w:p>
          <w:p w14:paraId="10BFBCED" w14:textId="77777777" w:rsidR="00F00F9C" w:rsidRDefault="00F00F9C">
            <w:pPr>
              <w:pStyle w:val="ContactInfo"/>
            </w:pPr>
          </w:p>
          <w:p w14:paraId="26BF81B4" w14:textId="77777777" w:rsidR="00F00F9C" w:rsidRDefault="00F00F9C" w:rsidP="00D067F3">
            <w:pPr>
              <w:pStyle w:val="Website"/>
            </w:pPr>
          </w:p>
        </w:tc>
        <w:tc>
          <w:tcPr>
            <w:tcW w:w="4579" w:type="dxa"/>
          </w:tcPr>
          <w:p w14:paraId="1BDF9ED0" w14:textId="2A7BABD1" w:rsidR="00F00F9C" w:rsidRDefault="00F00F9C">
            <w:pPr>
              <w:pStyle w:val="Heading2"/>
            </w:pPr>
          </w:p>
        </w:tc>
        <w:tc>
          <w:tcPr>
            <w:tcW w:w="4579" w:type="dxa"/>
          </w:tcPr>
          <w:p w14:paraId="6CDC472C" w14:textId="77777777" w:rsidR="00F00F9C" w:rsidRDefault="00F00F9C">
            <w:pPr>
              <w:pStyle w:val="Heading2"/>
            </w:pPr>
          </w:p>
        </w:tc>
        <w:tc>
          <w:tcPr>
            <w:tcW w:w="4579" w:type="dxa"/>
          </w:tcPr>
          <w:p w14:paraId="59A34E9E" w14:textId="77777777" w:rsidR="00F00F9C" w:rsidRDefault="00F00F9C">
            <w:pPr>
              <w:pStyle w:val="Heading2"/>
            </w:pPr>
          </w:p>
        </w:tc>
      </w:tr>
    </w:tbl>
    <w:p w14:paraId="09ABA262" w14:textId="4C622D1B" w:rsidR="00ED7C90" w:rsidRDefault="00ED7C90" w:rsidP="00F00F9C">
      <w:pPr>
        <w:pStyle w:val="NoSpacing"/>
      </w:pPr>
    </w:p>
    <w:sectPr w:rsidR="00ED7C90" w:rsidSect="008D2383">
      <w:headerReference w:type="even" r:id="rId32"/>
      <w:headerReference w:type="default" r:id="rId33"/>
      <w:footerReference w:type="even" r:id="rId34"/>
      <w:footerReference w:type="default" r:id="rId35"/>
      <w:headerReference w:type="first" r:id="rId36"/>
      <w:footerReference w:type="first" r:id="rId37"/>
      <w:pgSz w:w="15840" w:h="12240" w:orient="landscape"/>
      <w:pgMar w:top="720" w:right="720" w:bottom="432" w:left="720" w:header="432" w:footer="576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256FD2E1" w14:textId="77777777" w:rsidR="002C59FE" w:rsidRDefault="002C59FE" w:rsidP="0037743C">
      <w:pPr>
        <w:spacing w:after="0" w:line="240" w:lineRule="auto"/>
      </w:pPr>
      <w:r>
        <w:separator/>
      </w:r>
    </w:p>
  </w:endnote>
  <w:endnote w:type="continuationSeparator" w:id="0">
    <w:p w14:paraId="03BD58B7" w14:textId="77777777" w:rsidR="002C59FE" w:rsidRDefault="002C59FE" w:rsidP="0037743C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Bernard MT Condensed">
    <w:panose1 w:val="02050806060905020404"/>
    <w:charset w:val="00"/>
    <w:family w:val="roman"/>
    <w:pitch w:val="variable"/>
    <w:sig w:usb0="00000003" w:usb1="00000000" w:usb2="00000000" w:usb3="00000000" w:csb0="00000001" w:csb1="00000000"/>
  </w:font>
  <w:font w:name="Arial Black">
    <w:panose1 w:val="020B0A04020102020204"/>
    <w:charset w:val="00"/>
    <w:family w:val="swiss"/>
    <w:pitch w:val="variable"/>
    <w:sig w:usb0="A00002AF" w:usb1="400078FB" w:usb2="00000000" w:usb3="00000000" w:csb0="0000009F" w:csb1="00000000"/>
  </w:font>
  <w:font w:name="Copperplate Gothic Bold">
    <w:panose1 w:val="020E0705020206020404"/>
    <w:charset w:val="00"/>
    <w:family w:val="swiss"/>
    <w:pitch w:val="variable"/>
    <w:sig w:usb0="00000003" w:usb1="00000000" w:usb2="00000000" w:usb3="00000000" w:csb0="00000001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BE2BCA9" w14:textId="77777777" w:rsidR="00D75DCC" w:rsidRDefault="00D75DCC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A49AB79" w14:textId="77777777" w:rsidR="00D75DCC" w:rsidRDefault="00D75DCC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4CE7A75" w14:textId="77777777" w:rsidR="00D75DCC" w:rsidRDefault="00D75DCC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2BB31684" w14:textId="77777777" w:rsidR="002C59FE" w:rsidRDefault="002C59FE" w:rsidP="0037743C">
      <w:pPr>
        <w:spacing w:after="0" w:line="240" w:lineRule="auto"/>
      </w:pPr>
      <w:r>
        <w:separator/>
      </w:r>
    </w:p>
  </w:footnote>
  <w:footnote w:type="continuationSeparator" w:id="0">
    <w:p w14:paraId="3A5C533E" w14:textId="77777777" w:rsidR="002C59FE" w:rsidRDefault="002C59FE" w:rsidP="0037743C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40F214B" w14:textId="25978A4F" w:rsidR="00714CE0" w:rsidRDefault="00000000">
    <w:pPr>
      <w:pStyle w:val="Header"/>
    </w:pPr>
    <w:r>
      <w:rPr>
        <w:noProof/>
      </w:rPr>
      <w:pict w14:anchorId="41A1CC8B">
        <v:shapetype id="_x0000_t75" coordsize="21600,21600" o:spt="75" o:preferrelative="t" path="m@4@5l@4@11@9@11@9@5xe" filled="f" stroked="f">
          <v:stroke joinstyle="miter"/>
          <v:formulas>
            <v:f eqn="if lineDrawn pixelLineWidth 0"/>
            <v:f eqn="sum @0 1 0"/>
            <v:f eqn="sum 0 0 @1"/>
            <v:f eqn="prod @2 1 2"/>
            <v:f eqn="prod @3 21600 pixelWidth"/>
            <v:f eqn="prod @3 21600 pixelHeight"/>
            <v:f eqn="sum @0 0 1"/>
            <v:f eqn="prod @6 1 2"/>
            <v:f eqn="prod @7 21600 pixelWidth"/>
            <v:f eqn="sum @8 21600 0"/>
            <v:f eqn="prod @7 21600 pixelHeight"/>
            <v:f eqn="sum @10 21600 0"/>
          </v:formulas>
          <v:path o:extrusionok="f" gradientshapeok="t" o:connecttype="rect"/>
          <o:lock v:ext="edit" aspectratio="t"/>
        </v:shapetype>
        <v:shape id="WordPictureWatermark389489391" o:spid="_x0000_s1029" type="#_x0000_t75" style="position:absolute;margin-left:0;margin-top:0;width:311.2pt;height:553.25pt;z-index:-251643904;mso-position-horizontal:center;mso-position-horizontal-relative:margin;mso-position-vertical:center;mso-position-vertical-relative:margin" o:allowincell="f">
          <v:imagedata r:id="rId1" o:title="c8a76df6-6326-4d89-8ee4-64139517f31f" gain="19661f" blacklevel="22938f"/>
          <w10:wrap anchorx="margin" anchory="margin"/>
        </v:shape>
      </w:pic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147585A" w14:textId="7730D426" w:rsidR="003E1E9B" w:rsidRDefault="00000000">
    <w:pPr>
      <w:pStyle w:val="Header"/>
    </w:pPr>
    <w:r>
      <w:rPr>
        <w:noProof/>
        <w:lang w:eastAsia="en-US"/>
      </w:rPr>
      <w:pict w14:anchorId="2747A5F9">
        <v:shapetype id="_x0000_t75" coordsize="21600,21600" o:spt="75" o:preferrelative="t" path="m@4@5l@4@11@9@11@9@5xe" filled="f" stroked="f">
          <v:stroke joinstyle="miter"/>
          <v:formulas>
            <v:f eqn="if lineDrawn pixelLineWidth 0"/>
            <v:f eqn="sum @0 1 0"/>
            <v:f eqn="sum 0 0 @1"/>
            <v:f eqn="prod @2 1 2"/>
            <v:f eqn="prod @3 21600 pixelWidth"/>
            <v:f eqn="prod @3 21600 pixelHeight"/>
            <v:f eqn="sum @0 0 1"/>
            <v:f eqn="prod @6 1 2"/>
            <v:f eqn="prod @7 21600 pixelWidth"/>
            <v:f eqn="sum @8 21600 0"/>
            <v:f eqn="prod @7 21600 pixelHeight"/>
            <v:f eqn="sum @10 21600 0"/>
          </v:formulas>
          <v:path o:extrusionok="f" gradientshapeok="t" o:connecttype="rect"/>
          <o:lock v:ext="edit" aspectratio="t"/>
        </v:shapetype>
        <v:shape id="WordPictureWatermark389489392" o:spid="_x0000_s1030" type="#_x0000_t75" style="position:absolute;margin-left:0;margin-top:0;width:311.2pt;height:553.25pt;z-index:-251642880;mso-position-horizontal:center;mso-position-horizontal-relative:margin;mso-position-vertical:center;mso-position-vertical-relative:margin" o:allowincell="f">
          <v:imagedata r:id="rId1" o:title="c8a76df6-6326-4d89-8ee4-64139517f31f" gain="19661f" blacklevel="22938f"/>
          <w10:wrap anchorx="margin" anchory="margin"/>
        </v:shape>
      </w:pict>
    </w:r>
    <w:r w:rsidR="00712321">
      <w:rPr>
        <w:noProof/>
        <w:lang w:eastAsia="en-US"/>
      </w:rPr>
      <mc:AlternateContent>
        <mc:Choice Requires="wps">
          <w:drawing>
            <wp:anchor distT="0" distB="0" distL="114300" distR="114300" simplePos="0" relativeHeight="251661312" behindDoc="0" locked="1" layoutInCell="1" allowOverlap="1" wp14:anchorId="34FD4B5B" wp14:editId="7440BFF1">
              <wp:simplePos x="0" y="0"/>
              <wp:positionH relativeFrom="margin">
                <wp:align>left</wp:align>
              </wp:positionH>
              <mc:AlternateContent>
                <mc:Choice Requires="wp14">
                  <wp:positionV relativeFrom="page">
                    <wp14:pctPosVOffset>93100</wp14:pctPosVOffset>
                  </wp:positionV>
                </mc:Choice>
                <mc:Fallback>
                  <wp:positionV relativeFrom="page">
                    <wp:posOffset>7235825</wp:posOffset>
                  </wp:positionV>
                </mc:Fallback>
              </mc:AlternateContent>
              <wp:extent cx="9134856" cy="137160"/>
              <wp:effectExtent l="0" t="0" r="0" b="4445"/>
              <wp:wrapNone/>
              <wp:docPr id="5" name="Continuation footer rectangle" descr="Continuation footer rectangle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9134856" cy="137160"/>
                      </a:xfrm>
                      <a:prstGeom prst="rect">
                        <a:avLst/>
                      </a:prstGeom>
                      <a:solidFill>
                        <a:schemeClr val="accent2">
                          <a:lumMod val="75000"/>
                        </a:schemeClr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page">
                <wp14:pctWidth>90800</wp14:pctWidth>
              </wp14:sizeRelH>
              <wp14:sizeRelV relativeFrom="page">
                <wp14:pctHeight>1900</wp14:pctHeight>
              </wp14:sizeRelV>
            </wp:anchor>
          </w:drawing>
        </mc:Choice>
        <mc:Fallback>
          <w:pict>
            <v:rect w14:anchorId="47D67997" id="Continuation footer rectangle" o:spid="_x0000_s1026" alt="Continuation footer rectangle" style="position:absolute;margin-left:0;margin-top:0;width:719.3pt;height:10.8pt;z-index:251661312;visibility:visible;mso-wrap-style:square;mso-width-percent:908;mso-height-percent:19;mso-top-percent:931;mso-wrap-distance-left:9pt;mso-wrap-distance-top:0;mso-wrap-distance-right:9pt;mso-wrap-distance-bottom:0;mso-position-horizontal:left;mso-position-horizontal-relative:margin;mso-position-vertical-relative:page;mso-width-percent:908;mso-height-percent:19;mso-top-percent:931;mso-width-relative:page;mso-height-relative:page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6EFB6sAIAAOQFAAAOAAAAZHJzL2Uyb0RvYy54bWysVEtv2zAMvg/YfxB0X22nSR9BnSJI0WFA&#10;txZrh55VWUoESKImKXGyXz9KdtysC3oYdrFFifxIfnxcXW+NJhvhgwJb0+qkpERYDo2yy5r+eLr9&#10;dEFJiMw2TIMVNd2JQK9nHz9ctW4qRrAC3QhPEMSGaetquorRTYsi8JUwLJyAExYfJXjDIop+WTSe&#10;tYhudDEqy7OiBd84D1yEgLc33SOdZXwpBY/3UgYRia4pxhbz1+fvS/oWsys2XXrmVor3YbB/iMIw&#10;ZdHpAHXDIiNrr/6CMop7CCDjCQdTgJSKi5wDZlOVb7J5XDEnci5ITnADTeH/wfJvmwdPVFPTCSWW&#10;GSzRAmxUds0ilpRIgIgF8kgks0stKGlE4Ejg+1pIa+vCFNEf3YPvpYDHxNFWepP+mD3Z5lLshlKI&#10;bSQcLy+r0/HF5IwSjm/V6Xl1lmtVvFo7H+JnAYakQ01ThLkCbHMXInpE1b1KchZAq+ZWaZ2F1F5i&#10;oT3ZMGwMxrmwcZTN9dp8haa7P5+U5d5t7shkkpH/QNM2YVpI6J3jdFMkArqU8ynutEh62n4XEhnH&#10;JDuPA/JhMFUOJqxYI7rrFMrxWDJgQpbof8DuAY4lWqWuR3p6/WQq8qgMxmXn/T3jwSJ7xpYZjI2y&#10;4I8B6Dh47vT3JHXUJJZeoNlhP3roBjU4fquwvHcsxAfmcTJxhnHbxHv8SA1tTaE/UbIC/+vYfdLH&#10;gcFXSlqc9JqGn2vmsZX1F4ujdFmNx2k1ZGE8OR+h4A9fXg5f7NosAHumwr3meD4m/aj3R+nBPONS&#10;miev+MQsR9815dHvhUXsNhCuNS7m86yG68CxeGcfHU/gidXUvk/bZ+Zd3+MRp+Mb7LcCm75p9U43&#10;WVqYryNIlefgldeeb1wluf792ku76lDOWq/LefYbAAD//wMAUEsDBBQABgAIAAAAIQAggDjk3AAA&#10;AAUBAAAPAAAAZHJzL2Rvd25yZXYueG1sTI9BS8NAEIXvgv9hGcGb3bSVUGImRZRePCi2RTxOsmMS&#10;m50N2U0b/fVuvehl4PEe732TryfbqSMPvnWCMJ8loFgqZ1qpEfa7zc0KlA8khjonjPDFHtbF5UVO&#10;mXEneeXjNtQqlojPCKEJoc+09lXDlvzM9SzR+3CDpRDlUGsz0CmW204vkiTVllqJCw31/NBwddiO&#10;FuGpfGuXY7lJdy+Hvbw/+u9eP38iXl9N93egAk/hLwxn/IgORWQq3SjGqw4hPhJ+79m7Xa5SUCXC&#10;Yp6CLnL9n774AQAA//8DAFBLAQItABQABgAIAAAAIQC2gziS/gAAAOEBAAATAAAAAAAAAAAAAAAA&#10;AAAAAABbQ29udGVudF9UeXBlc10ueG1sUEsBAi0AFAAGAAgAAAAhADj9If/WAAAAlAEAAAsAAAAA&#10;AAAAAAAAAAAALwEAAF9yZWxzLy5yZWxzUEsBAi0AFAAGAAgAAAAhAHoQUHqwAgAA5AUAAA4AAAAA&#10;AAAAAAAAAAAALgIAAGRycy9lMm9Eb2MueG1sUEsBAi0AFAAGAAgAAAAhACCAOOTcAAAABQEAAA8A&#10;AAAAAAAAAAAAAAAACgUAAGRycy9kb3ducmV2LnhtbFBLBQYAAAAABAAEAPMAAAATBgAAAAA=&#10;" fillcolor="#e2a91a [2405]" stroked="f" strokeweight="1pt">
              <w10:wrap anchorx="margin" anchory="page"/>
              <w10:anchorlock/>
            </v:rect>
          </w:pict>
        </mc:Fallback>
      </mc:AlternateContent>
    </w:r>
    <w:r w:rsidR="003E1E9B">
      <w:rPr>
        <w:noProof/>
        <w:lang w:eastAsia="en-US"/>
      </w:rPr>
      <mc:AlternateContent>
        <mc:Choice Requires="wpg">
          <w:drawing>
            <wp:anchor distT="0" distB="0" distL="114300" distR="114300" simplePos="0" relativeHeight="251658240" behindDoc="1" locked="0" layoutInCell="1" allowOverlap="1" wp14:anchorId="7310713D" wp14:editId="58D5388E">
              <wp:simplePos x="0" y="0"/>
              <wp:positionH relativeFrom="page">
                <wp:align>center</wp:align>
              </wp:positionH>
              <wp:positionV relativeFrom="page">
                <wp:align>top</wp:align>
              </wp:positionV>
              <wp:extent cx="3383280" cy="7772400"/>
              <wp:effectExtent l="0" t="0" r="26670" b="19050"/>
              <wp:wrapNone/>
              <wp:docPr id="3" name="Fold guide lines" descr="Fold guide lines"/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3383280" cy="7772400"/>
                        <a:chOff x="-52393" y="0"/>
                        <a:chExt cx="3386248" cy="7772400"/>
                      </a:xfrm>
                    </wpg:grpSpPr>
                    <wps:wsp>
                      <wps:cNvPr id="1" name="Straight Connector 1"/>
                      <wps:cNvCnPr/>
                      <wps:spPr>
                        <a:xfrm>
                          <a:off x="-52393" y="0"/>
                          <a:ext cx="0" cy="777240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bg1">
                              <a:lumMod val="8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  <wps:wsp>
                      <wps:cNvPr id="4" name="Straight Connector 2"/>
                      <wps:cNvCnPr/>
                      <wps:spPr>
                        <a:xfrm>
                          <a:off x="3333855" y="0"/>
                          <a:ext cx="0" cy="777240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bg1">
                              <a:lumMod val="8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wpg:wg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>
          <w:pict>
            <v:group w14:anchorId="7CC7DA03" id="Fold guide lines" o:spid="_x0000_s1026" alt="Fold guide lines" style="position:absolute;margin-left:0;margin-top:0;width:266.4pt;height:612pt;z-index:-251658240;mso-position-horizontal:center;mso-position-horizontal-relative:page;mso-position-vertical:top;mso-position-vertical-relative:page;mso-width-relative:margin" coordorigin="-523" coordsize="33862,7772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vBqxddgIAACAIAAAOAAAAZHJzL2Uyb0RvYy54bWzsVU2P2yAQvVfqf0DcN3aczSa14uwh2+TS&#10;j1XT/gCCsY2EAQGJk3/fAX8kSlYr7Va9VPUBG5h5M/PmYRaPx1qgAzOWK5nh8SjGiEmqci7LDP/6&#10;ub6bY2QdkTkRSrIMn5jFj8uPHxaNTlmiKiVyZhCASJs2OsOVczqNIksrVhM7UppJ2CyUqYmDqSmj&#10;3JAG0GsRJXH8EDXK5NooyqyF1ad2Ey8DflEw6r4XhWUOiQxDbi6MJow7P0bLBUlLQ3TFaZcGeUcW&#10;NeESgg5QT8QRtDf8Bqrm1CirCjeiqo5UUXDKQg1QzTi+qmZj1F6HWsq0KfVAE1B7xdO7Yem3w7NB&#10;PM/wBCNJamjRGnqCyj3PGRJcQr9QziwFzm42gLxGlylgbIze6mfTLZTtzPNxLEzt31ApOgbaTwPt&#10;7OgQhcXJZD5J5tAdCnuz2Sy5j7vG0Aq65/3upsnkE2R4dqbV57P7Q3IPOrtyj/rokU9yyKnRoDR7&#10;JtP+GZnbimgWemQ9ER2Z457MrTOEl5VDKyUlqFEZNPai81mA+Up2pNnUAn8vMHZbeU/bLWFDxSTV&#10;xroNUzXyHxn2jQz6JIcv1kF8MO1NfFAh/WiV4PmaCxEm/giylTDoQODw7MpxABD7+qvK27X5NG47&#10;BWjhxHrzgH2BBHseHZrQ1xi+3EmwNvIPVoAAocltgAGojUEoZdIFzgISWHu3ArIcHOOQ2auOnb13&#10;ZeG38BbnwSNEVtINzjWXyrwU3R37lIvWvmegrdtTsFP5KXQ/UAOSbFXx17WZvKLN5E3anMAzn04v&#10;j+V/cf6z4gy/UbiGwgHvrkx/z13Og8rPF/vyNwAAAP//AwBQSwMEFAAGAAgAAAAhABNPutfdAAAA&#10;BgEAAA8AAABkcnMvZG93bnJldi54bWxMj0FLw0AQhe+C/2EZwZvdJLVSYjalFPVUBFtBepsm0yQ0&#10;Oxuy2yT9945e9DLweI8338tWk23VQL1vHBuIZxEo4sKVDVcGPvevD0tQPiCX2DomA1fysMpvbzJM&#10;SzfyBw27UCkpYZ+igTqELtXaFzVZ9DPXEYt3cr3FILKvdNnjKOW21UkUPWmLDcuHGjva1FScdxdr&#10;4G3EcT2PX4bt+bS5HvaL969tTMbc303rZ1CBpvAXhh98QYdcmI7uwqVXrQEZEn6veIt5IjOOEkqS&#10;xwh0nun/+Pk3AAAA//8DAFBLAQItABQABgAIAAAAIQC2gziS/gAAAOEBAAATAAAAAAAAAAAAAAAA&#10;AAAAAABbQ29udGVudF9UeXBlc10ueG1sUEsBAi0AFAAGAAgAAAAhADj9If/WAAAAlAEAAAsAAAAA&#10;AAAAAAAAAAAALwEAAF9yZWxzLy5yZWxzUEsBAi0AFAAGAAgAAAAhAC8GrF12AgAAIAgAAA4AAAAA&#10;AAAAAAAAAAAALgIAAGRycy9lMm9Eb2MueG1sUEsBAi0AFAAGAAgAAAAhABNPutfdAAAABgEAAA8A&#10;AAAAAAAAAAAAAAAA0AQAAGRycy9kb3ducmV2LnhtbFBLBQYAAAAABAAEAPMAAADaBQAAAAA=&#10;">
              <v:line id="Straight Connector 1" o:spid="_x0000_s1027" style="position:absolute;visibility:visible;mso-wrap-style:square" from="-523,0" to="-523,77724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I5PEjwAAAANoAAAAPAAAAZHJzL2Rvd25yZXYueG1sRE9Ni8Iw&#10;EL0L/ocwgrc1XUFxq1FWweKiHnT1PjRjW20mpYm2+++NsOBpeLzPmS1aU4oH1a6wrOBzEIEgTq0u&#10;OFNw+l1/TEA4j6yxtEwK/sjBYt7tzDDWtuEDPY4+EyGEXYwKcu+rWEqX5mTQDWxFHLiLrQ36AOtM&#10;6hqbEG5KOYyisTRYcGjIsaJVTunteDcK1j+4346a5fic7FaHZJR+3a+JVqrfa7+nIDy1/i3+d290&#10;mA+vV15Xzp8AAAD//wMAUEsBAi0AFAAGAAgAAAAhANvh9svuAAAAhQEAABMAAAAAAAAAAAAAAAAA&#10;AAAAAFtDb250ZW50X1R5cGVzXS54bWxQSwECLQAUAAYACAAAACEAWvQsW78AAAAVAQAACwAAAAAA&#10;AAAAAAAAAAAfAQAAX3JlbHMvLnJlbHNQSwECLQAUAAYACAAAACEASOTxI8AAAADaAAAADwAAAAAA&#10;AAAAAAAAAAAHAgAAZHJzL2Rvd25yZXYueG1sUEsFBgAAAAADAAMAtwAAAPQCAAAAAA==&#10;" strokecolor="#d8d8d8 [2732]" strokeweight=".5pt">
                <v:stroke joinstyle="miter"/>
              </v:line>
              <v:line id="Straight Connector 2" o:spid="_x0000_s1028" style="position:absolute;visibility:visible;mso-wrap-style:square" from="33338,0" to="33338,77724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4Nm9UwgAAANoAAAAPAAAAZHJzL2Rvd25yZXYueG1sRI9Bi8Iw&#10;FITvgv8hPMGbpisobjXKKlh2UQ+6en80z7bavJQm2u6/3wiCx2FmvmHmy9aU4kG1Kywr+BhGIIhT&#10;qwvOFJx+N4MpCOeRNZaWScEfOVguup05xto2fKDH0WciQNjFqCD3voqldGlOBt3QVsTBu9jaoA+y&#10;zqSusQlwU8pRFE2kwYLDQo4VrXNKb8e7UbD5wf123Kwm52S3PiTj9PN+TbRS/V77NQPhqfXv8Kv9&#10;rRWM4Hkl3AC5+AcAAP//AwBQSwECLQAUAAYACAAAACEA2+H2y+4AAACFAQAAEwAAAAAAAAAAAAAA&#10;AAAAAAAAW0NvbnRlbnRfVHlwZXNdLnhtbFBLAQItABQABgAIAAAAIQBa9CxbvwAAABUBAAALAAAA&#10;AAAAAAAAAAAAAB8BAABfcmVscy8ucmVsc1BLAQItABQABgAIAAAAIQC4Nm9UwgAAANoAAAAPAAAA&#10;AAAAAAAAAAAAAAcCAABkcnMvZG93bnJldi54bWxQSwUGAAAAAAMAAwC3AAAA9gIAAAAA&#10;" strokecolor="#d8d8d8 [2732]" strokeweight=".5pt">
                <v:stroke joinstyle="miter"/>
              </v:line>
              <w10:wrap anchorx="page" anchory="page"/>
            </v:group>
          </w:pict>
        </mc:Fallback>
      </mc:AlternateConten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2E85EA2" w14:textId="203C8F1B" w:rsidR="00CD4ED2" w:rsidRDefault="00000000">
    <w:pPr>
      <w:pStyle w:val="Header"/>
    </w:pPr>
    <w:r>
      <w:rPr>
        <w:noProof/>
        <w:lang w:eastAsia="en-US"/>
      </w:rPr>
      <w:pict w14:anchorId="4E4AC5EA">
        <v:shapetype id="_x0000_t75" coordsize="21600,21600" o:spt="75" o:preferrelative="t" path="m@4@5l@4@11@9@11@9@5xe" filled="f" stroked="f">
          <v:stroke joinstyle="miter"/>
          <v:formulas>
            <v:f eqn="if lineDrawn pixelLineWidth 0"/>
            <v:f eqn="sum @0 1 0"/>
            <v:f eqn="sum 0 0 @1"/>
            <v:f eqn="prod @2 1 2"/>
            <v:f eqn="prod @3 21600 pixelWidth"/>
            <v:f eqn="prod @3 21600 pixelHeight"/>
            <v:f eqn="sum @0 0 1"/>
            <v:f eqn="prod @6 1 2"/>
            <v:f eqn="prod @7 21600 pixelWidth"/>
            <v:f eqn="sum @8 21600 0"/>
            <v:f eqn="prod @7 21600 pixelHeight"/>
            <v:f eqn="sum @10 21600 0"/>
          </v:formulas>
          <v:path o:extrusionok="f" gradientshapeok="t" o:connecttype="rect"/>
          <o:lock v:ext="edit" aspectratio="t"/>
        </v:shapetype>
        <v:shape id="WordPictureWatermark389489390" o:spid="_x0000_s1028" type="#_x0000_t75" style="position:absolute;margin-left:0;margin-top:0;width:311.2pt;height:553.25pt;z-index:-251644928;mso-position-horizontal:center;mso-position-horizontal-relative:margin;mso-position-vertical:center;mso-position-vertical-relative:margin" o:allowincell="f">
          <v:imagedata r:id="rId1" o:title="c8a76df6-6326-4d89-8ee4-64139517f31f" gain="19661f" blacklevel="22938f"/>
          <w10:wrap anchorx="margin" anchory="margin"/>
        </v:shape>
      </w:pict>
    </w:r>
    <w:r w:rsidR="005F496D">
      <w:rPr>
        <w:noProof/>
        <w:lang w:eastAsia="en-US"/>
      </w:rPr>
      <mc:AlternateContent>
        <mc:Choice Requires="wpg">
          <w:drawing>
            <wp:anchor distT="0" distB="0" distL="114300" distR="114300" simplePos="0" relativeHeight="251670528" behindDoc="0" locked="1" layoutInCell="1" allowOverlap="1" wp14:anchorId="7A778D44" wp14:editId="577357C6">
              <wp:simplePos x="0" y="0"/>
              <wp:positionH relativeFrom="margin">
                <wp:posOffset>76200</wp:posOffset>
              </wp:positionH>
              <wp:positionV relativeFrom="margin">
                <wp:posOffset>-95250</wp:posOffset>
              </wp:positionV>
              <wp:extent cx="9135745" cy="6885305"/>
              <wp:effectExtent l="0" t="0" r="8255" b="9525"/>
              <wp:wrapNone/>
              <wp:docPr id="16" name="Graphic rectangles - first page" descr="Graphic rectangles - first page"/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9135745" cy="6885305"/>
                        <a:chOff x="0" y="0"/>
                        <a:chExt cx="9137582" cy="6886978"/>
                      </a:xfrm>
                      <a:solidFill>
                        <a:schemeClr val="accent2">
                          <a:lumMod val="75000"/>
                        </a:schemeClr>
                      </a:solidFill>
                    </wpg:grpSpPr>
                    <wps:wsp>
                      <wps:cNvPr id="13" name="First page left side large rectangle" descr="First page left side large rectangle"/>
                      <wps:cNvSpPr/>
                      <wps:spPr>
                        <a:xfrm>
                          <a:off x="0" y="0"/>
                          <a:ext cx="2377440" cy="6583680"/>
                        </a:xfrm>
                        <a:prstGeom prst="rect">
                          <a:avLst/>
                        </a:prstGeom>
                        <a:grpFill/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  <wps:wsp>
                      <wps:cNvPr id="14" name="First page footer rectangle - right side" descr="First page footer rectangle - right side"/>
                      <wps:cNvSpPr/>
                      <wps:spPr>
                        <a:xfrm>
                          <a:off x="0" y="6748530"/>
                          <a:ext cx="2377440" cy="137160"/>
                        </a:xfrm>
                        <a:prstGeom prst="rect">
                          <a:avLst/>
                        </a:prstGeom>
                        <a:grpFill/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  <wps:wsp>
                      <wps:cNvPr id="15" name="First page footer rectangle - left side" descr="First page footer rectangle - left side"/>
                      <wps:cNvSpPr/>
                      <wps:spPr>
                        <a:xfrm>
                          <a:off x="6677430" y="6658378"/>
                          <a:ext cx="2460152" cy="228600"/>
                        </a:xfrm>
                        <a:prstGeom prst="rect">
                          <a:avLst/>
                        </a:prstGeom>
                        <a:grpFill/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wpg:wgp>
                </a:graphicData>
              </a:graphic>
              <wp14:sizeRelH relativeFrom="page">
                <wp14:pctWidth>0</wp14:pctWidth>
              </wp14:sizeRelH>
              <wp14:sizeRelV relativeFrom="page">
                <wp14:pctHeight>88600</wp14:pctHeight>
              </wp14:sizeRelV>
            </wp:anchor>
          </w:drawing>
        </mc:Choice>
        <mc:Fallback>
          <w:pict>
            <v:group w14:anchorId="75E07A80" id="Graphic rectangles - first page" o:spid="_x0000_s1026" alt="Graphic rectangles - first page" style="position:absolute;margin-left:6pt;margin-top:-7.5pt;width:719.35pt;height:542.15pt;z-index:251670528;mso-height-percent:886;mso-position-horizontal-relative:margin;mso-position-vertical-relative:margin;mso-height-percent:886" coordsize="91375,6886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fTmKctAMAALkPAAAOAAAAZHJzL2Uyb0RvYy54bWzsV1tv5CYUfq/U/4B43/gyY3tixVlF2Saq&#10;lO5GzVb7TDC+SBgoMPGkv74HbDPT7Gg3u6v2pfOCDZwLnO/wcbh4uxs4emLa9FJUODmLMWKCyroX&#10;bYX/+HjzZoORsUTUhEvBKvzMDH57+fNPF6MqWSo7yWumERgRphxVhTtrVRlFhnZsIOZMKiZgspF6&#10;IBa6uo1qTUawPvAojeM8GqWulZaUGQOj76ZJfOntNw2j9kPTGGYRrzCszfpW+/bRtdHlBSlbTVTX&#10;03kZ5DtWMZBegNNg6h2xBG11/5mpoadaGtnYMyqHSDZNT5nfA+wmiV/s5lbLrfJ7acuxVSFMENoX&#10;cfpus/T9071GfQ3Y5RgJMgBGt3M4NESPiJYzg96gptfGIkVahlHNDIUYfk0OYjuqtgQXt1o9qHs9&#10;D7RTz4Vr1+jBfSEQaOdReQ6osJ1FFAbPk1VWrDOMKMzlm022irMJN9oBuJ/p0e6XvWaRbdKgmZ8X&#10;G6cZ7R0byfv6pufcrcJnHbvmGj0RyBdCKRM29bjy7fCbrKfxIotjnzlgJ6h4qwfWIrf1sNNRQXqb&#10;PYLmxxB86IhiPjGMC++C4GpB8CaAhThrLDJ9zRAnumUogBpgfJWwh847C0Ca0gCmr0UxXRXFeg1H&#10;0KOYbVb5ZonhkgQKMuyWyQG5nwq7lfrYk6c7YyfYFhHnFYLrgIMJUnLhWiHnAQDGjQAGyyL9n33m&#10;bJL+nTWQ9JBcE7oBxUPgE+/cdARi5/PBwb6sOWh43LkAg85yAwsKtmcDjspeJlUyp+Es71SZZ6ug&#10;HE/ev6QcNLxnKWxQHnoh9TED3AbPk/wSpCk0LkqPsn6GhNJy4kqjqE+QO2LsPdFAjoAhEL79AE3D&#10;5VhhOf9h1En917FxJw8ZD7MYjcAuFTZ/bokGKuG/CjgL54lPDes766xIwYc+nHk8nBHb4VrC+Uzg&#10;alHU/zp5y5ffRsvhE9wLV84rTBFBwXeFqdVL59pOlwDcLJRdXXkxYGRF7J14UNQZd1F1+fZx94lo&#10;NSelBVZ6L5fzR8oXuTnJOk0hr7ZWNr1P3H1c53gDFzhy/C9IYX2EFBopLVy7gQuA33XfdhNRHCOG&#10;Lyt8Oznkxdrx+ETjC9H/gyKSVZHky2k7McSJIU4MAXzxr5QNUFpNhd9BJXDkwIdK4pUEsZf/Fn7I&#10;c6gTgBmQK/ZyqBOmkg3ux7moS9d5nGRzUZemmzzcySeWOLHE/5El/FMD3oe+FJ3fsu4Betj3dcf+&#10;xX35NwAAAP//AwBQSwMEFAAGAAgAAAAhAPy25aHfAAAADAEAAA8AAABkcnMvZG93bnJldi54bWxM&#10;j81OwzAQhO9IvIO1SNxaO/0JEOJUUAmJC4eWPoAbL7FFbEex2zpv3+0JbjPa0ew39Sa7np1xjDZ4&#10;CcVcAEPfBm19J+Hw/TF7BhaT8lr1waOECSNsmvu7WlU6XPwOz/vUMSrxsVISTEpDxXlsDToV52FA&#10;T7efMDqVyI4d16O6ULnr+UKIkjtlPX0wasCtwfZ3f3IS2mIajclWLfXX56Fc7ab3rK2Ujw/57RVY&#10;wpz+wnDDJ3RoiOkYTl5H1pNf0JQkYVasSdwCq7V4AnYkJcqXJfCm5v9HNFcAAAD//wMAUEsBAi0A&#10;FAAGAAgAAAAhALaDOJL+AAAA4QEAABMAAAAAAAAAAAAAAAAAAAAAAFtDb250ZW50X1R5cGVzXS54&#10;bWxQSwECLQAUAAYACAAAACEAOP0h/9YAAACUAQAACwAAAAAAAAAAAAAAAAAvAQAAX3JlbHMvLnJl&#10;bHNQSwECLQAUAAYACAAAACEAX05inLQDAAC5DwAADgAAAAAAAAAAAAAAAAAuAgAAZHJzL2Uyb0Rv&#10;Yy54bWxQSwECLQAUAAYACAAAACEA/Lblod8AAAAMAQAADwAAAAAAAAAAAAAAAAAOBgAAZHJzL2Rv&#10;d25yZXYueG1sUEsFBgAAAAAEAAQA8wAAABoHAAAAAA==&#10;">
              <v:rect id="First page left side large rectangle" o:spid="_x0000_s1027" alt="First page left side large rectangle" style="position:absolute;width:23774;height:65836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sBoofwAAAANsAAAAPAAAAZHJzL2Rvd25yZXYueG1sRE9NawIx&#10;EL0X/A9hBG81q0KR1SgqSFs8SG29j8m4u7iZLEncXf99UxB6m8f7nOW6t7VoyYfKsYLJOANBrJ2p&#10;uFDw871/nYMIEdlg7ZgUPCjAejV4WWJuXMdf1J5iIVIIhxwVlDE2uZRBl2QxjF1DnLir8xZjgr6Q&#10;xmOXwm0tp1n2Ji1WnBpKbGhXkr6d7lbB2V23ndUX/mwfx+r+fvBazw9KjYb9ZgEiUh//xU/3h0nz&#10;Z/D3SzpArn4BAAD//wMAUEsBAi0AFAAGAAgAAAAhANvh9svuAAAAhQEAABMAAAAAAAAAAAAAAAAA&#10;AAAAAFtDb250ZW50X1R5cGVzXS54bWxQSwECLQAUAAYACAAAACEAWvQsW78AAAAVAQAACwAAAAAA&#10;AAAAAAAAAAAfAQAAX3JlbHMvLnJlbHNQSwECLQAUAAYACAAAACEA7AaKH8AAAADbAAAADwAAAAAA&#10;AAAAAAAAAAAHAgAAZHJzL2Rvd25yZXYueG1sUEsFBgAAAAADAAMAtwAAAPQCAAAAAA==&#10;" filled="f" stroked="f" strokeweight="1pt"/>
              <v:rect id="First page footer rectangle - right side" o:spid="_x0000_s1028" alt="First page footer rectangle - right side" style="position:absolute;top:67485;width:23774;height:1371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j7xJrwAAAANsAAAAPAAAAZHJzL2Rvd25yZXYueG1sRE9NawIx&#10;EL0X/A9hBG81q0iR1SgqSFs8SG29j8m4u7iZLEncXf99UxB6m8f7nOW6t7VoyYfKsYLJOANBrJ2p&#10;uFDw871/nYMIEdlg7ZgUPCjAejV4WWJuXMdf1J5iIVIIhxwVlDE2uZRBl2QxjF1DnLir8xZjgr6Q&#10;xmOXwm0tp1n2Ji1WnBpKbGhXkr6d7lbB2V23ndUX/mwfx+r+fvBazw9KjYb9ZgEiUh//xU/3h0nz&#10;Z/D3SzpArn4BAAD//wMAUEsBAi0AFAAGAAgAAAAhANvh9svuAAAAhQEAABMAAAAAAAAAAAAAAAAA&#10;AAAAAFtDb250ZW50X1R5cGVzXS54bWxQSwECLQAUAAYACAAAACEAWvQsW78AAAAVAQAACwAAAAAA&#10;AAAAAAAAAAAfAQAAX3JlbHMvLnJlbHNQSwECLQAUAAYACAAAACEAY+8Sa8AAAADbAAAADwAAAAAA&#10;AAAAAAAAAAAHAgAAZHJzL2Rvd25yZXYueG1sUEsFBgAAAAADAAMAtwAAAPQCAAAAAA==&#10;" filled="f" stroked="f" strokeweight="1pt"/>
              <v:rect id="First page footer rectangle - left side" o:spid="_x0000_s1029" alt="First page footer rectangle - left side" style="position:absolute;left:66774;top:66583;width:24601;height:2286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Mo7fwwAAAANsAAAAPAAAAZHJzL2Rvd25yZXYueG1sRE9NawIx&#10;EL0X/A9hBG81q2CR1SgqSFs8SG29j8m4u7iZLEncXf99UxB6m8f7nOW6t7VoyYfKsYLJOANBrJ2p&#10;uFDw871/nYMIEdlg7ZgUPCjAejV4WWJuXMdf1J5iIVIIhxwVlDE2uZRBl2QxjF1DnLir8xZjgr6Q&#10;xmOXwm0tp1n2Ji1WnBpKbGhXkr6d7lbB2V23ndUX/mwfx+r+fvBazw9KjYb9ZgEiUh//xU/3h0nz&#10;Z/D3SzpArn4BAAD//wMAUEsBAi0AFAAGAAgAAAAhANvh9svuAAAAhQEAABMAAAAAAAAAAAAAAAAA&#10;AAAAAFtDb250ZW50X1R5cGVzXS54bWxQSwECLQAUAAYACAAAACEAWvQsW78AAAAVAQAACwAAAAAA&#10;AAAAAAAAAAAfAQAAX3JlbHMvLnJlbHNQSwECLQAUAAYACAAAACEADKO38MAAAADbAAAADwAAAAAA&#10;AAAAAAAAAAAHAgAAZHJzL2Rvd25yZXYueG1sUEsFBgAAAAADAAMAtwAAAPQCAAAAAA==&#10;" filled="f" stroked="f" strokeweight="1pt"/>
              <w10:wrap anchorx="margin" anchory="margin"/>
              <w10:anchorlock/>
            </v:group>
          </w:pict>
        </mc:Fallback>
      </mc:AlternateContent>
    </w:r>
    <w:r w:rsidR="00CD4ED2" w:rsidRPr="00CD4ED2">
      <w:rPr>
        <w:noProof/>
        <w:lang w:eastAsia="en-US"/>
      </w:rPr>
      <mc:AlternateContent>
        <mc:Choice Requires="wpg">
          <w:drawing>
            <wp:anchor distT="0" distB="0" distL="114300" distR="114300" simplePos="0" relativeHeight="251665408" behindDoc="1" locked="0" layoutInCell="1" allowOverlap="1" wp14:anchorId="7EFB1A52" wp14:editId="022DC25D">
              <wp:simplePos x="0" y="0"/>
              <wp:positionH relativeFrom="page">
                <wp:align>center</wp:align>
              </wp:positionH>
              <wp:positionV relativeFrom="page">
                <wp:align>top</wp:align>
              </wp:positionV>
              <wp:extent cx="3383280" cy="7772400"/>
              <wp:effectExtent l="0" t="0" r="26670" b="19050"/>
              <wp:wrapNone/>
              <wp:docPr id="9" name="Fold guide lines" descr="Fold guide lines"/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3383280" cy="7772400"/>
                        <a:chOff x="-52393" y="0"/>
                        <a:chExt cx="3386248" cy="7772400"/>
                      </a:xfrm>
                    </wpg:grpSpPr>
                    <wps:wsp>
                      <wps:cNvPr id="11" name="Straight Connector 11"/>
                      <wps:cNvCnPr/>
                      <wps:spPr>
                        <a:xfrm>
                          <a:off x="-52393" y="0"/>
                          <a:ext cx="0" cy="777240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bg1">
                              <a:lumMod val="8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  <wps:wsp>
                      <wps:cNvPr id="12" name="Straight Connector 12"/>
                      <wps:cNvCnPr/>
                      <wps:spPr>
                        <a:xfrm>
                          <a:off x="3333855" y="0"/>
                          <a:ext cx="0" cy="777240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bg1">
                              <a:lumMod val="8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wpg:wg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>
          <w:pict>
            <v:group w14:anchorId="35496445" id="Fold guide lines" o:spid="_x0000_s1026" alt="Fold guide lines" style="position:absolute;margin-left:0;margin-top:0;width:266.4pt;height:612pt;z-index:-251651072;mso-position-horizontal:center;mso-position-horizontal-relative:page;mso-position-vertical:top;mso-position-vertical-relative:page;mso-width-relative:margin" coordorigin="-523" coordsize="33862,7772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ihGZ4dgIAACQIAAAOAAAAZHJzL2Uyb0RvYy54bWzsVc1u2zAMvg/YOwi6t3acpk2NOj20ay/7&#10;KZrtAVRZtgXIkiApcfL2o+ifFE1RoB2wwzAfZEskP5IfSevqetcqshXOS6MLOjtNKRGam1LquqC/&#10;ft6dLCnxgemSKaNFQffC0+vV509Xnc1FZhqjSuEIgGifd7agTQg2TxLPG9Eyf2qs0CCsjGtZgK2r&#10;k9KxDtBblWRpep50xpXWGS68h9PbXkhXiF9VgocfVeVFIKqgEFvA1eH6FNdkdcXy2jHbSD6EwT4Q&#10;RcukBqcT1C0LjGycPIJqJXfGmyqcctMmpqokF5gDZDNLX2Rz78zGYi513tV2ogmofcHTh2H59+2D&#10;I7Is6CUlmrVQojuoCak3shRESQ31IqXwHDg7EgB5na1zwLh3dm0f3HBQ97vIx65ybXxDpmSHtO8n&#10;2sUuEA6H8/lyni2hOhxkFxcX2Vk6FIY3UL1od7LI5pdzSg7GvPlyMD/PzqDPXpgno/ckBjnF1Fno&#10;NH8g0/8ZmeuGWYE18pGIgczZbGRzHRyTdRPIjdEa2tE4AkIkCg1u9ECbzz0w+Apnx7mPxB1TNuXM&#10;cut8uBemJfGjoLGU2KFs+9UH8A+qo0p0qnRcvVGyvJNK4SYOobhRjmwZjM9TPUMAtWm/mbI/Wy7S&#10;vlaAhjMb1RH7GRLIIjqUYcwRv8Jeid7zo6igBaHMvYMJqPfBOBc6IGeIBNrRrIIoJ8MUI3vTcNCP&#10;pgJ/DO8xnizQs9FhMm6lNu4172E3hlz1+iMDfd6RgidT7rH6SA00ZZynv9Gd2Vvdmb2rO+fwLBeL&#10;56P5vz3/2fbEXylcRTjiw7UZ77rne+zzw+W++g0AAP//AwBQSwMEFAAGAAgAAAAhABNPutfdAAAA&#10;BgEAAA8AAABkcnMvZG93bnJldi54bWxMj0FLw0AQhe+C/2EZwZvdJLVSYjalFPVUBFtBepsm0yQ0&#10;Oxuy2yT9945e9DLweI8338tWk23VQL1vHBuIZxEo4sKVDVcGPvevD0tQPiCX2DomA1fysMpvbzJM&#10;SzfyBw27UCkpYZ+igTqELtXaFzVZ9DPXEYt3cr3FILKvdNnjKOW21UkUPWmLDcuHGjva1FScdxdr&#10;4G3EcT2PX4bt+bS5HvaL969tTMbc303rZ1CBpvAXhh98QYdcmI7uwqVXrQEZEn6veIt5IjOOEkqS&#10;xwh0nun/+Pk3AAAA//8DAFBLAQItABQABgAIAAAAIQC2gziS/gAAAOEBAAATAAAAAAAAAAAAAAAA&#10;AAAAAABbQ29udGVudF9UeXBlc10ueG1sUEsBAi0AFAAGAAgAAAAhADj9If/WAAAAlAEAAAsAAAAA&#10;AAAAAAAAAAAALwEAAF9yZWxzLy5yZWxzUEsBAi0AFAAGAAgAAAAhAGKEZnh2AgAAJAgAAA4AAAAA&#10;AAAAAAAAAAAALgIAAGRycy9lMm9Eb2MueG1sUEsBAi0AFAAGAAgAAAAhABNPutfdAAAABgEAAA8A&#10;AAAAAAAAAAAAAAAA0AQAAGRycy9kb3ducmV2LnhtbFBLBQYAAAAABAAEAPMAAADaBQAAAAA=&#10;">
              <v:line id="Straight Connector 11" o:spid="_x0000_s1027" style="position:absolute;visibility:visible;mso-wrap-style:square" from="-523,0" to="-523,77724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a7LphwQAAANsAAAAPAAAAZHJzL2Rvd25yZXYueG1sRE9Ni8Iw&#10;EL0L/ocwC940VVC0GmUVLIp6UHfvQzO23W0mpYm2++83guBtHu9zFqvWlOJBtSssKxgOIhDEqdUF&#10;Zwq+rtv+FITzyBpLy6Tgjxyslt3OAmNtGz7T4+IzEULYxagg976KpXRpTgbdwFbEgbvZ2qAPsM6k&#10;rrEJ4aaUoyiaSIMFh4YcK9rklP5e7kbBdo+nw7hZT76T4+acjNPZ/SfRSvU+2s85CE+tf4tf7p0O&#10;84fw/CUcIJf/AAAA//8DAFBLAQItABQABgAIAAAAIQDb4fbL7gAAAIUBAAATAAAAAAAAAAAAAAAA&#10;AAAAAABbQ29udGVudF9UeXBlc10ueG1sUEsBAi0AFAAGAAgAAAAhAFr0LFu/AAAAFQEAAAsAAAAA&#10;AAAAAAAAAAAAHwEAAF9yZWxzLy5yZWxzUEsBAi0AFAAGAAgAAAAhAJrsumHBAAAA2wAAAA8AAAAA&#10;AAAAAAAAAAAABwIAAGRycy9kb3ducmV2LnhtbFBLBQYAAAAAAwADALcAAAD1AgAAAAA=&#10;" strokecolor="#d8d8d8 [2732]" strokeweight=".5pt">
                <v:stroke joinstyle="miter"/>
              </v:line>
              <v:line id="Straight Connector 12" o:spid="_x0000_s1028" style="position:absolute;visibility:visible;mso-wrap-style:square" from="33338,0" to="33338,77724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qPiQWwgAAANsAAAAPAAAAZHJzL2Rvd25yZXYueG1sRE9La8JA&#10;EL4X+h+WKfTWbBSUGrOKFQxK60Ft70N2TNJmZ0N28/Dfu4VCb/PxPSddj6YWPbWusqxgEsUgiHOr&#10;Ky4UfF52L68gnEfWWFsmBTdysF49PqSYaDvwifqzL0QIYZeggtL7JpHS5SUZdJFtiAN3ta1BH2Bb&#10;SN3iEMJNLadxPJcGKw4NJTa0LSn/OXdGwe6Ax/fZ8Db/yj62p2yWL7rvTCv1/DRuliA8jf5f/Ofe&#10;6zB/Cr+/hAPk6g4AAP//AwBQSwECLQAUAAYACAAAACEA2+H2y+4AAACFAQAAEwAAAAAAAAAAAAAA&#10;AAAAAAAAW0NvbnRlbnRfVHlwZXNdLnhtbFBLAQItABQABgAIAAAAIQBa9CxbvwAAABUBAAALAAAA&#10;AAAAAAAAAAAAAB8BAABfcmVscy8ucmVsc1BLAQItABQABgAIAAAAIQBqPiQWwgAAANsAAAAPAAAA&#10;AAAAAAAAAAAAAAcCAABkcnMvZG93bnJldi54bWxQSwUGAAAAAAMAAwC3AAAA9gIAAAAA&#10;" strokecolor="#d8d8d8 [2732]" strokeweight=".5pt">
                <v:stroke joinstyle="miter"/>
              </v:line>
              <w10:wrap anchorx="page" anchory="page"/>
            </v:group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30581D3C"/>
    <w:lvl w:ilvl="0">
      <w:start w:val="1"/>
      <w:numFmt w:val="decimal"/>
      <w:pStyle w:val="ListNumber5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02749390"/>
    <w:lvl w:ilvl="0">
      <w:start w:val="1"/>
      <w:numFmt w:val="decimal"/>
      <w:pStyle w:val="ListNumber4"/>
      <w:lvlText w:val="%1."/>
      <w:lvlJc w:val="left"/>
      <w:pPr>
        <w:tabs>
          <w:tab w:val="num" w:pos="1440"/>
        </w:tabs>
        <w:ind w:left="1440" w:hanging="360"/>
      </w:pPr>
    </w:lvl>
  </w:abstractNum>
  <w:abstractNum w:abstractNumId="2" w15:restartNumberingAfterBreak="0">
    <w:nsid w:val="FFFFFF7E"/>
    <w:multiLevelType w:val="singleLevel"/>
    <w:tmpl w:val="78FE26C6"/>
    <w:lvl w:ilvl="0">
      <w:start w:val="1"/>
      <w:numFmt w:val="decimal"/>
      <w:pStyle w:val="ListNumber3"/>
      <w:lvlText w:val="%1."/>
      <w:lvlJc w:val="left"/>
      <w:pPr>
        <w:tabs>
          <w:tab w:val="num" w:pos="1080"/>
        </w:tabs>
        <w:ind w:left="1080" w:hanging="360"/>
      </w:pPr>
    </w:lvl>
  </w:abstractNum>
  <w:abstractNum w:abstractNumId="3" w15:restartNumberingAfterBreak="0">
    <w:nsid w:val="FFFFFF7F"/>
    <w:multiLevelType w:val="singleLevel"/>
    <w:tmpl w:val="89B4397C"/>
    <w:lvl w:ilvl="0">
      <w:start w:val="1"/>
      <w:numFmt w:val="decimal"/>
      <w:pStyle w:val="ListNumber2"/>
      <w:lvlText w:val="%1."/>
      <w:lvlJc w:val="left"/>
      <w:pPr>
        <w:tabs>
          <w:tab w:val="num" w:pos="720"/>
        </w:tabs>
        <w:ind w:left="720" w:hanging="360"/>
      </w:pPr>
    </w:lvl>
  </w:abstractNum>
  <w:abstractNum w:abstractNumId="4" w15:restartNumberingAfterBreak="0">
    <w:nsid w:val="FFFFFF80"/>
    <w:multiLevelType w:val="singleLevel"/>
    <w:tmpl w:val="99049BCC"/>
    <w:lvl w:ilvl="0">
      <w:start w:val="1"/>
      <w:numFmt w:val="bullet"/>
      <w:pStyle w:val="ListBullet5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A5B0FD40"/>
    <w:lvl w:ilvl="0">
      <w:start w:val="1"/>
      <w:numFmt w:val="bullet"/>
      <w:pStyle w:val="ListBullet4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585E6B06"/>
    <w:lvl w:ilvl="0">
      <w:start w:val="1"/>
      <w:numFmt w:val="bullet"/>
      <w:pStyle w:val="ListBullet3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C8D41C74"/>
    <w:lvl w:ilvl="0">
      <w:start w:val="1"/>
      <w:numFmt w:val="bullet"/>
      <w:pStyle w:val="ListBullet2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7C6E0862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BCF48180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74CBC8" w:themeColor="accent1"/>
      </w:rPr>
    </w:lvl>
  </w:abstractNum>
  <w:abstractNum w:abstractNumId="10" w15:restartNumberingAfterBreak="0">
    <w:nsid w:val="34BA0F9B"/>
    <w:multiLevelType w:val="hybridMultilevel"/>
    <w:tmpl w:val="CA2E004C"/>
    <w:lvl w:ilvl="0" w:tplc="B6BE0FE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2B7471" w:themeColor="accent1" w:themeShade="80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3A6568F4"/>
    <w:multiLevelType w:val="hybridMultilevel"/>
    <w:tmpl w:val="680E8132"/>
    <w:lvl w:ilvl="0" w:tplc="3E8004BE">
      <w:start w:val="1"/>
      <w:numFmt w:val="bullet"/>
      <w:lvlText w:val=""/>
      <w:lvlJc w:val="left"/>
      <w:pPr>
        <w:ind w:left="720" w:hanging="360"/>
      </w:pPr>
      <w:rPr>
        <w:rFonts w:ascii="Symbol" w:eastAsiaTheme="minorHAnsi" w:hAnsi="Symbol" w:cstheme="minorBidi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550F6D9C"/>
    <w:multiLevelType w:val="hybridMultilevel"/>
    <w:tmpl w:val="845EA586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5B1F084D"/>
    <w:multiLevelType w:val="hybridMultilevel"/>
    <w:tmpl w:val="5AF03392"/>
    <w:lvl w:ilvl="0" w:tplc="4A1EC926">
      <w:start w:val="1"/>
      <w:numFmt w:val="bullet"/>
      <w:lvlText w:val=""/>
      <w:lvlJc w:val="left"/>
      <w:pPr>
        <w:ind w:left="720" w:hanging="360"/>
      </w:pPr>
      <w:rPr>
        <w:rFonts w:ascii="Symbol" w:eastAsiaTheme="minorHAnsi" w:hAnsi="Symbol" w:cstheme="minorBidi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6F654F5C"/>
    <w:multiLevelType w:val="hybridMultilevel"/>
    <w:tmpl w:val="27182512"/>
    <w:lvl w:ilvl="0" w:tplc="15E0ACC8">
      <w:start w:val="1"/>
      <w:numFmt w:val="bullet"/>
      <w:lvlText w:val=""/>
      <w:lvlJc w:val="left"/>
      <w:pPr>
        <w:ind w:left="720" w:hanging="360"/>
      </w:pPr>
      <w:rPr>
        <w:rFonts w:ascii="Symbol" w:eastAsiaTheme="minorHAnsi" w:hAnsi="Symbol" w:cstheme="minorBidi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422721062">
    <w:abstractNumId w:val="9"/>
  </w:num>
  <w:num w:numId="2" w16cid:durableId="545606090">
    <w:abstractNumId w:val="9"/>
    <w:lvlOverride w:ilvl="0">
      <w:startOverride w:val="1"/>
    </w:lvlOverride>
  </w:num>
  <w:num w:numId="3" w16cid:durableId="1982348746">
    <w:abstractNumId w:val="9"/>
    <w:lvlOverride w:ilvl="0">
      <w:startOverride w:val="1"/>
    </w:lvlOverride>
  </w:num>
  <w:num w:numId="4" w16cid:durableId="1201822710">
    <w:abstractNumId w:val="8"/>
  </w:num>
  <w:num w:numId="5" w16cid:durableId="1385367974">
    <w:abstractNumId w:val="9"/>
    <w:lvlOverride w:ilvl="0">
      <w:startOverride w:val="1"/>
    </w:lvlOverride>
  </w:num>
  <w:num w:numId="6" w16cid:durableId="302663226">
    <w:abstractNumId w:val="7"/>
  </w:num>
  <w:num w:numId="7" w16cid:durableId="1079450082">
    <w:abstractNumId w:val="6"/>
  </w:num>
  <w:num w:numId="8" w16cid:durableId="1505365275">
    <w:abstractNumId w:val="5"/>
  </w:num>
  <w:num w:numId="9" w16cid:durableId="1440835257">
    <w:abstractNumId w:val="4"/>
  </w:num>
  <w:num w:numId="10" w16cid:durableId="1722050036">
    <w:abstractNumId w:val="3"/>
  </w:num>
  <w:num w:numId="11" w16cid:durableId="1420178155">
    <w:abstractNumId w:val="2"/>
  </w:num>
  <w:num w:numId="12" w16cid:durableId="1474368032">
    <w:abstractNumId w:val="1"/>
  </w:num>
  <w:num w:numId="13" w16cid:durableId="1389572095">
    <w:abstractNumId w:val="0"/>
  </w:num>
  <w:num w:numId="14" w16cid:durableId="1418939509">
    <w:abstractNumId w:val="10"/>
  </w:num>
  <w:num w:numId="15" w16cid:durableId="506091204">
    <w:abstractNumId w:val="12"/>
  </w:num>
  <w:num w:numId="16" w16cid:durableId="22826952">
    <w:abstractNumId w:val="14"/>
  </w:num>
  <w:num w:numId="17" w16cid:durableId="1297417521">
    <w:abstractNumId w:val="13"/>
  </w:num>
  <w:num w:numId="18" w16cid:durableId="702948934">
    <w:abstractNumId w:val="1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grammar="clean"/>
  <w:attachedTemplate r:id="rId1"/>
  <w:defaultTabStop w:val="720"/>
  <w:characterSpacingControl w:val="doNotCompress"/>
  <w:hdrShapeDefaults>
    <o:shapedefaults v:ext="edit" spidmax="2050"/>
    <o:shapelayout v:ext="edit">
      <o:idmap v:ext="edit" data="1"/>
    </o:shapelayout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714CE0"/>
    <w:rsid w:val="00011057"/>
    <w:rsid w:val="00016C11"/>
    <w:rsid w:val="000425F6"/>
    <w:rsid w:val="000715F6"/>
    <w:rsid w:val="00075279"/>
    <w:rsid w:val="000A2D4D"/>
    <w:rsid w:val="00174BDD"/>
    <w:rsid w:val="00201F5D"/>
    <w:rsid w:val="0028430B"/>
    <w:rsid w:val="002C59FE"/>
    <w:rsid w:val="002F5ECB"/>
    <w:rsid w:val="00304446"/>
    <w:rsid w:val="003309C2"/>
    <w:rsid w:val="0037743C"/>
    <w:rsid w:val="003E1E9B"/>
    <w:rsid w:val="00425687"/>
    <w:rsid w:val="00441316"/>
    <w:rsid w:val="00472D18"/>
    <w:rsid w:val="004D465C"/>
    <w:rsid w:val="00555FE1"/>
    <w:rsid w:val="005B1049"/>
    <w:rsid w:val="005F496D"/>
    <w:rsid w:val="00632BB1"/>
    <w:rsid w:val="00636FE2"/>
    <w:rsid w:val="0069002D"/>
    <w:rsid w:val="00704FD6"/>
    <w:rsid w:val="007103CB"/>
    <w:rsid w:val="00712321"/>
    <w:rsid w:val="00714CE0"/>
    <w:rsid w:val="007327A6"/>
    <w:rsid w:val="00751AA2"/>
    <w:rsid w:val="00775E87"/>
    <w:rsid w:val="007A2A34"/>
    <w:rsid w:val="007B03D6"/>
    <w:rsid w:val="007C70E3"/>
    <w:rsid w:val="008D2383"/>
    <w:rsid w:val="00997A21"/>
    <w:rsid w:val="00A01D2E"/>
    <w:rsid w:val="00A86EAB"/>
    <w:rsid w:val="00A92C80"/>
    <w:rsid w:val="00AC6CE2"/>
    <w:rsid w:val="00AE3ADC"/>
    <w:rsid w:val="00BE7259"/>
    <w:rsid w:val="00BF706A"/>
    <w:rsid w:val="00CA1864"/>
    <w:rsid w:val="00CD4ED2"/>
    <w:rsid w:val="00CD6C0C"/>
    <w:rsid w:val="00CE1E3B"/>
    <w:rsid w:val="00D067F3"/>
    <w:rsid w:val="00D2631E"/>
    <w:rsid w:val="00D75DCC"/>
    <w:rsid w:val="00D91EF3"/>
    <w:rsid w:val="00DC332A"/>
    <w:rsid w:val="00DF42C3"/>
    <w:rsid w:val="00E36671"/>
    <w:rsid w:val="00E75E55"/>
    <w:rsid w:val="00E90C97"/>
    <w:rsid w:val="00E938FB"/>
    <w:rsid w:val="00EC5CFF"/>
    <w:rsid w:val="00ED7C90"/>
    <w:rsid w:val="00F00F9C"/>
    <w:rsid w:val="00F60E52"/>
    <w:rsid w:val="00F61F21"/>
    <w:rsid w:val="00F91541"/>
    <w:rsid w:val="00FA4083"/>
    <w:rsid w:val="00FB1F7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attachedSchema w:val="http://schemas.microsoft.com/temp/samples"/>
  <w:themeFontLang w:val="en-US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256AD604"/>
  <w15:chartTrackingRefBased/>
  <w15:docId w15:val="{137EE0C4-E84E-4267-8D29-625CA1308BB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color w:val="262626" w:themeColor="text1" w:themeTint="D9"/>
        <w:kern w:val="2"/>
        <w:sz w:val="22"/>
        <w:szCs w:val="22"/>
        <w:lang w:val="en-US" w:eastAsia="ja-JP" w:bidi="ar-SA"/>
        <w14:ligatures w14:val="standard"/>
      </w:rPr>
    </w:rPrDefault>
    <w:pPrDefault>
      <w:pPr>
        <w:spacing w:after="16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2" w:qFormat="1"/>
    <w:lsdException w:name="heading 2" w:semiHidden="1" w:uiPriority="2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2" w:unhideWhenUsed="1" w:qFormat="1"/>
    <w:lsdException w:name="List Number" w:uiPriority="3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 w:qFormat="1"/>
    <w:lsdException w:name="Hyperlink" w:semiHidden="1" w:unhideWhenUsed="1"/>
    <w:lsdException w:name="FollowedHyperlink" w:semiHidden="1" w:unhideWhenUsed="1"/>
    <w:lsdException w:name="Strong" w:semiHidden="1" w:uiPriority="22" w:unhideWhenUsed="1"/>
    <w:lsdException w:name="Emphasis" w:semiHidden="1" w:uiPriority="20" w:unhideWhenUsed="1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nhideWhenUsed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unhideWhenUsed="1" w:qFormat="1"/>
    <w:lsdException w:name="Quote" w:uiPriority="2" w:qFormat="1"/>
    <w:lsdException w:name="Intense Quote" w:semiHidden="1" w:uiPriority="30" w:unhideWhenUsed="1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unhideWhenUsed="1" w:qFormat="1"/>
    <w:lsdException w:name="Intense Emphasis" w:semiHidden="1" w:uiPriority="21" w:unhideWhenUsed="1" w:qFormat="1"/>
    <w:lsdException w:name="Subtle Reference" w:semiHidden="1" w:uiPriority="31" w:unhideWhenUsed="1" w:qFormat="1"/>
    <w:lsdException w:name="Intense Reference" w:semiHidden="1" w:uiPriority="32" w:unhideWhenUsed="1" w:qFormat="1"/>
    <w:lsdException w:name="Book Title" w:semiHidden="1" w:uiPriority="33" w:unhideWhenUsed="1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555FE1"/>
  </w:style>
  <w:style w:type="paragraph" w:styleId="Heading1">
    <w:name w:val="heading 1"/>
    <w:basedOn w:val="Normal"/>
    <w:next w:val="Normal"/>
    <w:link w:val="Heading1Char"/>
    <w:uiPriority w:val="8"/>
    <w:qFormat/>
    <w:pPr>
      <w:keepNext/>
      <w:keepLines/>
      <w:spacing w:before="400" w:after="120" w:line="240" w:lineRule="auto"/>
      <w:outlineLvl w:val="0"/>
    </w:pPr>
    <w:rPr>
      <w:rFonts w:asciiTheme="majorHAnsi" w:eastAsiaTheme="majorEastAsia" w:hAnsiTheme="majorHAnsi" w:cstheme="majorBidi"/>
      <w:color w:val="2B7471" w:themeColor="accent1" w:themeShade="80"/>
      <w:sz w:val="30"/>
    </w:rPr>
  </w:style>
  <w:style w:type="paragraph" w:styleId="Heading2">
    <w:name w:val="heading 2"/>
    <w:basedOn w:val="Normal"/>
    <w:next w:val="Normal"/>
    <w:link w:val="Heading2Char"/>
    <w:uiPriority w:val="8"/>
    <w:unhideWhenUsed/>
    <w:qFormat/>
    <w:pPr>
      <w:keepNext/>
      <w:keepLines/>
      <w:spacing w:before="360" w:after="40"/>
      <w:outlineLvl w:val="1"/>
    </w:pPr>
    <w:rPr>
      <w:rFonts w:asciiTheme="majorHAnsi" w:eastAsiaTheme="majorEastAsia" w:hAnsiTheme="majorHAnsi" w:cstheme="majorBidi"/>
      <w:b/>
      <w:bCs/>
    </w:rPr>
  </w:style>
  <w:style w:type="paragraph" w:styleId="Heading3">
    <w:name w:val="heading 3"/>
    <w:basedOn w:val="Normal"/>
    <w:next w:val="Normal"/>
    <w:link w:val="Heading3Char"/>
    <w:uiPriority w:val="8"/>
    <w:semiHidden/>
    <w:unhideWhenUsed/>
    <w:qFormat/>
    <w:pPr>
      <w:keepNext/>
      <w:keepLines/>
      <w:spacing w:before="160" w:after="0"/>
      <w:outlineLvl w:val="2"/>
    </w:pPr>
    <w:rPr>
      <w:rFonts w:asciiTheme="majorHAnsi" w:eastAsiaTheme="majorEastAsia" w:hAnsiTheme="majorHAnsi" w:cstheme="majorBidi"/>
      <w:b/>
      <w:bCs/>
      <w:color w:val="2B7471" w:themeColor="accent1" w:themeShade="80"/>
    </w:rPr>
  </w:style>
  <w:style w:type="paragraph" w:styleId="Heading4">
    <w:name w:val="heading 4"/>
    <w:basedOn w:val="Normal"/>
    <w:next w:val="Normal"/>
    <w:link w:val="Heading4Char"/>
    <w:uiPriority w:val="8"/>
    <w:semiHidden/>
    <w:unhideWhenUsed/>
    <w:qFormat/>
    <w:pPr>
      <w:keepNext/>
      <w:keepLines/>
      <w:spacing w:before="40" w:after="0"/>
      <w:outlineLvl w:val="3"/>
    </w:pPr>
    <w:rPr>
      <w:rFonts w:asciiTheme="majorHAnsi" w:eastAsiaTheme="majorEastAsia" w:hAnsiTheme="majorHAnsi" w:cstheme="majorBidi"/>
      <w:i/>
      <w:iCs/>
      <w:color w:val="2B7471" w:themeColor="accent1" w:themeShade="80"/>
    </w:rPr>
  </w:style>
  <w:style w:type="paragraph" w:styleId="Heading5">
    <w:name w:val="heading 5"/>
    <w:basedOn w:val="Normal"/>
    <w:next w:val="Normal"/>
    <w:link w:val="Heading5Char"/>
    <w:uiPriority w:val="8"/>
    <w:semiHidden/>
    <w:unhideWhenUsed/>
    <w:qFormat/>
    <w:pPr>
      <w:keepNext/>
      <w:keepLines/>
      <w:spacing w:before="40" w:after="0"/>
      <w:outlineLvl w:val="4"/>
    </w:pPr>
    <w:rPr>
      <w:rFonts w:asciiTheme="majorHAnsi" w:eastAsiaTheme="majorEastAsia" w:hAnsiTheme="majorHAnsi" w:cstheme="majorBidi"/>
      <w:color w:val="2B7471" w:themeColor="accent1" w:themeShade="80"/>
    </w:rPr>
  </w:style>
  <w:style w:type="paragraph" w:styleId="Heading6">
    <w:name w:val="heading 6"/>
    <w:basedOn w:val="Normal"/>
    <w:next w:val="Normal"/>
    <w:link w:val="Heading6Char"/>
    <w:uiPriority w:val="8"/>
    <w:semiHidden/>
    <w:unhideWhenUsed/>
    <w:qFormat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2B7370" w:themeColor="accent1" w:themeShade="7F"/>
    </w:rPr>
  </w:style>
  <w:style w:type="paragraph" w:styleId="Heading7">
    <w:name w:val="heading 7"/>
    <w:basedOn w:val="Normal"/>
    <w:next w:val="Normal"/>
    <w:link w:val="Heading7Char"/>
    <w:uiPriority w:val="8"/>
    <w:semiHidden/>
    <w:unhideWhenUsed/>
    <w:qFormat/>
    <w:rsid w:val="00A92C80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2B7370" w:themeColor="accent1" w:themeShade="7F"/>
    </w:rPr>
  </w:style>
  <w:style w:type="paragraph" w:styleId="Heading8">
    <w:name w:val="heading 8"/>
    <w:basedOn w:val="Normal"/>
    <w:next w:val="Normal"/>
    <w:link w:val="Heading8Char"/>
    <w:uiPriority w:val="8"/>
    <w:semiHidden/>
    <w:unhideWhenUsed/>
    <w:qFormat/>
    <w:rsid w:val="00A92C80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Cs w:val="21"/>
    </w:rPr>
  </w:style>
  <w:style w:type="paragraph" w:styleId="Heading9">
    <w:name w:val="heading 9"/>
    <w:basedOn w:val="Normal"/>
    <w:next w:val="Normal"/>
    <w:link w:val="Heading9Char"/>
    <w:uiPriority w:val="8"/>
    <w:semiHidden/>
    <w:unhideWhenUsed/>
    <w:qFormat/>
    <w:rsid w:val="00A92C80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Cs w:val="2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39"/>
    <w:pPr>
      <w:spacing w:after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HostTable">
    <w:name w:val="Host Table"/>
    <w:basedOn w:val="TableNormal"/>
    <w:uiPriority w:val="99"/>
    <w:tblPr>
      <w:jc w:val="center"/>
      <w:tblCellMar>
        <w:left w:w="0" w:type="dxa"/>
        <w:right w:w="0" w:type="dxa"/>
      </w:tblCellMar>
    </w:tblPr>
    <w:trPr>
      <w:jc w:val="center"/>
    </w:trPr>
  </w:style>
  <w:style w:type="paragraph" w:styleId="BalloonText">
    <w:name w:val="Balloon Text"/>
    <w:basedOn w:val="Normal"/>
    <w:link w:val="BalloonTextChar"/>
    <w:uiPriority w:val="99"/>
    <w:semiHidden/>
    <w:unhideWhenUsed/>
    <w:pPr>
      <w:spacing w:after="0"/>
    </w:pPr>
    <w:rPr>
      <w:rFonts w:ascii="Segoe UI" w:hAnsi="Segoe UI" w:cs="Segoe UI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Pr>
      <w:rFonts w:ascii="Segoe UI" w:hAnsi="Segoe UI" w:cs="Segoe UI"/>
      <w:sz w:val="18"/>
    </w:rPr>
  </w:style>
  <w:style w:type="paragraph" w:customStyle="1" w:styleId="BlockHeading">
    <w:name w:val="Block Heading"/>
    <w:basedOn w:val="Normal"/>
    <w:uiPriority w:val="1"/>
    <w:qFormat/>
    <w:rsid w:val="00CD4ED2"/>
    <w:pPr>
      <w:spacing w:before="720" w:after="180" w:line="240" w:lineRule="auto"/>
      <w:ind w:left="504" w:right="504"/>
      <w:contextualSpacing/>
    </w:pPr>
    <w:rPr>
      <w:rFonts w:asciiTheme="majorHAnsi" w:eastAsiaTheme="majorEastAsia" w:hAnsiTheme="majorHAnsi" w:cstheme="majorBidi"/>
      <w:color w:val="FFFFFF" w:themeColor="background1"/>
      <w:sz w:val="36"/>
      <w:szCs w:val="20"/>
    </w:rPr>
  </w:style>
  <w:style w:type="paragraph" w:styleId="BlockText">
    <w:name w:val="Block Text"/>
    <w:basedOn w:val="Normal"/>
    <w:uiPriority w:val="2"/>
    <w:unhideWhenUsed/>
    <w:qFormat/>
    <w:rsid w:val="00712321"/>
    <w:pPr>
      <w:spacing w:line="252" w:lineRule="auto"/>
      <w:ind w:left="504" w:right="504"/>
    </w:pPr>
    <w:rPr>
      <w:color w:val="FFFFFF" w:themeColor="background1"/>
    </w:rPr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Recipient">
    <w:name w:val="Recipient"/>
    <w:basedOn w:val="Normal"/>
    <w:uiPriority w:val="4"/>
    <w:qFormat/>
    <w:rsid w:val="00D91EF3"/>
    <w:pPr>
      <w:spacing w:after="0" w:line="288" w:lineRule="auto"/>
      <w:ind w:left="4320"/>
      <w:contextualSpacing/>
    </w:pPr>
    <w:rPr>
      <w:color w:val="595959" w:themeColor="text1" w:themeTint="A6"/>
    </w:rPr>
  </w:style>
  <w:style w:type="paragraph" w:customStyle="1" w:styleId="ReturnAddress">
    <w:name w:val="Return Address"/>
    <w:basedOn w:val="Normal"/>
    <w:uiPriority w:val="3"/>
    <w:qFormat/>
    <w:pPr>
      <w:spacing w:after="0" w:line="288" w:lineRule="auto"/>
    </w:pPr>
    <w:rPr>
      <w:color w:val="595959" w:themeColor="text1" w:themeTint="A6"/>
    </w:rPr>
  </w:style>
  <w:style w:type="paragraph" w:styleId="Title">
    <w:name w:val="Title"/>
    <w:basedOn w:val="Normal"/>
    <w:link w:val="TitleChar"/>
    <w:uiPriority w:val="5"/>
    <w:qFormat/>
    <w:pPr>
      <w:spacing w:after="60" w:line="228" w:lineRule="auto"/>
    </w:pPr>
    <w:rPr>
      <w:rFonts w:asciiTheme="majorHAnsi" w:eastAsiaTheme="majorEastAsia" w:hAnsiTheme="majorHAnsi" w:cstheme="majorBidi"/>
      <w:b/>
      <w:bCs/>
      <w:color w:val="595959" w:themeColor="text1" w:themeTint="A6"/>
      <w:kern w:val="28"/>
      <w:sz w:val="60"/>
    </w:rPr>
  </w:style>
  <w:style w:type="character" w:customStyle="1" w:styleId="TitleChar">
    <w:name w:val="Title Char"/>
    <w:basedOn w:val="DefaultParagraphFont"/>
    <w:link w:val="Title"/>
    <w:uiPriority w:val="5"/>
    <w:rsid w:val="00555FE1"/>
    <w:rPr>
      <w:rFonts w:asciiTheme="majorHAnsi" w:eastAsiaTheme="majorEastAsia" w:hAnsiTheme="majorHAnsi" w:cstheme="majorBidi"/>
      <w:b/>
      <w:bCs/>
      <w:color w:val="595959" w:themeColor="text1" w:themeTint="A6"/>
      <w:kern w:val="28"/>
      <w:sz w:val="60"/>
    </w:rPr>
  </w:style>
  <w:style w:type="paragraph" w:styleId="Subtitle">
    <w:name w:val="Subtitle"/>
    <w:basedOn w:val="Normal"/>
    <w:link w:val="SubtitleChar"/>
    <w:uiPriority w:val="6"/>
    <w:qFormat/>
    <w:rsid w:val="0037743C"/>
    <w:pPr>
      <w:numPr>
        <w:ilvl w:val="1"/>
      </w:numPr>
      <w:spacing w:after="240"/>
      <w:contextualSpacing/>
    </w:pPr>
    <w:rPr>
      <w:color w:val="2B7471" w:themeColor="accent1" w:themeShade="80"/>
    </w:rPr>
  </w:style>
  <w:style w:type="character" w:customStyle="1" w:styleId="SubtitleChar">
    <w:name w:val="Subtitle Char"/>
    <w:basedOn w:val="DefaultParagraphFont"/>
    <w:link w:val="Subtitle"/>
    <w:uiPriority w:val="6"/>
    <w:rsid w:val="00555FE1"/>
    <w:rPr>
      <w:color w:val="2B7471" w:themeColor="accent1" w:themeShade="80"/>
    </w:rPr>
  </w:style>
  <w:style w:type="character" w:customStyle="1" w:styleId="Heading1Char">
    <w:name w:val="Heading 1 Char"/>
    <w:basedOn w:val="DefaultParagraphFont"/>
    <w:link w:val="Heading1"/>
    <w:uiPriority w:val="8"/>
    <w:rsid w:val="00555FE1"/>
    <w:rPr>
      <w:rFonts w:asciiTheme="majorHAnsi" w:eastAsiaTheme="majorEastAsia" w:hAnsiTheme="majorHAnsi" w:cstheme="majorBidi"/>
      <w:color w:val="2B7471" w:themeColor="accent1" w:themeShade="80"/>
      <w:sz w:val="30"/>
    </w:rPr>
  </w:style>
  <w:style w:type="character" w:customStyle="1" w:styleId="Heading2Char">
    <w:name w:val="Heading 2 Char"/>
    <w:basedOn w:val="DefaultParagraphFont"/>
    <w:link w:val="Heading2"/>
    <w:uiPriority w:val="8"/>
    <w:rsid w:val="00555FE1"/>
    <w:rPr>
      <w:rFonts w:asciiTheme="majorHAnsi" w:eastAsiaTheme="majorEastAsia" w:hAnsiTheme="majorHAnsi" w:cstheme="majorBidi"/>
      <w:b/>
      <w:bCs/>
    </w:rPr>
  </w:style>
  <w:style w:type="paragraph" w:styleId="Quote">
    <w:name w:val="Quote"/>
    <w:basedOn w:val="Normal"/>
    <w:link w:val="QuoteChar"/>
    <w:uiPriority w:val="12"/>
    <w:unhideWhenUsed/>
    <w:qFormat/>
    <w:rsid w:val="00751AA2"/>
    <w:pPr>
      <w:pBdr>
        <w:top w:val="single" w:sz="2" w:space="24" w:color="2B7471" w:themeColor="accent1" w:themeShade="80"/>
        <w:left w:val="single" w:sz="2" w:space="20" w:color="2B7471" w:themeColor="accent1" w:themeShade="80"/>
        <w:bottom w:val="single" w:sz="2" w:space="24" w:color="2B7471" w:themeColor="accent1" w:themeShade="80"/>
        <w:right w:val="single" w:sz="2" w:space="20" w:color="2B7471" w:themeColor="accent1" w:themeShade="80"/>
      </w:pBdr>
      <w:shd w:val="clear" w:color="auto" w:fill="2B7471" w:themeFill="accent1" w:themeFillShade="80"/>
      <w:spacing w:after="480"/>
      <w:ind w:left="432" w:right="432"/>
      <w:contextualSpacing/>
    </w:pPr>
    <w:rPr>
      <w:rFonts w:asciiTheme="majorHAnsi" w:eastAsiaTheme="majorEastAsia" w:hAnsiTheme="majorHAnsi" w:cstheme="majorBidi"/>
      <w:color w:val="FFFFFF" w:themeColor="background1"/>
    </w:rPr>
  </w:style>
  <w:style w:type="character" w:customStyle="1" w:styleId="QuoteChar">
    <w:name w:val="Quote Char"/>
    <w:basedOn w:val="DefaultParagraphFont"/>
    <w:link w:val="Quote"/>
    <w:uiPriority w:val="12"/>
    <w:rsid w:val="00555FE1"/>
    <w:rPr>
      <w:rFonts w:asciiTheme="majorHAnsi" w:eastAsiaTheme="majorEastAsia" w:hAnsiTheme="majorHAnsi" w:cstheme="majorBidi"/>
      <w:color w:val="FFFFFF" w:themeColor="background1"/>
      <w:shd w:val="clear" w:color="auto" w:fill="2B7471" w:themeFill="accent1" w:themeFillShade="80"/>
    </w:rPr>
  </w:style>
  <w:style w:type="paragraph" w:styleId="ListBullet">
    <w:name w:val="List Bullet"/>
    <w:basedOn w:val="Normal"/>
    <w:uiPriority w:val="10"/>
    <w:unhideWhenUsed/>
    <w:qFormat/>
    <w:pPr>
      <w:numPr>
        <w:numId w:val="14"/>
      </w:numPr>
      <w:tabs>
        <w:tab w:val="left" w:pos="360"/>
      </w:tabs>
      <w:spacing w:after="120"/>
    </w:pPr>
    <w:rPr>
      <w:color w:val="323232" w:themeColor="text2"/>
    </w:rPr>
  </w:style>
  <w:style w:type="paragraph" w:customStyle="1" w:styleId="ContactInfo">
    <w:name w:val="Contact Info"/>
    <w:basedOn w:val="Normal"/>
    <w:uiPriority w:val="13"/>
    <w:qFormat/>
    <w:pPr>
      <w:spacing w:after="0"/>
    </w:pPr>
  </w:style>
  <w:style w:type="paragraph" w:customStyle="1" w:styleId="Website">
    <w:name w:val="Website"/>
    <w:basedOn w:val="Normal"/>
    <w:next w:val="Normal"/>
    <w:uiPriority w:val="14"/>
    <w:qFormat/>
    <w:pPr>
      <w:spacing w:before="120"/>
    </w:pPr>
    <w:rPr>
      <w:color w:val="2B7471" w:themeColor="accent1" w:themeShade="80"/>
    </w:rPr>
  </w:style>
  <w:style w:type="character" w:customStyle="1" w:styleId="Heading3Char">
    <w:name w:val="Heading 3 Char"/>
    <w:basedOn w:val="DefaultParagraphFont"/>
    <w:link w:val="Heading3"/>
    <w:uiPriority w:val="8"/>
    <w:semiHidden/>
    <w:rsid w:val="00555FE1"/>
    <w:rPr>
      <w:rFonts w:asciiTheme="majorHAnsi" w:eastAsiaTheme="majorEastAsia" w:hAnsiTheme="majorHAnsi" w:cstheme="majorBidi"/>
      <w:b/>
      <w:bCs/>
      <w:color w:val="2B7471" w:themeColor="accent1" w:themeShade="80"/>
    </w:rPr>
  </w:style>
  <w:style w:type="paragraph" w:styleId="ListNumber">
    <w:name w:val="List Number"/>
    <w:basedOn w:val="Normal"/>
    <w:uiPriority w:val="11"/>
    <w:unhideWhenUsed/>
    <w:pPr>
      <w:numPr>
        <w:numId w:val="4"/>
      </w:numPr>
      <w:tabs>
        <w:tab w:val="left" w:pos="360"/>
      </w:tabs>
      <w:spacing w:after="120"/>
    </w:pPr>
  </w:style>
  <w:style w:type="character" w:customStyle="1" w:styleId="Heading4Char">
    <w:name w:val="Heading 4 Char"/>
    <w:basedOn w:val="DefaultParagraphFont"/>
    <w:link w:val="Heading4"/>
    <w:uiPriority w:val="8"/>
    <w:semiHidden/>
    <w:rsid w:val="00555FE1"/>
    <w:rPr>
      <w:rFonts w:asciiTheme="majorHAnsi" w:eastAsiaTheme="majorEastAsia" w:hAnsiTheme="majorHAnsi" w:cstheme="majorBidi"/>
      <w:i/>
      <w:iCs/>
      <w:color w:val="2B7471" w:themeColor="accent1" w:themeShade="80"/>
    </w:rPr>
  </w:style>
  <w:style w:type="character" w:customStyle="1" w:styleId="Heading5Char">
    <w:name w:val="Heading 5 Char"/>
    <w:basedOn w:val="DefaultParagraphFont"/>
    <w:link w:val="Heading5"/>
    <w:uiPriority w:val="8"/>
    <w:semiHidden/>
    <w:rsid w:val="00555FE1"/>
    <w:rPr>
      <w:rFonts w:asciiTheme="majorHAnsi" w:eastAsiaTheme="majorEastAsia" w:hAnsiTheme="majorHAnsi" w:cstheme="majorBidi"/>
      <w:color w:val="2B7471" w:themeColor="accent1" w:themeShade="80"/>
    </w:rPr>
  </w:style>
  <w:style w:type="character" w:customStyle="1" w:styleId="Heading6Char">
    <w:name w:val="Heading 6 Char"/>
    <w:basedOn w:val="DefaultParagraphFont"/>
    <w:link w:val="Heading6"/>
    <w:uiPriority w:val="8"/>
    <w:semiHidden/>
    <w:rsid w:val="00555FE1"/>
    <w:rPr>
      <w:rFonts w:asciiTheme="majorHAnsi" w:eastAsiaTheme="majorEastAsia" w:hAnsiTheme="majorHAnsi" w:cstheme="majorBidi"/>
      <w:color w:val="2B7370" w:themeColor="accent1" w:themeShade="7F"/>
    </w:rPr>
  </w:style>
  <w:style w:type="character" w:styleId="IntenseEmphasis">
    <w:name w:val="Intense Emphasis"/>
    <w:basedOn w:val="DefaultParagraphFont"/>
    <w:uiPriority w:val="21"/>
    <w:semiHidden/>
    <w:unhideWhenUsed/>
    <w:qFormat/>
    <w:rPr>
      <w:i/>
      <w:iCs/>
      <w:color w:val="2B7471" w:themeColor="accent1" w:themeShade="80"/>
    </w:rPr>
  </w:style>
  <w:style w:type="paragraph" w:styleId="IntenseQuote">
    <w:name w:val="Intense Quote"/>
    <w:basedOn w:val="Normal"/>
    <w:next w:val="Normal"/>
    <w:link w:val="IntenseQuoteChar"/>
    <w:uiPriority w:val="30"/>
    <w:semiHidden/>
    <w:unhideWhenUsed/>
    <w:qFormat/>
    <w:pPr>
      <w:spacing w:before="360" w:after="360"/>
      <w:contextualSpacing/>
    </w:pPr>
    <w:rPr>
      <w:i/>
      <w:iCs/>
      <w:color w:val="2B7471" w:themeColor="accent1" w:themeShade="80"/>
    </w:rPr>
  </w:style>
  <w:style w:type="character" w:customStyle="1" w:styleId="IntenseQuoteChar">
    <w:name w:val="Intense Quote Char"/>
    <w:basedOn w:val="DefaultParagraphFont"/>
    <w:link w:val="IntenseQuote"/>
    <w:uiPriority w:val="30"/>
    <w:semiHidden/>
    <w:rPr>
      <w:i/>
      <w:iCs/>
      <w:color w:val="2B7471" w:themeColor="accent1" w:themeShade="80"/>
    </w:rPr>
  </w:style>
  <w:style w:type="character" w:styleId="IntenseReference">
    <w:name w:val="Intense Reference"/>
    <w:basedOn w:val="DefaultParagraphFont"/>
    <w:uiPriority w:val="32"/>
    <w:semiHidden/>
    <w:unhideWhenUsed/>
    <w:qFormat/>
    <w:rPr>
      <w:b/>
      <w:bCs/>
      <w:caps w:val="0"/>
      <w:smallCaps/>
      <w:color w:val="2B7471" w:themeColor="accent1" w:themeShade="80"/>
      <w:spacing w:val="5"/>
    </w:rPr>
  </w:style>
  <w:style w:type="paragraph" w:styleId="TOCHeading">
    <w:name w:val="TOC Heading"/>
    <w:basedOn w:val="Heading1"/>
    <w:next w:val="Normal"/>
    <w:uiPriority w:val="39"/>
    <w:semiHidden/>
    <w:unhideWhenUsed/>
    <w:qFormat/>
    <w:pPr>
      <w:spacing w:before="240" w:after="0" w:line="276" w:lineRule="auto"/>
      <w:outlineLvl w:val="9"/>
    </w:pPr>
    <w:rPr>
      <w:sz w:val="32"/>
      <w:szCs w:val="32"/>
    </w:rPr>
  </w:style>
  <w:style w:type="paragraph" w:styleId="Bibliography">
    <w:name w:val="Bibliography"/>
    <w:basedOn w:val="Normal"/>
    <w:next w:val="Normal"/>
    <w:uiPriority w:val="37"/>
    <w:semiHidden/>
    <w:unhideWhenUsed/>
    <w:rsid w:val="00A92C80"/>
  </w:style>
  <w:style w:type="paragraph" w:styleId="BodyText">
    <w:name w:val="Body Text"/>
    <w:basedOn w:val="Normal"/>
    <w:link w:val="BodyTextChar"/>
    <w:uiPriority w:val="99"/>
    <w:semiHidden/>
    <w:unhideWhenUsed/>
    <w:rsid w:val="00A92C80"/>
    <w:pPr>
      <w:spacing w:after="120"/>
    </w:pPr>
  </w:style>
  <w:style w:type="character" w:customStyle="1" w:styleId="BodyTextChar">
    <w:name w:val="Body Text Char"/>
    <w:basedOn w:val="DefaultParagraphFont"/>
    <w:link w:val="BodyText"/>
    <w:uiPriority w:val="99"/>
    <w:semiHidden/>
    <w:rsid w:val="00A92C80"/>
  </w:style>
  <w:style w:type="paragraph" w:styleId="BodyText2">
    <w:name w:val="Body Text 2"/>
    <w:basedOn w:val="Normal"/>
    <w:link w:val="BodyText2Char"/>
    <w:uiPriority w:val="99"/>
    <w:semiHidden/>
    <w:unhideWhenUsed/>
    <w:rsid w:val="00A92C80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92C80"/>
  </w:style>
  <w:style w:type="paragraph" w:styleId="BodyText3">
    <w:name w:val="Body Text 3"/>
    <w:basedOn w:val="Normal"/>
    <w:link w:val="BodyText3Char"/>
    <w:uiPriority w:val="99"/>
    <w:semiHidden/>
    <w:unhideWhenUsed/>
    <w:rsid w:val="00A92C80"/>
    <w:pPr>
      <w:spacing w:after="120"/>
    </w:pPr>
    <w:rPr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92C80"/>
    <w:rPr>
      <w:szCs w:val="16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92C80"/>
    <w:pPr>
      <w:spacing w:after="160"/>
      <w:ind w:firstLine="360"/>
    </w:p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92C80"/>
  </w:style>
  <w:style w:type="paragraph" w:styleId="BodyTextIndent">
    <w:name w:val="Body Text Indent"/>
    <w:basedOn w:val="Normal"/>
    <w:link w:val="BodyTextIndentChar"/>
    <w:uiPriority w:val="99"/>
    <w:semiHidden/>
    <w:unhideWhenUsed/>
    <w:rsid w:val="00A92C80"/>
    <w:pPr>
      <w:spacing w:after="120"/>
      <w:ind w:left="360"/>
    </w:pPr>
  </w:style>
  <w:style w:type="character" w:customStyle="1" w:styleId="BodyTextIndentChar">
    <w:name w:val="Body Text Indent Char"/>
    <w:basedOn w:val="DefaultParagraphFont"/>
    <w:link w:val="BodyTextIndent"/>
    <w:uiPriority w:val="99"/>
    <w:semiHidden/>
    <w:rsid w:val="00A92C80"/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92C80"/>
    <w:pPr>
      <w:spacing w:after="160"/>
      <w:ind w:firstLine="360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92C80"/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92C80"/>
    <w:pPr>
      <w:spacing w:after="120" w:line="480" w:lineRule="auto"/>
      <w:ind w:left="360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92C80"/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92C80"/>
    <w:pPr>
      <w:spacing w:after="120"/>
      <w:ind w:left="360"/>
    </w:pPr>
    <w:rPr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92C80"/>
    <w:rPr>
      <w:szCs w:val="16"/>
    </w:rPr>
  </w:style>
  <w:style w:type="character" w:styleId="BookTitle">
    <w:name w:val="Book Title"/>
    <w:basedOn w:val="DefaultParagraphFont"/>
    <w:uiPriority w:val="33"/>
    <w:semiHidden/>
    <w:unhideWhenUsed/>
    <w:qFormat/>
    <w:rsid w:val="00A92C80"/>
    <w:rPr>
      <w:b/>
      <w:bCs/>
      <w:i/>
      <w:iCs/>
      <w:spacing w:val="5"/>
    </w:rPr>
  </w:style>
  <w:style w:type="paragraph" w:styleId="Caption">
    <w:name w:val="caption"/>
    <w:basedOn w:val="Normal"/>
    <w:next w:val="Normal"/>
    <w:uiPriority w:val="35"/>
    <w:semiHidden/>
    <w:unhideWhenUsed/>
    <w:qFormat/>
    <w:rsid w:val="00A92C80"/>
    <w:pPr>
      <w:spacing w:after="200" w:line="240" w:lineRule="auto"/>
    </w:pPr>
    <w:rPr>
      <w:i/>
      <w:iCs/>
      <w:color w:val="323232" w:themeColor="text2"/>
      <w:szCs w:val="18"/>
    </w:rPr>
  </w:style>
  <w:style w:type="paragraph" w:styleId="Closing">
    <w:name w:val="Closing"/>
    <w:basedOn w:val="Normal"/>
    <w:link w:val="ClosingChar"/>
    <w:uiPriority w:val="99"/>
    <w:semiHidden/>
    <w:unhideWhenUsed/>
    <w:rsid w:val="00A92C80"/>
    <w:pPr>
      <w:spacing w:after="0" w:line="240" w:lineRule="auto"/>
      <w:ind w:left="4320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92C80"/>
  </w:style>
  <w:style w:type="table" w:styleId="ColorfulGrid">
    <w:name w:val="Colorful Grid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F4F4" w:themeFill="accent1" w:themeFillTint="33"/>
    </w:tcPr>
    <w:tblStylePr w:type="firstRow">
      <w:rPr>
        <w:b/>
        <w:bCs/>
      </w:rPr>
      <w:tblPr/>
      <w:tcPr>
        <w:shd w:val="clear" w:color="auto" w:fill="C7EAE8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EAE8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41ADA9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41ADA9" w:themeFill="accent1" w:themeFillShade="BF"/>
      </w:tcPr>
    </w:tblStylePr>
    <w:tblStylePr w:type="band1Vert">
      <w:tblPr/>
      <w:tcPr>
        <w:shd w:val="clear" w:color="auto" w:fill="B9E5E3" w:themeFill="accent1" w:themeFillTint="7F"/>
      </w:tcPr>
    </w:tblStylePr>
    <w:tblStylePr w:type="band1Horz">
      <w:tblPr/>
      <w:tcPr>
        <w:shd w:val="clear" w:color="auto" w:fill="B9E5E3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BF3DF" w:themeFill="accent2" w:themeFillTint="33"/>
    </w:tcPr>
    <w:tblStylePr w:type="firstRow">
      <w:rPr>
        <w:b/>
        <w:bCs/>
      </w:rPr>
      <w:tblPr/>
      <w:tcPr>
        <w:shd w:val="clear" w:color="auto" w:fill="F7E8C1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7E8C1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E2A91A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E2A91A" w:themeFill="accent2" w:themeFillShade="BF"/>
      </w:tcPr>
    </w:tblStylePr>
    <w:tblStylePr w:type="band1Vert">
      <w:tblPr/>
      <w:tcPr>
        <w:shd w:val="clear" w:color="auto" w:fill="F6E2B2" w:themeFill="accent2" w:themeFillTint="7F"/>
      </w:tcPr>
    </w:tblStylePr>
    <w:tblStylePr w:type="band1Horz">
      <w:tblPr/>
      <w:tcPr>
        <w:shd w:val="clear" w:color="auto" w:fill="F6E2B2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7F4E0" w:themeFill="accent3" w:themeFillTint="33"/>
    </w:tcPr>
    <w:tblStylePr w:type="firstRow">
      <w:rPr>
        <w:b/>
        <w:bCs/>
      </w:rPr>
      <w:tblPr/>
      <w:tcPr>
        <w:shd w:val="clear" w:color="auto" w:fill="D0E9C2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0E9C2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62A6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62A63C" w:themeFill="accent3" w:themeFillShade="BF"/>
      </w:tcPr>
    </w:tblStylePr>
    <w:tblStylePr w:type="band1Vert">
      <w:tblPr/>
      <w:tcPr>
        <w:shd w:val="clear" w:color="auto" w:fill="C4E3B3" w:themeFill="accent3" w:themeFillTint="7F"/>
      </w:tcPr>
    </w:tblStylePr>
    <w:tblStylePr w:type="band1Horz">
      <w:tblPr/>
      <w:tcPr>
        <w:shd w:val="clear" w:color="auto" w:fill="C4E3B3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CE8DB" w:themeFill="accent4" w:themeFillTint="33"/>
    </w:tcPr>
    <w:tblStylePr w:type="firstRow">
      <w:rPr>
        <w:b/>
        <w:bCs/>
      </w:rPr>
      <w:tblPr/>
      <w:tcPr>
        <w:shd w:val="clear" w:color="auto" w:fill="F9D3B7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9D3B7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DA6712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DA6712" w:themeFill="accent4" w:themeFillShade="BF"/>
      </w:tcPr>
    </w:tblStylePr>
    <w:tblStylePr w:type="band1Vert">
      <w:tblPr/>
      <w:tcPr>
        <w:shd w:val="clear" w:color="auto" w:fill="F7C8A5" w:themeFill="accent4" w:themeFillTint="7F"/>
      </w:tcPr>
    </w:tblStylePr>
    <w:tblStylePr w:type="band1Horz">
      <w:tblPr/>
      <w:tcPr>
        <w:shd w:val="clear" w:color="auto" w:fill="F7C8A5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8E4EF" w:themeFill="accent5" w:themeFillTint="33"/>
    </w:tcPr>
    <w:tblStylePr w:type="firstRow">
      <w:rPr>
        <w:b/>
        <w:bCs/>
      </w:rPr>
      <w:tblPr/>
      <w:tcPr>
        <w:shd w:val="clear" w:color="auto" w:fill="D2CAE0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2CAE0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68538F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68538F" w:themeFill="accent5" w:themeFillShade="BF"/>
      </w:tcPr>
    </w:tblStylePr>
    <w:tblStylePr w:type="band1Vert">
      <w:tblPr/>
      <w:tcPr>
        <w:shd w:val="clear" w:color="auto" w:fill="C7BDD9" w:themeFill="accent5" w:themeFillTint="7F"/>
      </w:tcPr>
    </w:tblStylePr>
    <w:tblStylePr w:type="band1Horz">
      <w:tblPr/>
      <w:tcPr>
        <w:shd w:val="clear" w:color="auto" w:fill="C7BDD9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AE4E7" w:themeFill="accent6" w:themeFillTint="33"/>
    </w:tcPr>
    <w:tblStylePr w:type="firstRow">
      <w:rPr>
        <w:b/>
        <w:bCs/>
      </w:rPr>
      <w:tblPr/>
      <w:tcPr>
        <w:shd w:val="clear" w:color="auto" w:fill="F5CAD1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5CAD1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DA2F4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DA2F4A" w:themeFill="accent6" w:themeFillShade="BF"/>
      </w:tcPr>
    </w:tblStylePr>
    <w:tblStylePr w:type="band1Vert">
      <w:tblPr/>
      <w:tcPr>
        <w:shd w:val="clear" w:color="auto" w:fill="F3BDC5" w:themeFill="accent6" w:themeFillTint="7F"/>
      </w:tcPr>
    </w:tblStylePr>
    <w:tblStylePr w:type="band1Horz">
      <w:tblPr/>
      <w:tcPr>
        <w:shd w:val="clear" w:color="auto" w:fill="F3BDC5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6B028" w:themeFill="accent2" w:themeFillShade="CC"/>
      </w:tcPr>
    </w:tblStylePr>
    <w:tblStylePr w:type="lastRow">
      <w:rPr>
        <w:b/>
        <w:bCs/>
        <w:color w:val="E6B02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9F9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6B028" w:themeFill="accent2" w:themeFillShade="CC"/>
      </w:tcPr>
    </w:tblStylePr>
    <w:tblStylePr w:type="lastRow">
      <w:rPr>
        <w:b/>
        <w:bCs/>
        <w:color w:val="E6B02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CF2F1" w:themeFill="accent1" w:themeFillTint="3F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DF9EF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6B028" w:themeFill="accent2" w:themeFillShade="CC"/>
      </w:tcPr>
    </w:tblStylePr>
    <w:tblStylePr w:type="lastRow">
      <w:rPr>
        <w:b/>
        <w:bCs/>
        <w:color w:val="E6B02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AF1D8" w:themeFill="accent2" w:themeFillTint="3F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3F9F0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96E13" w:themeFill="accent4" w:themeFillShade="CC"/>
      </w:tcPr>
    </w:tblStylePr>
    <w:tblStylePr w:type="lastRow">
      <w:rPr>
        <w:b/>
        <w:bCs/>
        <w:color w:val="E96E13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1F1D9" w:themeFill="accent3" w:themeFillTint="3F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DF4ED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9B140" w:themeFill="accent3" w:themeFillShade="CC"/>
      </w:tcPr>
    </w:tblStylePr>
    <w:tblStylePr w:type="lastRow">
      <w:rPr>
        <w:b/>
        <w:bCs/>
        <w:color w:val="69B1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BE3D2" w:themeFill="accent4" w:themeFillTint="3F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4F2F7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DD3F58" w:themeFill="accent6" w:themeFillShade="CC"/>
      </w:tcPr>
    </w:tblStylePr>
    <w:tblStylePr w:type="lastRow">
      <w:rPr>
        <w:b/>
        <w:bCs/>
        <w:color w:val="DD3F58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DEEC" w:themeFill="accent5" w:themeFillTint="3F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CF1F3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05999" w:themeFill="accent5" w:themeFillShade="CC"/>
      </w:tcPr>
    </w:tblStylePr>
    <w:tblStylePr w:type="lastRow">
      <w:rPr>
        <w:b/>
        <w:bCs/>
        <w:color w:val="705999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9DEE2" w:themeFill="accent6" w:themeFillTint="3F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DC765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DC765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DC765" w:themeColor="accent2"/>
        <w:left w:val="single" w:sz="4" w:space="0" w:color="74CBC8" w:themeColor="accent1"/>
        <w:bottom w:val="single" w:sz="4" w:space="0" w:color="74CBC8" w:themeColor="accent1"/>
        <w:right w:val="single" w:sz="4" w:space="0" w:color="74CBC8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9F9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DC765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348B88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348B88" w:themeColor="accent1" w:themeShade="99"/>
          <w:insideV w:val="nil"/>
        </w:tcBorders>
        <w:shd w:val="clear" w:color="auto" w:fill="348B88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8B88" w:themeFill="accent1" w:themeFillShade="99"/>
      </w:tcPr>
    </w:tblStylePr>
    <w:tblStylePr w:type="band1Vert">
      <w:tblPr/>
      <w:tcPr>
        <w:shd w:val="clear" w:color="auto" w:fill="C7EAE8" w:themeFill="accent1" w:themeFillTint="66"/>
      </w:tcPr>
    </w:tblStylePr>
    <w:tblStylePr w:type="band1Horz">
      <w:tblPr/>
      <w:tcPr>
        <w:shd w:val="clear" w:color="auto" w:fill="B9E5E3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DC765" w:themeColor="accent2"/>
        <w:left w:val="single" w:sz="4" w:space="0" w:color="EDC765" w:themeColor="accent2"/>
        <w:bottom w:val="single" w:sz="4" w:space="0" w:color="EDC765" w:themeColor="accent2"/>
        <w:right w:val="single" w:sz="4" w:space="0" w:color="EDC765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F9EF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DC765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58815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58815" w:themeColor="accent2" w:themeShade="99"/>
          <w:insideV w:val="nil"/>
        </w:tcBorders>
        <w:shd w:val="clear" w:color="auto" w:fill="B58815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58815" w:themeFill="accent2" w:themeFillShade="99"/>
      </w:tcPr>
    </w:tblStylePr>
    <w:tblStylePr w:type="band1Vert">
      <w:tblPr/>
      <w:tcPr>
        <w:shd w:val="clear" w:color="auto" w:fill="F7E8C1" w:themeFill="accent2" w:themeFillTint="66"/>
      </w:tcPr>
    </w:tblStylePr>
    <w:tblStylePr w:type="band1Horz">
      <w:tblPr/>
      <w:tcPr>
        <w:shd w:val="clear" w:color="auto" w:fill="F6E2B2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F0924C" w:themeColor="accent4"/>
        <w:left w:val="single" w:sz="4" w:space="0" w:color="8AC867" w:themeColor="accent3"/>
        <w:bottom w:val="single" w:sz="4" w:space="0" w:color="8AC867" w:themeColor="accent3"/>
        <w:right w:val="single" w:sz="4" w:space="0" w:color="8AC867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3F9F0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0924C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F8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F8530" w:themeColor="accent3" w:themeShade="99"/>
          <w:insideV w:val="nil"/>
        </w:tcBorders>
        <w:shd w:val="clear" w:color="auto" w:fill="4F8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F8530" w:themeFill="accent3" w:themeFillShade="99"/>
      </w:tcPr>
    </w:tblStylePr>
    <w:tblStylePr w:type="band1Vert">
      <w:tblPr/>
      <w:tcPr>
        <w:shd w:val="clear" w:color="auto" w:fill="D0E9C2" w:themeFill="accent3" w:themeFillTint="66"/>
      </w:tcPr>
    </w:tblStylePr>
    <w:tblStylePr w:type="band1Horz">
      <w:tblPr/>
      <w:tcPr>
        <w:shd w:val="clear" w:color="auto" w:fill="C4E3B3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8AC867" w:themeColor="accent3"/>
        <w:left w:val="single" w:sz="4" w:space="0" w:color="F0924C" w:themeColor="accent4"/>
        <w:bottom w:val="single" w:sz="4" w:space="0" w:color="F0924C" w:themeColor="accent4"/>
        <w:right w:val="single" w:sz="4" w:space="0" w:color="F0924C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F4ED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AC867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AE520E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AE520E" w:themeColor="accent4" w:themeShade="99"/>
          <w:insideV w:val="nil"/>
        </w:tcBorders>
        <w:shd w:val="clear" w:color="auto" w:fill="AE520E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E520E" w:themeFill="accent4" w:themeFillShade="99"/>
      </w:tcPr>
    </w:tblStylePr>
    <w:tblStylePr w:type="band1Vert">
      <w:tblPr/>
      <w:tcPr>
        <w:shd w:val="clear" w:color="auto" w:fill="F9D3B7" w:themeFill="accent4" w:themeFillTint="66"/>
      </w:tcPr>
    </w:tblStylePr>
    <w:tblStylePr w:type="band1Horz">
      <w:tblPr/>
      <w:tcPr>
        <w:shd w:val="clear" w:color="auto" w:fill="F7C8A5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87C8D" w:themeColor="accent6"/>
        <w:left w:val="single" w:sz="4" w:space="0" w:color="907CB3" w:themeColor="accent5"/>
        <w:bottom w:val="single" w:sz="4" w:space="0" w:color="907CB3" w:themeColor="accent5"/>
        <w:right w:val="single" w:sz="4" w:space="0" w:color="907CB3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4F2F7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87C8D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44272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44272" w:themeColor="accent5" w:themeShade="99"/>
          <w:insideV w:val="nil"/>
        </w:tcBorders>
        <w:shd w:val="clear" w:color="auto" w:fill="544272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4272" w:themeFill="accent5" w:themeFillShade="99"/>
      </w:tcPr>
    </w:tblStylePr>
    <w:tblStylePr w:type="band1Vert">
      <w:tblPr/>
      <w:tcPr>
        <w:shd w:val="clear" w:color="auto" w:fill="D2CAE0" w:themeFill="accent5" w:themeFillTint="66"/>
      </w:tcPr>
    </w:tblStylePr>
    <w:tblStylePr w:type="band1Horz">
      <w:tblPr/>
      <w:tcPr>
        <w:shd w:val="clear" w:color="auto" w:fill="C7BDD9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907CB3" w:themeColor="accent5"/>
        <w:left w:val="single" w:sz="4" w:space="0" w:color="E87C8D" w:themeColor="accent6"/>
        <w:bottom w:val="single" w:sz="4" w:space="0" w:color="E87C8D" w:themeColor="accent6"/>
        <w:right w:val="single" w:sz="4" w:space="0" w:color="E87C8D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CF1F3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07CB3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52037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52037" w:themeColor="accent6" w:themeShade="99"/>
          <w:insideV w:val="nil"/>
        </w:tcBorders>
        <w:shd w:val="clear" w:color="auto" w:fill="B52037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52037" w:themeFill="accent6" w:themeFillShade="99"/>
      </w:tcPr>
    </w:tblStylePr>
    <w:tblStylePr w:type="band1Vert">
      <w:tblPr/>
      <w:tcPr>
        <w:shd w:val="clear" w:color="auto" w:fill="F5CAD1" w:themeFill="accent6" w:themeFillTint="66"/>
      </w:tcPr>
    </w:tblStylePr>
    <w:tblStylePr w:type="band1Horz">
      <w:tblPr/>
      <w:tcPr>
        <w:shd w:val="clear" w:color="auto" w:fill="F3BDC5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character" w:styleId="CommentReference">
    <w:name w:val="annotation reference"/>
    <w:basedOn w:val="DefaultParagraphFont"/>
    <w:uiPriority w:val="99"/>
    <w:semiHidden/>
    <w:unhideWhenUsed/>
    <w:rsid w:val="00A92C80"/>
    <w:rPr>
      <w:sz w:val="22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A92C80"/>
    <w:pPr>
      <w:spacing w:line="240" w:lineRule="auto"/>
    </w:pPr>
    <w:rPr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A92C80"/>
    <w:rPr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92C80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A92C80"/>
    <w:rPr>
      <w:b/>
      <w:bCs/>
      <w:szCs w:val="20"/>
    </w:rPr>
  </w:style>
  <w:style w:type="table" w:styleId="DarkList">
    <w:name w:val="Dark List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4CBC8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B737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41ADA9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41ADA9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1ADA9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1ADA9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DC765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67111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2A91A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2A91A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2A91A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2A91A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8AC867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6E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2A6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2A6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2A6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2A6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F0924C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1440C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DA6712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DA6712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6712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6712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907CB3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5375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8538F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8538F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538F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538F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87C8D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61A2D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DA2F4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DA2F4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2F4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2F4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92C80"/>
  </w:style>
  <w:style w:type="character" w:customStyle="1" w:styleId="DateChar">
    <w:name w:val="Date Char"/>
    <w:basedOn w:val="DefaultParagraphFont"/>
    <w:link w:val="Date"/>
    <w:uiPriority w:val="99"/>
    <w:semiHidden/>
    <w:rsid w:val="00A92C80"/>
  </w:style>
  <w:style w:type="paragraph" w:styleId="DocumentMap">
    <w:name w:val="Document Map"/>
    <w:basedOn w:val="Normal"/>
    <w:link w:val="DocumentMapChar"/>
    <w:uiPriority w:val="99"/>
    <w:semiHidden/>
    <w:unhideWhenUsed/>
    <w:rsid w:val="00A92C80"/>
    <w:pPr>
      <w:spacing w:after="0" w:line="240" w:lineRule="auto"/>
    </w:pPr>
    <w:rPr>
      <w:rFonts w:ascii="Segoe UI" w:hAnsi="Segoe UI" w:cs="Segoe UI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92C80"/>
    <w:rPr>
      <w:rFonts w:ascii="Segoe UI" w:hAnsi="Segoe UI" w:cs="Segoe UI"/>
      <w:szCs w:val="16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92C80"/>
    <w:pPr>
      <w:spacing w:after="0" w:line="240" w:lineRule="auto"/>
    </w:pPr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92C80"/>
  </w:style>
  <w:style w:type="character" w:styleId="Emphasis">
    <w:name w:val="Emphasis"/>
    <w:basedOn w:val="DefaultParagraphFont"/>
    <w:uiPriority w:val="20"/>
    <w:semiHidden/>
    <w:unhideWhenUsed/>
    <w:qFormat/>
    <w:rsid w:val="00A92C80"/>
    <w:rPr>
      <w:i/>
      <w:iCs/>
    </w:rPr>
  </w:style>
  <w:style w:type="character" w:styleId="EndnoteReference">
    <w:name w:val="endnote reference"/>
    <w:basedOn w:val="DefaultParagraphFont"/>
    <w:uiPriority w:val="99"/>
    <w:semiHidden/>
    <w:unhideWhenUsed/>
    <w:rsid w:val="00A92C80"/>
    <w:rPr>
      <w:vertAlign w:val="superscript"/>
    </w:rPr>
  </w:style>
  <w:style w:type="paragraph" w:styleId="EndnoteText">
    <w:name w:val="endnote text"/>
    <w:basedOn w:val="Normal"/>
    <w:link w:val="EndnoteTextChar"/>
    <w:uiPriority w:val="99"/>
    <w:semiHidden/>
    <w:unhideWhenUsed/>
    <w:rsid w:val="00A92C80"/>
    <w:pPr>
      <w:spacing w:after="0" w:line="240" w:lineRule="auto"/>
    </w:pPr>
    <w:rPr>
      <w:szCs w:val="20"/>
    </w:rPr>
  </w:style>
  <w:style w:type="character" w:customStyle="1" w:styleId="EndnoteTextChar">
    <w:name w:val="Endnote Text Char"/>
    <w:basedOn w:val="DefaultParagraphFont"/>
    <w:link w:val="EndnoteText"/>
    <w:uiPriority w:val="99"/>
    <w:semiHidden/>
    <w:rsid w:val="00A92C80"/>
    <w:rPr>
      <w:szCs w:val="20"/>
    </w:rPr>
  </w:style>
  <w:style w:type="paragraph" w:styleId="EnvelopeAddress">
    <w:name w:val="envelope address"/>
    <w:basedOn w:val="Normal"/>
    <w:uiPriority w:val="99"/>
    <w:semiHidden/>
    <w:unhideWhenUsed/>
    <w:rsid w:val="00A92C80"/>
    <w:pPr>
      <w:framePr w:w="7920" w:h="1980" w:hRule="exact" w:hSpace="180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szCs w:val="20"/>
    </w:rPr>
  </w:style>
  <w:style w:type="character" w:styleId="FollowedHyperlink">
    <w:name w:val="FollowedHyperlink"/>
    <w:basedOn w:val="DefaultParagraphFont"/>
    <w:uiPriority w:val="99"/>
    <w:semiHidden/>
    <w:unhideWhenUsed/>
    <w:rsid w:val="00E75E55"/>
    <w:rPr>
      <w:color w:val="68538F" w:themeColor="accent5" w:themeShade="BF"/>
      <w:u w:val="single"/>
    </w:rPr>
  </w:style>
  <w:style w:type="paragraph" w:styleId="Footer">
    <w:name w:val="footer"/>
    <w:basedOn w:val="Normal"/>
    <w:link w:val="FooterChar"/>
    <w:uiPriority w:val="99"/>
    <w:unhideWhenUsed/>
    <w:rsid w:val="00632BB1"/>
    <w:pPr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632BB1"/>
  </w:style>
  <w:style w:type="character" w:styleId="FootnoteReference">
    <w:name w:val="footnote reference"/>
    <w:basedOn w:val="DefaultParagraphFont"/>
    <w:uiPriority w:val="99"/>
    <w:semiHidden/>
    <w:unhideWhenUsed/>
    <w:rsid w:val="00A92C80"/>
    <w:rPr>
      <w:vertAlign w:val="superscript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A92C80"/>
    <w:pPr>
      <w:spacing w:after="0" w:line="240" w:lineRule="auto"/>
    </w:pPr>
    <w:rPr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A92C80"/>
    <w:rPr>
      <w:szCs w:val="20"/>
    </w:rPr>
  </w:style>
  <w:style w:type="table" w:styleId="GridTable1Light">
    <w:name w:val="Grid Table 1 Light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7EAE8" w:themeColor="accent1" w:themeTint="66"/>
        <w:left w:val="single" w:sz="4" w:space="0" w:color="C7EAE8" w:themeColor="accent1" w:themeTint="66"/>
        <w:bottom w:val="single" w:sz="4" w:space="0" w:color="C7EAE8" w:themeColor="accent1" w:themeTint="66"/>
        <w:right w:val="single" w:sz="4" w:space="0" w:color="C7EAE8" w:themeColor="accent1" w:themeTint="66"/>
        <w:insideH w:val="single" w:sz="4" w:space="0" w:color="C7EAE8" w:themeColor="accent1" w:themeTint="66"/>
        <w:insideV w:val="single" w:sz="4" w:space="0" w:color="C7EAE8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ABDFDD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BDFDD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7E8C1" w:themeColor="accent2" w:themeTint="66"/>
        <w:left w:val="single" w:sz="4" w:space="0" w:color="F7E8C1" w:themeColor="accent2" w:themeTint="66"/>
        <w:bottom w:val="single" w:sz="4" w:space="0" w:color="F7E8C1" w:themeColor="accent2" w:themeTint="66"/>
        <w:right w:val="single" w:sz="4" w:space="0" w:color="F7E8C1" w:themeColor="accent2" w:themeTint="66"/>
        <w:insideH w:val="single" w:sz="4" w:space="0" w:color="F7E8C1" w:themeColor="accent2" w:themeTint="66"/>
        <w:insideV w:val="single" w:sz="4" w:space="0" w:color="F7E8C1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F4DDA2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4DDA2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D0E9C2" w:themeColor="accent3" w:themeTint="66"/>
        <w:left w:val="single" w:sz="4" w:space="0" w:color="D0E9C2" w:themeColor="accent3" w:themeTint="66"/>
        <w:bottom w:val="single" w:sz="4" w:space="0" w:color="D0E9C2" w:themeColor="accent3" w:themeTint="66"/>
        <w:right w:val="single" w:sz="4" w:space="0" w:color="D0E9C2" w:themeColor="accent3" w:themeTint="66"/>
        <w:insideH w:val="single" w:sz="4" w:space="0" w:color="D0E9C2" w:themeColor="accent3" w:themeTint="66"/>
        <w:insideV w:val="single" w:sz="4" w:space="0" w:color="D0E9C2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B8DEA3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8DEA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9D3B7" w:themeColor="accent4" w:themeTint="66"/>
        <w:left w:val="single" w:sz="4" w:space="0" w:color="F9D3B7" w:themeColor="accent4" w:themeTint="66"/>
        <w:bottom w:val="single" w:sz="4" w:space="0" w:color="F9D3B7" w:themeColor="accent4" w:themeTint="66"/>
        <w:right w:val="single" w:sz="4" w:space="0" w:color="F9D3B7" w:themeColor="accent4" w:themeTint="66"/>
        <w:insideH w:val="single" w:sz="4" w:space="0" w:color="F9D3B7" w:themeColor="accent4" w:themeTint="66"/>
        <w:insideV w:val="single" w:sz="4" w:space="0" w:color="F9D3B7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F6BD93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6BD93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D2CAE0" w:themeColor="accent5" w:themeTint="66"/>
        <w:left w:val="single" w:sz="4" w:space="0" w:color="D2CAE0" w:themeColor="accent5" w:themeTint="66"/>
        <w:bottom w:val="single" w:sz="4" w:space="0" w:color="D2CAE0" w:themeColor="accent5" w:themeTint="66"/>
        <w:right w:val="single" w:sz="4" w:space="0" w:color="D2CAE0" w:themeColor="accent5" w:themeTint="66"/>
        <w:insideH w:val="single" w:sz="4" w:space="0" w:color="D2CAE0" w:themeColor="accent5" w:themeTint="66"/>
        <w:insideV w:val="single" w:sz="4" w:space="0" w:color="D2CAE0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BCB0D1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CB0D1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5CAD1" w:themeColor="accent6" w:themeTint="66"/>
        <w:left w:val="single" w:sz="4" w:space="0" w:color="F5CAD1" w:themeColor="accent6" w:themeTint="66"/>
        <w:bottom w:val="single" w:sz="4" w:space="0" w:color="F5CAD1" w:themeColor="accent6" w:themeTint="66"/>
        <w:right w:val="single" w:sz="4" w:space="0" w:color="F5CAD1" w:themeColor="accent6" w:themeTint="66"/>
        <w:insideH w:val="single" w:sz="4" w:space="0" w:color="F5CAD1" w:themeColor="accent6" w:themeTint="66"/>
        <w:insideV w:val="single" w:sz="4" w:space="0" w:color="F5CAD1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1B0BA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1B0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ABDFDD" w:themeColor="accent1" w:themeTint="99"/>
        <w:bottom w:val="single" w:sz="2" w:space="0" w:color="ABDFDD" w:themeColor="accent1" w:themeTint="99"/>
        <w:insideH w:val="single" w:sz="2" w:space="0" w:color="ABDFDD" w:themeColor="accent1" w:themeTint="99"/>
        <w:insideV w:val="single" w:sz="2" w:space="0" w:color="ABDFDD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BDFDD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BDFDD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F4DDA2" w:themeColor="accent2" w:themeTint="99"/>
        <w:bottom w:val="single" w:sz="2" w:space="0" w:color="F4DDA2" w:themeColor="accent2" w:themeTint="99"/>
        <w:insideH w:val="single" w:sz="2" w:space="0" w:color="F4DDA2" w:themeColor="accent2" w:themeTint="99"/>
        <w:insideV w:val="single" w:sz="2" w:space="0" w:color="F4DDA2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4DDA2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4DDA2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B8DEA3" w:themeColor="accent3" w:themeTint="99"/>
        <w:bottom w:val="single" w:sz="2" w:space="0" w:color="B8DEA3" w:themeColor="accent3" w:themeTint="99"/>
        <w:insideH w:val="single" w:sz="2" w:space="0" w:color="B8DEA3" w:themeColor="accent3" w:themeTint="99"/>
        <w:insideV w:val="single" w:sz="2" w:space="0" w:color="B8DEA3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8DEA3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8DEA3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F6BD93" w:themeColor="accent4" w:themeTint="99"/>
        <w:bottom w:val="single" w:sz="2" w:space="0" w:color="F6BD93" w:themeColor="accent4" w:themeTint="99"/>
        <w:insideH w:val="single" w:sz="2" w:space="0" w:color="F6BD93" w:themeColor="accent4" w:themeTint="99"/>
        <w:insideV w:val="single" w:sz="2" w:space="0" w:color="F6BD93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6BD93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6BD93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BCB0D1" w:themeColor="accent5" w:themeTint="99"/>
        <w:bottom w:val="single" w:sz="2" w:space="0" w:color="BCB0D1" w:themeColor="accent5" w:themeTint="99"/>
        <w:insideH w:val="single" w:sz="2" w:space="0" w:color="BCB0D1" w:themeColor="accent5" w:themeTint="99"/>
        <w:insideV w:val="single" w:sz="2" w:space="0" w:color="BCB0D1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CB0D1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CB0D1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F1B0BA" w:themeColor="accent6" w:themeTint="99"/>
        <w:bottom w:val="single" w:sz="2" w:space="0" w:color="F1B0BA" w:themeColor="accent6" w:themeTint="99"/>
        <w:insideH w:val="single" w:sz="2" w:space="0" w:color="F1B0BA" w:themeColor="accent6" w:themeTint="99"/>
        <w:insideV w:val="single" w:sz="2" w:space="0" w:color="F1B0BA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1B0BA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1B0BA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styleId="GridTable3">
    <w:name w:val="Grid Table 3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  <w:insideV w:val="single" w:sz="4" w:space="0" w:color="ABDFDD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  <w:tblStylePr w:type="neCell">
      <w:tblPr/>
      <w:tcPr>
        <w:tcBorders>
          <w:bottom w:val="single" w:sz="4" w:space="0" w:color="ABDFDD" w:themeColor="accent1" w:themeTint="99"/>
        </w:tcBorders>
      </w:tcPr>
    </w:tblStylePr>
    <w:tblStylePr w:type="nwCell">
      <w:tblPr/>
      <w:tcPr>
        <w:tcBorders>
          <w:bottom w:val="single" w:sz="4" w:space="0" w:color="ABDFDD" w:themeColor="accent1" w:themeTint="99"/>
        </w:tcBorders>
      </w:tcPr>
    </w:tblStylePr>
    <w:tblStylePr w:type="seCell">
      <w:tblPr/>
      <w:tcPr>
        <w:tcBorders>
          <w:top w:val="single" w:sz="4" w:space="0" w:color="ABDFDD" w:themeColor="accent1" w:themeTint="99"/>
        </w:tcBorders>
      </w:tcPr>
    </w:tblStylePr>
    <w:tblStylePr w:type="swCell">
      <w:tblPr/>
      <w:tcPr>
        <w:tcBorders>
          <w:top w:val="single" w:sz="4" w:space="0" w:color="ABDFDD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  <w:insideV w:val="single" w:sz="4" w:space="0" w:color="F4DDA2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  <w:tblStylePr w:type="neCell">
      <w:tblPr/>
      <w:tcPr>
        <w:tcBorders>
          <w:bottom w:val="single" w:sz="4" w:space="0" w:color="F4DDA2" w:themeColor="accent2" w:themeTint="99"/>
        </w:tcBorders>
      </w:tcPr>
    </w:tblStylePr>
    <w:tblStylePr w:type="nwCell">
      <w:tblPr/>
      <w:tcPr>
        <w:tcBorders>
          <w:bottom w:val="single" w:sz="4" w:space="0" w:color="F4DDA2" w:themeColor="accent2" w:themeTint="99"/>
        </w:tcBorders>
      </w:tcPr>
    </w:tblStylePr>
    <w:tblStylePr w:type="seCell">
      <w:tblPr/>
      <w:tcPr>
        <w:tcBorders>
          <w:top w:val="single" w:sz="4" w:space="0" w:color="F4DDA2" w:themeColor="accent2" w:themeTint="99"/>
        </w:tcBorders>
      </w:tcPr>
    </w:tblStylePr>
    <w:tblStylePr w:type="swCell">
      <w:tblPr/>
      <w:tcPr>
        <w:tcBorders>
          <w:top w:val="single" w:sz="4" w:space="0" w:color="F4DDA2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  <w:insideV w:val="single" w:sz="4" w:space="0" w:color="B8DEA3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  <w:tblStylePr w:type="neCell">
      <w:tblPr/>
      <w:tcPr>
        <w:tcBorders>
          <w:bottom w:val="single" w:sz="4" w:space="0" w:color="B8DEA3" w:themeColor="accent3" w:themeTint="99"/>
        </w:tcBorders>
      </w:tcPr>
    </w:tblStylePr>
    <w:tblStylePr w:type="nwCell">
      <w:tblPr/>
      <w:tcPr>
        <w:tcBorders>
          <w:bottom w:val="single" w:sz="4" w:space="0" w:color="B8DEA3" w:themeColor="accent3" w:themeTint="99"/>
        </w:tcBorders>
      </w:tcPr>
    </w:tblStylePr>
    <w:tblStylePr w:type="seCell">
      <w:tblPr/>
      <w:tcPr>
        <w:tcBorders>
          <w:top w:val="single" w:sz="4" w:space="0" w:color="B8DEA3" w:themeColor="accent3" w:themeTint="99"/>
        </w:tcBorders>
      </w:tcPr>
    </w:tblStylePr>
    <w:tblStylePr w:type="swCell">
      <w:tblPr/>
      <w:tcPr>
        <w:tcBorders>
          <w:top w:val="single" w:sz="4" w:space="0" w:color="B8DEA3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  <w:insideV w:val="single" w:sz="4" w:space="0" w:color="F6BD93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  <w:tblStylePr w:type="neCell">
      <w:tblPr/>
      <w:tcPr>
        <w:tcBorders>
          <w:bottom w:val="single" w:sz="4" w:space="0" w:color="F6BD93" w:themeColor="accent4" w:themeTint="99"/>
        </w:tcBorders>
      </w:tcPr>
    </w:tblStylePr>
    <w:tblStylePr w:type="nwCell">
      <w:tblPr/>
      <w:tcPr>
        <w:tcBorders>
          <w:bottom w:val="single" w:sz="4" w:space="0" w:color="F6BD93" w:themeColor="accent4" w:themeTint="99"/>
        </w:tcBorders>
      </w:tcPr>
    </w:tblStylePr>
    <w:tblStylePr w:type="seCell">
      <w:tblPr/>
      <w:tcPr>
        <w:tcBorders>
          <w:top w:val="single" w:sz="4" w:space="0" w:color="F6BD93" w:themeColor="accent4" w:themeTint="99"/>
        </w:tcBorders>
      </w:tcPr>
    </w:tblStylePr>
    <w:tblStylePr w:type="swCell">
      <w:tblPr/>
      <w:tcPr>
        <w:tcBorders>
          <w:top w:val="single" w:sz="4" w:space="0" w:color="F6BD93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  <w:insideV w:val="single" w:sz="4" w:space="0" w:color="BCB0D1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  <w:tblStylePr w:type="neCell">
      <w:tblPr/>
      <w:tcPr>
        <w:tcBorders>
          <w:bottom w:val="single" w:sz="4" w:space="0" w:color="BCB0D1" w:themeColor="accent5" w:themeTint="99"/>
        </w:tcBorders>
      </w:tcPr>
    </w:tblStylePr>
    <w:tblStylePr w:type="nwCell">
      <w:tblPr/>
      <w:tcPr>
        <w:tcBorders>
          <w:bottom w:val="single" w:sz="4" w:space="0" w:color="BCB0D1" w:themeColor="accent5" w:themeTint="99"/>
        </w:tcBorders>
      </w:tcPr>
    </w:tblStylePr>
    <w:tblStylePr w:type="seCell">
      <w:tblPr/>
      <w:tcPr>
        <w:tcBorders>
          <w:top w:val="single" w:sz="4" w:space="0" w:color="BCB0D1" w:themeColor="accent5" w:themeTint="99"/>
        </w:tcBorders>
      </w:tcPr>
    </w:tblStylePr>
    <w:tblStylePr w:type="swCell">
      <w:tblPr/>
      <w:tcPr>
        <w:tcBorders>
          <w:top w:val="single" w:sz="4" w:space="0" w:color="BCB0D1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  <w:insideV w:val="single" w:sz="4" w:space="0" w:color="F1B0BA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  <w:tblStylePr w:type="neCell">
      <w:tblPr/>
      <w:tcPr>
        <w:tcBorders>
          <w:bottom w:val="single" w:sz="4" w:space="0" w:color="F1B0BA" w:themeColor="accent6" w:themeTint="99"/>
        </w:tcBorders>
      </w:tcPr>
    </w:tblStylePr>
    <w:tblStylePr w:type="nwCell">
      <w:tblPr/>
      <w:tcPr>
        <w:tcBorders>
          <w:bottom w:val="single" w:sz="4" w:space="0" w:color="F1B0BA" w:themeColor="accent6" w:themeTint="99"/>
        </w:tcBorders>
      </w:tcPr>
    </w:tblStylePr>
    <w:tblStylePr w:type="seCell">
      <w:tblPr/>
      <w:tcPr>
        <w:tcBorders>
          <w:top w:val="single" w:sz="4" w:space="0" w:color="F1B0BA" w:themeColor="accent6" w:themeTint="99"/>
        </w:tcBorders>
      </w:tcPr>
    </w:tblStylePr>
    <w:tblStylePr w:type="swCell">
      <w:tblPr/>
      <w:tcPr>
        <w:tcBorders>
          <w:top w:val="single" w:sz="4" w:space="0" w:color="F1B0BA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  <w:insideV w:val="single" w:sz="4" w:space="0" w:color="ABDFDD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4CBC8" w:themeColor="accent1"/>
          <w:left w:val="single" w:sz="4" w:space="0" w:color="74CBC8" w:themeColor="accent1"/>
          <w:bottom w:val="single" w:sz="4" w:space="0" w:color="74CBC8" w:themeColor="accent1"/>
          <w:right w:val="single" w:sz="4" w:space="0" w:color="74CBC8" w:themeColor="accent1"/>
          <w:insideH w:val="nil"/>
          <w:insideV w:val="nil"/>
        </w:tcBorders>
        <w:shd w:val="clear" w:color="auto" w:fill="74CBC8" w:themeFill="accent1"/>
      </w:tcPr>
    </w:tblStylePr>
    <w:tblStylePr w:type="lastRow">
      <w:rPr>
        <w:b/>
        <w:bCs/>
      </w:rPr>
      <w:tblPr/>
      <w:tcPr>
        <w:tcBorders>
          <w:top w:val="double" w:sz="4" w:space="0" w:color="74CBC8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  <w:insideV w:val="single" w:sz="4" w:space="0" w:color="F4DDA2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DC765" w:themeColor="accent2"/>
          <w:left w:val="single" w:sz="4" w:space="0" w:color="EDC765" w:themeColor="accent2"/>
          <w:bottom w:val="single" w:sz="4" w:space="0" w:color="EDC765" w:themeColor="accent2"/>
          <w:right w:val="single" w:sz="4" w:space="0" w:color="EDC765" w:themeColor="accent2"/>
          <w:insideH w:val="nil"/>
          <w:insideV w:val="nil"/>
        </w:tcBorders>
        <w:shd w:val="clear" w:color="auto" w:fill="EDC765" w:themeFill="accent2"/>
      </w:tcPr>
    </w:tblStylePr>
    <w:tblStylePr w:type="lastRow">
      <w:rPr>
        <w:b/>
        <w:bCs/>
      </w:rPr>
      <w:tblPr/>
      <w:tcPr>
        <w:tcBorders>
          <w:top w:val="double" w:sz="4" w:space="0" w:color="EDC765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  <w:insideV w:val="single" w:sz="4" w:space="0" w:color="B8DEA3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AC867" w:themeColor="accent3"/>
          <w:left w:val="single" w:sz="4" w:space="0" w:color="8AC867" w:themeColor="accent3"/>
          <w:bottom w:val="single" w:sz="4" w:space="0" w:color="8AC867" w:themeColor="accent3"/>
          <w:right w:val="single" w:sz="4" w:space="0" w:color="8AC867" w:themeColor="accent3"/>
          <w:insideH w:val="nil"/>
          <w:insideV w:val="nil"/>
        </w:tcBorders>
        <w:shd w:val="clear" w:color="auto" w:fill="8AC867" w:themeFill="accent3"/>
      </w:tcPr>
    </w:tblStylePr>
    <w:tblStylePr w:type="lastRow">
      <w:rPr>
        <w:b/>
        <w:bCs/>
      </w:rPr>
      <w:tblPr/>
      <w:tcPr>
        <w:tcBorders>
          <w:top w:val="double" w:sz="4" w:space="0" w:color="8AC86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  <w:insideV w:val="single" w:sz="4" w:space="0" w:color="F6BD93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0924C" w:themeColor="accent4"/>
          <w:left w:val="single" w:sz="4" w:space="0" w:color="F0924C" w:themeColor="accent4"/>
          <w:bottom w:val="single" w:sz="4" w:space="0" w:color="F0924C" w:themeColor="accent4"/>
          <w:right w:val="single" w:sz="4" w:space="0" w:color="F0924C" w:themeColor="accent4"/>
          <w:insideH w:val="nil"/>
          <w:insideV w:val="nil"/>
        </w:tcBorders>
        <w:shd w:val="clear" w:color="auto" w:fill="F0924C" w:themeFill="accent4"/>
      </w:tcPr>
    </w:tblStylePr>
    <w:tblStylePr w:type="lastRow">
      <w:rPr>
        <w:b/>
        <w:bCs/>
      </w:rPr>
      <w:tblPr/>
      <w:tcPr>
        <w:tcBorders>
          <w:top w:val="double" w:sz="4" w:space="0" w:color="F0924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  <w:insideV w:val="single" w:sz="4" w:space="0" w:color="BCB0D1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07CB3" w:themeColor="accent5"/>
          <w:left w:val="single" w:sz="4" w:space="0" w:color="907CB3" w:themeColor="accent5"/>
          <w:bottom w:val="single" w:sz="4" w:space="0" w:color="907CB3" w:themeColor="accent5"/>
          <w:right w:val="single" w:sz="4" w:space="0" w:color="907CB3" w:themeColor="accent5"/>
          <w:insideH w:val="nil"/>
          <w:insideV w:val="nil"/>
        </w:tcBorders>
        <w:shd w:val="clear" w:color="auto" w:fill="907CB3" w:themeFill="accent5"/>
      </w:tcPr>
    </w:tblStylePr>
    <w:tblStylePr w:type="lastRow">
      <w:rPr>
        <w:b/>
        <w:bCs/>
      </w:rPr>
      <w:tblPr/>
      <w:tcPr>
        <w:tcBorders>
          <w:top w:val="double" w:sz="4" w:space="0" w:color="907CB3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  <w:insideV w:val="single" w:sz="4" w:space="0" w:color="F1B0BA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87C8D" w:themeColor="accent6"/>
          <w:left w:val="single" w:sz="4" w:space="0" w:color="E87C8D" w:themeColor="accent6"/>
          <w:bottom w:val="single" w:sz="4" w:space="0" w:color="E87C8D" w:themeColor="accent6"/>
          <w:right w:val="single" w:sz="4" w:space="0" w:color="E87C8D" w:themeColor="accent6"/>
          <w:insideH w:val="nil"/>
          <w:insideV w:val="nil"/>
        </w:tcBorders>
        <w:shd w:val="clear" w:color="auto" w:fill="E87C8D" w:themeFill="accent6"/>
      </w:tcPr>
    </w:tblStylePr>
    <w:tblStylePr w:type="lastRow">
      <w:rPr>
        <w:b/>
        <w:bCs/>
      </w:rPr>
      <w:tblPr/>
      <w:tcPr>
        <w:tcBorders>
          <w:top w:val="double" w:sz="4" w:space="0" w:color="E87C8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F4F4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4CBC8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4CBC8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4CBC8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4CBC8" w:themeFill="accent1"/>
      </w:tcPr>
    </w:tblStylePr>
    <w:tblStylePr w:type="band1Vert">
      <w:tblPr/>
      <w:tcPr>
        <w:shd w:val="clear" w:color="auto" w:fill="C7EAE8" w:themeFill="accent1" w:themeFillTint="66"/>
      </w:tcPr>
    </w:tblStylePr>
    <w:tblStylePr w:type="band1Horz">
      <w:tblPr/>
      <w:tcPr>
        <w:shd w:val="clear" w:color="auto" w:fill="C7EAE8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3DF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DC765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DC765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DC765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DC765" w:themeFill="accent2"/>
      </w:tcPr>
    </w:tblStylePr>
    <w:tblStylePr w:type="band1Vert">
      <w:tblPr/>
      <w:tcPr>
        <w:shd w:val="clear" w:color="auto" w:fill="F7E8C1" w:themeFill="accent2" w:themeFillTint="66"/>
      </w:tcPr>
    </w:tblStylePr>
    <w:tblStylePr w:type="band1Horz">
      <w:tblPr/>
      <w:tcPr>
        <w:shd w:val="clear" w:color="auto" w:fill="F7E8C1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7F4E0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AC867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AC867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AC867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AC867" w:themeFill="accent3"/>
      </w:tcPr>
    </w:tblStylePr>
    <w:tblStylePr w:type="band1Vert">
      <w:tblPr/>
      <w:tcPr>
        <w:shd w:val="clear" w:color="auto" w:fill="D0E9C2" w:themeFill="accent3" w:themeFillTint="66"/>
      </w:tcPr>
    </w:tblStylePr>
    <w:tblStylePr w:type="band1Horz">
      <w:tblPr/>
      <w:tcPr>
        <w:shd w:val="clear" w:color="auto" w:fill="D0E9C2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CE8DB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0924C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0924C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0924C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0924C" w:themeFill="accent4"/>
      </w:tcPr>
    </w:tblStylePr>
    <w:tblStylePr w:type="band1Vert">
      <w:tblPr/>
      <w:tcPr>
        <w:shd w:val="clear" w:color="auto" w:fill="F9D3B7" w:themeFill="accent4" w:themeFillTint="66"/>
      </w:tcPr>
    </w:tblStylePr>
    <w:tblStylePr w:type="band1Horz">
      <w:tblPr/>
      <w:tcPr>
        <w:shd w:val="clear" w:color="auto" w:fill="F9D3B7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8E4EF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07CB3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07CB3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07CB3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07CB3" w:themeFill="accent5"/>
      </w:tcPr>
    </w:tblStylePr>
    <w:tblStylePr w:type="band1Vert">
      <w:tblPr/>
      <w:tcPr>
        <w:shd w:val="clear" w:color="auto" w:fill="D2CAE0" w:themeFill="accent5" w:themeFillTint="66"/>
      </w:tcPr>
    </w:tblStylePr>
    <w:tblStylePr w:type="band1Horz">
      <w:tblPr/>
      <w:tcPr>
        <w:shd w:val="clear" w:color="auto" w:fill="D2CAE0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AE4E7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87C8D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87C8D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87C8D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87C8D" w:themeFill="accent6"/>
      </w:tcPr>
    </w:tblStylePr>
    <w:tblStylePr w:type="band1Vert">
      <w:tblPr/>
      <w:tcPr>
        <w:shd w:val="clear" w:color="auto" w:fill="F5CAD1" w:themeFill="accent6" w:themeFillTint="66"/>
      </w:tcPr>
    </w:tblStylePr>
    <w:tblStylePr w:type="band1Horz">
      <w:tblPr/>
      <w:tcPr>
        <w:shd w:val="clear" w:color="auto" w:fill="F5CAD1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92C80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  <w:insideV w:val="single" w:sz="4" w:space="0" w:color="ABDFDD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ABDFDD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BDFDD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92C80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  <w:insideV w:val="single" w:sz="4" w:space="0" w:color="F4DDA2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F4DDA2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4DDA2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92C80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  <w:insideV w:val="single" w:sz="4" w:space="0" w:color="B8DEA3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B8DEA3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8DEA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92C80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  <w:insideV w:val="single" w:sz="4" w:space="0" w:color="F6BD93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F6BD93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6BD93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92C80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  <w:insideV w:val="single" w:sz="4" w:space="0" w:color="BCB0D1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BCB0D1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CB0D1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92C80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  <w:insideV w:val="single" w:sz="4" w:space="0" w:color="F1B0BA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1B0BA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1B0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92C80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  <w:insideV w:val="single" w:sz="4" w:space="0" w:color="ABDFDD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  <w:tblStylePr w:type="neCell">
      <w:tblPr/>
      <w:tcPr>
        <w:tcBorders>
          <w:bottom w:val="single" w:sz="4" w:space="0" w:color="ABDFDD" w:themeColor="accent1" w:themeTint="99"/>
        </w:tcBorders>
      </w:tcPr>
    </w:tblStylePr>
    <w:tblStylePr w:type="nwCell">
      <w:tblPr/>
      <w:tcPr>
        <w:tcBorders>
          <w:bottom w:val="single" w:sz="4" w:space="0" w:color="ABDFDD" w:themeColor="accent1" w:themeTint="99"/>
        </w:tcBorders>
      </w:tcPr>
    </w:tblStylePr>
    <w:tblStylePr w:type="seCell">
      <w:tblPr/>
      <w:tcPr>
        <w:tcBorders>
          <w:top w:val="single" w:sz="4" w:space="0" w:color="ABDFDD" w:themeColor="accent1" w:themeTint="99"/>
        </w:tcBorders>
      </w:tcPr>
    </w:tblStylePr>
    <w:tblStylePr w:type="swCell">
      <w:tblPr/>
      <w:tcPr>
        <w:tcBorders>
          <w:top w:val="single" w:sz="4" w:space="0" w:color="ABDFDD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92C80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  <w:insideV w:val="single" w:sz="4" w:space="0" w:color="F4DDA2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  <w:tblStylePr w:type="neCell">
      <w:tblPr/>
      <w:tcPr>
        <w:tcBorders>
          <w:bottom w:val="single" w:sz="4" w:space="0" w:color="F4DDA2" w:themeColor="accent2" w:themeTint="99"/>
        </w:tcBorders>
      </w:tcPr>
    </w:tblStylePr>
    <w:tblStylePr w:type="nwCell">
      <w:tblPr/>
      <w:tcPr>
        <w:tcBorders>
          <w:bottom w:val="single" w:sz="4" w:space="0" w:color="F4DDA2" w:themeColor="accent2" w:themeTint="99"/>
        </w:tcBorders>
      </w:tcPr>
    </w:tblStylePr>
    <w:tblStylePr w:type="seCell">
      <w:tblPr/>
      <w:tcPr>
        <w:tcBorders>
          <w:top w:val="single" w:sz="4" w:space="0" w:color="F4DDA2" w:themeColor="accent2" w:themeTint="99"/>
        </w:tcBorders>
      </w:tcPr>
    </w:tblStylePr>
    <w:tblStylePr w:type="swCell">
      <w:tblPr/>
      <w:tcPr>
        <w:tcBorders>
          <w:top w:val="single" w:sz="4" w:space="0" w:color="F4DDA2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92C80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  <w:insideV w:val="single" w:sz="4" w:space="0" w:color="B8DEA3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  <w:tblStylePr w:type="neCell">
      <w:tblPr/>
      <w:tcPr>
        <w:tcBorders>
          <w:bottom w:val="single" w:sz="4" w:space="0" w:color="B8DEA3" w:themeColor="accent3" w:themeTint="99"/>
        </w:tcBorders>
      </w:tcPr>
    </w:tblStylePr>
    <w:tblStylePr w:type="nwCell">
      <w:tblPr/>
      <w:tcPr>
        <w:tcBorders>
          <w:bottom w:val="single" w:sz="4" w:space="0" w:color="B8DEA3" w:themeColor="accent3" w:themeTint="99"/>
        </w:tcBorders>
      </w:tcPr>
    </w:tblStylePr>
    <w:tblStylePr w:type="seCell">
      <w:tblPr/>
      <w:tcPr>
        <w:tcBorders>
          <w:top w:val="single" w:sz="4" w:space="0" w:color="B8DEA3" w:themeColor="accent3" w:themeTint="99"/>
        </w:tcBorders>
      </w:tcPr>
    </w:tblStylePr>
    <w:tblStylePr w:type="swCell">
      <w:tblPr/>
      <w:tcPr>
        <w:tcBorders>
          <w:top w:val="single" w:sz="4" w:space="0" w:color="B8DEA3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92C80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  <w:insideV w:val="single" w:sz="4" w:space="0" w:color="F6BD93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  <w:tblStylePr w:type="neCell">
      <w:tblPr/>
      <w:tcPr>
        <w:tcBorders>
          <w:bottom w:val="single" w:sz="4" w:space="0" w:color="F6BD93" w:themeColor="accent4" w:themeTint="99"/>
        </w:tcBorders>
      </w:tcPr>
    </w:tblStylePr>
    <w:tblStylePr w:type="nwCell">
      <w:tblPr/>
      <w:tcPr>
        <w:tcBorders>
          <w:bottom w:val="single" w:sz="4" w:space="0" w:color="F6BD93" w:themeColor="accent4" w:themeTint="99"/>
        </w:tcBorders>
      </w:tcPr>
    </w:tblStylePr>
    <w:tblStylePr w:type="seCell">
      <w:tblPr/>
      <w:tcPr>
        <w:tcBorders>
          <w:top w:val="single" w:sz="4" w:space="0" w:color="F6BD93" w:themeColor="accent4" w:themeTint="99"/>
        </w:tcBorders>
      </w:tcPr>
    </w:tblStylePr>
    <w:tblStylePr w:type="swCell">
      <w:tblPr/>
      <w:tcPr>
        <w:tcBorders>
          <w:top w:val="single" w:sz="4" w:space="0" w:color="F6BD93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92C80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  <w:insideV w:val="single" w:sz="4" w:space="0" w:color="BCB0D1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  <w:tblStylePr w:type="neCell">
      <w:tblPr/>
      <w:tcPr>
        <w:tcBorders>
          <w:bottom w:val="single" w:sz="4" w:space="0" w:color="BCB0D1" w:themeColor="accent5" w:themeTint="99"/>
        </w:tcBorders>
      </w:tcPr>
    </w:tblStylePr>
    <w:tblStylePr w:type="nwCell">
      <w:tblPr/>
      <w:tcPr>
        <w:tcBorders>
          <w:bottom w:val="single" w:sz="4" w:space="0" w:color="BCB0D1" w:themeColor="accent5" w:themeTint="99"/>
        </w:tcBorders>
      </w:tcPr>
    </w:tblStylePr>
    <w:tblStylePr w:type="seCell">
      <w:tblPr/>
      <w:tcPr>
        <w:tcBorders>
          <w:top w:val="single" w:sz="4" w:space="0" w:color="BCB0D1" w:themeColor="accent5" w:themeTint="99"/>
        </w:tcBorders>
      </w:tcPr>
    </w:tblStylePr>
    <w:tblStylePr w:type="swCell">
      <w:tblPr/>
      <w:tcPr>
        <w:tcBorders>
          <w:top w:val="single" w:sz="4" w:space="0" w:color="BCB0D1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92C80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  <w:insideV w:val="single" w:sz="4" w:space="0" w:color="F1B0BA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  <w:tblStylePr w:type="neCell">
      <w:tblPr/>
      <w:tcPr>
        <w:tcBorders>
          <w:bottom w:val="single" w:sz="4" w:space="0" w:color="F1B0BA" w:themeColor="accent6" w:themeTint="99"/>
        </w:tcBorders>
      </w:tcPr>
    </w:tblStylePr>
    <w:tblStylePr w:type="nwCell">
      <w:tblPr/>
      <w:tcPr>
        <w:tcBorders>
          <w:bottom w:val="single" w:sz="4" w:space="0" w:color="F1B0BA" w:themeColor="accent6" w:themeTint="99"/>
        </w:tcBorders>
      </w:tcPr>
    </w:tblStylePr>
    <w:tblStylePr w:type="seCell">
      <w:tblPr/>
      <w:tcPr>
        <w:tcBorders>
          <w:top w:val="single" w:sz="4" w:space="0" w:color="F1B0BA" w:themeColor="accent6" w:themeTint="99"/>
        </w:tcBorders>
      </w:tcPr>
    </w:tblStylePr>
    <w:tblStylePr w:type="swCell">
      <w:tblPr/>
      <w:tcPr>
        <w:tcBorders>
          <w:top w:val="single" w:sz="4" w:space="0" w:color="F1B0BA" w:themeColor="accent6" w:themeTint="99"/>
        </w:tcBorders>
      </w:tcPr>
    </w:tblStylePr>
  </w:style>
  <w:style w:type="paragraph" w:styleId="Header">
    <w:name w:val="header"/>
    <w:basedOn w:val="Normal"/>
    <w:link w:val="HeaderChar"/>
    <w:uiPriority w:val="99"/>
    <w:unhideWhenUsed/>
    <w:rsid w:val="00632BB1"/>
    <w:pPr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632BB1"/>
  </w:style>
  <w:style w:type="character" w:customStyle="1" w:styleId="Heading7Char">
    <w:name w:val="Heading 7 Char"/>
    <w:basedOn w:val="DefaultParagraphFont"/>
    <w:link w:val="Heading7"/>
    <w:uiPriority w:val="8"/>
    <w:semiHidden/>
    <w:rsid w:val="00555FE1"/>
    <w:rPr>
      <w:rFonts w:asciiTheme="majorHAnsi" w:eastAsiaTheme="majorEastAsia" w:hAnsiTheme="majorHAnsi" w:cstheme="majorBidi"/>
      <w:i/>
      <w:iCs/>
      <w:color w:val="2B7370" w:themeColor="accent1" w:themeShade="7F"/>
    </w:rPr>
  </w:style>
  <w:style w:type="character" w:customStyle="1" w:styleId="Heading8Char">
    <w:name w:val="Heading 8 Char"/>
    <w:basedOn w:val="DefaultParagraphFont"/>
    <w:link w:val="Heading8"/>
    <w:uiPriority w:val="8"/>
    <w:semiHidden/>
    <w:rsid w:val="00555FE1"/>
    <w:rPr>
      <w:rFonts w:asciiTheme="majorHAnsi" w:eastAsiaTheme="majorEastAsia" w:hAnsiTheme="majorHAnsi" w:cstheme="majorBidi"/>
      <w:color w:val="272727" w:themeColor="text1" w:themeTint="D8"/>
      <w:szCs w:val="21"/>
    </w:rPr>
  </w:style>
  <w:style w:type="character" w:customStyle="1" w:styleId="Heading9Char">
    <w:name w:val="Heading 9 Char"/>
    <w:basedOn w:val="DefaultParagraphFont"/>
    <w:link w:val="Heading9"/>
    <w:uiPriority w:val="8"/>
    <w:semiHidden/>
    <w:rsid w:val="00555FE1"/>
    <w:rPr>
      <w:rFonts w:asciiTheme="majorHAnsi" w:eastAsiaTheme="majorEastAsia" w:hAnsiTheme="majorHAnsi" w:cstheme="majorBidi"/>
      <w:i/>
      <w:iCs/>
      <w:color w:val="272727" w:themeColor="text1" w:themeTint="D8"/>
      <w:szCs w:val="21"/>
    </w:rPr>
  </w:style>
  <w:style w:type="character" w:styleId="HTMLAcronym">
    <w:name w:val="HTML Acronym"/>
    <w:basedOn w:val="DefaultParagraphFont"/>
    <w:uiPriority w:val="99"/>
    <w:semiHidden/>
    <w:unhideWhenUsed/>
    <w:rsid w:val="00A92C80"/>
  </w:style>
  <w:style w:type="paragraph" w:styleId="HTMLAddress">
    <w:name w:val="HTML Address"/>
    <w:basedOn w:val="Normal"/>
    <w:link w:val="HTMLAddressChar"/>
    <w:uiPriority w:val="99"/>
    <w:semiHidden/>
    <w:unhideWhenUsed/>
    <w:rsid w:val="00A92C80"/>
    <w:pPr>
      <w:spacing w:after="0" w:line="240" w:lineRule="auto"/>
    </w:pPr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92C80"/>
    <w:rPr>
      <w:i/>
      <w:iCs/>
    </w:rPr>
  </w:style>
  <w:style w:type="character" w:styleId="HTMLCite">
    <w:name w:val="HTML Cite"/>
    <w:basedOn w:val="DefaultParagraphFont"/>
    <w:uiPriority w:val="99"/>
    <w:semiHidden/>
    <w:unhideWhenUsed/>
    <w:rsid w:val="00A92C80"/>
    <w:rPr>
      <w:i/>
      <w:iCs/>
    </w:rPr>
  </w:style>
  <w:style w:type="character" w:styleId="HTMLCode">
    <w:name w:val="HTML Code"/>
    <w:basedOn w:val="DefaultParagraphFont"/>
    <w:uiPriority w:val="99"/>
    <w:semiHidden/>
    <w:unhideWhenUsed/>
    <w:rsid w:val="00A92C80"/>
    <w:rPr>
      <w:rFonts w:ascii="Consolas" w:hAnsi="Consolas"/>
      <w:sz w:val="22"/>
      <w:szCs w:val="20"/>
    </w:rPr>
  </w:style>
  <w:style w:type="character" w:styleId="HTMLDefinition">
    <w:name w:val="HTML Definition"/>
    <w:basedOn w:val="DefaultParagraphFont"/>
    <w:uiPriority w:val="99"/>
    <w:semiHidden/>
    <w:unhideWhenUsed/>
    <w:rsid w:val="00A92C80"/>
    <w:rPr>
      <w:i/>
      <w:iCs/>
    </w:rPr>
  </w:style>
  <w:style w:type="character" w:styleId="HTMLKeyboard">
    <w:name w:val="HTML Keyboard"/>
    <w:basedOn w:val="DefaultParagraphFont"/>
    <w:uiPriority w:val="99"/>
    <w:semiHidden/>
    <w:unhideWhenUsed/>
    <w:rsid w:val="00A92C80"/>
    <w:rPr>
      <w:rFonts w:ascii="Consolas" w:hAnsi="Consolas"/>
      <w:sz w:val="22"/>
      <w:szCs w:val="20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92C80"/>
    <w:pPr>
      <w:spacing w:after="0" w:line="240" w:lineRule="auto"/>
    </w:pPr>
    <w:rPr>
      <w:rFonts w:ascii="Consolas" w:hAnsi="Consolas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92C80"/>
    <w:rPr>
      <w:rFonts w:ascii="Consolas" w:hAnsi="Consolas"/>
      <w:szCs w:val="20"/>
    </w:rPr>
  </w:style>
  <w:style w:type="character" w:styleId="HTMLSample">
    <w:name w:val="HTML Sample"/>
    <w:basedOn w:val="DefaultParagraphFont"/>
    <w:uiPriority w:val="99"/>
    <w:semiHidden/>
    <w:unhideWhenUsed/>
    <w:rsid w:val="00A92C80"/>
    <w:rPr>
      <w:rFonts w:ascii="Consolas" w:hAnsi="Consolas"/>
      <w:sz w:val="24"/>
      <w:szCs w:val="24"/>
    </w:rPr>
  </w:style>
  <w:style w:type="character" w:styleId="HTMLTypewriter">
    <w:name w:val="HTML Typewriter"/>
    <w:basedOn w:val="DefaultParagraphFont"/>
    <w:uiPriority w:val="99"/>
    <w:semiHidden/>
    <w:unhideWhenUsed/>
    <w:rsid w:val="00A92C80"/>
    <w:rPr>
      <w:rFonts w:ascii="Consolas" w:hAnsi="Consolas"/>
      <w:sz w:val="22"/>
      <w:szCs w:val="20"/>
    </w:rPr>
  </w:style>
  <w:style w:type="character" w:styleId="HTMLVariable">
    <w:name w:val="HTML Variable"/>
    <w:basedOn w:val="DefaultParagraphFont"/>
    <w:uiPriority w:val="99"/>
    <w:semiHidden/>
    <w:unhideWhenUsed/>
    <w:rsid w:val="00A92C80"/>
    <w:rPr>
      <w:i/>
      <w:iCs/>
    </w:rPr>
  </w:style>
  <w:style w:type="character" w:styleId="Hyperlink">
    <w:name w:val="Hyperlink"/>
    <w:basedOn w:val="DefaultParagraphFont"/>
    <w:uiPriority w:val="99"/>
    <w:semiHidden/>
    <w:unhideWhenUsed/>
    <w:rsid w:val="00E75E55"/>
    <w:rPr>
      <w:color w:val="2B7471" w:themeColor="accent1" w:themeShade="80"/>
      <w:u w:val="single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92C80"/>
    <w:rPr>
      <w:rFonts w:asciiTheme="majorHAnsi" w:eastAsiaTheme="majorEastAsia" w:hAnsiTheme="majorHAnsi" w:cstheme="majorBidi"/>
      <w:b/>
      <w:bCs/>
    </w:rPr>
  </w:style>
  <w:style w:type="table" w:styleId="LightGrid">
    <w:name w:val="Light Grid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74CBC8" w:themeColor="accent1"/>
        <w:left w:val="single" w:sz="8" w:space="0" w:color="74CBC8" w:themeColor="accent1"/>
        <w:bottom w:val="single" w:sz="8" w:space="0" w:color="74CBC8" w:themeColor="accent1"/>
        <w:right w:val="single" w:sz="8" w:space="0" w:color="74CBC8" w:themeColor="accent1"/>
        <w:insideH w:val="single" w:sz="8" w:space="0" w:color="74CBC8" w:themeColor="accent1"/>
        <w:insideV w:val="single" w:sz="8" w:space="0" w:color="74CBC8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18" w:space="0" w:color="74CBC8" w:themeColor="accent1"/>
          <w:right w:val="single" w:sz="8" w:space="0" w:color="74CBC8" w:themeColor="accent1"/>
          <w:insideH w:val="nil"/>
          <w:insideV w:val="single" w:sz="8" w:space="0" w:color="74CBC8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  <w:insideH w:val="nil"/>
          <w:insideV w:val="single" w:sz="8" w:space="0" w:color="74CBC8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</w:tcPr>
    </w:tblStylePr>
    <w:tblStylePr w:type="band1Vert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  <w:shd w:val="clear" w:color="auto" w:fill="DCF2F1" w:themeFill="accent1" w:themeFillTint="3F"/>
      </w:tcPr>
    </w:tblStylePr>
    <w:tblStylePr w:type="band1Horz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  <w:insideV w:val="single" w:sz="8" w:space="0" w:color="74CBC8" w:themeColor="accent1"/>
        </w:tcBorders>
        <w:shd w:val="clear" w:color="auto" w:fill="DCF2F1" w:themeFill="accent1" w:themeFillTint="3F"/>
      </w:tcPr>
    </w:tblStylePr>
    <w:tblStylePr w:type="band2Horz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  <w:insideV w:val="single" w:sz="8" w:space="0" w:color="74CBC8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DC765" w:themeColor="accent2"/>
        <w:left w:val="single" w:sz="8" w:space="0" w:color="EDC765" w:themeColor="accent2"/>
        <w:bottom w:val="single" w:sz="8" w:space="0" w:color="EDC765" w:themeColor="accent2"/>
        <w:right w:val="single" w:sz="8" w:space="0" w:color="EDC765" w:themeColor="accent2"/>
        <w:insideH w:val="single" w:sz="8" w:space="0" w:color="EDC765" w:themeColor="accent2"/>
        <w:insideV w:val="single" w:sz="8" w:space="0" w:color="EDC765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18" w:space="0" w:color="EDC765" w:themeColor="accent2"/>
          <w:right w:val="single" w:sz="8" w:space="0" w:color="EDC765" w:themeColor="accent2"/>
          <w:insideH w:val="nil"/>
          <w:insideV w:val="single" w:sz="8" w:space="0" w:color="EDC765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  <w:insideH w:val="nil"/>
          <w:insideV w:val="single" w:sz="8" w:space="0" w:color="EDC765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</w:tcPr>
    </w:tblStylePr>
    <w:tblStylePr w:type="band1Vert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  <w:shd w:val="clear" w:color="auto" w:fill="FAF1D8" w:themeFill="accent2" w:themeFillTint="3F"/>
      </w:tcPr>
    </w:tblStylePr>
    <w:tblStylePr w:type="band1Horz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  <w:insideV w:val="single" w:sz="8" w:space="0" w:color="EDC765" w:themeColor="accent2"/>
        </w:tcBorders>
        <w:shd w:val="clear" w:color="auto" w:fill="FAF1D8" w:themeFill="accent2" w:themeFillTint="3F"/>
      </w:tcPr>
    </w:tblStylePr>
    <w:tblStylePr w:type="band2Horz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  <w:insideV w:val="single" w:sz="8" w:space="0" w:color="EDC765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8AC867" w:themeColor="accent3"/>
        <w:left w:val="single" w:sz="8" w:space="0" w:color="8AC867" w:themeColor="accent3"/>
        <w:bottom w:val="single" w:sz="8" w:space="0" w:color="8AC867" w:themeColor="accent3"/>
        <w:right w:val="single" w:sz="8" w:space="0" w:color="8AC867" w:themeColor="accent3"/>
        <w:insideH w:val="single" w:sz="8" w:space="0" w:color="8AC867" w:themeColor="accent3"/>
        <w:insideV w:val="single" w:sz="8" w:space="0" w:color="8AC867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18" w:space="0" w:color="8AC867" w:themeColor="accent3"/>
          <w:right w:val="single" w:sz="8" w:space="0" w:color="8AC867" w:themeColor="accent3"/>
          <w:insideH w:val="nil"/>
          <w:insideV w:val="single" w:sz="8" w:space="0" w:color="8AC867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  <w:insideH w:val="nil"/>
          <w:insideV w:val="single" w:sz="8" w:space="0" w:color="8AC867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</w:tcPr>
    </w:tblStylePr>
    <w:tblStylePr w:type="band1Vert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  <w:shd w:val="clear" w:color="auto" w:fill="E1F1D9" w:themeFill="accent3" w:themeFillTint="3F"/>
      </w:tcPr>
    </w:tblStylePr>
    <w:tblStylePr w:type="band1Horz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  <w:insideV w:val="single" w:sz="8" w:space="0" w:color="8AC867" w:themeColor="accent3"/>
        </w:tcBorders>
        <w:shd w:val="clear" w:color="auto" w:fill="E1F1D9" w:themeFill="accent3" w:themeFillTint="3F"/>
      </w:tcPr>
    </w:tblStylePr>
    <w:tblStylePr w:type="band2Horz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  <w:insideV w:val="single" w:sz="8" w:space="0" w:color="8AC867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0924C" w:themeColor="accent4"/>
        <w:left w:val="single" w:sz="8" w:space="0" w:color="F0924C" w:themeColor="accent4"/>
        <w:bottom w:val="single" w:sz="8" w:space="0" w:color="F0924C" w:themeColor="accent4"/>
        <w:right w:val="single" w:sz="8" w:space="0" w:color="F0924C" w:themeColor="accent4"/>
        <w:insideH w:val="single" w:sz="8" w:space="0" w:color="F0924C" w:themeColor="accent4"/>
        <w:insideV w:val="single" w:sz="8" w:space="0" w:color="F0924C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18" w:space="0" w:color="F0924C" w:themeColor="accent4"/>
          <w:right w:val="single" w:sz="8" w:space="0" w:color="F0924C" w:themeColor="accent4"/>
          <w:insideH w:val="nil"/>
          <w:insideV w:val="single" w:sz="8" w:space="0" w:color="F0924C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  <w:insideH w:val="nil"/>
          <w:insideV w:val="single" w:sz="8" w:space="0" w:color="F0924C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</w:tcPr>
    </w:tblStylePr>
    <w:tblStylePr w:type="band1Vert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  <w:shd w:val="clear" w:color="auto" w:fill="FBE3D2" w:themeFill="accent4" w:themeFillTint="3F"/>
      </w:tcPr>
    </w:tblStylePr>
    <w:tblStylePr w:type="band1Horz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  <w:insideV w:val="single" w:sz="8" w:space="0" w:color="F0924C" w:themeColor="accent4"/>
        </w:tcBorders>
        <w:shd w:val="clear" w:color="auto" w:fill="FBE3D2" w:themeFill="accent4" w:themeFillTint="3F"/>
      </w:tcPr>
    </w:tblStylePr>
    <w:tblStylePr w:type="band2Horz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  <w:insideV w:val="single" w:sz="8" w:space="0" w:color="F0924C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07CB3" w:themeColor="accent5"/>
        <w:left w:val="single" w:sz="8" w:space="0" w:color="907CB3" w:themeColor="accent5"/>
        <w:bottom w:val="single" w:sz="8" w:space="0" w:color="907CB3" w:themeColor="accent5"/>
        <w:right w:val="single" w:sz="8" w:space="0" w:color="907CB3" w:themeColor="accent5"/>
        <w:insideH w:val="single" w:sz="8" w:space="0" w:color="907CB3" w:themeColor="accent5"/>
        <w:insideV w:val="single" w:sz="8" w:space="0" w:color="907CB3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18" w:space="0" w:color="907CB3" w:themeColor="accent5"/>
          <w:right w:val="single" w:sz="8" w:space="0" w:color="907CB3" w:themeColor="accent5"/>
          <w:insideH w:val="nil"/>
          <w:insideV w:val="single" w:sz="8" w:space="0" w:color="907CB3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  <w:insideH w:val="nil"/>
          <w:insideV w:val="single" w:sz="8" w:space="0" w:color="907CB3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</w:tcPr>
    </w:tblStylePr>
    <w:tblStylePr w:type="band1Vert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  <w:shd w:val="clear" w:color="auto" w:fill="E3DEEC" w:themeFill="accent5" w:themeFillTint="3F"/>
      </w:tcPr>
    </w:tblStylePr>
    <w:tblStylePr w:type="band1Horz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  <w:insideV w:val="single" w:sz="8" w:space="0" w:color="907CB3" w:themeColor="accent5"/>
        </w:tcBorders>
        <w:shd w:val="clear" w:color="auto" w:fill="E3DEEC" w:themeFill="accent5" w:themeFillTint="3F"/>
      </w:tcPr>
    </w:tblStylePr>
    <w:tblStylePr w:type="band2Horz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  <w:insideV w:val="single" w:sz="8" w:space="0" w:color="907CB3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87C8D" w:themeColor="accent6"/>
        <w:left w:val="single" w:sz="8" w:space="0" w:color="E87C8D" w:themeColor="accent6"/>
        <w:bottom w:val="single" w:sz="8" w:space="0" w:color="E87C8D" w:themeColor="accent6"/>
        <w:right w:val="single" w:sz="8" w:space="0" w:color="E87C8D" w:themeColor="accent6"/>
        <w:insideH w:val="single" w:sz="8" w:space="0" w:color="E87C8D" w:themeColor="accent6"/>
        <w:insideV w:val="single" w:sz="8" w:space="0" w:color="E87C8D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18" w:space="0" w:color="E87C8D" w:themeColor="accent6"/>
          <w:right w:val="single" w:sz="8" w:space="0" w:color="E87C8D" w:themeColor="accent6"/>
          <w:insideH w:val="nil"/>
          <w:insideV w:val="single" w:sz="8" w:space="0" w:color="E87C8D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  <w:insideH w:val="nil"/>
          <w:insideV w:val="single" w:sz="8" w:space="0" w:color="E87C8D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</w:tcPr>
    </w:tblStylePr>
    <w:tblStylePr w:type="band1Vert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  <w:shd w:val="clear" w:color="auto" w:fill="F9DEE2" w:themeFill="accent6" w:themeFillTint="3F"/>
      </w:tcPr>
    </w:tblStylePr>
    <w:tblStylePr w:type="band1Horz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  <w:insideV w:val="single" w:sz="8" w:space="0" w:color="E87C8D" w:themeColor="accent6"/>
        </w:tcBorders>
        <w:shd w:val="clear" w:color="auto" w:fill="F9DEE2" w:themeFill="accent6" w:themeFillTint="3F"/>
      </w:tcPr>
    </w:tblStylePr>
    <w:tblStylePr w:type="band2Horz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  <w:insideV w:val="single" w:sz="8" w:space="0" w:color="E87C8D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74CBC8" w:themeColor="accent1"/>
        <w:left w:val="single" w:sz="8" w:space="0" w:color="74CBC8" w:themeColor="accent1"/>
        <w:bottom w:val="single" w:sz="8" w:space="0" w:color="74CBC8" w:themeColor="accent1"/>
        <w:right w:val="single" w:sz="8" w:space="0" w:color="74CBC8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4CBC8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</w:tcPr>
    </w:tblStylePr>
    <w:tblStylePr w:type="band1Horz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DC765" w:themeColor="accent2"/>
        <w:left w:val="single" w:sz="8" w:space="0" w:color="EDC765" w:themeColor="accent2"/>
        <w:bottom w:val="single" w:sz="8" w:space="0" w:color="EDC765" w:themeColor="accent2"/>
        <w:right w:val="single" w:sz="8" w:space="0" w:color="EDC765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DC765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</w:tcPr>
    </w:tblStylePr>
    <w:tblStylePr w:type="band1Horz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8AC867" w:themeColor="accent3"/>
        <w:left w:val="single" w:sz="8" w:space="0" w:color="8AC867" w:themeColor="accent3"/>
        <w:bottom w:val="single" w:sz="8" w:space="0" w:color="8AC867" w:themeColor="accent3"/>
        <w:right w:val="single" w:sz="8" w:space="0" w:color="8AC867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AC867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</w:tcPr>
    </w:tblStylePr>
    <w:tblStylePr w:type="band1Horz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0924C" w:themeColor="accent4"/>
        <w:left w:val="single" w:sz="8" w:space="0" w:color="F0924C" w:themeColor="accent4"/>
        <w:bottom w:val="single" w:sz="8" w:space="0" w:color="F0924C" w:themeColor="accent4"/>
        <w:right w:val="single" w:sz="8" w:space="0" w:color="F0924C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0924C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</w:tcPr>
    </w:tblStylePr>
    <w:tblStylePr w:type="band1Horz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07CB3" w:themeColor="accent5"/>
        <w:left w:val="single" w:sz="8" w:space="0" w:color="907CB3" w:themeColor="accent5"/>
        <w:bottom w:val="single" w:sz="8" w:space="0" w:color="907CB3" w:themeColor="accent5"/>
        <w:right w:val="single" w:sz="8" w:space="0" w:color="907CB3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07CB3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</w:tcPr>
    </w:tblStylePr>
    <w:tblStylePr w:type="band1Horz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87C8D" w:themeColor="accent6"/>
        <w:left w:val="single" w:sz="8" w:space="0" w:color="E87C8D" w:themeColor="accent6"/>
        <w:bottom w:val="single" w:sz="8" w:space="0" w:color="E87C8D" w:themeColor="accent6"/>
        <w:right w:val="single" w:sz="8" w:space="0" w:color="E87C8D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87C8D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</w:tcPr>
    </w:tblStylePr>
    <w:tblStylePr w:type="band1Horz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92C80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92C80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  <w:tblBorders>
        <w:top w:val="single" w:sz="8" w:space="0" w:color="74CBC8" w:themeColor="accent1"/>
        <w:bottom w:val="single" w:sz="8" w:space="0" w:color="74CBC8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4CBC8" w:themeColor="accent1"/>
          <w:left w:val="nil"/>
          <w:bottom w:val="single" w:sz="8" w:space="0" w:color="74CBC8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4CBC8" w:themeColor="accent1"/>
          <w:left w:val="nil"/>
          <w:bottom w:val="single" w:sz="8" w:space="0" w:color="74CBC8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CF2F1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CF2F1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92C80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  <w:tblBorders>
        <w:top w:val="single" w:sz="8" w:space="0" w:color="EDC765" w:themeColor="accent2"/>
        <w:bottom w:val="single" w:sz="8" w:space="0" w:color="EDC765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DC765" w:themeColor="accent2"/>
          <w:left w:val="nil"/>
          <w:bottom w:val="single" w:sz="8" w:space="0" w:color="EDC765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DC765" w:themeColor="accent2"/>
          <w:left w:val="nil"/>
          <w:bottom w:val="single" w:sz="8" w:space="0" w:color="EDC765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AF1D8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AF1D8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92C80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  <w:tblBorders>
        <w:top w:val="single" w:sz="8" w:space="0" w:color="8AC867" w:themeColor="accent3"/>
        <w:bottom w:val="single" w:sz="8" w:space="0" w:color="8AC867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AC867" w:themeColor="accent3"/>
          <w:left w:val="nil"/>
          <w:bottom w:val="single" w:sz="8" w:space="0" w:color="8AC867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AC867" w:themeColor="accent3"/>
          <w:left w:val="nil"/>
          <w:bottom w:val="single" w:sz="8" w:space="0" w:color="8AC867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1F1D9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1F1D9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92C80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  <w:tblBorders>
        <w:top w:val="single" w:sz="8" w:space="0" w:color="F0924C" w:themeColor="accent4"/>
        <w:bottom w:val="single" w:sz="8" w:space="0" w:color="F0924C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0924C" w:themeColor="accent4"/>
          <w:left w:val="nil"/>
          <w:bottom w:val="single" w:sz="8" w:space="0" w:color="F0924C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0924C" w:themeColor="accent4"/>
          <w:left w:val="nil"/>
          <w:bottom w:val="single" w:sz="8" w:space="0" w:color="F0924C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BE3D2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BE3D2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92C80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  <w:tblBorders>
        <w:top w:val="single" w:sz="8" w:space="0" w:color="907CB3" w:themeColor="accent5"/>
        <w:bottom w:val="single" w:sz="8" w:space="0" w:color="907CB3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07CB3" w:themeColor="accent5"/>
          <w:left w:val="nil"/>
          <w:bottom w:val="single" w:sz="8" w:space="0" w:color="907CB3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07CB3" w:themeColor="accent5"/>
          <w:left w:val="nil"/>
          <w:bottom w:val="single" w:sz="8" w:space="0" w:color="907CB3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3DEEC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3DEEC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92C80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  <w:tblBorders>
        <w:top w:val="single" w:sz="8" w:space="0" w:color="E87C8D" w:themeColor="accent6"/>
        <w:bottom w:val="single" w:sz="8" w:space="0" w:color="E87C8D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87C8D" w:themeColor="accent6"/>
          <w:left w:val="nil"/>
          <w:bottom w:val="single" w:sz="8" w:space="0" w:color="E87C8D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87C8D" w:themeColor="accent6"/>
          <w:left w:val="nil"/>
          <w:bottom w:val="single" w:sz="8" w:space="0" w:color="E87C8D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9DEE2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9DEE2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92C80"/>
  </w:style>
  <w:style w:type="paragraph" w:styleId="List">
    <w:name w:val="List"/>
    <w:basedOn w:val="Normal"/>
    <w:uiPriority w:val="99"/>
    <w:semiHidden/>
    <w:unhideWhenUsed/>
    <w:rsid w:val="00A92C80"/>
    <w:pPr>
      <w:ind w:left="360" w:hanging="360"/>
      <w:contextualSpacing/>
    </w:pPr>
  </w:style>
  <w:style w:type="paragraph" w:styleId="List2">
    <w:name w:val="List 2"/>
    <w:basedOn w:val="Normal"/>
    <w:uiPriority w:val="99"/>
    <w:semiHidden/>
    <w:unhideWhenUsed/>
    <w:rsid w:val="00A92C80"/>
    <w:pPr>
      <w:ind w:left="720" w:hanging="360"/>
      <w:contextualSpacing/>
    </w:pPr>
  </w:style>
  <w:style w:type="paragraph" w:styleId="List3">
    <w:name w:val="List 3"/>
    <w:basedOn w:val="Normal"/>
    <w:uiPriority w:val="99"/>
    <w:semiHidden/>
    <w:unhideWhenUsed/>
    <w:rsid w:val="00A92C80"/>
    <w:pPr>
      <w:ind w:left="1080" w:hanging="360"/>
      <w:contextualSpacing/>
    </w:pPr>
  </w:style>
  <w:style w:type="paragraph" w:styleId="List4">
    <w:name w:val="List 4"/>
    <w:basedOn w:val="Normal"/>
    <w:uiPriority w:val="99"/>
    <w:semiHidden/>
    <w:unhideWhenUsed/>
    <w:rsid w:val="00A92C80"/>
    <w:pPr>
      <w:ind w:left="1440" w:hanging="360"/>
      <w:contextualSpacing/>
    </w:pPr>
  </w:style>
  <w:style w:type="paragraph" w:styleId="List5">
    <w:name w:val="List 5"/>
    <w:basedOn w:val="Normal"/>
    <w:uiPriority w:val="99"/>
    <w:semiHidden/>
    <w:unhideWhenUsed/>
    <w:rsid w:val="00A92C80"/>
    <w:pPr>
      <w:ind w:left="1800" w:hanging="360"/>
      <w:contextualSpacing/>
    </w:pPr>
  </w:style>
  <w:style w:type="paragraph" w:styleId="ListBullet2">
    <w:name w:val="List Bullet 2"/>
    <w:basedOn w:val="Normal"/>
    <w:uiPriority w:val="99"/>
    <w:semiHidden/>
    <w:unhideWhenUsed/>
    <w:rsid w:val="00A92C80"/>
    <w:pPr>
      <w:numPr>
        <w:numId w:val="6"/>
      </w:numPr>
      <w:contextualSpacing/>
    </w:pPr>
  </w:style>
  <w:style w:type="paragraph" w:styleId="ListBullet3">
    <w:name w:val="List Bullet 3"/>
    <w:basedOn w:val="Normal"/>
    <w:uiPriority w:val="99"/>
    <w:semiHidden/>
    <w:unhideWhenUsed/>
    <w:rsid w:val="00A92C80"/>
    <w:pPr>
      <w:numPr>
        <w:numId w:val="7"/>
      </w:numPr>
      <w:contextualSpacing/>
    </w:pPr>
  </w:style>
  <w:style w:type="paragraph" w:styleId="ListBullet4">
    <w:name w:val="List Bullet 4"/>
    <w:basedOn w:val="Normal"/>
    <w:uiPriority w:val="99"/>
    <w:semiHidden/>
    <w:unhideWhenUsed/>
    <w:rsid w:val="00A92C80"/>
    <w:pPr>
      <w:numPr>
        <w:numId w:val="8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A92C80"/>
    <w:pPr>
      <w:numPr>
        <w:numId w:val="9"/>
      </w:numPr>
      <w:contextualSpacing/>
    </w:pPr>
  </w:style>
  <w:style w:type="paragraph" w:styleId="ListContinue">
    <w:name w:val="List Continue"/>
    <w:basedOn w:val="Normal"/>
    <w:uiPriority w:val="99"/>
    <w:semiHidden/>
    <w:unhideWhenUsed/>
    <w:rsid w:val="00A92C80"/>
    <w:pPr>
      <w:spacing w:after="120"/>
      <w:ind w:left="360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92C80"/>
    <w:pPr>
      <w:spacing w:after="120"/>
      <w:ind w:left="720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92C80"/>
    <w:pPr>
      <w:spacing w:after="120"/>
      <w:ind w:left="1080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92C80"/>
    <w:pPr>
      <w:spacing w:after="120"/>
      <w:ind w:left="1440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92C80"/>
    <w:pPr>
      <w:spacing w:after="120"/>
      <w:ind w:left="1800"/>
      <w:contextualSpacing/>
    </w:pPr>
  </w:style>
  <w:style w:type="paragraph" w:styleId="ListNumber2">
    <w:name w:val="List Number 2"/>
    <w:basedOn w:val="Normal"/>
    <w:uiPriority w:val="99"/>
    <w:semiHidden/>
    <w:unhideWhenUsed/>
    <w:rsid w:val="00A92C80"/>
    <w:pPr>
      <w:numPr>
        <w:numId w:val="10"/>
      </w:numPr>
      <w:contextualSpacing/>
    </w:pPr>
  </w:style>
  <w:style w:type="paragraph" w:styleId="ListNumber3">
    <w:name w:val="List Number 3"/>
    <w:basedOn w:val="Normal"/>
    <w:uiPriority w:val="99"/>
    <w:semiHidden/>
    <w:unhideWhenUsed/>
    <w:rsid w:val="00A92C80"/>
    <w:pPr>
      <w:numPr>
        <w:numId w:val="11"/>
      </w:numPr>
      <w:contextualSpacing/>
    </w:pPr>
  </w:style>
  <w:style w:type="paragraph" w:styleId="ListNumber4">
    <w:name w:val="List Number 4"/>
    <w:basedOn w:val="Normal"/>
    <w:uiPriority w:val="99"/>
    <w:semiHidden/>
    <w:unhideWhenUsed/>
    <w:rsid w:val="00A92C80"/>
    <w:pPr>
      <w:numPr>
        <w:numId w:val="12"/>
      </w:numPr>
      <w:contextualSpacing/>
    </w:pPr>
  </w:style>
  <w:style w:type="paragraph" w:styleId="ListNumber5">
    <w:name w:val="List Number 5"/>
    <w:basedOn w:val="Normal"/>
    <w:uiPriority w:val="99"/>
    <w:semiHidden/>
    <w:unhideWhenUsed/>
    <w:rsid w:val="00A92C80"/>
    <w:pPr>
      <w:numPr>
        <w:numId w:val="13"/>
      </w:numPr>
      <w:contextualSpacing/>
    </w:pPr>
  </w:style>
  <w:style w:type="paragraph" w:styleId="ListParagraph">
    <w:name w:val="List Paragraph"/>
    <w:basedOn w:val="Normal"/>
    <w:uiPriority w:val="34"/>
    <w:unhideWhenUsed/>
    <w:qFormat/>
    <w:rsid w:val="00A92C80"/>
    <w:pPr>
      <w:ind w:left="720"/>
      <w:contextualSpacing/>
    </w:pPr>
  </w:style>
  <w:style w:type="table" w:styleId="ListTable1Light">
    <w:name w:val="List Table 1 Light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BDFDD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BDFDD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4DDA2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4DDA2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8DEA3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8DEA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6BD93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6BD93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CB0D1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CB0D1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1B0BA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1B0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styleId="ListTable2">
    <w:name w:val="List Table 2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BDFDD" w:themeColor="accent1" w:themeTint="99"/>
        <w:bottom w:val="single" w:sz="4" w:space="0" w:color="ABDFDD" w:themeColor="accent1" w:themeTint="99"/>
        <w:insideH w:val="single" w:sz="4" w:space="0" w:color="ABDFDD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4DDA2" w:themeColor="accent2" w:themeTint="99"/>
        <w:bottom w:val="single" w:sz="4" w:space="0" w:color="F4DDA2" w:themeColor="accent2" w:themeTint="99"/>
        <w:insideH w:val="single" w:sz="4" w:space="0" w:color="F4DDA2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8DEA3" w:themeColor="accent3" w:themeTint="99"/>
        <w:bottom w:val="single" w:sz="4" w:space="0" w:color="B8DEA3" w:themeColor="accent3" w:themeTint="99"/>
        <w:insideH w:val="single" w:sz="4" w:space="0" w:color="B8DEA3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6BD93" w:themeColor="accent4" w:themeTint="99"/>
        <w:bottom w:val="single" w:sz="4" w:space="0" w:color="F6BD93" w:themeColor="accent4" w:themeTint="99"/>
        <w:insideH w:val="single" w:sz="4" w:space="0" w:color="F6BD93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CB0D1" w:themeColor="accent5" w:themeTint="99"/>
        <w:bottom w:val="single" w:sz="4" w:space="0" w:color="BCB0D1" w:themeColor="accent5" w:themeTint="99"/>
        <w:insideH w:val="single" w:sz="4" w:space="0" w:color="BCB0D1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1B0BA" w:themeColor="accent6" w:themeTint="99"/>
        <w:bottom w:val="single" w:sz="4" w:space="0" w:color="F1B0BA" w:themeColor="accent6" w:themeTint="99"/>
        <w:insideH w:val="single" w:sz="4" w:space="0" w:color="F1B0BA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styleId="ListTable3">
    <w:name w:val="List Table 3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74CBC8" w:themeColor="accent1"/>
        <w:left w:val="single" w:sz="4" w:space="0" w:color="74CBC8" w:themeColor="accent1"/>
        <w:bottom w:val="single" w:sz="4" w:space="0" w:color="74CBC8" w:themeColor="accent1"/>
        <w:right w:val="single" w:sz="4" w:space="0" w:color="74CBC8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4CBC8" w:themeFill="accent1"/>
      </w:tcPr>
    </w:tblStylePr>
    <w:tblStylePr w:type="lastRow">
      <w:rPr>
        <w:b/>
        <w:bCs/>
      </w:rPr>
      <w:tblPr/>
      <w:tcPr>
        <w:tcBorders>
          <w:top w:val="double" w:sz="4" w:space="0" w:color="74CBC8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4CBC8" w:themeColor="accent1"/>
          <w:right w:val="single" w:sz="4" w:space="0" w:color="74CBC8" w:themeColor="accent1"/>
        </w:tcBorders>
      </w:tcPr>
    </w:tblStylePr>
    <w:tblStylePr w:type="band1Horz">
      <w:tblPr/>
      <w:tcPr>
        <w:tcBorders>
          <w:top w:val="single" w:sz="4" w:space="0" w:color="74CBC8" w:themeColor="accent1"/>
          <w:bottom w:val="single" w:sz="4" w:space="0" w:color="74CBC8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4CBC8" w:themeColor="accent1"/>
          <w:left w:val="nil"/>
        </w:tcBorders>
      </w:tcPr>
    </w:tblStylePr>
    <w:tblStylePr w:type="swCell">
      <w:tblPr/>
      <w:tcPr>
        <w:tcBorders>
          <w:top w:val="double" w:sz="4" w:space="0" w:color="74CBC8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DC765" w:themeColor="accent2"/>
        <w:left w:val="single" w:sz="4" w:space="0" w:color="EDC765" w:themeColor="accent2"/>
        <w:bottom w:val="single" w:sz="4" w:space="0" w:color="EDC765" w:themeColor="accent2"/>
        <w:right w:val="single" w:sz="4" w:space="0" w:color="EDC765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DC765" w:themeFill="accent2"/>
      </w:tcPr>
    </w:tblStylePr>
    <w:tblStylePr w:type="lastRow">
      <w:rPr>
        <w:b/>
        <w:bCs/>
      </w:rPr>
      <w:tblPr/>
      <w:tcPr>
        <w:tcBorders>
          <w:top w:val="double" w:sz="4" w:space="0" w:color="EDC765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DC765" w:themeColor="accent2"/>
          <w:right w:val="single" w:sz="4" w:space="0" w:color="EDC765" w:themeColor="accent2"/>
        </w:tcBorders>
      </w:tcPr>
    </w:tblStylePr>
    <w:tblStylePr w:type="band1Horz">
      <w:tblPr/>
      <w:tcPr>
        <w:tcBorders>
          <w:top w:val="single" w:sz="4" w:space="0" w:color="EDC765" w:themeColor="accent2"/>
          <w:bottom w:val="single" w:sz="4" w:space="0" w:color="EDC765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DC765" w:themeColor="accent2"/>
          <w:left w:val="nil"/>
        </w:tcBorders>
      </w:tcPr>
    </w:tblStylePr>
    <w:tblStylePr w:type="swCell">
      <w:tblPr/>
      <w:tcPr>
        <w:tcBorders>
          <w:top w:val="double" w:sz="4" w:space="0" w:color="EDC765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8AC867" w:themeColor="accent3"/>
        <w:left w:val="single" w:sz="4" w:space="0" w:color="8AC867" w:themeColor="accent3"/>
        <w:bottom w:val="single" w:sz="4" w:space="0" w:color="8AC867" w:themeColor="accent3"/>
        <w:right w:val="single" w:sz="4" w:space="0" w:color="8AC867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AC867" w:themeFill="accent3"/>
      </w:tcPr>
    </w:tblStylePr>
    <w:tblStylePr w:type="lastRow">
      <w:rPr>
        <w:b/>
        <w:bCs/>
      </w:rPr>
      <w:tblPr/>
      <w:tcPr>
        <w:tcBorders>
          <w:top w:val="double" w:sz="4" w:space="0" w:color="8AC867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AC867" w:themeColor="accent3"/>
          <w:right w:val="single" w:sz="4" w:space="0" w:color="8AC867" w:themeColor="accent3"/>
        </w:tcBorders>
      </w:tcPr>
    </w:tblStylePr>
    <w:tblStylePr w:type="band1Horz">
      <w:tblPr/>
      <w:tcPr>
        <w:tcBorders>
          <w:top w:val="single" w:sz="4" w:space="0" w:color="8AC867" w:themeColor="accent3"/>
          <w:bottom w:val="single" w:sz="4" w:space="0" w:color="8AC867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AC867" w:themeColor="accent3"/>
          <w:left w:val="nil"/>
        </w:tcBorders>
      </w:tcPr>
    </w:tblStylePr>
    <w:tblStylePr w:type="swCell">
      <w:tblPr/>
      <w:tcPr>
        <w:tcBorders>
          <w:top w:val="double" w:sz="4" w:space="0" w:color="8AC867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0924C" w:themeColor="accent4"/>
        <w:left w:val="single" w:sz="4" w:space="0" w:color="F0924C" w:themeColor="accent4"/>
        <w:bottom w:val="single" w:sz="4" w:space="0" w:color="F0924C" w:themeColor="accent4"/>
        <w:right w:val="single" w:sz="4" w:space="0" w:color="F0924C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0924C" w:themeFill="accent4"/>
      </w:tcPr>
    </w:tblStylePr>
    <w:tblStylePr w:type="lastRow">
      <w:rPr>
        <w:b/>
        <w:bCs/>
      </w:rPr>
      <w:tblPr/>
      <w:tcPr>
        <w:tcBorders>
          <w:top w:val="double" w:sz="4" w:space="0" w:color="F0924C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0924C" w:themeColor="accent4"/>
          <w:right w:val="single" w:sz="4" w:space="0" w:color="F0924C" w:themeColor="accent4"/>
        </w:tcBorders>
      </w:tcPr>
    </w:tblStylePr>
    <w:tblStylePr w:type="band1Horz">
      <w:tblPr/>
      <w:tcPr>
        <w:tcBorders>
          <w:top w:val="single" w:sz="4" w:space="0" w:color="F0924C" w:themeColor="accent4"/>
          <w:bottom w:val="single" w:sz="4" w:space="0" w:color="F0924C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0924C" w:themeColor="accent4"/>
          <w:left w:val="nil"/>
        </w:tcBorders>
      </w:tcPr>
    </w:tblStylePr>
    <w:tblStylePr w:type="swCell">
      <w:tblPr/>
      <w:tcPr>
        <w:tcBorders>
          <w:top w:val="double" w:sz="4" w:space="0" w:color="F0924C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907CB3" w:themeColor="accent5"/>
        <w:left w:val="single" w:sz="4" w:space="0" w:color="907CB3" w:themeColor="accent5"/>
        <w:bottom w:val="single" w:sz="4" w:space="0" w:color="907CB3" w:themeColor="accent5"/>
        <w:right w:val="single" w:sz="4" w:space="0" w:color="907CB3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07CB3" w:themeFill="accent5"/>
      </w:tcPr>
    </w:tblStylePr>
    <w:tblStylePr w:type="lastRow">
      <w:rPr>
        <w:b/>
        <w:bCs/>
      </w:rPr>
      <w:tblPr/>
      <w:tcPr>
        <w:tcBorders>
          <w:top w:val="double" w:sz="4" w:space="0" w:color="907CB3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07CB3" w:themeColor="accent5"/>
          <w:right w:val="single" w:sz="4" w:space="0" w:color="907CB3" w:themeColor="accent5"/>
        </w:tcBorders>
      </w:tcPr>
    </w:tblStylePr>
    <w:tblStylePr w:type="band1Horz">
      <w:tblPr/>
      <w:tcPr>
        <w:tcBorders>
          <w:top w:val="single" w:sz="4" w:space="0" w:color="907CB3" w:themeColor="accent5"/>
          <w:bottom w:val="single" w:sz="4" w:space="0" w:color="907CB3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07CB3" w:themeColor="accent5"/>
          <w:left w:val="nil"/>
        </w:tcBorders>
      </w:tcPr>
    </w:tblStylePr>
    <w:tblStylePr w:type="swCell">
      <w:tblPr/>
      <w:tcPr>
        <w:tcBorders>
          <w:top w:val="double" w:sz="4" w:space="0" w:color="907CB3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87C8D" w:themeColor="accent6"/>
        <w:left w:val="single" w:sz="4" w:space="0" w:color="E87C8D" w:themeColor="accent6"/>
        <w:bottom w:val="single" w:sz="4" w:space="0" w:color="E87C8D" w:themeColor="accent6"/>
        <w:right w:val="single" w:sz="4" w:space="0" w:color="E87C8D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87C8D" w:themeFill="accent6"/>
      </w:tcPr>
    </w:tblStylePr>
    <w:tblStylePr w:type="lastRow">
      <w:rPr>
        <w:b/>
        <w:bCs/>
      </w:rPr>
      <w:tblPr/>
      <w:tcPr>
        <w:tcBorders>
          <w:top w:val="double" w:sz="4" w:space="0" w:color="E87C8D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87C8D" w:themeColor="accent6"/>
          <w:right w:val="single" w:sz="4" w:space="0" w:color="E87C8D" w:themeColor="accent6"/>
        </w:tcBorders>
      </w:tcPr>
    </w:tblStylePr>
    <w:tblStylePr w:type="band1Horz">
      <w:tblPr/>
      <w:tcPr>
        <w:tcBorders>
          <w:top w:val="single" w:sz="4" w:space="0" w:color="E87C8D" w:themeColor="accent6"/>
          <w:bottom w:val="single" w:sz="4" w:space="0" w:color="E87C8D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87C8D" w:themeColor="accent6"/>
          <w:left w:val="nil"/>
        </w:tcBorders>
      </w:tcPr>
    </w:tblStylePr>
    <w:tblStylePr w:type="swCell">
      <w:tblPr/>
      <w:tcPr>
        <w:tcBorders>
          <w:top w:val="double" w:sz="4" w:space="0" w:color="E87C8D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4CBC8" w:themeColor="accent1"/>
          <w:left w:val="single" w:sz="4" w:space="0" w:color="74CBC8" w:themeColor="accent1"/>
          <w:bottom w:val="single" w:sz="4" w:space="0" w:color="74CBC8" w:themeColor="accent1"/>
          <w:right w:val="single" w:sz="4" w:space="0" w:color="74CBC8" w:themeColor="accent1"/>
          <w:insideH w:val="nil"/>
        </w:tcBorders>
        <w:shd w:val="clear" w:color="auto" w:fill="74CBC8" w:themeFill="accent1"/>
      </w:tcPr>
    </w:tblStylePr>
    <w:tblStylePr w:type="lastRow">
      <w:rPr>
        <w:b/>
        <w:bCs/>
      </w:rPr>
      <w:tblPr/>
      <w:tcPr>
        <w:tcBorders>
          <w:top w:val="double" w:sz="4" w:space="0" w:color="ABDFDD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DC765" w:themeColor="accent2"/>
          <w:left w:val="single" w:sz="4" w:space="0" w:color="EDC765" w:themeColor="accent2"/>
          <w:bottom w:val="single" w:sz="4" w:space="0" w:color="EDC765" w:themeColor="accent2"/>
          <w:right w:val="single" w:sz="4" w:space="0" w:color="EDC765" w:themeColor="accent2"/>
          <w:insideH w:val="nil"/>
        </w:tcBorders>
        <w:shd w:val="clear" w:color="auto" w:fill="EDC765" w:themeFill="accent2"/>
      </w:tcPr>
    </w:tblStylePr>
    <w:tblStylePr w:type="lastRow">
      <w:rPr>
        <w:b/>
        <w:bCs/>
      </w:rPr>
      <w:tblPr/>
      <w:tcPr>
        <w:tcBorders>
          <w:top w:val="double" w:sz="4" w:space="0" w:color="F4DDA2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AC867" w:themeColor="accent3"/>
          <w:left w:val="single" w:sz="4" w:space="0" w:color="8AC867" w:themeColor="accent3"/>
          <w:bottom w:val="single" w:sz="4" w:space="0" w:color="8AC867" w:themeColor="accent3"/>
          <w:right w:val="single" w:sz="4" w:space="0" w:color="8AC867" w:themeColor="accent3"/>
          <w:insideH w:val="nil"/>
        </w:tcBorders>
        <w:shd w:val="clear" w:color="auto" w:fill="8AC867" w:themeFill="accent3"/>
      </w:tcPr>
    </w:tblStylePr>
    <w:tblStylePr w:type="lastRow">
      <w:rPr>
        <w:b/>
        <w:bCs/>
      </w:rPr>
      <w:tblPr/>
      <w:tcPr>
        <w:tcBorders>
          <w:top w:val="double" w:sz="4" w:space="0" w:color="B8DEA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0924C" w:themeColor="accent4"/>
          <w:left w:val="single" w:sz="4" w:space="0" w:color="F0924C" w:themeColor="accent4"/>
          <w:bottom w:val="single" w:sz="4" w:space="0" w:color="F0924C" w:themeColor="accent4"/>
          <w:right w:val="single" w:sz="4" w:space="0" w:color="F0924C" w:themeColor="accent4"/>
          <w:insideH w:val="nil"/>
        </w:tcBorders>
        <w:shd w:val="clear" w:color="auto" w:fill="F0924C" w:themeFill="accent4"/>
      </w:tcPr>
    </w:tblStylePr>
    <w:tblStylePr w:type="lastRow">
      <w:rPr>
        <w:b/>
        <w:bCs/>
      </w:rPr>
      <w:tblPr/>
      <w:tcPr>
        <w:tcBorders>
          <w:top w:val="double" w:sz="4" w:space="0" w:color="F6BD93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07CB3" w:themeColor="accent5"/>
          <w:left w:val="single" w:sz="4" w:space="0" w:color="907CB3" w:themeColor="accent5"/>
          <w:bottom w:val="single" w:sz="4" w:space="0" w:color="907CB3" w:themeColor="accent5"/>
          <w:right w:val="single" w:sz="4" w:space="0" w:color="907CB3" w:themeColor="accent5"/>
          <w:insideH w:val="nil"/>
        </w:tcBorders>
        <w:shd w:val="clear" w:color="auto" w:fill="907CB3" w:themeFill="accent5"/>
      </w:tcPr>
    </w:tblStylePr>
    <w:tblStylePr w:type="lastRow">
      <w:rPr>
        <w:b/>
        <w:bCs/>
      </w:rPr>
      <w:tblPr/>
      <w:tcPr>
        <w:tcBorders>
          <w:top w:val="double" w:sz="4" w:space="0" w:color="BCB0D1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87C8D" w:themeColor="accent6"/>
          <w:left w:val="single" w:sz="4" w:space="0" w:color="E87C8D" w:themeColor="accent6"/>
          <w:bottom w:val="single" w:sz="4" w:space="0" w:color="E87C8D" w:themeColor="accent6"/>
          <w:right w:val="single" w:sz="4" w:space="0" w:color="E87C8D" w:themeColor="accent6"/>
          <w:insideH w:val="nil"/>
        </w:tcBorders>
        <w:shd w:val="clear" w:color="auto" w:fill="E87C8D" w:themeFill="accent6"/>
      </w:tcPr>
    </w:tblStylePr>
    <w:tblStylePr w:type="lastRow">
      <w:rPr>
        <w:b/>
        <w:bCs/>
      </w:rPr>
      <w:tblPr/>
      <w:tcPr>
        <w:tcBorders>
          <w:top w:val="double" w:sz="4" w:space="0" w:color="F1B0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4CBC8" w:themeColor="accent1"/>
        <w:left w:val="single" w:sz="24" w:space="0" w:color="74CBC8" w:themeColor="accent1"/>
        <w:bottom w:val="single" w:sz="24" w:space="0" w:color="74CBC8" w:themeColor="accent1"/>
        <w:right w:val="single" w:sz="24" w:space="0" w:color="74CBC8" w:themeColor="accent1"/>
      </w:tblBorders>
    </w:tblPr>
    <w:tcPr>
      <w:shd w:val="clear" w:color="auto" w:fill="74CBC8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DC765" w:themeColor="accent2"/>
        <w:left w:val="single" w:sz="24" w:space="0" w:color="EDC765" w:themeColor="accent2"/>
        <w:bottom w:val="single" w:sz="24" w:space="0" w:color="EDC765" w:themeColor="accent2"/>
        <w:right w:val="single" w:sz="24" w:space="0" w:color="EDC765" w:themeColor="accent2"/>
      </w:tblBorders>
    </w:tblPr>
    <w:tcPr>
      <w:shd w:val="clear" w:color="auto" w:fill="EDC765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8AC867" w:themeColor="accent3"/>
        <w:left w:val="single" w:sz="24" w:space="0" w:color="8AC867" w:themeColor="accent3"/>
        <w:bottom w:val="single" w:sz="24" w:space="0" w:color="8AC867" w:themeColor="accent3"/>
        <w:right w:val="single" w:sz="24" w:space="0" w:color="8AC867" w:themeColor="accent3"/>
      </w:tblBorders>
    </w:tblPr>
    <w:tcPr>
      <w:shd w:val="clear" w:color="auto" w:fill="8AC867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F0924C" w:themeColor="accent4"/>
        <w:left w:val="single" w:sz="24" w:space="0" w:color="F0924C" w:themeColor="accent4"/>
        <w:bottom w:val="single" w:sz="24" w:space="0" w:color="F0924C" w:themeColor="accent4"/>
        <w:right w:val="single" w:sz="24" w:space="0" w:color="F0924C" w:themeColor="accent4"/>
      </w:tblBorders>
    </w:tblPr>
    <w:tcPr>
      <w:shd w:val="clear" w:color="auto" w:fill="F0924C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907CB3" w:themeColor="accent5"/>
        <w:left w:val="single" w:sz="24" w:space="0" w:color="907CB3" w:themeColor="accent5"/>
        <w:bottom w:val="single" w:sz="24" w:space="0" w:color="907CB3" w:themeColor="accent5"/>
        <w:right w:val="single" w:sz="24" w:space="0" w:color="907CB3" w:themeColor="accent5"/>
      </w:tblBorders>
    </w:tblPr>
    <w:tcPr>
      <w:shd w:val="clear" w:color="auto" w:fill="907CB3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87C8D" w:themeColor="accent6"/>
        <w:left w:val="single" w:sz="24" w:space="0" w:color="E87C8D" w:themeColor="accent6"/>
        <w:bottom w:val="single" w:sz="24" w:space="0" w:color="E87C8D" w:themeColor="accent6"/>
        <w:right w:val="single" w:sz="24" w:space="0" w:color="E87C8D" w:themeColor="accent6"/>
      </w:tblBorders>
    </w:tblPr>
    <w:tcPr>
      <w:shd w:val="clear" w:color="auto" w:fill="E87C8D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92C80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  <w:tblBorders>
        <w:top w:val="single" w:sz="4" w:space="0" w:color="74CBC8" w:themeColor="accent1"/>
        <w:bottom w:val="single" w:sz="4" w:space="0" w:color="74CBC8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74CBC8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74CBC8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92C80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  <w:tblBorders>
        <w:top w:val="single" w:sz="4" w:space="0" w:color="EDC765" w:themeColor="accent2"/>
        <w:bottom w:val="single" w:sz="4" w:space="0" w:color="EDC765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EDC765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EDC765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92C80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  <w:tblBorders>
        <w:top w:val="single" w:sz="4" w:space="0" w:color="8AC867" w:themeColor="accent3"/>
        <w:bottom w:val="single" w:sz="4" w:space="0" w:color="8AC867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8AC867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8AC86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92C80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  <w:tblBorders>
        <w:top w:val="single" w:sz="4" w:space="0" w:color="F0924C" w:themeColor="accent4"/>
        <w:bottom w:val="single" w:sz="4" w:space="0" w:color="F0924C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F0924C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F0924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92C80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  <w:tblBorders>
        <w:top w:val="single" w:sz="4" w:space="0" w:color="907CB3" w:themeColor="accent5"/>
        <w:bottom w:val="single" w:sz="4" w:space="0" w:color="907CB3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907CB3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907CB3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92C80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  <w:tblBorders>
        <w:top w:val="single" w:sz="4" w:space="0" w:color="E87C8D" w:themeColor="accent6"/>
        <w:bottom w:val="single" w:sz="4" w:space="0" w:color="E87C8D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87C8D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87C8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92C80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4CBC8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4CBC8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4CBC8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4CBC8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92C80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DC765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DC765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DC765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DC765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92C80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AC867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AC867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AC867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AC867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92C80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0924C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0924C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0924C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0924C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92C80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07CB3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07CB3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07CB3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07CB3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92C80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87C8D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87C8D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87C8D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87C8D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92C80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Cs w:val="20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92C80"/>
    <w:rPr>
      <w:rFonts w:ascii="Consolas" w:hAnsi="Consolas"/>
      <w:szCs w:val="20"/>
    </w:rPr>
  </w:style>
  <w:style w:type="table" w:styleId="MediumGrid1">
    <w:name w:val="Medium Grid 1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6D8D5" w:themeColor="accent1" w:themeTint="BF"/>
        <w:left w:val="single" w:sz="8" w:space="0" w:color="96D8D5" w:themeColor="accent1" w:themeTint="BF"/>
        <w:bottom w:val="single" w:sz="8" w:space="0" w:color="96D8D5" w:themeColor="accent1" w:themeTint="BF"/>
        <w:right w:val="single" w:sz="8" w:space="0" w:color="96D8D5" w:themeColor="accent1" w:themeTint="BF"/>
        <w:insideH w:val="single" w:sz="8" w:space="0" w:color="96D8D5" w:themeColor="accent1" w:themeTint="BF"/>
        <w:insideV w:val="single" w:sz="8" w:space="0" w:color="96D8D5" w:themeColor="accent1" w:themeTint="BF"/>
      </w:tblBorders>
    </w:tblPr>
    <w:tcPr>
      <w:shd w:val="clear" w:color="auto" w:fill="DCF2F1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6D8D5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9E5E3" w:themeFill="accent1" w:themeFillTint="7F"/>
      </w:tcPr>
    </w:tblStylePr>
    <w:tblStylePr w:type="band1Horz">
      <w:tblPr/>
      <w:tcPr>
        <w:shd w:val="clear" w:color="auto" w:fill="B9E5E3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1D48B" w:themeColor="accent2" w:themeTint="BF"/>
        <w:left w:val="single" w:sz="8" w:space="0" w:color="F1D48B" w:themeColor="accent2" w:themeTint="BF"/>
        <w:bottom w:val="single" w:sz="8" w:space="0" w:color="F1D48B" w:themeColor="accent2" w:themeTint="BF"/>
        <w:right w:val="single" w:sz="8" w:space="0" w:color="F1D48B" w:themeColor="accent2" w:themeTint="BF"/>
        <w:insideH w:val="single" w:sz="8" w:space="0" w:color="F1D48B" w:themeColor="accent2" w:themeTint="BF"/>
        <w:insideV w:val="single" w:sz="8" w:space="0" w:color="F1D48B" w:themeColor="accent2" w:themeTint="BF"/>
      </w:tblBorders>
    </w:tblPr>
    <w:tcPr>
      <w:shd w:val="clear" w:color="auto" w:fill="FAF1D8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1D48B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6E2B2" w:themeFill="accent2" w:themeFillTint="7F"/>
      </w:tcPr>
    </w:tblStylePr>
    <w:tblStylePr w:type="band1Horz">
      <w:tblPr/>
      <w:tcPr>
        <w:shd w:val="clear" w:color="auto" w:fill="F6E2B2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7D58C" w:themeColor="accent3" w:themeTint="BF"/>
        <w:left w:val="single" w:sz="8" w:space="0" w:color="A7D58C" w:themeColor="accent3" w:themeTint="BF"/>
        <w:bottom w:val="single" w:sz="8" w:space="0" w:color="A7D58C" w:themeColor="accent3" w:themeTint="BF"/>
        <w:right w:val="single" w:sz="8" w:space="0" w:color="A7D58C" w:themeColor="accent3" w:themeTint="BF"/>
        <w:insideH w:val="single" w:sz="8" w:space="0" w:color="A7D58C" w:themeColor="accent3" w:themeTint="BF"/>
        <w:insideV w:val="single" w:sz="8" w:space="0" w:color="A7D58C" w:themeColor="accent3" w:themeTint="BF"/>
      </w:tblBorders>
    </w:tblPr>
    <w:tcPr>
      <w:shd w:val="clear" w:color="auto" w:fill="E1F1D9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A7D58C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4E3B3" w:themeFill="accent3" w:themeFillTint="7F"/>
      </w:tcPr>
    </w:tblStylePr>
    <w:tblStylePr w:type="band1Horz">
      <w:tblPr/>
      <w:tcPr>
        <w:shd w:val="clear" w:color="auto" w:fill="C4E3B3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3AC78" w:themeColor="accent4" w:themeTint="BF"/>
        <w:left w:val="single" w:sz="8" w:space="0" w:color="F3AC78" w:themeColor="accent4" w:themeTint="BF"/>
        <w:bottom w:val="single" w:sz="8" w:space="0" w:color="F3AC78" w:themeColor="accent4" w:themeTint="BF"/>
        <w:right w:val="single" w:sz="8" w:space="0" w:color="F3AC78" w:themeColor="accent4" w:themeTint="BF"/>
        <w:insideH w:val="single" w:sz="8" w:space="0" w:color="F3AC78" w:themeColor="accent4" w:themeTint="BF"/>
        <w:insideV w:val="single" w:sz="8" w:space="0" w:color="F3AC78" w:themeColor="accent4" w:themeTint="BF"/>
      </w:tblBorders>
    </w:tblPr>
    <w:tcPr>
      <w:shd w:val="clear" w:color="auto" w:fill="FBE3D2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3AC78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C8A5" w:themeFill="accent4" w:themeFillTint="7F"/>
      </w:tcPr>
    </w:tblStylePr>
    <w:tblStylePr w:type="band1Horz">
      <w:tblPr/>
      <w:tcPr>
        <w:shd w:val="clear" w:color="auto" w:fill="F7C8A5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B9CC6" w:themeColor="accent5" w:themeTint="BF"/>
        <w:left w:val="single" w:sz="8" w:space="0" w:color="AB9CC6" w:themeColor="accent5" w:themeTint="BF"/>
        <w:bottom w:val="single" w:sz="8" w:space="0" w:color="AB9CC6" w:themeColor="accent5" w:themeTint="BF"/>
        <w:right w:val="single" w:sz="8" w:space="0" w:color="AB9CC6" w:themeColor="accent5" w:themeTint="BF"/>
        <w:insideH w:val="single" w:sz="8" w:space="0" w:color="AB9CC6" w:themeColor="accent5" w:themeTint="BF"/>
        <w:insideV w:val="single" w:sz="8" w:space="0" w:color="AB9CC6" w:themeColor="accent5" w:themeTint="BF"/>
      </w:tblBorders>
    </w:tblPr>
    <w:tcPr>
      <w:shd w:val="clear" w:color="auto" w:fill="E3DEEC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AB9CC6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7BDD9" w:themeFill="accent5" w:themeFillTint="7F"/>
      </w:tcPr>
    </w:tblStylePr>
    <w:tblStylePr w:type="band1Horz">
      <w:tblPr/>
      <w:tcPr>
        <w:shd w:val="clear" w:color="auto" w:fill="C7BDD9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D9CA9" w:themeColor="accent6" w:themeTint="BF"/>
        <w:left w:val="single" w:sz="8" w:space="0" w:color="ED9CA9" w:themeColor="accent6" w:themeTint="BF"/>
        <w:bottom w:val="single" w:sz="8" w:space="0" w:color="ED9CA9" w:themeColor="accent6" w:themeTint="BF"/>
        <w:right w:val="single" w:sz="8" w:space="0" w:color="ED9CA9" w:themeColor="accent6" w:themeTint="BF"/>
        <w:insideH w:val="single" w:sz="8" w:space="0" w:color="ED9CA9" w:themeColor="accent6" w:themeTint="BF"/>
        <w:insideV w:val="single" w:sz="8" w:space="0" w:color="ED9CA9" w:themeColor="accent6" w:themeTint="BF"/>
      </w:tblBorders>
    </w:tblPr>
    <w:tcPr>
      <w:shd w:val="clear" w:color="auto" w:fill="F9DEE2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D9CA9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3BDC5" w:themeFill="accent6" w:themeFillTint="7F"/>
      </w:tcPr>
    </w:tblStylePr>
    <w:tblStylePr w:type="band1Horz">
      <w:tblPr/>
      <w:tcPr>
        <w:shd w:val="clear" w:color="auto" w:fill="F3BDC5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4CBC8" w:themeColor="accent1"/>
        <w:left w:val="single" w:sz="8" w:space="0" w:color="74CBC8" w:themeColor="accent1"/>
        <w:bottom w:val="single" w:sz="8" w:space="0" w:color="74CBC8" w:themeColor="accent1"/>
        <w:right w:val="single" w:sz="8" w:space="0" w:color="74CBC8" w:themeColor="accent1"/>
        <w:insideH w:val="single" w:sz="8" w:space="0" w:color="74CBC8" w:themeColor="accent1"/>
        <w:insideV w:val="single" w:sz="8" w:space="0" w:color="74CBC8" w:themeColor="accent1"/>
      </w:tblBorders>
    </w:tblPr>
    <w:tcPr>
      <w:shd w:val="clear" w:color="auto" w:fill="DCF2F1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F1F9F9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F4F4" w:themeFill="accent1" w:themeFillTint="33"/>
      </w:tcPr>
    </w:tblStylePr>
    <w:tblStylePr w:type="band1Vert">
      <w:tblPr/>
      <w:tcPr>
        <w:shd w:val="clear" w:color="auto" w:fill="B9E5E3" w:themeFill="accent1" w:themeFillTint="7F"/>
      </w:tcPr>
    </w:tblStylePr>
    <w:tblStylePr w:type="band1Horz">
      <w:tblPr/>
      <w:tcPr>
        <w:tcBorders>
          <w:insideH w:val="single" w:sz="6" w:space="0" w:color="74CBC8" w:themeColor="accent1"/>
          <w:insideV w:val="single" w:sz="6" w:space="0" w:color="74CBC8" w:themeColor="accent1"/>
        </w:tcBorders>
        <w:shd w:val="clear" w:color="auto" w:fill="B9E5E3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DC765" w:themeColor="accent2"/>
        <w:left w:val="single" w:sz="8" w:space="0" w:color="EDC765" w:themeColor="accent2"/>
        <w:bottom w:val="single" w:sz="8" w:space="0" w:color="EDC765" w:themeColor="accent2"/>
        <w:right w:val="single" w:sz="8" w:space="0" w:color="EDC765" w:themeColor="accent2"/>
        <w:insideH w:val="single" w:sz="8" w:space="0" w:color="EDC765" w:themeColor="accent2"/>
        <w:insideV w:val="single" w:sz="8" w:space="0" w:color="EDC765" w:themeColor="accent2"/>
      </w:tblBorders>
    </w:tblPr>
    <w:tcPr>
      <w:shd w:val="clear" w:color="auto" w:fill="FAF1D8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DF9EF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BF3DF" w:themeFill="accent2" w:themeFillTint="33"/>
      </w:tcPr>
    </w:tblStylePr>
    <w:tblStylePr w:type="band1Vert">
      <w:tblPr/>
      <w:tcPr>
        <w:shd w:val="clear" w:color="auto" w:fill="F6E2B2" w:themeFill="accent2" w:themeFillTint="7F"/>
      </w:tcPr>
    </w:tblStylePr>
    <w:tblStylePr w:type="band1Horz">
      <w:tblPr/>
      <w:tcPr>
        <w:tcBorders>
          <w:insideH w:val="single" w:sz="6" w:space="0" w:color="EDC765" w:themeColor="accent2"/>
          <w:insideV w:val="single" w:sz="6" w:space="0" w:color="EDC765" w:themeColor="accent2"/>
        </w:tcBorders>
        <w:shd w:val="clear" w:color="auto" w:fill="F6E2B2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AC867" w:themeColor="accent3"/>
        <w:left w:val="single" w:sz="8" w:space="0" w:color="8AC867" w:themeColor="accent3"/>
        <w:bottom w:val="single" w:sz="8" w:space="0" w:color="8AC867" w:themeColor="accent3"/>
        <w:right w:val="single" w:sz="8" w:space="0" w:color="8AC867" w:themeColor="accent3"/>
        <w:insideH w:val="single" w:sz="8" w:space="0" w:color="8AC867" w:themeColor="accent3"/>
        <w:insideV w:val="single" w:sz="8" w:space="0" w:color="8AC867" w:themeColor="accent3"/>
      </w:tblBorders>
    </w:tblPr>
    <w:tcPr>
      <w:shd w:val="clear" w:color="auto" w:fill="E1F1D9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3F9F0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F4E0" w:themeFill="accent3" w:themeFillTint="33"/>
      </w:tcPr>
    </w:tblStylePr>
    <w:tblStylePr w:type="band1Vert">
      <w:tblPr/>
      <w:tcPr>
        <w:shd w:val="clear" w:color="auto" w:fill="C4E3B3" w:themeFill="accent3" w:themeFillTint="7F"/>
      </w:tcPr>
    </w:tblStylePr>
    <w:tblStylePr w:type="band1Horz">
      <w:tblPr/>
      <w:tcPr>
        <w:tcBorders>
          <w:insideH w:val="single" w:sz="6" w:space="0" w:color="8AC867" w:themeColor="accent3"/>
          <w:insideV w:val="single" w:sz="6" w:space="0" w:color="8AC867" w:themeColor="accent3"/>
        </w:tcBorders>
        <w:shd w:val="clear" w:color="auto" w:fill="C4E3B3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0924C" w:themeColor="accent4"/>
        <w:left w:val="single" w:sz="8" w:space="0" w:color="F0924C" w:themeColor="accent4"/>
        <w:bottom w:val="single" w:sz="8" w:space="0" w:color="F0924C" w:themeColor="accent4"/>
        <w:right w:val="single" w:sz="8" w:space="0" w:color="F0924C" w:themeColor="accent4"/>
        <w:insideH w:val="single" w:sz="8" w:space="0" w:color="F0924C" w:themeColor="accent4"/>
        <w:insideV w:val="single" w:sz="8" w:space="0" w:color="F0924C" w:themeColor="accent4"/>
      </w:tblBorders>
    </w:tblPr>
    <w:tcPr>
      <w:shd w:val="clear" w:color="auto" w:fill="FBE3D2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DF4ED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CE8DB" w:themeFill="accent4" w:themeFillTint="33"/>
      </w:tcPr>
    </w:tblStylePr>
    <w:tblStylePr w:type="band1Vert">
      <w:tblPr/>
      <w:tcPr>
        <w:shd w:val="clear" w:color="auto" w:fill="F7C8A5" w:themeFill="accent4" w:themeFillTint="7F"/>
      </w:tcPr>
    </w:tblStylePr>
    <w:tblStylePr w:type="band1Horz">
      <w:tblPr/>
      <w:tcPr>
        <w:tcBorders>
          <w:insideH w:val="single" w:sz="6" w:space="0" w:color="F0924C" w:themeColor="accent4"/>
          <w:insideV w:val="single" w:sz="6" w:space="0" w:color="F0924C" w:themeColor="accent4"/>
        </w:tcBorders>
        <w:shd w:val="clear" w:color="auto" w:fill="F7C8A5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07CB3" w:themeColor="accent5"/>
        <w:left w:val="single" w:sz="8" w:space="0" w:color="907CB3" w:themeColor="accent5"/>
        <w:bottom w:val="single" w:sz="8" w:space="0" w:color="907CB3" w:themeColor="accent5"/>
        <w:right w:val="single" w:sz="8" w:space="0" w:color="907CB3" w:themeColor="accent5"/>
        <w:insideH w:val="single" w:sz="8" w:space="0" w:color="907CB3" w:themeColor="accent5"/>
        <w:insideV w:val="single" w:sz="8" w:space="0" w:color="907CB3" w:themeColor="accent5"/>
      </w:tblBorders>
    </w:tblPr>
    <w:tcPr>
      <w:shd w:val="clear" w:color="auto" w:fill="E3DEEC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4F2F7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8E4EF" w:themeFill="accent5" w:themeFillTint="33"/>
      </w:tcPr>
    </w:tblStylePr>
    <w:tblStylePr w:type="band1Vert">
      <w:tblPr/>
      <w:tcPr>
        <w:shd w:val="clear" w:color="auto" w:fill="C7BDD9" w:themeFill="accent5" w:themeFillTint="7F"/>
      </w:tcPr>
    </w:tblStylePr>
    <w:tblStylePr w:type="band1Horz">
      <w:tblPr/>
      <w:tcPr>
        <w:tcBorders>
          <w:insideH w:val="single" w:sz="6" w:space="0" w:color="907CB3" w:themeColor="accent5"/>
          <w:insideV w:val="single" w:sz="6" w:space="0" w:color="907CB3" w:themeColor="accent5"/>
        </w:tcBorders>
        <w:shd w:val="clear" w:color="auto" w:fill="C7BDD9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87C8D" w:themeColor="accent6"/>
        <w:left w:val="single" w:sz="8" w:space="0" w:color="E87C8D" w:themeColor="accent6"/>
        <w:bottom w:val="single" w:sz="8" w:space="0" w:color="E87C8D" w:themeColor="accent6"/>
        <w:right w:val="single" w:sz="8" w:space="0" w:color="E87C8D" w:themeColor="accent6"/>
        <w:insideH w:val="single" w:sz="8" w:space="0" w:color="E87C8D" w:themeColor="accent6"/>
        <w:insideV w:val="single" w:sz="8" w:space="0" w:color="E87C8D" w:themeColor="accent6"/>
      </w:tblBorders>
    </w:tblPr>
    <w:tcPr>
      <w:shd w:val="clear" w:color="auto" w:fill="F9DEE2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CF1F3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AE4E7" w:themeFill="accent6" w:themeFillTint="33"/>
      </w:tcPr>
    </w:tblStylePr>
    <w:tblStylePr w:type="band1Vert">
      <w:tblPr/>
      <w:tcPr>
        <w:shd w:val="clear" w:color="auto" w:fill="F3BDC5" w:themeFill="accent6" w:themeFillTint="7F"/>
      </w:tcPr>
    </w:tblStylePr>
    <w:tblStylePr w:type="band1Horz">
      <w:tblPr/>
      <w:tcPr>
        <w:tcBorders>
          <w:insideH w:val="single" w:sz="6" w:space="0" w:color="E87C8D" w:themeColor="accent6"/>
          <w:insideV w:val="single" w:sz="6" w:space="0" w:color="E87C8D" w:themeColor="accent6"/>
        </w:tcBorders>
        <w:shd w:val="clear" w:color="auto" w:fill="F3BDC5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CF2F1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4CBC8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4CBC8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4CBC8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4CBC8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9E5E3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9E5E3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AF1D8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DC765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DC765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DC765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DC765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6E2B2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6E2B2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1F1D9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AC867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AC867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AC867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AC867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4E3B3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4E3B3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BE3D2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0924C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0924C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0924C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0924C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7C8A5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7C8A5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3DEEC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07CB3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07CB3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07CB3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07CB3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7BDD9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7BDD9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9DEE2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87C8D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87C8D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87C8D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87C8D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3BDC5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3BDC5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4CBC8" w:themeColor="accent1"/>
        <w:bottom w:val="single" w:sz="8" w:space="0" w:color="74CBC8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4CBC8" w:themeColor="accent1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74CBC8" w:themeColor="accent1"/>
          <w:bottom w:val="single" w:sz="8" w:space="0" w:color="74CBC8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4CBC8" w:themeColor="accent1"/>
          <w:bottom w:val="single" w:sz="8" w:space="0" w:color="74CBC8" w:themeColor="accent1"/>
        </w:tcBorders>
      </w:tcPr>
    </w:tblStylePr>
    <w:tblStylePr w:type="band1Vert">
      <w:tblPr/>
      <w:tcPr>
        <w:shd w:val="clear" w:color="auto" w:fill="DCF2F1" w:themeFill="accent1" w:themeFillTint="3F"/>
      </w:tcPr>
    </w:tblStylePr>
    <w:tblStylePr w:type="band1Horz">
      <w:tblPr/>
      <w:tcPr>
        <w:shd w:val="clear" w:color="auto" w:fill="DCF2F1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DC765" w:themeColor="accent2"/>
        <w:bottom w:val="single" w:sz="8" w:space="0" w:color="EDC765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DC765" w:themeColor="accent2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EDC765" w:themeColor="accent2"/>
          <w:bottom w:val="single" w:sz="8" w:space="0" w:color="EDC765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DC765" w:themeColor="accent2"/>
          <w:bottom w:val="single" w:sz="8" w:space="0" w:color="EDC765" w:themeColor="accent2"/>
        </w:tcBorders>
      </w:tcPr>
    </w:tblStylePr>
    <w:tblStylePr w:type="band1Vert">
      <w:tblPr/>
      <w:tcPr>
        <w:shd w:val="clear" w:color="auto" w:fill="FAF1D8" w:themeFill="accent2" w:themeFillTint="3F"/>
      </w:tcPr>
    </w:tblStylePr>
    <w:tblStylePr w:type="band1Horz">
      <w:tblPr/>
      <w:tcPr>
        <w:shd w:val="clear" w:color="auto" w:fill="FAF1D8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8AC867" w:themeColor="accent3"/>
        <w:bottom w:val="single" w:sz="8" w:space="0" w:color="8AC867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AC867" w:themeColor="accent3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8AC867" w:themeColor="accent3"/>
          <w:bottom w:val="single" w:sz="8" w:space="0" w:color="8AC86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AC867" w:themeColor="accent3"/>
          <w:bottom w:val="single" w:sz="8" w:space="0" w:color="8AC867" w:themeColor="accent3"/>
        </w:tcBorders>
      </w:tcPr>
    </w:tblStylePr>
    <w:tblStylePr w:type="band1Vert">
      <w:tblPr/>
      <w:tcPr>
        <w:shd w:val="clear" w:color="auto" w:fill="E1F1D9" w:themeFill="accent3" w:themeFillTint="3F"/>
      </w:tcPr>
    </w:tblStylePr>
    <w:tblStylePr w:type="band1Horz">
      <w:tblPr/>
      <w:tcPr>
        <w:shd w:val="clear" w:color="auto" w:fill="E1F1D9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F0924C" w:themeColor="accent4"/>
        <w:bottom w:val="single" w:sz="8" w:space="0" w:color="F0924C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0924C" w:themeColor="accent4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F0924C" w:themeColor="accent4"/>
          <w:bottom w:val="single" w:sz="8" w:space="0" w:color="F0924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0924C" w:themeColor="accent4"/>
          <w:bottom w:val="single" w:sz="8" w:space="0" w:color="F0924C" w:themeColor="accent4"/>
        </w:tcBorders>
      </w:tcPr>
    </w:tblStylePr>
    <w:tblStylePr w:type="band1Vert">
      <w:tblPr/>
      <w:tcPr>
        <w:shd w:val="clear" w:color="auto" w:fill="FBE3D2" w:themeFill="accent4" w:themeFillTint="3F"/>
      </w:tcPr>
    </w:tblStylePr>
    <w:tblStylePr w:type="band1Horz">
      <w:tblPr/>
      <w:tcPr>
        <w:shd w:val="clear" w:color="auto" w:fill="FBE3D2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907CB3" w:themeColor="accent5"/>
        <w:bottom w:val="single" w:sz="8" w:space="0" w:color="907CB3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07CB3" w:themeColor="accent5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907CB3" w:themeColor="accent5"/>
          <w:bottom w:val="single" w:sz="8" w:space="0" w:color="907CB3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07CB3" w:themeColor="accent5"/>
          <w:bottom w:val="single" w:sz="8" w:space="0" w:color="907CB3" w:themeColor="accent5"/>
        </w:tcBorders>
      </w:tcPr>
    </w:tblStylePr>
    <w:tblStylePr w:type="band1Vert">
      <w:tblPr/>
      <w:tcPr>
        <w:shd w:val="clear" w:color="auto" w:fill="E3DEEC" w:themeFill="accent5" w:themeFillTint="3F"/>
      </w:tcPr>
    </w:tblStylePr>
    <w:tblStylePr w:type="band1Horz">
      <w:tblPr/>
      <w:tcPr>
        <w:shd w:val="clear" w:color="auto" w:fill="E3DEEC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87C8D" w:themeColor="accent6"/>
        <w:bottom w:val="single" w:sz="8" w:space="0" w:color="E87C8D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87C8D" w:themeColor="accent6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E87C8D" w:themeColor="accent6"/>
          <w:bottom w:val="single" w:sz="8" w:space="0" w:color="E87C8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87C8D" w:themeColor="accent6"/>
          <w:bottom w:val="single" w:sz="8" w:space="0" w:color="E87C8D" w:themeColor="accent6"/>
        </w:tcBorders>
      </w:tcPr>
    </w:tblStylePr>
    <w:tblStylePr w:type="band1Vert">
      <w:tblPr/>
      <w:tcPr>
        <w:shd w:val="clear" w:color="auto" w:fill="F9DEE2" w:themeFill="accent6" w:themeFillTint="3F"/>
      </w:tcPr>
    </w:tblStylePr>
    <w:tblStylePr w:type="band1Horz">
      <w:tblPr/>
      <w:tcPr>
        <w:shd w:val="clear" w:color="auto" w:fill="F9DEE2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4CBC8" w:themeColor="accent1"/>
        <w:left w:val="single" w:sz="8" w:space="0" w:color="74CBC8" w:themeColor="accent1"/>
        <w:bottom w:val="single" w:sz="8" w:space="0" w:color="74CBC8" w:themeColor="accent1"/>
        <w:right w:val="single" w:sz="8" w:space="0" w:color="74CBC8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4CBC8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4CBC8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4CBC8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CF2F1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CF2F1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DC765" w:themeColor="accent2"/>
        <w:left w:val="single" w:sz="8" w:space="0" w:color="EDC765" w:themeColor="accent2"/>
        <w:bottom w:val="single" w:sz="8" w:space="0" w:color="EDC765" w:themeColor="accent2"/>
        <w:right w:val="single" w:sz="8" w:space="0" w:color="EDC765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DC765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DC765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DC765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AF1D8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AF1D8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AC867" w:themeColor="accent3"/>
        <w:left w:val="single" w:sz="8" w:space="0" w:color="8AC867" w:themeColor="accent3"/>
        <w:bottom w:val="single" w:sz="8" w:space="0" w:color="8AC867" w:themeColor="accent3"/>
        <w:right w:val="single" w:sz="8" w:space="0" w:color="8AC867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AC867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AC867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AC867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1F1D9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1F1D9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0924C" w:themeColor="accent4"/>
        <w:left w:val="single" w:sz="8" w:space="0" w:color="F0924C" w:themeColor="accent4"/>
        <w:bottom w:val="single" w:sz="8" w:space="0" w:color="F0924C" w:themeColor="accent4"/>
        <w:right w:val="single" w:sz="8" w:space="0" w:color="F0924C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0924C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0924C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0924C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BE3D2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BE3D2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07CB3" w:themeColor="accent5"/>
        <w:left w:val="single" w:sz="8" w:space="0" w:color="907CB3" w:themeColor="accent5"/>
        <w:bottom w:val="single" w:sz="8" w:space="0" w:color="907CB3" w:themeColor="accent5"/>
        <w:right w:val="single" w:sz="8" w:space="0" w:color="907CB3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07CB3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07CB3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07CB3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3DEEC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3DEEC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87C8D" w:themeColor="accent6"/>
        <w:left w:val="single" w:sz="8" w:space="0" w:color="E87C8D" w:themeColor="accent6"/>
        <w:bottom w:val="single" w:sz="8" w:space="0" w:color="E87C8D" w:themeColor="accent6"/>
        <w:right w:val="single" w:sz="8" w:space="0" w:color="E87C8D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87C8D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87C8D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87C8D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9DEE2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9DEE2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6D8D5" w:themeColor="accent1" w:themeTint="BF"/>
        <w:left w:val="single" w:sz="8" w:space="0" w:color="96D8D5" w:themeColor="accent1" w:themeTint="BF"/>
        <w:bottom w:val="single" w:sz="8" w:space="0" w:color="96D8D5" w:themeColor="accent1" w:themeTint="BF"/>
        <w:right w:val="single" w:sz="8" w:space="0" w:color="96D8D5" w:themeColor="accent1" w:themeTint="BF"/>
        <w:insideH w:val="single" w:sz="8" w:space="0" w:color="96D8D5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6D8D5" w:themeColor="accent1" w:themeTint="BF"/>
          <w:left w:val="single" w:sz="8" w:space="0" w:color="96D8D5" w:themeColor="accent1" w:themeTint="BF"/>
          <w:bottom w:val="single" w:sz="8" w:space="0" w:color="96D8D5" w:themeColor="accent1" w:themeTint="BF"/>
          <w:right w:val="single" w:sz="8" w:space="0" w:color="96D8D5" w:themeColor="accent1" w:themeTint="BF"/>
          <w:insideH w:val="nil"/>
          <w:insideV w:val="nil"/>
        </w:tcBorders>
        <w:shd w:val="clear" w:color="auto" w:fill="74CBC8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6D8D5" w:themeColor="accent1" w:themeTint="BF"/>
          <w:left w:val="single" w:sz="8" w:space="0" w:color="96D8D5" w:themeColor="accent1" w:themeTint="BF"/>
          <w:bottom w:val="single" w:sz="8" w:space="0" w:color="96D8D5" w:themeColor="accent1" w:themeTint="BF"/>
          <w:right w:val="single" w:sz="8" w:space="0" w:color="96D8D5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CF2F1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CF2F1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1D48B" w:themeColor="accent2" w:themeTint="BF"/>
        <w:left w:val="single" w:sz="8" w:space="0" w:color="F1D48B" w:themeColor="accent2" w:themeTint="BF"/>
        <w:bottom w:val="single" w:sz="8" w:space="0" w:color="F1D48B" w:themeColor="accent2" w:themeTint="BF"/>
        <w:right w:val="single" w:sz="8" w:space="0" w:color="F1D48B" w:themeColor="accent2" w:themeTint="BF"/>
        <w:insideH w:val="single" w:sz="8" w:space="0" w:color="F1D48B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1D48B" w:themeColor="accent2" w:themeTint="BF"/>
          <w:left w:val="single" w:sz="8" w:space="0" w:color="F1D48B" w:themeColor="accent2" w:themeTint="BF"/>
          <w:bottom w:val="single" w:sz="8" w:space="0" w:color="F1D48B" w:themeColor="accent2" w:themeTint="BF"/>
          <w:right w:val="single" w:sz="8" w:space="0" w:color="F1D48B" w:themeColor="accent2" w:themeTint="BF"/>
          <w:insideH w:val="nil"/>
          <w:insideV w:val="nil"/>
        </w:tcBorders>
        <w:shd w:val="clear" w:color="auto" w:fill="EDC765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1D48B" w:themeColor="accent2" w:themeTint="BF"/>
          <w:left w:val="single" w:sz="8" w:space="0" w:color="F1D48B" w:themeColor="accent2" w:themeTint="BF"/>
          <w:bottom w:val="single" w:sz="8" w:space="0" w:color="F1D48B" w:themeColor="accent2" w:themeTint="BF"/>
          <w:right w:val="single" w:sz="8" w:space="0" w:color="F1D48B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F1D8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AF1D8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7D58C" w:themeColor="accent3" w:themeTint="BF"/>
        <w:left w:val="single" w:sz="8" w:space="0" w:color="A7D58C" w:themeColor="accent3" w:themeTint="BF"/>
        <w:bottom w:val="single" w:sz="8" w:space="0" w:color="A7D58C" w:themeColor="accent3" w:themeTint="BF"/>
        <w:right w:val="single" w:sz="8" w:space="0" w:color="A7D58C" w:themeColor="accent3" w:themeTint="BF"/>
        <w:insideH w:val="single" w:sz="8" w:space="0" w:color="A7D58C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A7D58C" w:themeColor="accent3" w:themeTint="BF"/>
          <w:left w:val="single" w:sz="8" w:space="0" w:color="A7D58C" w:themeColor="accent3" w:themeTint="BF"/>
          <w:bottom w:val="single" w:sz="8" w:space="0" w:color="A7D58C" w:themeColor="accent3" w:themeTint="BF"/>
          <w:right w:val="single" w:sz="8" w:space="0" w:color="A7D58C" w:themeColor="accent3" w:themeTint="BF"/>
          <w:insideH w:val="nil"/>
          <w:insideV w:val="nil"/>
        </w:tcBorders>
        <w:shd w:val="clear" w:color="auto" w:fill="8AC867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7D58C" w:themeColor="accent3" w:themeTint="BF"/>
          <w:left w:val="single" w:sz="8" w:space="0" w:color="A7D58C" w:themeColor="accent3" w:themeTint="BF"/>
          <w:bottom w:val="single" w:sz="8" w:space="0" w:color="A7D58C" w:themeColor="accent3" w:themeTint="BF"/>
          <w:right w:val="single" w:sz="8" w:space="0" w:color="A7D58C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F1D9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1F1D9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3AC78" w:themeColor="accent4" w:themeTint="BF"/>
        <w:left w:val="single" w:sz="8" w:space="0" w:color="F3AC78" w:themeColor="accent4" w:themeTint="BF"/>
        <w:bottom w:val="single" w:sz="8" w:space="0" w:color="F3AC78" w:themeColor="accent4" w:themeTint="BF"/>
        <w:right w:val="single" w:sz="8" w:space="0" w:color="F3AC78" w:themeColor="accent4" w:themeTint="BF"/>
        <w:insideH w:val="single" w:sz="8" w:space="0" w:color="F3AC78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3AC78" w:themeColor="accent4" w:themeTint="BF"/>
          <w:left w:val="single" w:sz="8" w:space="0" w:color="F3AC78" w:themeColor="accent4" w:themeTint="BF"/>
          <w:bottom w:val="single" w:sz="8" w:space="0" w:color="F3AC78" w:themeColor="accent4" w:themeTint="BF"/>
          <w:right w:val="single" w:sz="8" w:space="0" w:color="F3AC78" w:themeColor="accent4" w:themeTint="BF"/>
          <w:insideH w:val="nil"/>
          <w:insideV w:val="nil"/>
        </w:tcBorders>
        <w:shd w:val="clear" w:color="auto" w:fill="F0924C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3AC78" w:themeColor="accent4" w:themeTint="BF"/>
          <w:left w:val="single" w:sz="8" w:space="0" w:color="F3AC78" w:themeColor="accent4" w:themeTint="BF"/>
          <w:bottom w:val="single" w:sz="8" w:space="0" w:color="F3AC78" w:themeColor="accent4" w:themeTint="BF"/>
          <w:right w:val="single" w:sz="8" w:space="0" w:color="F3AC78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E3D2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BE3D2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B9CC6" w:themeColor="accent5" w:themeTint="BF"/>
        <w:left w:val="single" w:sz="8" w:space="0" w:color="AB9CC6" w:themeColor="accent5" w:themeTint="BF"/>
        <w:bottom w:val="single" w:sz="8" w:space="0" w:color="AB9CC6" w:themeColor="accent5" w:themeTint="BF"/>
        <w:right w:val="single" w:sz="8" w:space="0" w:color="AB9CC6" w:themeColor="accent5" w:themeTint="BF"/>
        <w:insideH w:val="single" w:sz="8" w:space="0" w:color="AB9CC6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AB9CC6" w:themeColor="accent5" w:themeTint="BF"/>
          <w:left w:val="single" w:sz="8" w:space="0" w:color="AB9CC6" w:themeColor="accent5" w:themeTint="BF"/>
          <w:bottom w:val="single" w:sz="8" w:space="0" w:color="AB9CC6" w:themeColor="accent5" w:themeTint="BF"/>
          <w:right w:val="single" w:sz="8" w:space="0" w:color="AB9CC6" w:themeColor="accent5" w:themeTint="BF"/>
          <w:insideH w:val="nil"/>
          <w:insideV w:val="nil"/>
        </w:tcBorders>
        <w:shd w:val="clear" w:color="auto" w:fill="907CB3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B9CC6" w:themeColor="accent5" w:themeTint="BF"/>
          <w:left w:val="single" w:sz="8" w:space="0" w:color="AB9CC6" w:themeColor="accent5" w:themeTint="BF"/>
          <w:bottom w:val="single" w:sz="8" w:space="0" w:color="AB9CC6" w:themeColor="accent5" w:themeTint="BF"/>
          <w:right w:val="single" w:sz="8" w:space="0" w:color="AB9CC6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DEEC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3DEEC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D9CA9" w:themeColor="accent6" w:themeTint="BF"/>
        <w:left w:val="single" w:sz="8" w:space="0" w:color="ED9CA9" w:themeColor="accent6" w:themeTint="BF"/>
        <w:bottom w:val="single" w:sz="8" w:space="0" w:color="ED9CA9" w:themeColor="accent6" w:themeTint="BF"/>
        <w:right w:val="single" w:sz="8" w:space="0" w:color="ED9CA9" w:themeColor="accent6" w:themeTint="BF"/>
        <w:insideH w:val="single" w:sz="8" w:space="0" w:color="ED9CA9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D9CA9" w:themeColor="accent6" w:themeTint="BF"/>
          <w:left w:val="single" w:sz="8" w:space="0" w:color="ED9CA9" w:themeColor="accent6" w:themeTint="BF"/>
          <w:bottom w:val="single" w:sz="8" w:space="0" w:color="ED9CA9" w:themeColor="accent6" w:themeTint="BF"/>
          <w:right w:val="single" w:sz="8" w:space="0" w:color="ED9CA9" w:themeColor="accent6" w:themeTint="BF"/>
          <w:insideH w:val="nil"/>
          <w:insideV w:val="nil"/>
        </w:tcBorders>
        <w:shd w:val="clear" w:color="auto" w:fill="E87C8D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D9CA9" w:themeColor="accent6" w:themeTint="BF"/>
          <w:left w:val="single" w:sz="8" w:space="0" w:color="ED9CA9" w:themeColor="accent6" w:themeTint="BF"/>
          <w:bottom w:val="single" w:sz="8" w:space="0" w:color="ED9CA9" w:themeColor="accent6" w:themeTint="BF"/>
          <w:right w:val="single" w:sz="8" w:space="0" w:color="ED9CA9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9DEE2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9DEE2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4CBC8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4CBC8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4CBC8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DC765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DC765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DC765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AC867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AC867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AC867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0924C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0924C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0924C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07CB3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07CB3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07CB3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87C8D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87C8D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87C8D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92C80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080" w:hanging="1080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92C80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NoSpacing">
    <w:name w:val="No Spacing"/>
    <w:uiPriority w:val="7"/>
    <w:qFormat/>
    <w:rsid w:val="00A92C80"/>
    <w:pPr>
      <w:spacing w:after="0" w:line="240" w:lineRule="auto"/>
    </w:pPr>
  </w:style>
  <w:style w:type="paragraph" w:styleId="NormalWeb">
    <w:name w:val="Normal (Web)"/>
    <w:basedOn w:val="Normal"/>
    <w:uiPriority w:val="99"/>
    <w:semiHidden/>
    <w:unhideWhenUsed/>
    <w:rsid w:val="00A92C80"/>
    <w:rPr>
      <w:rFonts w:ascii="Times New Roman" w:hAnsi="Times New Roman" w:cs="Times New Roman"/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92C80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92C80"/>
    <w:pPr>
      <w:spacing w:after="0" w:line="240" w:lineRule="auto"/>
    </w:pPr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92C80"/>
  </w:style>
  <w:style w:type="character" w:styleId="PageNumber">
    <w:name w:val="page number"/>
    <w:basedOn w:val="DefaultParagraphFont"/>
    <w:uiPriority w:val="99"/>
    <w:semiHidden/>
    <w:unhideWhenUsed/>
    <w:rsid w:val="00A92C80"/>
  </w:style>
  <w:style w:type="table" w:styleId="PlainTable1">
    <w:name w:val="Plain Table 1"/>
    <w:basedOn w:val="TableNormal"/>
    <w:uiPriority w:val="41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92C80"/>
    <w:pPr>
      <w:spacing w:after="0" w:line="240" w:lineRule="auto"/>
    </w:pPr>
    <w:rPr>
      <w:rFonts w:ascii="Consolas" w:hAnsi="Consolas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92C80"/>
    <w:rPr>
      <w:rFonts w:ascii="Consolas" w:hAnsi="Consolas"/>
      <w:szCs w:val="21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92C80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92C80"/>
  </w:style>
  <w:style w:type="paragraph" w:styleId="Signature">
    <w:name w:val="Signature"/>
    <w:basedOn w:val="Normal"/>
    <w:link w:val="SignatureChar"/>
    <w:uiPriority w:val="99"/>
    <w:semiHidden/>
    <w:unhideWhenUsed/>
    <w:rsid w:val="00A92C80"/>
    <w:pPr>
      <w:spacing w:after="0" w:line="240" w:lineRule="auto"/>
      <w:ind w:left="4320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92C80"/>
  </w:style>
  <w:style w:type="character" w:styleId="Strong">
    <w:name w:val="Strong"/>
    <w:basedOn w:val="DefaultParagraphFont"/>
    <w:uiPriority w:val="22"/>
    <w:semiHidden/>
    <w:unhideWhenUsed/>
    <w:rsid w:val="00A92C80"/>
    <w:rPr>
      <w:b/>
      <w:bCs/>
    </w:rPr>
  </w:style>
  <w:style w:type="character" w:styleId="SubtleEmphasis">
    <w:name w:val="Subtle Emphasis"/>
    <w:basedOn w:val="DefaultParagraphFont"/>
    <w:uiPriority w:val="19"/>
    <w:semiHidden/>
    <w:unhideWhenUsed/>
    <w:qFormat/>
    <w:rsid w:val="00A92C80"/>
    <w:rPr>
      <w:i/>
      <w:iCs/>
      <w:color w:val="404040" w:themeColor="text1" w:themeTint="BF"/>
    </w:rPr>
  </w:style>
  <w:style w:type="character" w:styleId="SubtleReference">
    <w:name w:val="Subtle Reference"/>
    <w:basedOn w:val="DefaultParagraphFont"/>
    <w:uiPriority w:val="31"/>
    <w:semiHidden/>
    <w:unhideWhenUsed/>
    <w:qFormat/>
    <w:rsid w:val="00A92C80"/>
    <w:rPr>
      <w:smallCaps/>
      <w:color w:val="5A5A5A" w:themeColor="text1" w:themeTint="A5"/>
    </w:rPr>
  </w:style>
  <w:style w:type="table" w:styleId="Table3Deffects1">
    <w:name w:val="Table 3D effects 1"/>
    <w:basedOn w:val="TableNormal"/>
    <w:uiPriority w:val="99"/>
    <w:semiHidden/>
    <w:unhideWhenUsed/>
    <w:rsid w:val="00A92C80"/>
    <w:rPr>
      <w:color w:val="auto"/>
    </w:r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92C80"/>
    <w:rPr>
      <w:color w:val="auto"/>
    </w:r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92C80"/>
    <w:rPr>
      <w:color w:val="auto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92C80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92C80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92C80"/>
    <w:rPr>
      <w:color w:val="auto"/>
    </w:r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92C80"/>
    <w:rPr>
      <w:color w:val="auto"/>
    </w:r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92C80"/>
    <w:rPr>
      <w:b/>
      <w:bCs/>
      <w:color w:val="auto"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92C80"/>
    <w:rPr>
      <w:b/>
      <w:bCs/>
      <w:color w:val="auto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92C80"/>
    <w:rPr>
      <w:b/>
      <w:bCs/>
      <w:color w:val="auto"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92C80"/>
    <w:rPr>
      <w:color w:val="auto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92C80"/>
    <w:rPr>
      <w:color w:val="auto"/>
    </w:r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92C80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92C80"/>
    <w:rPr>
      <w:color w:val="auto"/>
    </w:r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">
    <w:name w:val="Table Grid 1"/>
    <w:basedOn w:val="TableNorma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92C80"/>
    <w:rPr>
      <w:color w:val="auto"/>
    </w:r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92C80"/>
    <w:rPr>
      <w:color w:val="auto"/>
    </w:r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92C80"/>
    <w:rPr>
      <w:b/>
      <w:bCs/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92C80"/>
    <w:rPr>
      <w:color w:val="auto"/>
    </w:r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92C80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92C80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92C80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92C80"/>
    <w:rPr>
      <w:color w:val="auto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92C80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92C80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92C80"/>
    <w:pPr>
      <w:spacing w:after="0"/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92C80"/>
    <w:pPr>
      <w:spacing w:after="0"/>
    </w:pPr>
  </w:style>
  <w:style w:type="table" w:styleId="TableProfessional">
    <w:name w:val="Table Professional"/>
    <w:basedOn w:val="TableNorma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92C80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92C80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92C80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92C80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92C80"/>
    <w:rPr>
      <w:color w:val="auto"/>
    </w:r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92C80"/>
    <w:rPr>
      <w:color w:val="auto"/>
    </w:r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92C80"/>
    <w:rPr>
      <w:color w:val="auto"/>
    </w:r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AHeading">
    <w:name w:val="toa heading"/>
    <w:basedOn w:val="Normal"/>
    <w:next w:val="Normal"/>
    <w:uiPriority w:val="99"/>
    <w:semiHidden/>
    <w:unhideWhenUsed/>
    <w:rsid w:val="00A92C80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TOC1">
    <w:name w:val="toc 1"/>
    <w:basedOn w:val="Normal"/>
    <w:next w:val="Normal"/>
    <w:autoRedefine/>
    <w:uiPriority w:val="39"/>
    <w:semiHidden/>
    <w:unhideWhenUsed/>
    <w:rsid w:val="00A92C80"/>
    <w:pPr>
      <w:spacing w:after="100"/>
    </w:pPr>
  </w:style>
  <w:style w:type="paragraph" w:styleId="TOC2">
    <w:name w:val="toc 2"/>
    <w:basedOn w:val="Normal"/>
    <w:next w:val="Normal"/>
    <w:autoRedefine/>
    <w:uiPriority w:val="39"/>
    <w:semiHidden/>
    <w:unhideWhenUsed/>
    <w:rsid w:val="00A92C80"/>
    <w:pPr>
      <w:spacing w:after="100"/>
      <w:ind w:left="220"/>
    </w:pPr>
  </w:style>
  <w:style w:type="paragraph" w:styleId="TOC3">
    <w:name w:val="toc 3"/>
    <w:basedOn w:val="Normal"/>
    <w:next w:val="Normal"/>
    <w:autoRedefine/>
    <w:uiPriority w:val="39"/>
    <w:semiHidden/>
    <w:unhideWhenUsed/>
    <w:rsid w:val="00A92C80"/>
    <w:pPr>
      <w:spacing w:after="100"/>
      <w:ind w:left="440"/>
    </w:pPr>
  </w:style>
  <w:style w:type="paragraph" w:styleId="TOC4">
    <w:name w:val="toc 4"/>
    <w:basedOn w:val="Normal"/>
    <w:next w:val="Normal"/>
    <w:autoRedefine/>
    <w:uiPriority w:val="39"/>
    <w:semiHidden/>
    <w:unhideWhenUsed/>
    <w:rsid w:val="00A92C80"/>
    <w:pPr>
      <w:spacing w:after="100"/>
      <w:ind w:left="660"/>
    </w:pPr>
  </w:style>
  <w:style w:type="paragraph" w:styleId="TOC5">
    <w:name w:val="toc 5"/>
    <w:basedOn w:val="Normal"/>
    <w:next w:val="Normal"/>
    <w:autoRedefine/>
    <w:uiPriority w:val="39"/>
    <w:semiHidden/>
    <w:unhideWhenUsed/>
    <w:rsid w:val="00A92C80"/>
    <w:pPr>
      <w:spacing w:after="100"/>
      <w:ind w:left="880"/>
    </w:pPr>
  </w:style>
  <w:style w:type="paragraph" w:styleId="TOC6">
    <w:name w:val="toc 6"/>
    <w:basedOn w:val="Normal"/>
    <w:next w:val="Normal"/>
    <w:autoRedefine/>
    <w:uiPriority w:val="39"/>
    <w:semiHidden/>
    <w:unhideWhenUsed/>
    <w:rsid w:val="00A92C80"/>
    <w:pPr>
      <w:spacing w:after="100"/>
      <w:ind w:left="1100"/>
    </w:pPr>
  </w:style>
  <w:style w:type="paragraph" w:styleId="TOC7">
    <w:name w:val="toc 7"/>
    <w:basedOn w:val="Normal"/>
    <w:next w:val="Normal"/>
    <w:autoRedefine/>
    <w:uiPriority w:val="39"/>
    <w:semiHidden/>
    <w:unhideWhenUsed/>
    <w:rsid w:val="00A92C80"/>
    <w:pPr>
      <w:spacing w:after="100"/>
      <w:ind w:left="1320"/>
    </w:pPr>
  </w:style>
  <w:style w:type="paragraph" w:styleId="TOC8">
    <w:name w:val="toc 8"/>
    <w:basedOn w:val="Normal"/>
    <w:next w:val="Normal"/>
    <w:autoRedefine/>
    <w:uiPriority w:val="39"/>
    <w:semiHidden/>
    <w:unhideWhenUsed/>
    <w:rsid w:val="00A92C80"/>
    <w:pPr>
      <w:spacing w:after="100"/>
      <w:ind w:left="1540"/>
    </w:pPr>
  </w:style>
  <w:style w:type="paragraph" w:styleId="TOC9">
    <w:name w:val="toc 9"/>
    <w:basedOn w:val="Normal"/>
    <w:next w:val="Normal"/>
    <w:autoRedefine/>
    <w:uiPriority w:val="39"/>
    <w:semiHidden/>
    <w:unhideWhenUsed/>
    <w:rsid w:val="00A92C80"/>
    <w:pPr>
      <w:spacing w:after="100"/>
      <w:ind w:left="1760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1.png"/><Relationship Id="rId18" Type="http://schemas.openxmlformats.org/officeDocument/2006/relationships/image" Target="media/image6.png"/><Relationship Id="rId26" Type="http://schemas.openxmlformats.org/officeDocument/2006/relationships/image" Target="media/image14.jpg"/><Relationship Id="rId39" Type="http://schemas.openxmlformats.org/officeDocument/2006/relationships/glossaryDocument" Target="glossary/document.xml"/><Relationship Id="rId21" Type="http://schemas.openxmlformats.org/officeDocument/2006/relationships/image" Target="media/image9.png"/><Relationship Id="rId34" Type="http://schemas.openxmlformats.org/officeDocument/2006/relationships/footer" Target="footer1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image" Target="media/image5.jpg"/><Relationship Id="rId25" Type="http://schemas.openxmlformats.org/officeDocument/2006/relationships/image" Target="media/image13.jpg"/><Relationship Id="rId33" Type="http://schemas.openxmlformats.org/officeDocument/2006/relationships/header" Target="header2.xml"/><Relationship Id="rId38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image" Target="media/image4.jpg"/><Relationship Id="rId20" Type="http://schemas.openxmlformats.org/officeDocument/2006/relationships/image" Target="media/image8.jpg"/><Relationship Id="rId29" Type="http://schemas.openxmlformats.org/officeDocument/2006/relationships/image" Target="media/image17.png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openxmlformats.org/officeDocument/2006/relationships/image" Target="media/image12.jpg"/><Relationship Id="rId32" Type="http://schemas.openxmlformats.org/officeDocument/2006/relationships/header" Target="header1.xml"/><Relationship Id="rId37" Type="http://schemas.openxmlformats.org/officeDocument/2006/relationships/footer" Target="footer3.xml"/><Relationship Id="rId40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image" Target="media/image3.jpg"/><Relationship Id="rId23" Type="http://schemas.openxmlformats.org/officeDocument/2006/relationships/image" Target="media/image11.jpg"/><Relationship Id="rId28" Type="http://schemas.openxmlformats.org/officeDocument/2006/relationships/image" Target="media/image16.jpg"/><Relationship Id="rId36" Type="http://schemas.openxmlformats.org/officeDocument/2006/relationships/header" Target="header3.xml"/><Relationship Id="rId10" Type="http://schemas.openxmlformats.org/officeDocument/2006/relationships/webSettings" Target="webSettings.xml"/><Relationship Id="rId19" Type="http://schemas.openxmlformats.org/officeDocument/2006/relationships/image" Target="media/image7.jpg"/><Relationship Id="rId31" Type="http://schemas.openxmlformats.org/officeDocument/2006/relationships/image" Target="media/image19.png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jpg"/><Relationship Id="rId22" Type="http://schemas.openxmlformats.org/officeDocument/2006/relationships/image" Target="media/image10.png"/><Relationship Id="rId27" Type="http://schemas.openxmlformats.org/officeDocument/2006/relationships/image" Target="media/image15.jpg"/><Relationship Id="rId30" Type="http://schemas.openxmlformats.org/officeDocument/2006/relationships/image" Target="media/image18.png"/><Relationship Id="rId35" Type="http://schemas.openxmlformats.org/officeDocument/2006/relationships/footer" Target="footer2.xml"/><Relationship Id="rId8" Type="http://schemas.openxmlformats.org/officeDocument/2006/relationships/styles" Target="styles.xml"/><Relationship Id="rId3" Type="http://schemas.openxmlformats.org/officeDocument/2006/relationships/customXml" Target="../customXml/item3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20.jpe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20.jpe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20.jpe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mindy.hastings\AppData\Roaming\Microsoft\Templates\Tri-fold%20brochure%20(blue)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settings" Target="settings.xm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5" Type="http://schemas.openxmlformats.org/officeDocument/2006/relationships/fontTable" Target="fontTable.xml"/><Relationship Id="rId4" Type="http://schemas.openxmlformats.org/officeDocument/2006/relationships/webSettings" Target="webSettings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E0492A95616B41069FCC8A46F5C8B6F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90903D6-9F0C-4FA1-928B-CAF734C58E34}"/>
      </w:docPartPr>
      <w:docPartBody>
        <w:p w:rsidR="006C4BD3" w:rsidRDefault="003D4417">
          <w:pPr>
            <w:pStyle w:val="E0492A95616B41069FCC8A46F5C8B6F1"/>
          </w:pPr>
          <w:r w:rsidRPr="007B03D6">
            <w:t>Company Name</w:t>
          </w:r>
        </w:p>
      </w:docPartBody>
    </w:docPart>
    <w:docPart>
      <w:docPartPr>
        <w:name w:val="9935B708B4C44EC580D79DAC437CA85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4E61943-307F-41D9-BE02-33FD1B7549E0}"/>
      </w:docPartPr>
      <w:docPartBody>
        <w:p w:rsidR="006C4BD3" w:rsidRDefault="003D4417">
          <w:pPr>
            <w:pStyle w:val="9935B708B4C44EC580D79DAC437CA852"/>
          </w:pPr>
          <w:r>
            <w:t>Street Address</w:t>
          </w:r>
          <w:r>
            <w:br/>
            <w:t>City, ST</w:t>
          </w:r>
          <w:r w:rsidRPr="0037743C">
            <w:t xml:space="preserve"> ZIP Code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Bernard MT Condensed">
    <w:panose1 w:val="02050806060905020404"/>
    <w:charset w:val="00"/>
    <w:family w:val="roman"/>
    <w:pitch w:val="variable"/>
    <w:sig w:usb0="00000003" w:usb1="00000000" w:usb2="00000000" w:usb3="00000000" w:csb0="00000001" w:csb1="00000000"/>
  </w:font>
  <w:font w:name="Arial Black">
    <w:panose1 w:val="020B0A04020102020204"/>
    <w:charset w:val="00"/>
    <w:family w:val="swiss"/>
    <w:pitch w:val="variable"/>
    <w:sig w:usb0="A00002AF" w:usb1="400078FB" w:usb2="00000000" w:usb3="00000000" w:csb0="0000009F" w:csb1="00000000"/>
  </w:font>
  <w:font w:name="Copperplate Gothic Bold">
    <w:panose1 w:val="020E0705020206020404"/>
    <w:charset w:val="00"/>
    <w:family w:val="swiss"/>
    <w:pitch w:val="variable"/>
    <w:sig w:usb0="00000003" w:usb1="00000000" w:usb2="00000000" w:usb3="00000000" w:csb0="00000001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34BA0F9B"/>
    <w:multiLevelType w:val="hybridMultilevel"/>
    <w:tmpl w:val="CA2E004C"/>
    <w:lvl w:ilvl="0" w:tplc="B6BE0FE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0A2F41" w:themeColor="accent1" w:themeShade="80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339351753">
    <w:abstractNumId w:val="0"/>
  </w:num>
</w:numbering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3D4417"/>
    <w:rsid w:val="003D4417"/>
    <w:rsid w:val="004B45AB"/>
    <w:rsid w:val="005B1049"/>
    <w:rsid w:val="00667EAD"/>
    <w:rsid w:val="006C4BD3"/>
    <w:rsid w:val="00997A21"/>
    <w:rsid w:val="00E17F13"/>
    <w:rsid w:val="00F4216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10" w:unhideWhenUsed="1" w:qFormat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iPriority="2" w:unhideWhenUsed="1" w:qFormat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12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lockText">
    <w:name w:val="Block Text"/>
    <w:basedOn w:val="Normal"/>
    <w:uiPriority w:val="2"/>
    <w:unhideWhenUsed/>
    <w:qFormat/>
    <w:pPr>
      <w:spacing w:line="252" w:lineRule="auto"/>
      <w:ind w:left="504" w:right="504"/>
    </w:pPr>
    <w:rPr>
      <w:rFonts w:eastAsiaTheme="minorHAnsi"/>
      <w:color w:val="FFFFFF" w:themeColor="background1"/>
      <w:kern w:val="2"/>
      <w:lang w:eastAsia="ja-JP"/>
      <w14:ligatures w14:val="standard"/>
    </w:rPr>
  </w:style>
  <w:style w:type="paragraph" w:customStyle="1" w:styleId="E0492A95616B41069FCC8A46F5C8B6F1">
    <w:name w:val="E0492A95616B41069FCC8A46F5C8B6F1"/>
  </w:style>
  <w:style w:type="paragraph" w:customStyle="1" w:styleId="9935B708B4C44EC580D79DAC437CA852">
    <w:name w:val="9935B708B4C44EC580D79DAC437CA852"/>
  </w:style>
  <w:style w:type="paragraph" w:styleId="Quote">
    <w:name w:val="Quote"/>
    <w:basedOn w:val="Normal"/>
    <w:link w:val="QuoteChar"/>
    <w:uiPriority w:val="12"/>
    <w:unhideWhenUsed/>
    <w:qFormat/>
    <w:rsid w:val="003D4417"/>
    <w:pPr>
      <w:pBdr>
        <w:top w:val="single" w:sz="2" w:space="24" w:color="0A2F41" w:themeColor="accent1" w:themeShade="80"/>
        <w:left w:val="single" w:sz="2" w:space="20" w:color="0A2F41" w:themeColor="accent1" w:themeShade="80"/>
        <w:bottom w:val="single" w:sz="2" w:space="24" w:color="0A2F41" w:themeColor="accent1" w:themeShade="80"/>
        <w:right w:val="single" w:sz="2" w:space="20" w:color="0A2F41" w:themeColor="accent1" w:themeShade="80"/>
      </w:pBdr>
      <w:shd w:val="clear" w:color="auto" w:fill="0A2F41" w:themeFill="accent1" w:themeFillShade="80"/>
      <w:spacing w:after="480" w:line="276" w:lineRule="auto"/>
      <w:ind w:left="432" w:right="432"/>
      <w:contextualSpacing/>
    </w:pPr>
    <w:rPr>
      <w:rFonts w:asciiTheme="majorHAnsi" w:eastAsiaTheme="majorEastAsia" w:hAnsiTheme="majorHAnsi" w:cstheme="majorBidi"/>
      <w:color w:val="FFFFFF" w:themeColor="background1"/>
      <w:kern w:val="2"/>
      <w:lang w:eastAsia="ja-JP"/>
      <w14:ligatures w14:val="standard"/>
    </w:rPr>
  </w:style>
  <w:style w:type="character" w:customStyle="1" w:styleId="QuoteChar">
    <w:name w:val="Quote Char"/>
    <w:basedOn w:val="DefaultParagraphFont"/>
    <w:link w:val="Quote"/>
    <w:uiPriority w:val="12"/>
    <w:rsid w:val="003D4417"/>
    <w:rPr>
      <w:rFonts w:asciiTheme="majorHAnsi" w:eastAsiaTheme="majorEastAsia" w:hAnsiTheme="majorHAnsi" w:cstheme="majorBidi"/>
      <w:color w:val="FFFFFF" w:themeColor="background1"/>
      <w:kern w:val="2"/>
      <w:shd w:val="clear" w:color="auto" w:fill="0A2F41" w:themeFill="accent1" w:themeFillShade="80"/>
      <w:lang w:eastAsia="ja-JP"/>
      <w14:ligatures w14:val="standard"/>
    </w:rPr>
  </w:style>
  <w:style w:type="paragraph" w:styleId="ListBullet">
    <w:name w:val="List Bullet"/>
    <w:basedOn w:val="Normal"/>
    <w:uiPriority w:val="10"/>
    <w:unhideWhenUsed/>
    <w:qFormat/>
    <w:rsid w:val="003D4417"/>
    <w:pPr>
      <w:numPr>
        <w:numId w:val="1"/>
      </w:numPr>
      <w:tabs>
        <w:tab w:val="left" w:pos="360"/>
      </w:tabs>
      <w:spacing w:after="120" w:line="276" w:lineRule="auto"/>
    </w:pPr>
    <w:rPr>
      <w:rFonts w:eastAsiaTheme="minorHAnsi"/>
      <w:color w:val="0E2841" w:themeColor="text2"/>
      <w:kern w:val="2"/>
      <w:lang w:eastAsia="ja-JP"/>
      <w14:ligatures w14:val="standard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Brochure">
      <a:dk1>
        <a:sysClr val="windowText" lastClr="000000"/>
      </a:dk1>
      <a:lt1>
        <a:sysClr val="window" lastClr="FFFFFF"/>
      </a:lt1>
      <a:dk2>
        <a:srgbClr val="323232"/>
      </a:dk2>
      <a:lt2>
        <a:srgbClr val="E6E6E6"/>
      </a:lt2>
      <a:accent1>
        <a:srgbClr val="74CBC8"/>
      </a:accent1>
      <a:accent2>
        <a:srgbClr val="EDC765"/>
      </a:accent2>
      <a:accent3>
        <a:srgbClr val="8AC867"/>
      </a:accent3>
      <a:accent4>
        <a:srgbClr val="F0924C"/>
      </a:accent4>
      <a:accent5>
        <a:srgbClr val="907CB3"/>
      </a:accent5>
      <a:accent6>
        <a:srgbClr val="E87C8D"/>
      </a:accent6>
      <a:hlink>
        <a:srgbClr val="74CBC8"/>
      </a:hlink>
      <a:folHlink>
        <a:srgbClr val="907CB3"/>
      </a:folHlink>
    </a:clrScheme>
    <a:fontScheme name="Brochur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overPageProperties xmlns="http://schemas.microsoft.com/office/2006/coverPageProps">
  <PublishDate/>
  <Abstract/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SelectedStyle="\apasixtheditionofficeonline.xsl" StyleName="APA" Version="6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employees xmlns="http://schemas.microsoft.com/temp/samples">
  <employee>
    <CustomerName>&lt;?xml version="1.0" standalone="yes"?&gt;
&lt;?mso-application progid="Word.Document"?&gt;
&lt;pkg:package xmlns:pkg="http://schemas.microsoft.com/office/2006/xmlPackage"&gt;&lt;pkg:part pkg:name="/_rels/.rels" pkg:contentType="application/vnd.openxmlformats-package.relationships+xml" pkg:padding="512"&gt;&lt;pkg:xmlData&gt;&lt;Relationships xmlns="http://schemas.openxmlformats.org/package/2006/relationships"&gt;&lt;Relationship Id="rId1" Type="http://schemas.openxmlformats.org/officeDocument/2006/relationships/officeDocument" Target="word/document.xml"/&gt;&lt;/Relationships&gt;&lt;/pkg:xmlData&gt;&lt;/pkg:part&gt;&lt;pkg:part pkg:name="/word/_rels/document.xml.rels" pkg:contentType="application/vnd.openxmlformats-package.relationships+xml" pkg:padding="256"&gt;&lt;pkg:xmlData&gt;&lt;Relationships xmlns="http://schemas.openxmlformats.org/package/2006/relationships"&gt;&lt;Relationship Id="rId2" Type="http://schemas.openxmlformats.org/officeDocument/2006/relationships/styles" Target="styles.xml"/&gt;&lt;Relationship Id="rId1" Type="http://schemas.openxmlformats.org/officeDocument/2006/relationships/numbering" Target="numbering.xml"/&gt;&lt;/Relationships&gt;&lt;/pkg:xmlData&gt;&lt;/pkg:part&gt;&lt;pkg:part pkg:name="/word/document.xml" pkg:contentType="application/vnd.openxmlformats-officedocument.wordprocessingml.document.main+xml"&gt;&lt;pkg:xmlData&gt;&lt;w:document xmlns:wpc="http://schemas.microsoft.com/office/word/2010/wordprocessingCanvas" xmlns:cx="http://schemas.microsoft.com/office/drawing/2014/chartex"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wp14"&gt;&lt;w:body&gt;&lt;w:p w:rsidR="00000000" w:rsidRDefault="00E90C97"&gt;&lt;w:r&gt;&lt;w:t&gt;_________________&lt;/w:t&gt;&lt;/w:r&gt;&lt;/w:p&gt;&lt;w:sectPr w:rsidR="00000000"&gt;&lt;w:pgSz w:w="12240" w:h="15840"/&gt;&lt;w:pgMar w:top="1440" w:right="1440" w:bottom="1440" w:left="1440" w:header="720" w:footer="720" w:gutter="0"/&gt;&lt;w:cols w:space="720"/&gt;&lt;/w:sectPr&gt;&lt;/w:body&gt;&lt;/w:document&gt;&lt;/pkg:xmlData&gt;&lt;/pkg:part&gt;&lt;pkg:part pkg:name="/word/styles.xml" pkg:contentType="application/vnd.openxmlformats-officedocument.wordprocessingml.styles+xml"&gt;&lt;pkg:xmlData&gt;&lt;w:styles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w16se"&gt;&lt;w:docDefaults&gt;&lt;w:rPrDefault&gt;&lt;w:rPr&gt;&lt;w:rFonts w:asciiTheme="minorHAnsi" w:eastAsiaTheme="minorHAnsi" w:hAnsiTheme="minorHAnsi" w:cstheme="minorBidi"/&gt;&lt;w:color w:val="262626" w:themeColor="text1" w:themeTint="D9"/&gt;&lt;w:kern w:val="2"/&gt;&lt;w:sz w:val="22"/&gt;&lt;w:szCs w:val="22"/&gt;&lt;w:lang w:val="en-US" w:eastAsia="ja-JP" w:bidi="ar-SA"/&gt;&lt;w14:ligatures w14:val="standard"/&gt;&lt;/w:rPr&gt;&lt;/w:rPrDefault&gt;&lt;w:pPrDefault&gt;&lt;w:pPr&gt;&lt;w:spacing w:after="160" w:line="276" w:lineRule="auto"/&gt;&lt;/w:pPr&gt;&lt;/w:pPrDefault&gt;&lt;/w:docDefaults&gt;&lt;w:style w:type="paragraph" w:default="1" w:styleId="Normal"&gt;&lt;w:name w:val="Normal"/&gt;&lt;w:qFormat/&gt;&lt;w:rsid w:val="00555FE1"/&gt;&lt;/w:style&gt;&lt;w:style w:type="paragraph" w:styleId="Heading1"&gt;&lt;w:name w:val="heading 1"/&gt;&lt;w:basedOn w:val="Normal"/&gt;&lt;w:next w:val="Normal"/&gt;&lt;w:link w:val="Heading1Char"/&gt;&lt;w:uiPriority w:val="8"/&gt;&lt;w:qFormat/&gt;&lt;w:pPr&gt;&lt;w:keepNext/&gt;&lt;w:keepLines/&gt;&lt;w:spacing w:before="400" w:after="120" w:line="240" w:lineRule="auto"/&gt;&lt;w:outlineLvl w:val="0"/&gt;&lt;/w:pPr&gt;&lt;w:rPr&gt;&lt;w:rFonts w:asciiTheme="majorHAnsi" w:eastAsiaTheme="majorEastAsia" w:hAnsiTheme="majorHAnsi" w:cstheme="majorBidi"/&gt;&lt;w:color w:val="2B7471" w:themeColor="accent1" w:themeShade="80"/&gt;&lt;w:sz w:val="30"/&gt;&lt;/w:rPr&gt;&lt;/w:style&gt;&lt;w:style w:type="paragraph" w:styleId="Heading2"&gt;&lt;w:name w:val="heading 2"/&gt;&lt;w:basedOn w:val="Normal"/&gt;&lt;w:next w:val="Normal"/&gt;&lt;w:link w:val="Heading2Char"/&gt;&lt;w:uiPriority w:val="8"/&gt;&lt;w:unhideWhenUsed/&gt;&lt;w:qFormat/&gt;&lt;w:pPr&gt;&lt;w:keepNext/&gt;&lt;w:keepLines/&gt;&lt;w:spacing w:before="360" w:after="40"/&gt;&lt;w:outlineLvl w:val="1"/&gt;&lt;/w:pPr&gt;&lt;w:rPr&gt;&lt;w:rFonts w:asciiTheme="majorHAnsi" w:eastAsiaTheme="majorEastAsia" w:hAnsiTheme="majorHAnsi" w:cstheme="majorBidi"/&gt;&lt;w:b/&gt;&lt;w:bCs/&gt;&lt;/w:rPr&gt;&lt;/w:style&gt;&lt;w:style w:type="paragraph" w:styleId="Heading3"&gt;&lt;w:name w:val="heading 3"/&gt;&lt;w:basedOn w:val="Normal"/&gt;&lt;w:next w:val="Normal"/&gt;&lt;w:link w:val="Heading3Char"/&gt;&lt;w:uiPriority w:val="8"/&gt;&lt;w:semiHidden/&gt;&lt;w:unhideWhenUsed/&gt;&lt;w:qFormat/&gt;&lt;w:pPr&gt;&lt;w:keepNext/&gt;&lt;w:keepLines/&gt;&lt;w:spacing w:before="160" w:after="0"/&gt;&lt;w:outlineLvl w:val="2"/&gt;&lt;/w:pPr&gt;&lt;w:rPr&gt;&lt;w:rFonts w:asciiTheme="majorHAnsi" w:eastAsiaTheme="majorEastAsia" w:hAnsiTheme="majorHAnsi" w:cstheme="majorBidi"/&gt;&lt;w:b/&gt;&lt;w:bCs/&gt;&lt;w:color w:val="2B7471" w:themeColor="accent1" w:themeShade="80"/&gt;&lt;/w:rPr&gt;&lt;/w:style&gt;&lt;w:style w:type="paragraph" w:styleId="Heading4"&gt;&lt;w:name w:val="heading 4"/&gt;&lt;w:basedOn w:val="Normal"/&gt;&lt;w:next w:val="Normal"/&gt;&lt;w:link w:val="Heading4Char"/&gt;&lt;w:uiPriority w:val="8"/&gt;&lt;w:semiHidden/&gt;&lt;w:unhideWhenUsed/&gt;&lt;w:qFormat/&gt;&lt;w:pPr&gt;&lt;w:keepNext/&gt;&lt;w:keepLines/&gt;&lt;w:spacing w:before="40" w:after="0"/&gt;&lt;w:outlineLvl w:val="3"/&gt;&lt;/w:pPr&gt;&lt;w:rPr&gt;&lt;w:rFonts w:asciiTheme="majorHAnsi" w:eastAsiaTheme="majorEastAsia" w:hAnsiTheme="majorHAnsi" w:cstheme="majorBidi"/&gt;&lt;w:i/&gt;&lt;w:iCs/&gt;&lt;w:color w:val="2B7471" w:themeColor="accent1" w:themeShade="80"/&gt;&lt;/w:rPr&gt;&lt;/w:style&gt;&lt;w:style w:type="paragraph" w:styleId="Heading5"&gt;&lt;w:name w:val="heading 5"/&gt;&lt;w:basedOn w:val="Normal"/&gt;&lt;w:next w:val="Normal"/&gt;&lt;w:link w:val="Heading5Char"/&gt;&lt;w:uiPriority w:val="8"/&gt;&lt;w:semiHidden/&gt;&lt;w:unhideWhenUsed/&gt;&lt;w:qFormat/&gt;&lt;w:pPr&gt;&lt;w:keepNext/&gt;&lt;w:keepLines/&gt;&lt;w:spacing w:before="40" w:after="0"/&gt;&lt;w:outlineLvl w:val="4"/&gt;&lt;/w:pPr&gt;&lt;w:rPr&gt;&lt;w:rFonts w:asciiTheme="majorHAnsi" w:eastAsiaTheme="majorEastAsia" w:hAnsiTheme="majorHAnsi" w:cstheme="majorBidi"/&gt;&lt;w:color w:val="2B7471" w:themeColor="accent1" w:themeShade="80"/&gt;&lt;/w:rPr&gt;&lt;/w:style&gt;&lt;w:style w:type="paragraph" w:styleId="Heading6"&gt;&lt;w:name w:val="heading 6"/&gt;&lt;w:basedOn w:val="Normal"/&gt;&lt;w:next w:val="Normal"/&gt;&lt;w:link w:val="Heading6Char"/&gt;&lt;w:uiPriority w:val="8"/&gt;&lt;w:semiHidden/&gt;&lt;w:unhideWhenUsed/&gt;&lt;w:qFormat/&gt;&lt;w:pPr&gt;&lt;w:keepNext/&gt;&lt;w:keepLines/&gt;&lt;w:spacing w:before="40" w:after="0"/&gt;&lt;w:outlineLvl w:val="5"/&gt;&lt;/w:pPr&gt;&lt;w:rPr&gt;&lt;w:rFonts w:asciiTheme="majorHAnsi" w:eastAsiaTheme="majorEastAsia" w:hAnsiTheme="majorHAnsi" w:cstheme="majorBidi"/&gt;&lt;w:color w:val="2B7370" w:themeColor="accent1" w:themeShade="7F"/&gt;&lt;/w:rPr&gt;&lt;/w:style&gt;&lt;w:style w:type="paragraph" w:styleId="Heading7"&gt;&lt;w:name w:val="heading 7"/&gt;&lt;w:basedOn w:val="Normal"/&gt;&lt;w:next w:val="Normal"/&gt;&lt;w:link w:val="Heading7Char"/&gt;&lt;w:uiPriority w:val="8"/&gt;&lt;w:semiHidden/&gt;&lt;w:unhideWhenUsed/&gt;&lt;w:qFormat/&gt;&lt;w:rsid w:val="00A92C80"/&gt;&lt;w:pPr&gt;&lt;w:keepNext/&gt;&lt;w:keepLines/&gt;&lt;w:spacing w:before="40" w:after="0"/&gt;&lt;w:outlineLvl w:val="6"/&gt;&lt;/w:pPr&gt;&lt;w:rPr&gt;&lt;w:rFonts w:asciiTheme="majorHAnsi" w:eastAsiaTheme="majorEastAsia" w:hAnsiTheme="majorHAnsi" w:cstheme="majorBidi"/&gt;&lt;w:i/&gt;&lt;w:iCs/&gt;&lt;w:color w:val="2B7370" w:themeColor="accent1" w:themeShade="7F"/&gt;&lt;/w:rPr&gt;&lt;/w:style&gt;&lt;w:style w:type="paragraph" w:styleId="Heading8"&gt;&lt;w:name w:val="heading 8"/&gt;&lt;w:basedOn w:val="Normal"/&gt;&lt;w:next w:val="Normal"/&gt;&lt;w:link w:val="Heading8Char"/&gt;&lt;w:uiPriority w:val="8"/&gt;&lt;w:semiHidden/&gt;&lt;w:unhideWhenUsed/&gt;&lt;w:qFormat/&gt;&lt;w:rsid w:val="00A92C80"/&gt;&lt;w:pPr&gt;&lt;w:keepNext/&gt;&lt;w:keepLines/&gt;&lt;w:spacing w:before="40" w:after="0"/&gt;&lt;w:outlineLvl w:val="7"/&gt;&lt;/w:pPr&gt;&lt;w:rPr&gt;&lt;w:rFonts w:asciiTheme="majorHAnsi" w:eastAsiaTheme="majorEastAsia" w:hAnsiTheme="majorHAnsi" w:cstheme="majorBidi"/&gt;&lt;w:color w:val="272727" w:themeColor="text1" w:themeTint="D8"/&gt;&lt;w:szCs w:val="21"/&gt;&lt;/w:rPr&gt;&lt;/w:style&gt;&lt;w:style w:type="paragraph" w:styleId="Heading9"&gt;&lt;w:name w:val="heading 9"/&gt;&lt;w:basedOn w:val="Normal"/&gt;&lt;w:next w:val="Normal"/&gt;&lt;w:link w:val="Heading9Char"/&gt;&lt;w:uiPriority w:val="8"/&gt;&lt;w:semiHidden/&gt;&lt;w:unhideWhenUsed/&gt;&lt;w:qFormat/&gt;&lt;w:rsid w:val="00A92C80"/&gt;&lt;w:pPr&gt;&lt;w:keepNext/&gt;&lt;w:keepLines/&gt;&lt;w:spacing w:before="40" w:after="0"/&gt;&lt;w:outlineLvl w:val="8"/&gt;&lt;/w:pPr&gt;&lt;w:rPr&gt;&lt;w:rFonts w:asciiTheme="majorHAnsi" w:eastAsiaTheme="majorEastAsia" w:hAnsiTheme="majorHAnsi" w:cstheme="majorBidi"/&gt;&lt;w:i/&gt;&lt;w:iCs/&gt;&lt;w:color w:val="272727" w:themeColor="text1" w:themeTint="D8"/&gt;&lt;w:szCs w:val="21"/&gt;&lt;/w:rPr&gt;&lt;/w:style&gt;&lt;w:style w:type="character" w:default="1" w:styleId="DefaultParagraphFont"&gt;&lt;w:name w:val="Default Paragraph Font"/&gt;&lt;w:uiPriority w:val="1"/&gt;&lt;w:semiHidden/&gt;&lt;w:unhideWhenUsed/&gt;&lt;/w:style&gt;&lt;w:style w:type="table" w:default="1" w:styleId="TableNormal"&gt;&lt;w:name w:val="Normal Table"/&gt;&lt;w:uiPriority w:val="99"/&gt;&lt;w:semiHidden/&gt;&lt;w:unhideWhenUsed/&gt;&lt;w:tblPr&gt;&lt;w:tblInd w:w="0" w:type="dxa"/&gt;&lt;w:tblCellMar&gt;&lt;w:top w:w="0" w:type="dxa"/&gt;&lt;w:left w:w="108" w:type="dxa"/&gt;&lt;w:bottom w:w="0" w:type="dxa"/&gt;&lt;w:right w:w="108" w:type="dxa"/&gt;&lt;/w:tblCellMar&gt;&lt;/w:tblPr&gt;&lt;/w:style&gt;&lt;w:style w:type="numbering" w:default="1" w:styleId="NoList"&gt;&lt;w:name w:val="No List"/&gt;&lt;w:uiPriority w:val="99"/&gt;&lt;w:semiHidden/&gt;&lt;w:unhideWhenUsed/&gt;&lt;/w:style&gt;&lt;w:style w:type="table" w:styleId="TableGrid"&gt;&lt;w:name w:val="Table Grid"/&gt;&lt;w:basedOn w:val="TableNormal"/&gt;&lt;w:uiPriority w:val="39"/&gt;&lt;w:pPr&gt;&lt;w:spacing w:after="0"/&gt;&lt;/w:pPr&gt;&lt;w:tblPr&gt;&lt;w:tblBorders&gt;&lt;w:top w:val="single" w:sz="4" w:space="0" w:color="auto"/&gt;&lt;w:left w:val="single" w:sz="4" w:space="0" w:color="auto"/&gt;&lt;w:bottom w:val="single" w:sz="4" w:space="0" w:color="auto"/&gt;&lt;w:right w:val="single" w:sz="4" w:space="0" w:color="auto"/&gt;&lt;w:insideH w:val="single" w:sz="4" w:space="0" w:color="auto"/&gt;&lt;w:insideV w:val="single" w:sz="4" w:space="0" w:color="auto"/&gt;&lt;/w:tblBorders&gt;&lt;/w:tblPr&gt;&lt;/w:style&gt;&lt;w:style w:type="table" w:customStyle="1" w:styleId="HostTable"&gt;&lt;w:name w:val="Host Table"/&gt;&lt;w:basedOn w:val="TableNormal"/&gt;&lt;w:uiPriority w:val="99"/&gt;&lt;w:tblPr&gt;&lt;w:jc w:val="center"/&gt;&lt;w:tblCellMar&gt;&lt;w:left w:w="0" w:type="dxa"/&gt;&lt;w:right w:w="0" w:type="dxa"/&gt;&lt;/w:tblCellMar&gt;&lt;/w:tblPr&gt;&lt;w:trPr&gt;&lt;w:jc w:val="center"/&gt;&lt;/w:trPr&gt;&lt;/w:style&gt;&lt;w:style w:type="paragraph" w:styleId="BalloonText"&gt;&lt;w:name w:val="Balloon Text"/&gt;&lt;w:basedOn w:val="Normal"/&gt;&lt;w:link w:val="BalloonTextChar"/&gt;&lt;w:uiPriority w:val="99"/&gt;&lt;w:semiHidden/&gt;&lt;w:unhideWhenUsed/&gt;&lt;w:pPr&gt;&lt;w:spacing w:after="0"/&gt;&lt;/w:pPr&gt;&lt;w:rPr&gt;&lt;w:rFonts w:ascii="Segoe UI" w:hAnsi="Segoe UI" w:cs="Segoe UI"/&gt;&lt;/w:rPr&gt;&lt;/w:style&gt;&lt;w:style w:type="character" w:customStyle="1" w:styleId="BalloonTextChar"&gt;&lt;w:name w:val="Balloon Text Char"/&gt;&lt;w:basedOn w:val="DefaultParagraphFont"/&gt;&lt;w:link w:val="BalloonText"/&gt;&lt;w:uiPriority w:val="99"/&gt;&lt;w:semiHidden/&gt;&lt;w:rPr&gt;&lt;w:rFonts w:ascii="Segoe UI" w:hAnsi="Segoe UI" w:cs="Segoe UI"/&gt;&lt;w:sz w:val="18"/&gt;&lt;/w:rPr&gt;&lt;/w:style&gt;&lt;w:style w:type="paragraph" w:customStyle="1" w:styleId="BlockHeading"&gt;&lt;w:name w:val="Block Heading"/&gt;&lt;w:basedOn w:val="Normal"/&gt;&lt;w:uiPriority w:val="1"/&gt;&lt;w:qFormat/&gt;&lt;w:rsid w:val="00CD4ED2"/&gt;&lt;w:pPr&gt;&lt;w:spacing w:before="720" w:after="180" w:line="240" w:lineRule="auto"/&gt;&lt;w:ind w:left="504" w:right="504"/&gt;&lt;w:contextualSpacing/&gt;&lt;/w:pPr&gt;&lt;w:rPr&gt;&lt;w:rFonts w:asciiTheme="majorHAnsi" w:eastAsiaTheme="majorEastAsia" w:hAnsiTheme="majorHAnsi" w:cstheme="majorBidi"/&gt;&lt;w:color w:val="FFFFFF" w:themeColor="background1"/&gt;&lt;w:sz w:val="36"/&gt;&lt;w:szCs w:val="20"/&gt;&lt;/w:rPr&gt;&lt;/w:style&gt;&lt;w:style w:type="paragraph" w:styleId="BlockText"&gt;&lt;w:name w:val="Block Text"/&gt;&lt;w:basedOn w:val="Normal"/&gt;&lt;w:uiPriority w:val="2"/&gt;&lt;w:unhideWhenUsed/&gt;&lt;w:qFormat/&gt;&lt;w:rsid w:val="00712321"/&gt;&lt;w:pPr&gt;&lt;w:spacing w:line="252" w:lineRule="auto"/&gt;&lt;w:ind w:left="504" w:right="504"/&gt;&lt;/w:pPr&gt;&lt;w:rPr&gt;&lt;w:color w:val="FFFFFF" w:themeColor="background1"/&gt;&lt;/w:rPr&gt;&lt;/w:style&gt;&lt;w:style w:type="character" w:styleId="PlaceholderText"&gt;&lt;w:name w:val="Placeholder Text"/&gt;&lt;w:basedOn w:val="DefaultParagraphFont"/&gt;&lt;w:uiPriority w:val="99"/&gt;&lt;w:semiHidden/&gt;&lt;w:rPr&gt;&lt;w:color w:val="808080"/&gt;&lt;/w:rPr&gt;&lt;/w:style&gt;&lt;w:style w:type="paragraph" w:customStyle="1" w:styleId="Recipient"&gt;&lt;w:name w:val="Recipient"/&gt;&lt;w:basedOn w:val="Normal"/&gt;&lt;w:uiPriority w:val="4"/&gt;&lt;w:qFormat/&gt;&lt;w:rsid w:val="00D91EF3"/&gt;&lt;w:pPr&gt;&lt;w:spacing w:after="0" w:line="288" w:lineRule="auto"/&gt;&lt;w:ind w:left="4320"/&gt;&lt;w:contextualSpacing/&gt;&lt;/w:pPr&gt;&lt;w:rPr&gt;&lt;w:color w:val="595959" w:themeColor="text1" w:themeTint="A6"/&gt;&lt;/w:rPr&gt;&lt;/w:style&gt;&lt;w:style w:type="paragraph" w:customStyle="1" w:styleId="ReturnAddress"&gt;&lt;w:name w:val="Return Address"/&gt;&lt;w:basedOn w:val="Normal"/&gt;&lt;w:uiPriority w:val="3"/&gt;&lt;w:qFormat/&gt;&lt;w:pPr&gt;&lt;w:spacing w:after="0" w:line="288" w:lineRule="auto"/&gt;&lt;/w:pPr&gt;&lt;w:rPr&gt;&lt;w:color w:val="595959" w:themeColor="text1" w:themeTint="A6"/&gt;&lt;/w:rPr&gt;&lt;/w:style&gt;&lt;w:style w:type="paragraph" w:styleId="Title"&gt;&lt;w:name w:val="Title"/&gt;&lt;w:basedOn w:val="Normal"/&gt;&lt;w:link w:val="TitleChar"/&gt;&lt;w:uiPriority w:val="5"/&gt;&lt;w:qFormat/&gt;&lt;w:pPr&gt;&lt;w:spacing w:after="60" w:line="228" w:lineRule="auto"/&gt;&lt;/w:pPr&gt;&lt;w:rPr&gt;&lt;w:rFonts w:asciiTheme="majorHAnsi" w:eastAsiaTheme="majorEastAsia" w:hAnsiTheme="majorHAnsi" w:cstheme="majorBidi"/&gt;&lt;w:b/&gt;&lt;w:bCs/&gt;&lt;w:color w:val="595959" w:themeColor="text1" w:themeTint="A6"/&gt;&lt;w:kern w:val="28"/&gt;&lt;w:sz w:val="60"/&gt;&lt;/w:rPr&gt;&lt;/w:style&gt;&lt;w:style w:type="character" w:customStyle="1" w:styleId="TitleChar"&gt;&lt;w:name w:val="Title Char"/&gt;&lt;w:basedOn w:val="DefaultParagraphFont"/&gt;&lt;w:link w:val="Title"/&gt;&lt;w:uiPriority w:val="5"/&gt;&lt;w:rsid w:val="00555FE1"/&gt;&lt;w:rPr&gt;&lt;w:rFonts w:asciiTheme="majorHAnsi" w:eastAsiaTheme="majorEastAsia" w:hAnsiTheme="majorHAnsi" w:cstheme="majorBidi"/&gt;&lt;w:b/&gt;&lt;w:bCs/&gt;&lt;w:color w:val="595959" w:themeColor="text1" w:themeTint="A6"/&gt;&lt;w:kern w:val="28"/&gt;&lt;w:sz w:val="60"/&gt;&lt;/w:rPr&gt;&lt;/w:style&gt;&lt;w:style w:type="paragraph" w:styleId="Subtitle"&gt;&lt;w:name w:val="Subtitle"/&gt;&lt;w:basedOn w:val="Normal"/&gt;&lt;w:link w:val="SubtitleChar"/&gt;&lt;w:uiPriority w:val="6"/&gt;&lt;w:qFormat/&gt;&lt;w:rsid w:val="0037743C"/&gt;&lt;w:pPr&gt;&lt;w:numPr&gt;&lt;w:ilvl w:val="1"/&gt;&lt;/w:numPr&gt;&lt;w:spacing w:after="240"/&gt;&lt;w:contextualSpacing/&gt;&lt;/w:pPr&gt;&lt;w:rPr&gt;&lt;w:color w:val="2B7471" w:themeColor="accent1" w:themeShade="80"/&gt;&lt;/w:rPr&gt;&lt;/w:style&gt;&lt;w:style w:type="character" w:customStyle="1" w:styleId="SubtitleChar"&gt;&lt;w:name w:val="Subtitle Char"/&gt;&lt;w:basedOn w:val="DefaultParagraphFont"/&gt;&lt;w:link w:val="Subtitle"/&gt;&lt;w:uiPriority w:val="6"/&gt;&lt;w:rsid w:val="00555FE1"/&gt;&lt;w:rPr&gt;&lt;w:color w:val="2B7471" w:themeColor="accent1" w:themeShade="80"/&gt;&lt;/w:rPr&gt;&lt;/w:style&gt;&lt;w:style w:type="character" w:customStyle="1" w:styleId="Heading1Char"&gt;&lt;w:name w:val="Heading 1 Char"/&gt;&lt;w:basedOn w:val="DefaultParagraphFont"/&gt;&lt;w:link w:val="Heading1"/&gt;&lt;w:uiPriority w:val="8"/&gt;&lt;w:rsid w:val="00555FE1"/&gt;&lt;w:rPr&gt;&lt;w:rFonts w:asciiTheme="majorHAnsi" w:eastAsiaTheme="majorEastAsia" w:hAnsiTheme="majorHAnsi" w:cstheme="majorBidi"/&gt;&lt;w:color w:val="2B7471" w:themeColor="accent1" w:themeShade="80"/&gt;&lt;w:sz w:val="30"/&gt;&lt;/w:rPr&gt;&lt;/w:style&gt;&lt;w:style w:type="character" w:customStyle="1" w:styleId="Heading2Char"&gt;&lt;w:name w:val="Heading 2 Char"/&gt;&lt;w:basedOn w:val="DefaultParagraphFont"/&gt;&lt;w:link w:val="Heading2"/&gt;&lt;w:uiPriority w:val="8"/&gt;&lt;w:rsid w:val="00555FE1"/&gt;&lt;w:rPr&gt;&lt;w:rFonts w:asciiTheme="majorHAnsi" w:eastAsiaTheme="majorEastAsia" w:hAnsiTheme="majorHAnsi" w:cstheme="majorBidi"/&gt;&lt;w:b/&gt;&lt;w:bCs/&gt;&lt;/w:rPr&gt;&lt;/w:style&gt;&lt;w:style w:type="paragraph" w:styleId="Quote"&gt;&lt;w:name w:val="Quote"/&gt;&lt;w:basedOn w:val="Normal"/&gt;&lt;w:link w:val="QuoteChar"/&gt;&lt;w:uiPriority w:val="12"/&gt;&lt;w:unhideWhenUsed/&gt;&lt;w:qFormat/&gt;&lt;w:rsid w:val="00751AA2"/&gt;&lt;w:pPr&gt;&lt;w:pBdr&gt;&lt;w:top w:val="single" w:sz="2" w:space="24" w:color="2B7471" w:themeColor="accent1" w:themeShade="80"/&gt;&lt;w:left w:val="single" w:sz="2" w:space="20" w:color="2B7471" w:themeColor="accent1" w:themeShade="80"/&gt;&lt;w:bottom w:val="single" w:sz="2" w:space="24" w:color="2B7471" w:themeColor="accent1" w:themeShade="80"/&gt;&lt;w:right w:val="single" w:sz="2" w:space="20" w:color="2B7471" w:themeColor="accent1" w:themeShade="80"/&gt;&lt;/w:pBdr&gt;&lt;w:shd w:val="clear" w:color="auto" w:fill="2B7471" w:themeFill="accent1" w:themeFillShade="80"/&gt;&lt;w:spacing w:after="480"/&gt;&lt;w:ind w:left="432" w:right="432"/&gt;&lt;w:contextualSpacing/&gt;&lt;/w:pPr&gt;&lt;w:rPr&gt;&lt;w:rFonts w:asciiTheme="majorHAnsi" w:eastAsiaTheme="majorEastAsia" w:hAnsiTheme="majorHAnsi" w:cstheme="majorBidi"/&gt;&lt;w:color w:val="FFFFFF" w:themeColor="background1"/&gt;&lt;/w:rPr&gt;&lt;/w:style&gt;&lt;w:style w:type="character" w:customStyle="1" w:styleId="QuoteChar"&gt;&lt;w:name w:val="Quote Char"/&gt;&lt;w:basedOn w:val="DefaultParagraphFont"/&gt;&lt;w:link w:val="Quote"/&gt;&lt;w:uiPriority w:val="12"/&gt;&lt;w:rsid w:val="00555FE1"/&gt;&lt;w:rPr&gt;&lt;w:rFonts w:asciiTheme="majorHAnsi" w:eastAsiaTheme="majorEastAsia" w:hAnsiTheme="majorHAnsi" w:cstheme="majorBidi"/&gt;&lt;w:color w:val="FFFFFF" w:themeColor="background1"/&gt;&lt;w:shd w:val="clear" w:color="auto" w:fill="2B7471" w:themeFill="accent1" w:themeFillShade="80"/&gt;&lt;/w:rPr&gt;&lt;/w:style&gt;&lt;w:style w:type="paragraph" w:styleId="ListBullet"&gt;&lt;w:name w:val="List Bullet"/&gt;&lt;w:basedOn w:val="Normal"/&gt;&lt;w:uiPriority w:val="10"/&gt;&lt;w:unhideWhenUsed/&gt;&lt;w:qFormat/&gt;&lt;w:pPr&gt;&lt;w:numPr&gt;&lt;w:numId w:val="14"/&gt;&lt;/w:numPr&gt;&lt;w:tabs&gt;&lt;w:tab w:val="left" w:pos="360"/&gt;&lt;/w:tabs&gt;&lt;w:spacing w:after="120"/&gt;&lt;/w:pPr&gt;&lt;w:rPr&gt;&lt;w:color w:val="323232" w:themeColor="text2"/&gt;&lt;/w:rPr&gt;&lt;/w:style&gt;&lt;w:style w:type="paragraph" w:customStyle="1" w:styleId="ContactInfo"&gt;&lt;w:name w:val="Contact Info"/&gt;&lt;w:basedOn w:val="Normal"/&gt;&lt;w:uiPriority w:val="13"/&gt;&lt;w:qFormat/&gt;&lt;w:pPr&gt;&lt;w:spacing w:after="0"/&gt;&lt;/w:pPr&gt;&lt;/w:style&gt;&lt;w:style w:type="paragraph" w:customStyle="1" w:styleId="Website"&gt;&lt;w:name w:val="Website"/&gt;&lt;w:basedOn w:val="Normal"/&gt;&lt;w:next w:val="Normal"/&gt;&lt;w:uiPriority w:val="14"/&gt;&lt;w:qFormat/&gt;&lt;w:pPr&gt;&lt;w:spacing w:before="120"/&gt;&lt;/w:pPr&gt;&lt;w:rPr&gt;&lt;w:color w:val="2B7471" w:themeColor="accent1" w:themeShade="80"/&gt;&lt;/w:rPr&gt;&lt;/w:style&gt;&lt;w:style w:type="character" w:customStyle="1" w:styleId="Heading3Char"&gt;&lt;w:name w:val="Heading 3 Char"/&gt;&lt;w:basedOn w:val="DefaultParagraphFont"/&gt;&lt;w:link w:val="Heading3"/&gt;&lt;w:uiPriority w:val="8"/&gt;&lt;w:semiHidden/&gt;&lt;w:rsid w:val="00555FE1"/&gt;&lt;w:rPr&gt;&lt;w:rFonts w:asciiTheme="majorHAnsi" w:eastAsiaTheme="majorEastAsia" w:hAnsiTheme="majorHAnsi" w:cstheme="majorBidi"/&gt;&lt;w:b/&gt;&lt;w:bCs/&gt;&lt;w:color w:val="2B7471" w:themeColor="accent1" w:themeShade="80"/&gt;&lt;/w:rPr&gt;&lt;/w:style&gt;&lt;w:style w:type="paragraph" w:styleId="ListNumber"&gt;&lt;w:name w:val="List Number"/&gt;&lt;w:basedOn w:val="Normal"/&gt;&lt;w:uiPriority w:val="11"/&gt;&lt;w:unhideWhenUsed/&gt;&lt;w:pPr&gt;&lt;w:numPr&gt;&lt;w:numId w:val="4"/&gt;&lt;/w:numPr&gt;&lt;w:tabs&gt;&lt;w:tab w:val="left" w:pos="360"/&gt;&lt;/w:tabs&gt;&lt;w:spacing w:after="120"/&gt;&lt;/w:pPr&gt;&lt;/w:style&gt;&lt;w:style w:type="character" w:customStyle="1" w:styleId="Heading4Char"&gt;&lt;w:name w:val="Heading 4 Char"/&gt;&lt;w:basedOn w:val="DefaultParagraphFont"/&gt;&lt;w:link w:val="Heading4"/&gt;&lt;w:uiPriority w:val="8"/&gt;&lt;w:semiHidden/&gt;&lt;w:rsid w:val="00555FE1"/&gt;&lt;w:rPr&gt;&lt;w:rFonts w:asciiTheme="majorHAnsi" w:eastAsiaTheme="majorEastAsia" w:hAnsiTheme="majorHAnsi" w:cstheme="majorBidi"/&gt;&lt;w:i/&gt;&lt;w:iCs/&gt;&lt;w:color w:val="2B7471" w:themeColor="accent1" w:themeShade="80"/&gt;&lt;/w:rPr&gt;&lt;/w:style&gt;&lt;w:style w:type="character" w:customStyle="1" w:styleId="Heading5Char"&gt;&lt;w:name w:val="Heading 5 Char"/&gt;&lt;w:basedOn w:val="DefaultParagraphFont"/&gt;&lt;w:link w:val="Heading5"/&gt;&lt;w:uiPriority w:val="8"/&gt;&lt;w:semiHidden/&gt;&lt;w:rsid w:val="00555FE1"/&gt;&lt;w:rPr&gt;&lt;w:rFonts w:asciiTheme="majorHAnsi" w:eastAsiaTheme="majorEastAsia" w:hAnsiTheme="majorHAnsi" w:cstheme="majorBidi"/&gt;&lt;w:color w:val="2B7471" w:themeColor="accent1" w:themeShade="80"/&gt;&lt;/w:rPr&gt;&lt;/w:style&gt;&lt;w:style w:type="character" w:customStyle="1" w:styleId="Heading6Char"&gt;&lt;w:name w:val="Heading 6 Char"/&gt;&lt;w:basedOn w:val="DefaultParagraphFont"/&gt;&lt;w:link w:val="Heading6"/&gt;&lt;w:uiPriority w:val="8"/&gt;&lt;w:semiHidden/&gt;&lt;w:rsid w:val="00555FE1"/&gt;&lt;w:rPr&gt;&lt;w:rFonts w:asciiTheme="majorHAnsi" w:eastAsiaTheme="majorEastAsia" w:hAnsiTheme="majorHAnsi" w:cstheme="majorBidi"/&gt;&lt;w:color w:val="2B7370" w:themeColor="accent1" w:themeShade="7F"/&gt;&lt;/w:rPr&gt;&lt;/w:style&gt;&lt;w:style w:type="character" w:styleId="IntenseEmphasis"&gt;&lt;w:name w:val="Intense Emphasis"/&gt;&lt;w:basedOn w:val="DefaultParagraphFont"/&gt;&lt;w:uiPriority w:val="21"/&gt;&lt;w:semiHidden/&gt;&lt;w:unhideWhenUsed/&gt;&lt;w:qFormat/&gt;&lt;w:rPr&gt;&lt;w:i/&gt;&lt;w:iCs/&gt;&lt;w:color w:val="2B7471" w:themeColor="accent1" w:themeShade="80"/&gt;&lt;/w:rPr&gt;&lt;/w:style&gt;&lt;w:style w:type="paragraph" w:styleId="IntenseQuote"&gt;&lt;w:name w:val="Intense Quote"/&gt;&lt;w:basedOn w:val="Normal"/&gt;&lt;w:next w:val="Normal"/&gt;&lt;w:link w:val="IntenseQuoteChar"/&gt;&lt;w:uiPriority w:val="30"/&gt;&lt;w:semiHidden/&gt;&lt;w:unhideWhenUsed/&gt;&lt;w:qFormat/&gt;&lt;w:pPr&gt;&lt;w:spacing w:before="360" w:after="360"/&gt;&lt;w:contextualSpacing/&gt;&lt;/w:pPr&gt;&lt;w:rPr&gt;&lt;w:i/&gt;&lt;w:iCs/&gt;&lt;w:color w:val="2B7471" w:themeColor="accent1" w:themeShade="80"/&gt;&lt;/w:rPr&gt;&lt;/w:style&gt;&lt;w:style w:type="character" w:customStyle="1" w:styleId="IntenseQuoteChar"&gt;&lt;w:name w:val="Intense Quote Char"/&gt;&lt;w:basedOn w:val="DefaultParagraphFont"/&gt;&lt;w:link w:val="IntenseQuote"/&gt;&lt;w:uiPriority w:val="30"/&gt;&lt;w:semiHidden/&gt;&lt;w:rPr&gt;&lt;w:i/&gt;&lt;w:iCs/&gt;&lt;w:color w:val="2B7471" w:themeColor="accent1" w:themeShade="80"/&gt;&lt;/w:rPr&gt;&lt;/w:style&gt;&lt;w:style w:type="character" w:styleId="IntenseReference"&gt;&lt;w:name w:val="Intense Reference"/&gt;&lt;w:basedOn w:val="DefaultParagraphFont"/&gt;&lt;w:uiPriority w:val="32"/&gt;&lt;w:semiHidden/&gt;&lt;w:unhideWhenUsed/&gt;&lt;w:qFormat/&gt;&lt;w:rPr&gt;&lt;w:b/&gt;&lt;w:bCs/&gt;&lt;w:caps w:val="0"/&gt;&lt;w:smallCaps/&gt;&lt;w:color w:val="2B7471" w:themeColor="accent1" w:themeShade="80"/&gt;&lt;w:spacing w:val="5"/&gt;&lt;/w:rPr&gt;&lt;/w:style&gt;&lt;w:style w:type="paragraph" w:styleId="TOCHeading"&gt;&lt;w:name w:val="TOC Heading"/&gt;&lt;w:basedOn w:val="Heading1"/&gt;&lt;w:next w:val="Normal"/&gt;&lt;w:uiPriority w:val="39"/&gt;&lt;w:semiHidden/&gt;&lt;w:unhideWhenUsed/&gt;&lt;w:qFormat/&gt;&lt;w:pPr&gt;&lt;w:spacing w:before="240" w:after="0" w:line="276" w:lineRule="auto"/&gt;&lt;w:outlineLvl w:val="9"/&gt;&lt;/w:pPr&gt;&lt;w:rPr&gt;&lt;w:sz w:val="32"/&gt;&lt;w:szCs w:val="32"/&gt;&lt;/w:rPr&gt;&lt;/w:style&gt;&lt;w:style w:type="paragraph" w:styleId="Bibliography"&gt;&lt;w:name w:val="Bibliography"/&gt;&lt;w:basedOn w:val="Normal"/&gt;&lt;w:next w:val="Normal"/&gt;&lt;w:uiPriority w:val="37"/&gt;&lt;w:semiHidden/&gt;&lt;w:unhideWhenUsed/&gt;&lt;w:rsid w:val="00A92C80"/&gt;&lt;/w:style&gt;&lt;w:style w:type="paragraph" w:styleId="BodyText"&gt;&lt;w:name w:val="Body Text"/&gt;&lt;w:basedOn w:val="Normal"/&gt;&lt;w:link w:val="BodyTextChar"/&gt;&lt;w:uiPriority w:val="99"/&gt;&lt;w:semiHidden/&gt;&lt;w:unhideWhenUsed/&gt;&lt;w:rsid w:val="00A92C80"/&gt;&lt;w:pPr&gt;&lt;w:spacing w:after="120"/&gt;&lt;/w:pPr&gt;&lt;/w:style&gt;&lt;w:style w:type="character" w:customStyle="1" w:styleId="BodyTextChar"&gt;&lt;w:name w:val="Body Text Char"/&gt;&lt;w:basedOn w:val="DefaultParagraphFont"/&gt;&lt;w:link w:val="BodyText"/&gt;&lt;w:uiPriority w:val="99"/&gt;&lt;w:semiHidden/&gt;&lt;w:rsid w:val="00A92C80"/&gt;&lt;/w:style&gt;&lt;w:style w:type="paragraph" w:styleId="BodyText2"&gt;&lt;w:name w:val="Body Text 2"/&gt;&lt;w:basedOn w:val="Normal"/&gt;&lt;w:link w:val="BodyText2Char"/&gt;&lt;w:uiPriority w:val="99"/&gt;&lt;w:semiHidden/&gt;&lt;w:unhideWhenUsed/&gt;&lt;w:rsid w:val="00A92C80"/&gt;&lt;w:pPr&gt;&lt;w:spacing w:after="120" w:line="480" w:lineRule="auto"/&gt;&lt;/w:pPr&gt;&lt;/w:style&gt;&lt;w:style w:type="character" w:customStyle="1" w:styleId="BodyText2Char"&gt;&lt;w:name w:val="Body Text 2 Char"/&gt;&lt;w:basedOn w:val="DefaultParagraphFont"/&gt;&lt;w:link w:val="BodyText2"/&gt;&lt;w:uiPriority w:val="99"/&gt;&lt;w:semiHidden/&gt;&lt;w:rsid w:val="00A92C80"/&gt;&lt;/w:style&gt;&lt;w:style w:type="paragraph" w:styleId="BodyText3"&gt;&lt;w:name w:val="Body Text 3"/&gt;&lt;w:basedOn w:val="Normal"/&gt;&lt;w:link w:val="BodyText3Char"/&gt;&lt;w:uiPriority w:val="99"/&gt;&lt;w:semiHidden/&gt;&lt;w:unhideWhenUsed/&gt;&lt;w:rsid w:val="00A92C80"/&gt;&lt;w:pPr&gt;&lt;w:spacing w:after="120"/&gt;&lt;/w:pPr&gt;&lt;w:rPr&gt;&lt;w:szCs w:val="16"/&gt;&lt;/w:rPr&gt;&lt;/w:style&gt;&lt;w:style w:type="character" w:customStyle="1" w:styleId="BodyText3Char"&gt;&lt;w:name w:val="Body Text 3 Char"/&gt;&lt;w:basedOn w:val="DefaultParagraphFont"/&gt;&lt;w:link w:val="BodyText3"/&gt;&lt;w:uiPriority w:val="99"/&gt;&lt;w:semiHidden/&gt;&lt;w:rsid w:val="00A92C80"/&gt;&lt;w:rPr&gt;&lt;w:szCs w:val="16"/&gt;&lt;/w:rPr&gt;&lt;/w:style&gt;&lt;w:style w:type="paragraph" w:styleId="BodyTextFirstIndent"&gt;&lt;w:name w:val="Body Text First Indent"/&gt;&lt;w:basedOn w:val="BodyText"/&gt;&lt;w:link w:val="BodyTextFirstIndentChar"/&gt;&lt;w:uiPriority w:val="99"/&gt;&lt;w:semiHidden/&gt;&lt;w:unhideWhenUsed/&gt;&lt;w:rsid w:val="00A92C80"/&gt;&lt;w:pPr&gt;&lt;w:spacing w:after="160"/&gt;&lt;w:ind w:firstLine="360"/&gt;&lt;/w:pPr&gt;&lt;/w:style&gt;&lt;w:style w:type="character" w:customStyle="1" w:styleId="BodyTextFirstIndentChar"&gt;&lt;w:name w:val="Body Text First Indent Char"/&gt;&lt;w:basedOn w:val="BodyTextChar"/&gt;&lt;w:link w:val="BodyTextFirstIndent"/&gt;&lt;w:uiPriority w:val="99"/&gt;&lt;w:semiHidden/&gt;&lt;w:rsid w:val="00A92C80"/&gt;&lt;/w:style&gt;&lt;w:style w:type="paragraph" w:styleId="BodyTextIndent"&gt;&lt;w:name w:val="Body Text Indent"/&gt;&lt;w:basedOn w:val="Normal"/&gt;&lt;w:link w:val="BodyTextIndentChar"/&gt;&lt;w:uiPriority w:val="99"/&gt;&lt;w:semiHidden/&gt;&lt;w:unhideWhenUsed/&gt;&lt;w:rsid w:val="00A92C80"/&gt;&lt;w:pPr&gt;&lt;w:spacing w:after="120"/&gt;&lt;w:ind w:left="360"/&gt;&lt;/w:pPr&gt;&lt;/w:style&gt;&lt;w:style w:type="character" w:customStyle="1" w:styleId="BodyTextIndentChar"&gt;&lt;w:name w:val="Body Text Indent Char"/&gt;&lt;w:basedOn w:val="DefaultParagraphFont"/&gt;&lt;w:link w:val="BodyTextIndent"/&gt;&lt;w:uiPriority w:val="99"/&gt;&lt;w:semiHidden/&gt;&lt;w:rsid w:val="00A92C80"/&gt;&lt;/w:style&gt;&lt;w:style w:type="paragraph" w:styleId="BodyTextFirstIndent2"&gt;&lt;w:name w:val="Body Text First Indent 2"/&gt;&lt;w:basedOn w:val="BodyTextIndent"/&gt;&lt;w:link w:val="BodyTextFirstIndent2Char"/&gt;&lt;w:uiPriority w:val="99"/&gt;&lt;w:semiHidden/&gt;&lt;w:unhideWhenUsed/&gt;&lt;w:rsid w:val="00A92C80"/&gt;&lt;w:pPr&gt;&lt;w:spacing w:after="160"/&gt;&lt;w:ind w:firstLine="360"/&gt;&lt;/w:pPr&gt;&lt;/w:style&gt;&lt;w:style w:type="character" w:customStyle="1" w:styleId="BodyTextFirstIndent2Char"&gt;&lt;w:name w:val="Body Text First Indent 2 Char"/&gt;&lt;w:basedOn w:val="BodyTextIndentChar"/&gt;&lt;w:link w:val="BodyTextFirstIndent2"/&gt;&lt;w:uiPriority w:val="99"/&gt;&lt;w:semiHidden/&gt;&lt;w:rsid w:val="00A92C80"/&gt;&lt;/w:style&gt;&lt;w:style w:type="paragraph" w:styleId="BodyTextIndent2"&gt;&lt;w:name w:val="Body Text Indent 2"/&gt;&lt;w:basedOn w:val="Normal"/&gt;&lt;w:link w:val="BodyTextIndent2Char"/&gt;&lt;w:uiPriority w:val="99"/&gt;&lt;w:semiHidden/&gt;&lt;w:unhideWhenUsed/&gt;&lt;w:rsid w:val="00A92C80"/&gt;&lt;w:pPr&gt;&lt;w:spacing w:after="120" w:line="480" w:lineRule="auto"/&gt;&lt;w:ind w:left="360"/&gt;&lt;/w:pPr&gt;&lt;/w:style&gt;&lt;w:style w:type="character" w:customStyle="1" w:styleId="BodyTextIndent2Char"&gt;&lt;w:name w:val="Body Text Indent 2 Char"/&gt;&lt;w:basedOn w:val="DefaultParagraphFont"/&gt;&lt;w:link w:val="BodyTextIndent2"/&gt;&lt;w:uiPriority w:val="99"/&gt;&lt;w:semiHidden/&gt;&lt;w:rsid w:val="00A92C80"/&gt;&lt;/w:style&gt;&lt;w:style w:type="paragraph" w:styleId="BodyTextIndent3"&gt;&lt;w:name w:val="Body Text Indent 3"/&gt;&lt;w:basedOn w:val="Normal"/&gt;&lt;w:link w:val="BodyTextIndent3Char"/&gt;&lt;w:uiPriority w:val="99"/&gt;&lt;w:semiHidden/&gt;&lt;w:unhideWhenUsed/&gt;&lt;w:rsid w:val="00A92C80"/&gt;&lt;w:pPr&gt;&lt;w:spacing w:after="120"/&gt;&lt;w:ind w:left="360"/&gt;&lt;/w:pPr&gt;&lt;w:rPr&gt;&lt;w:szCs w:val="16"/&gt;&lt;/w:rPr&gt;&lt;/w:style&gt;&lt;w:style w:type="character" w:customStyle="1" w:styleId="BodyTextIndent3Char"&gt;&lt;w:name w:val="Body Text Indent 3 Char"/&gt;&lt;w:basedOn w:val="DefaultParagraphFont"/&gt;&lt;w:link w:val="BodyTextIndent3"/&gt;&lt;w:uiPriority w:val="99"/&gt;&lt;w:semiHidden/&gt;&lt;w:rsid w:val="00A92C80"/&gt;&lt;w:rPr&gt;&lt;w:szCs w:val="16"/&gt;&lt;/w:rPr&gt;&lt;/w:style&gt;&lt;w:style w:type="character" w:styleId="BookTitle"&gt;&lt;w:name w:val="Book Title"/&gt;&lt;w:basedOn w:val="DefaultParagraphFont"/&gt;&lt;w:uiPriority w:val="33"/&gt;&lt;w:semiHidden/&gt;&lt;w:unhideWhenUsed/&gt;&lt;w:qFormat/&gt;&lt;w:rsid w:val="00A92C80"/&gt;&lt;w:rPr&gt;&lt;w:b/&gt;&lt;w:bCs/&gt;&lt;w:i/&gt;&lt;w:iCs/&gt;&lt;w:spacing w:val="5"/&gt;&lt;/w:rPr&gt;&lt;/w:style&gt;&lt;w:style w:type="paragraph" w:styleId="Caption"&gt;&lt;w:name w:val="caption"/&gt;&lt;w:basedOn w:val="Normal"/&gt;&lt;w:next w:val="Normal"/&gt;&lt;w:uiPriority w:val="35"/&gt;&lt;w:semiHidden/&gt;&lt;w:unhideWhenUsed/&gt;&lt;w:qFormat/&gt;&lt;w:rsid w:val="00A92C80"/&gt;&lt;w:pPr&gt;&lt;w:spacing w:after="200" w:line="240" w:lineRule="auto"/&gt;&lt;/w:pPr&gt;&lt;w:rPr&gt;&lt;w:i/&gt;&lt;w:iCs/&gt;&lt;w:color w:val="323232" w:themeColor="text2"/&gt;&lt;w:szCs w:val="18"/&gt;&lt;/w:rPr&gt;&lt;/w:style&gt;&lt;w:style w:type="paragraph" w:styleId="Closing"&gt;&lt;w:name w:val="Closing"/&gt;&lt;w:basedOn w:val="Normal"/&gt;&lt;w:link w:val="ClosingChar"/&gt;&lt;w:uiPriority w:val="99"/&gt;&lt;w:semiHidden/&gt;&lt;w:unhideWhenUsed/&gt;&lt;w:rsid w:val="00A92C80"/&gt;&lt;w:pPr&gt;&lt;w:spacing w:after="0" w:line="240" w:lineRule="auto"/&gt;&lt;w:ind w:left="4320"/&gt;&lt;/w:pPr&gt;&lt;/w:style&gt;&lt;w:style w:type="character" w:customStyle="1" w:styleId="ClosingChar"&gt;&lt;w:name w:val="Closing Char"/&gt;&lt;w:basedOn w:val="DefaultParagraphFont"/&gt;&lt;w:link w:val="Closing"/&gt;&lt;w:uiPriority w:val="99"/&gt;&lt;w:semiHidden/&gt;&lt;w:rsid w:val="00A92C80"/&gt;&lt;/w:style&gt;&lt;w:style w:type="table" w:styleId="ColorfulGrid"&gt;&lt;w:name w:val="Colorful Grid"/&gt;&lt;w:basedOn w:val="TableNormal"/&gt;&lt;w:uiPriority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w:fill="CCCCCC" w:themeFill="text1" w:themeFillTint="33"/&gt;&lt;/w:tcPr&gt;&lt;w:tblStylePr w:type="firstRow"&gt;&lt;w:rPr&gt;&lt;w:b/&gt;&lt;w:bCs/&gt;&lt;/w:rPr&gt;&lt;w:tblPr/&gt;&lt;w:tcPr&gt;&lt;w:shd w:val="clear" w:color="auto" w:fill="999999" w:themeFill="text1"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w:fill="999999" w:themeFill="text1" w:themeFillTint="66"/&gt;&lt;/w:tcPr&gt;&lt;/w:tblStylePr&gt;&lt;w:tblStylePr w:type="firstCol"&gt;&lt;w:rPr&gt;&lt;w:color w:val="FFFFFF" w:themeColor="background1"/&gt;&lt;/w:rPr&gt;&lt;w:tblPr/&gt;&lt;w:tcPr&gt;&lt;w:shd w:val="clear" w:color="auto" w:fill="000000" w:themeFill="text1" w:themeFillShade="BF"/&gt;&lt;/w:tcPr&gt;&lt;/w:tblStylePr&gt;&lt;w:tblStylePr w:type="lastCol"&gt;&lt;w:rPr&gt;&lt;w:color w:val="FFFFFF" w:themeColor="background1"/&gt;&lt;/w:rPr&gt;&lt;w:tblPr/&gt;&lt;w:tcPr&gt;&lt;w:shd w:val="clear" w:color="auto" w:fill="000000" w:themeFill="text1" w:themeFillShade="BF"/&gt;&lt;/w:tcPr&gt;&lt;/w:tblStylePr&gt;&lt;w:tblStylePr w:type="band1Vert"&gt;&lt;w:tblPr/&gt;&lt;w:tcPr&gt;&lt;w:shd w:val="clear" w:color="auto" w:fill="808080" w:themeFill="text1" w:themeFillTint="7F"/&gt;&lt;/w:tcPr&gt;&lt;/w:tblStylePr&gt;&lt;w:tblStylePr w:type="band1Horz"&gt;&lt;w:tblPr/&gt;&lt;w:tcPr&gt;&lt;w:shd w:val="clear" w:color="auto" w:fill="808080" w:themeFill="text1" w:themeFillTint="7F"/&gt;&lt;/w:tcPr&gt;&lt;/w:tblStylePr&gt;&lt;/w:style&gt;&lt;w:style w:type="table" w:styleId="ColorfulGrid-Accent1"&gt;&lt;w:name w:val="Colorful Grid Accent 1"/&gt;&lt;w:basedOn w:val="TableNormal"/&gt;&lt;w:uiPriority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w:fill="E3F4F4" w:themeFill="accent1" w:themeFillTint="33"/&gt;&lt;/w:tcPr&gt;&lt;w:tblStylePr w:type="firstRow"&gt;&lt;w:rPr&gt;&lt;w:b/&gt;&lt;w:bCs/&gt;&lt;/w:rPr&gt;&lt;w:tblPr/&gt;&lt;w:tcPr&gt;&lt;w:shd w:val="clear" w:color="auto" w:fill="C7EAE8" w:themeFill="accent1"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w:fill="C7EAE8" w:themeFill="accent1" w:themeFillTint="66"/&gt;&lt;/w:tcPr&gt;&lt;/w:tblStylePr&gt;&lt;w:tblStylePr w:type="firstCol"&gt;&lt;w:rPr&gt;&lt;w:color w:val="FFFFFF" w:themeColor="background1"/&gt;&lt;/w:rPr&gt;&lt;w:tblPr/&gt;&lt;w:tcPr&gt;&lt;w:shd w:val="clear" w:color="auto" w:fill="41ADA9" w:themeFill="accent1" w:themeFillShade="BF"/&gt;&lt;/w:tcPr&gt;&lt;/w:tblStylePr&gt;&lt;w:tblStylePr w:type="lastCol"&gt;&lt;w:rPr&gt;&lt;w:color w:val="FFFFFF" w:themeColor="background1"/&gt;&lt;/w:rPr&gt;&lt;w:tblPr/&gt;&lt;w:tcPr&gt;&lt;w:shd w:val="clear" w:color="auto" w:fill="41ADA9" w:themeFill="accent1" w:themeFillShade="BF"/&gt;&lt;/w:tcPr&gt;&lt;/w:tblStylePr&gt;&lt;w:tblStylePr w:type="band1Vert"&gt;&lt;w:tblPr/&gt;&lt;w:tcPr&gt;&lt;w:shd w:val="clear" w:color="auto" w:fill="B9E5E3" w:themeFill="accent1" w:themeFillTint="7F"/&gt;&lt;/w:tcPr&gt;&lt;/w:tblStylePr&gt;&lt;w:tblStylePr w:type="band1Horz"&gt;&lt;w:tblPr/&gt;&lt;w:tcPr&gt;&lt;w:shd w:val="clear" w:color="auto" w:fill="B9E5E3" w:themeFill="accent1" w:themeFillTint="7F"/&gt;&lt;/w:tcPr&gt;&lt;/w:tblStylePr&gt;&lt;/w:style&gt;&lt;w:style w:type="table" w:styleId="ColorfulGrid-Accent2"&gt;&lt;w:name w:val="Colorful Grid Accent 2"/&gt;&lt;w:basedOn w:val="TableNormal"/&gt;&lt;w:uiPriority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w:fill="FBF3DF" w:themeFill="accent2" w:themeFillTint="33"/&gt;&lt;/w:tcPr&gt;&lt;w:tblStylePr w:type="firstRow"&gt;&lt;w:rPr&gt;&lt;w:b/&gt;&lt;w:bCs/&gt;&lt;/w:rPr&gt;&lt;w:tblPr/&gt;&lt;w:tcPr&gt;&lt;w:shd w:val="clear" w:color="auto" w:fill="F7E8C1" w:themeFill="accent2"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w:fill="F7E8C1" w:themeFill="accent2" w:themeFillTint="66"/&gt;&lt;/w:tcPr&gt;&lt;/w:tblStylePr&gt;&lt;w:tblStylePr w:type="firstCol"&gt;&lt;w:rPr&gt;&lt;w:color w:val="FFFFFF" w:themeColor="background1"/&gt;&lt;/w:rPr&gt;&lt;w:tblPr/&gt;&lt;w:tcPr&gt;&lt;w:shd w:val="clear" w:color="auto" w:fill="E2A91A" w:themeFill="accent2" w:themeFillShade="BF"/&gt;&lt;/w:tcPr&gt;&lt;/w:tblStylePr&gt;&lt;w:tblStylePr w:type="lastCol"&gt;&lt;w:rPr&gt;&lt;w:color w:val="FFFFFF" w:themeColor="background1"/&gt;&lt;/w:rPr&gt;&lt;w:tblPr/&gt;&lt;w:tcPr&gt;&lt;w:shd w:val="clear" w:color="auto" w:fill="E2A91A" w:themeFill="accent2" w:themeFillShade="BF"/&gt;&lt;/w:tcPr&gt;&lt;/w:tblStylePr&gt;&lt;w:tblStylePr w:type="band1Vert"&gt;&lt;w:tblPr/&gt;&lt;w:tcPr&gt;&lt;w:shd w:val="clear" w:color="auto" w:fill="F6E2B2" w:themeFill="accent2" w:themeFillTint="7F"/&gt;&lt;/w:tcPr&gt;&lt;/w:tblStylePr&gt;&lt;w:tblStylePr w:type="band1Horz"&gt;&lt;w:tblPr/&gt;&lt;w:tcPr&gt;&lt;w:shd w:val="clear" w:color="auto" w:fill="F6E2B2" w:themeFill="accent2" w:themeFillTint="7F"/&gt;&lt;/w:tcPr&gt;&lt;/w:tblStylePr&gt;&lt;/w:style&gt;&lt;w:style w:type="table" w:styleId="ColorfulGrid-Accent3"&gt;&lt;w:name w:val="Colorful Grid Accent 3"/&gt;&lt;w:basedOn w:val="TableNormal"/&gt;&lt;w:uiPriority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w:fill="E7F4E0" w:themeFill="accent3" w:themeFillTint="33"/&gt;&lt;/w:tcPr&gt;&lt;w:tblStylePr w:type="firstRow"&gt;&lt;w:rPr&gt;&lt;w:b/&gt;&lt;w:bCs/&gt;&lt;/w:rPr&gt;&lt;w:tblPr/&gt;&lt;w:tcPr&gt;&lt;w:shd w:val="clear" w:color="auto" w:fill="D0E9C2" w:themeFill="accent3"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w:fill="D0E9C2" w:themeFill="accent3" w:themeFillTint="66"/&gt;&lt;/w:tcPr&gt;&lt;/w:tblStylePr&gt;&lt;w:tblStylePr w:type="firstCol"&gt;&lt;w:rPr&gt;&lt;w:color w:val="FFFFFF" w:themeColor="background1"/&gt;&lt;/w:rPr&gt;&lt;w:tblPr/&gt;&lt;w:tcPr&gt;&lt;w:shd w:val="clear" w:color="auto" w:fill="62A63C" w:themeFill="accent3" w:themeFillShade="BF"/&gt;&lt;/w:tcPr&gt;&lt;/w:tblStylePr&gt;&lt;w:tblStylePr w:type="lastCol"&gt;&lt;w:rPr&gt;&lt;w:color w:val="FFFFFF" w:themeColor="background1"/&gt;&lt;/w:rPr&gt;&lt;w:tblPr/&gt;&lt;w:tcPr&gt;&lt;w:shd w:val="clear" w:color="auto" w:fill="62A63C" w:themeFill="accent3" w:themeFillShade="BF"/&gt;&lt;/w:tcPr&gt;&lt;/w:tblStylePr&gt;&lt;w:tblStylePr w:type="band1Vert"&gt;&lt;w:tblPr/&gt;&lt;w:tcPr&gt;&lt;w:shd w:val="clear" w:color="auto" w:fill="C4E3B3" w:themeFill="accent3" w:themeFillTint="7F"/&gt;&lt;/w:tcPr&gt;&lt;/w:tblStylePr&gt;&lt;w:tblStylePr w:type="band1Horz"&gt;&lt;w:tblPr/&gt;&lt;w:tcPr&gt;&lt;w:shd w:val="clear" w:color="auto" w:fill="C4E3B3" w:themeFill="accent3" w:themeFillTint="7F"/&gt;&lt;/w:tcPr&gt;&lt;/w:tblStylePr&gt;&lt;/w:style&gt;&lt;w:style w:type="table" w:styleId="ColorfulGrid-Accent4"&gt;&lt;w:name w:val="Colorful Grid Accent 4"/&gt;&lt;w:basedOn w:val="TableNormal"/&gt;&lt;w:uiPriority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w:fill="FCE8DB" w:themeFill="accent4" w:themeFillTint="33"/&gt;&lt;/w:tcPr&gt;&lt;w:tblStylePr w:type="firstRow"&gt;&lt;w:rPr&gt;&lt;w:b/&gt;&lt;w:bCs/&gt;&lt;/w:rPr&gt;&lt;w:tblPr/&gt;&lt;w:tcPr&gt;&lt;w:shd w:val="clear" w:color="auto" w:fill="F9D3B7" w:themeFill="accent4"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w:fill="F9D3B7" w:themeFill="accent4" w:themeFillTint="66"/&gt;&lt;/w:tcPr&gt;&lt;/w:tblStylePr&gt;&lt;w:tblStylePr w:type="firstCol"&gt;&lt;w:rPr&gt;&lt;w:color w:val="FFFFFF" w:themeColor="background1"/&gt;&lt;/w:rPr&gt;&lt;w:tblPr/&gt;&lt;w:tcPr&gt;&lt;w:shd w:val="clear" w:color="auto" w:fill="DA6712" w:themeFill="accent4" w:themeFillShade="BF"/&gt;&lt;/w:tcPr&gt;&lt;/w:tblStylePr&gt;&lt;w:tblStylePr w:type="lastCol"&gt;&lt;w:rPr&gt;&lt;w:color w:val="FFFFFF" w:themeColor="background1"/&gt;&lt;/w:rPr&gt;&lt;w:tblPr/&gt;&lt;w:tcPr&gt;&lt;w:shd w:val="clear" w:color="auto" w:fill="DA6712" w:themeFill="accent4" w:themeFillShade="BF"/&gt;&lt;/w:tcPr&gt;&lt;/w:tblStylePr&gt;&lt;w:tblStylePr w:type="band1Vert"&gt;&lt;w:tblPr/&gt;&lt;w:tcPr&gt;&lt;w:shd w:val="clear" w:color="auto" w:fill="F7C8A5" w:themeFill="accent4" w:themeFillTint="7F"/&gt;&lt;/w:tcPr&gt;&lt;/w:tblStylePr&gt;&lt;w:tblStylePr w:type="band1Horz"&gt;&lt;w:tblPr/&gt;&lt;w:tcPr&gt;&lt;w:shd w:val="clear" w:color="auto" w:fill="F7C8A5" w:themeFill="accent4" w:themeFillTint="7F"/&gt;&lt;/w:tcPr&gt;&lt;/w:tblStylePr&gt;&lt;/w:style&gt;&lt;w:style w:type="table" w:styleId="ColorfulGrid-Accent5"&gt;&lt;w:name w:val="Colorful Grid Accent 5"/&gt;&lt;w:basedOn w:val="TableNormal"/&gt;&lt;w:uiPriority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w:fill="E8E4EF" w:themeFill="accent5" w:themeFillTint="33"/&gt;&lt;/w:tcPr&gt;&lt;w:tblStylePr w:type="firstRow"&gt;&lt;w:rPr&gt;&lt;w:b/&gt;&lt;w:bCs/&gt;&lt;/w:rPr&gt;&lt;w:tblPr/&gt;&lt;w:tcPr&gt;&lt;w:shd w:val="clear" w:color="auto" w:fill="D2CAE0" w:themeFill="accent5"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w:fill="D2CAE0" w:themeFill="accent5" w:themeFillTint="66"/&gt;&lt;/w:tcPr&gt;&lt;/w:tblStylePr&gt;&lt;w:tblStylePr w:type="firstCol"&gt;&lt;w:rPr&gt;&lt;w:color w:val="FFFFFF" w:themeColor="background1"/&gt;&lt;/w:rPr&gt;&lt;w:tblPr/&gt;&lt;w:tcPr&gt;&lt;w:shd w:val="clear" w:color="auto" w:fill="68538F" w:themeFill="accent5" w:themeFillShade="BF"/&gt;&lt;/w:tcPr&gt;&lt;/w:tblStylePr&gt;&lt;w:tblStylePr w:type="lastCol"&gt;&lt;w:rPr&gt;&lt;w:color w:val="FFFFFF" w:themeColor="background1"/&gt;&lt;/w:rPr&gt;&lt;w:tblPr/&gt;&lt;w:tcPr&gt;&lt;w:shd w:val="clear" w:color="auto" w:fill="68538F" w:themeFill="accent5" w:themeFillShade="BF"/&gt;&lt;/w:tcPr&gt;&lt;/w:tblStylePr&gt;&lt;w:tblStylePr w:type="band1Vert"&gt;&lt;w:tblPr/&gt;&lt;w:tcPr&gt;&lt;w:shd w:val="clear" w:color="auto" w:fill="C7BDD9" w:themeFill="accent5" w:themeFillTint="7F"/&gt;&lt;/w:tcPr&gt;&lt;/w:tblStylePr&gt;&lt;w:tblStylePr w:type="band1Horz"&gt;&lt;w:tblPr/&gt;&lt;w:tcPr&gt;&lt;w:shd w:val="clear" w:color="auto" w:fill="C7BDD9" w:themeFill="accent5" w:themeFillTint="7F"/&gt;&lt;/w:tcPr&gt;&lt;/w:tblStylePr&gt;&lt;/w:style&gt;&lt;w:style w:type="table" w:styleId="ColorfulGrid-Accent6"&gt;&lt;w:name w:val="Colorful Grid Accent 6"/&gt;&lt;w:basedOn w:val="TableNormal"/&gt;&lt;w:uiPriority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w:fill="FAE4E7" w:themeFill="accent6" w:themeFillTint="33"/&gt;&lt;/w:tcPr&gt;&lt;w:tblStylePr w:type="firstRow"&gt;&lt;w:rPr&gt;&lt;w:b/&gt;&lt;w:bCs/&gt;&lt;/w:rPr&gt;&lt;w:tblPr/&gt;&lt;w:tcPr&gt;&lt;w:shd w:val="clear" w:color="auto" w:fill="F5CAD1" w:themeFill="accent6"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w:fill="F5CAD1" w:themeFill="accent6" w:themeFillTint="66"/&gt;&lt;/w:tcPr&gt;&lt;/w:tblStylePr&gt;&lt;w:tblStylePr w:type="firstCol"&gt;&lt;w:rPr&gt;&lt;w:color w:val="FFFFFF" w:themeColor="background1"/&gt;&lt;/w:rPr&gt;&lt;w:tblPr/&gt;&lt;w:tcPr&gt;&lt;w:shd w:val="clear" w:color="auto" w:fill="DA2F4A" w:themeFill="accent6" w:themeFillShade="BF"/&gt;&lt;/w:tcPr&gt;&lt;/w:tblStylePr&gt;&lt;w:tblStylePr w:type="lastCol"&gt;&lt;w:rPr&gt;&lt;w:color w:val="FFFFFF" w:themeColor="background1"/&gt;&lt;/w:rPr&gt;&lt;w:tblPr/&gt;&lt;w:tcPr&gt;&lt;w:shd w:val="clear" w:color="auto" w:fill="DA2F4A" w:themeFill="accent6" w:themeFillShade="BF"/&gt;&lt;/w:tcPr&gt;&lt;/w:tblStylePr&gt;&lt;w:tblStylePr w:type="band1Vert"&gt;&lt;w:tblPr/&gt;&lt;w:tcPr&gt;&lt;w:shd w:val="clear" w:color="auto" w:fill="F3BDC5" w:themeFill="accent6" w:themeFillTint="7F"/&gt;&lt;/w:tcPr&gt;&lt;/w:tblStylePr&gt;&lt;w:tblStylePr w:type="band1Horz"&gt;&lt;w:tblPr/&gt;&lt;w:tcPr&gt;&lt;w:shd w:val="clear" w:color="auto" w:fill="F3BDC5" w:themeFill="accent6" w:themeFillTint="7F"/&gt;&lt;/w:tcPr&gt;&lt;/w:tblStylePr&gt;&lt;/w:style&gt;&lt;w:style w:type="table" w:styleId="ColorfulList"&gt;&lt;w:name w:val="Colorful List"/&gt;&lt;w:basedOn w:val="TableNormal"/&gt;&lt;w:uiPriority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w:fill="E6E6E6" w:themeFill="text1"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w:fill="E6B028" w:themeFill="accent2" w:themeFillShade="CC"/&gt;&lt;/w:tcPr&gt;&lt;/w:tblStylePr&gt;&lt;w:tblStylePr w:type="lastRow"&gt;&lt;w:rPr&gt;&lt;w:b/&gt;&lt;w:bCs/&gt;&lt;w:color w:val="E6B028" w:themeColor="accent2"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w:fill="C0C0C0" w:themeFill="text1" w:themeFillTint="3F"/&gt;&lt;/w:tcPr&gt;&lt;/w:tblStylePr&gt;&lt;w:tblStylePr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w:styleId="ColorfulList-Accent1"&gt;&lt;w:name w:val="Colorful List Accent 1"/&gt;&lt;w:basedOn w:val="TableNormal"/&gt;&lt;w:uiPriority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w:fill="F1F9F9" w:themeFill="accent1"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w:fill="E6B028" w:themeFill="accent2" w:themeFillShade="CC"/&gt;&lt;/w:tcPr&gt;&lt;/w:tblStylePr&gt;&lt;w:tblStylePr w:type="lastRow"&gt;&lt;w:rPr&gt;&lt;w:b/&gt;&lt;w:bCs/&gt;&lt;w:color w:val="E6B028" w:themeColor="accent2"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w:fill="DCF2F1" w:themeFill="accent1" w:themeFillTint="3F"/&gt;&lt;/w:tcPr&gt;&lt;/w:tblStylePr&gt;&lt;w:tblStylePr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w:styleId="ColorfulList-Accent2"&gt;&lt;w:name w:val="Colorful List Accent 2"/&gt;&lt;w:basedOn w:val="TableNormal"/&gt;&lt;w:uiPriority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w:fill="FDF9EF" w:themeFill="accent2"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w:fill="E6B028" w:themeFill="accent2" w:themeFillShade="CC"/&gt;&lt;/w:tcPr&gt;&lt;/w:tblStylePr&gt;&lt;w:tblStylePr w:type="lastRow"&gt;&lt;w:rPr&gt;&lt;w:b/&gt;&lt;w:bCs/&gt;&lt;w:color w:val="E6B028" w:themeColor="accent2"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w:fill="FAF1D8" w:themeFill="accent2" w:themeFillTint="3F"/&gt;&lt;/w:tcPr&gt;&lt;/w:tblStylePr&gt;&lt;w:tblStylePr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w:styleId="ColorfulList-Accent3"&gt;&lt;w:name w:val="Colorful List Accent 3"/&gt;&lt;w:basedOn w:val="TableNormal"/&gt;&lt;w:uiPriority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w:fill="F3F9F0" w:themeFill="accent3"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w:fill="E96E13" w:themeFill="accent4" w:themeFillShade="CC"/&gt;&lt;/w:tcPr&gt;&lt;/w:tblStylePr&gt;&lt;w:tblStylePr w:type="lastRow"&gt;&lt;w:rPr&gt;&lt;w:b/&gt;&lt;w:bCs/&gt;&lt;w:color w:val="E96E13" w:themeColor="accent4"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w:fill="E1F1D9" w:themeFill="accent3" w:themeFillTint="3F"/&gt;&lt;/w:tcPr&gt;&lt;/w:tblStylePr&gt;&lt;w:tblStylePr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w:styleId="ColorfulList-Accent4"&gt;&lt;w:name w:val="Colorful List Accent 4"/&gt;&lt;w:basedOn w:val="TableNormal"/&gt;&lt;w:uiPriority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w:fill="FDF4ED" w:themeFill="accent4"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w:fill="69B140" w:themeFill="accent3" w:themeFillShade="CC"/&gt;&lt;/w:tcPr&gt;&lt;/w:tblStylePr&gt;&lt;w:tblStylePr w:type="lastRow"&gt;&lt;w:rPr&gt;&lt;w:b/&gt;&lt;w:bCs/&gt;&lt;w:color w:val="69B140" w:themeColor="accent3"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w:fill="FBE3D2" w:themeFill="accent4" w:themeFillTint="3F"/&gt;&lt;/w:tcPr&gt;&lt;/w:tblStylePr&gt;&lt;w:tblStylePr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w:styleId="ColorfulList-Accent5"&gt;&lt;w:name w:val="Colorful List Accent 5"/&gt;&lt;w:basedOn w:val="TableNormal"/&gt;&lt;w:uiPriority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w:fill="F4F2F7" w:themeFill="accent5"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w:fill="DD3F58" w:themeFill="accent6" w:themeFillShade="CC"/&gt;&lt;/w:tcPr&gt;&lt;/w:tblStylePr&gt;&lt;w:tblStylePr w:type="lastRow"&gt;&lt;w:rPr&gt;&lt;w:b/&gt;&lt;w:bCs/&gt;&lt;w:color w:val="DD3F58" w:themeColor="accent6"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w:fill="E3DEEC" w:themeFill="accent5" w:themeFillTint="3F"/&gt;&lt;/w:tcPr&gt;&lt;/w:tblStylePr&gt;&lt;w:tblStylePr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w:styleId="ColorfulList-Accent6"&gt;&lt;w:name w:val="Colorful List Accent 6"/&gt;&lt;w:basedOn w:val="TableNormal"/&gt;&lt;w:uiPriority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w:fill="FCF1F3" w:themeFill="accent6"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w:fill="705999" w:themeFill="accent5" w:themeFillShade="CC"/&gt;&lt;/w:tcPr&gt;&lt;/w:tblStylePr&gt;&lt;w:tblStylePr w:type="lastRow"&gt;&lt;w:rPr&gt;&lt;w:b/&gt;&lt;w:bCs/&gt;&lt;w:color w:val="705999" w:themeColor="accent5"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w:fill="F9DEE2" w:themeFill="accent6" w:themeFillTint="3F"/&gt;&lt;/w:tcPr&gt;&lt;/w:tblStylePr&gt;&lt;w:tblStylePr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w:styleId="ColorfulShading"&gt;&lt;w:name w:val="Colorful Shading"/&gt;&lt;w:basedOn w:val="TableNormal"/&gt;&lt;w:uiPriority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w:color="EDC765" w:themeColor="accent2"/&gt;&lt;w:left w:val="single" w:sz="4" w:space="0" w:color="000000" w:themeColor="text1"/&gt;&lt;w:bottom w:val="single" w:sz="4" w:space="0" w:color="000000" w:themeColor="text1"/&gt;&lt;w:right w:val="single" w:sz="4" w:space="0" w:color="000000" w:themeColor="text1"/&gt;&lt;w:insideH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w:fill="E6E6E6" w:themeFill="text1"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w:color="EDC765"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w:fill="000000" w:themeFill="text1"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w:color="000000" w:themeColor="text1" w:themeShade="99"/&gt;&lt;w:insideV w:val="nil"/&gt;&lt;/w:tcBorders&gt;&lt;w:shd w:val="clear" w:color="auto" w:fill="000000" w:themeFill="text1"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w:fill="000000" w:themeFill="text1" w:themeFillShade="BF"/&gt;&lt;/w:tcPr&gt;&lt;/w:tblStylePr&gt;&lt;w:tblStylePr w:type="band1Vert"&gt;&lt;w:tblPr/&gt;&lt;w:tcPr&gt;&lt;w:shd w:val="clear" w:color="auto" w:fill="999999" w:themeFill="text1" w:themeFillTint="66"/&gt;&lt;/w:tcPr&gt;&lt;/w:tblStylePr&gt;&lt;w:tblStylePr w:type="band1Horz"&gt;&lt;w:tblPr/&gt;&lt;w:tcPr&gt;&lt;w:shd w:val="clear" w:color="auto" w:fill="808080" w:themeFill="text1"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w:styleId="ColorfulShading-Accent1"&gt;&lt;w:name w:val="Colorful Shading Accent 1"/&gt;&lt;w:basedOn w:val="TableNormal"/&gt;&lt;w:uiPriority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w:color="EDC765" w:themeColor="accent2"/&gt;&lt;w:left w:val="single" w:sz="4" w:space="0" w:color="74CBC8" w:themeColor="accent1"/&gt;&lt;w:bottom w:val="single" w:sz="4" w:space="0" w:color="74CBC8" w:themeColor="accent1"/&gt;&lt;w:right w:val="single" w:sz="4" w:space="0" w:color="74CBC8" w:themeColor="accent1"/&gt;&lt;w:insideH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w:fill="F1F9F9" w:themeFill="accent1"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w:color="EDC765"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w:fill="348B88" w:themeFill="accent1"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w:color="348B88" w:themeColor="accent1" w:themeShade="99"/&gt;&lt;w:insideV w:val="nil"/&gt;&lt;/w:tcBorders&gt;&lt;w:shd w:val="clear" w:color="auto" w:fill="348B88" w:themeFill="accent1"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w:fill="348B88" w:themeFill="accent1" w:themeFillShade="99"/&gt;&lt;/w:tcPr&gt;&lt;/w:tblStylePr&gt;&lt;w:tblStylePr w:type="band1Vert"&gt;&lt;w:tblPr/&gt;&lt;w:tcPr&gt;&lt;w:shd w:val="clear" w:color="auto" w:fill="C7EAE8" w:themeFill="accent1" w:themeFillTint="66"/&gt;&lt;/w:tcPr&gt;&lt;/w:tblStylePr&gt;&lt;w:tblStylePr w:type="band1Horz"&gt;&lt;w:tblPr/&gt;&lt;w:tcPr&gt;&lt;w:shd w:val="clear" w:color="auto" w:fill="B9E5E3" w:themeFill="accent1"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w:styleId="ColorfulShading-Accent2"&gt;&lt;w:name w:val="Colorful Shading Accent 2"/&gt;&lt;w:basedOn w:val="TableNormal"/&gt;&lt;w:uiPriority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w:color="EDC765" w:themeColor="accent2"/&gt;&lt;w:left w:val="single" w:sz="4" w:space="0" w:color="EDC765" w:themeColor="accent2"/&gt;&lt;w:bottom w:val="single" w:sz="4" w:space="0" w:color="EDC765" w:themeColor="accent2"/&gt;&lt;w:right w:val="single" w:sz="4" w:space="0" w:color="EDC765" w:themeColor="accent2"/&gt;&lt;w:insideH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w:fill="FDF9EF" w:themeFill="accent2"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w:color="EDC765"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w:fill="B58815" w:themeFill="accent2"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w:color="B58815" w:themeColor="accent2" w:themeShade="99"/&gt;&lt;w:insideV w:val="nil"/&gt;&lt;/w:tcBorders&gt;&lt;w:shd w:val="clear" w:color="auto" w:fill="B58815" w:themeFill="accent2"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w:fill="B58815" w:themeFill="accent2" w:themeFillShade="99"/&gt;&lt;/w:tcPr&gt;&lt;/w:tblStylePr&gt;&lt;w:tblStylePr w:type="band1Vert"&gt;&lt;w:tblPr/&gt;&lt;w:tcPr&gt;&lt;w:shd w:val="clear" w:color="auto" w:fill="F7E8C1" w:themeFill="accent2" w:themeFillTint="66"/&gt;&lt;/w:tcPr&gt;&lt;/w:tblStylePr&gt;&lt;w:tblStylePr w:type="band1Horz"&gt;&lt;w:tblPr/&gt;&lt;w:tcPr&gt;&lt;w:shd w:val="clear" w:color="auto" w:fill="F6E2B2" w:themeFill="accent2"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w:styleId="ColorfulShading-Accent3"&gt;&lt;w:name w:val="Colorful Shading Accent 3"/&gt;&lt;w:basedOn w:val="TableNormal"/&gt;&lt;w:uiPriority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w:color="F0924C" w:themeColor="accent4"/&gt;&lt;w:left w:val="single" w:sz="4" w:space="0" w:color="8AC867" w:themeColor="accent3"/&gt;&lt;w:bottom w:val="single" w:sz="4" w:space="0" w:color="8AC867" w:themeColor="accent3"/&gt;&lt;w:right w:val="single" w:sz="4" w:space="0" w:color="8AC867" w:themeColor="accent3"/&gt;&lt;w:insideH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w:fill="F3F9F0" w:themeFill="accent3"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w:color="F0924C" w:themeColor="accent4"/&gt;&lt;w:right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w:fill="4F8530" w:themeFill="accent3"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w:color="4F8530" w:themeColor="accent3" w:themeShade="99"/&gt;&lt;w:insideV w:val="nil"/&gt;&lt;/w:tcBorders&gt;&lt;w:shd w:val="clear" w:color="auto" w:fill="4F8530" w:themeFill="accent3"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w:fill="4F8530" w:themeFill="accent3" w:themeFillShade="99"/&gt;&lt;/w:tcPr&gt;&lt;/w:tblStylePr&gt;&lt;w:tblStylePr w:type="band1Vert"&gt;&lt;w:tblPr/&gt;&lt;w:tcPr&gt;&lt;w:shd w:val="clear" w:color="auto" w:fill="D0E9C2" w:themeFill="accent3" w:themeFillTint="66"/&gt;&lt;/w:tcPr&gt;&lt;/w:tblStylePr&gt;&lt;w:tblStylePr w:type="band1Horz"&gt;&lt;w:tblPr/&gt;&lt;w:tcPr&gt;&lt;w:shd w:val="clear" w:color="auto" w:fill="C4E3B3" w:themeFill="accent3" w:themeFillTint="7F"/&gt;&lt;/w:tcPr&gt;&lt;/w:tblStylePr&gt;&lt;/w:style&gt;&lt;w:style w:type="table" w:styleId="ColorfulShading-Accent4"&gt;&lt;w:name w:val="Colorful Shading Accent 4"/&gt;&lt;w:basedOn w:val="TableNormal"/&gt;&lt;w:uiPriority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w:color="8AC867" w:themeColor="accent3"/&gt;&lt;w:left w:val="single" w:sz="4" w:space="0" w:color="F0924C" w:themeColor="accent4"/&gt;&lt;w:bottom w:val="single" w:sz="4" w:space="0" w:color="F0924C" w:themeColor="accent4"/&gt;&lt;w:right w:val="single" w:sz="4" w:space="0" w:color="F0924C" w:themeColor="accent4"/&gt;&lt;w:insideH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w:fill="FDF4ED" w:themeFill="accent4"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w:color="8AC867" w:themeColor="accent3"/&gt;&lt;w:right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w:fill="AE520E" w:themeFill="accent4"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w:color="AE520E" w:themeColor="accent4" w:themeShade="99"/&gt;&lt;w:insideV w:val="nil"/&gt;&lt;/w:tcBorders&gt;&lt;w:shd w:val="clear" w:color="auto" w:fill="AE520E" w:themeFill="accent4"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w:fill="AE520E" w:themeFill="accent4" w:themeFillShade="99"/&gt;&lt;/w:tcPr&gt;&lt;/w:tblStylePr&gt;&lt;w:tblStylePr w:type="band1Vert"&gt;&lt;w:tblPr/&gt;&lt;w:tcPr&gt;&lt;w:shd w:val="clear" w:color="auto" w:fill="F9D3B7" w:themeFill="accent4" w:themeFillTint="66"/&gt;&lt;/w:tcPr&gt;&lt;/w:tblStylePr&gt;&lt;w:tblStylePr w:type="band1Horz"&gt;&lt;w:tblPr/&gt;&lt;w:tcPr&gt;&lt;w:shd w:val="clear" w:color="auto" w:fill="F7C8A5" w:themeFill="accent4"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w:styleId="ColorfulShading-Accent5"&gt;&lt;w:name w:val="Colorful Shading Accent 5"/&gt;&lt;w:basedOn w:val="TableNormal"/&gt;&lt;w:uiPriority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w:color="E87C8D" w:themeColor="accent6"/&gt;&lt;w:left w:val="single" w:sz="4" w:space="0" w:color="907CB3" w:themeColor="accent5"/&gt;&lt;w:bottom w:val="single" w:sz="4" w:space="0" w:color="907CB3" w:themeColor="accent5"/&gt;&lt;w:right w:val="single" w:sz="4" w:space="0" w:color="907CB3" w:themeColor="accent5"/&gt;&lt;w:insideH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w:fill="F4F2F7" w:themeFill="accent5"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w:color="E87C8D" w:themeColor="accent6"/&gt;&lt;w:right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w:fill="544272" w:themeFill="accent5"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w:color="544272" w:themeColor="accent5" w:themeShade="99"/&gt;&lt;w:insideV w:val="nil"/&gt;&lt;/w:tcBorders&gt;&lt;w:shd w:val="clear" w:color="auto" w:fill="544272" w:themeFill="accent5"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w:fill="544272" w:themeFill="accent5" w:themeFillShade="99"/&gt;&lt;/w:tcPr&gt;&lt;/w:tblStylePr&gt;&lt;w:tblStylePr w:type="band1Vert"&gt;&lt;w:tblPr/&gt;&lt;w:tcPr&gt;&lt;w:shd w:val="clear" w:color="auto" w:fill="D2CAE0" w:themeFill="accent5" w:themeFillTint="66"/&gt;&lt;/w:tcPr&gt;&lt;/w:tblStylePr&gt;&lt;w:tblStylePr w:type="band1Horz"&gt;&lt;w:tblPr/&gt;&lt;w:tcPr&gt;&lt;w:shd w:val="clear" w:color="auto" w:fill="C7BDD9" w:themeFill="accent5"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w:styleId="ColorfulShading-Accent6"&gt;&lt;w:name w:val="Colorful Shading Accent 6"/&gt;&lt;w:basedOn w:val="TableNormal"/&gt;&lt;w:uiPriority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w:color="907CB3" w:themeColor="accent5"/&gt;&lt;w:left w:val="single" w:sz="4" w:space="0" w:color="E87C8D" w:themeColor="accent6"/&gt;&lt;w:bottom w:val="single" w:sz="4" w:space="0" w:color="E87C8D" w:themeColor="accent6"/&gt;&lt;w:right w:val="single" w:sz="4" w:space="0" w:color="E87C8D" w:themeColor="accent6"/&gt;&lt;w:insideH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w:fill="FCF1F3" w:themeFill="accent6"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w:color="907CB3" w:themeColor="accent5"/&gt;&lt;w:right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w:fill="B52037" w:themeFill="accent6"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w:color="B52037" w:themeColor="accent6" w:themeShade="99"/&gt;&lt;w:insideV w:val="nil"/&gt;&lt;/w:tcBorders&gt;&lt;w:shd w:val="clear" w:color="auto" w:fill="B52037" w:themeFill="accent6"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w:fill="B52037" w:themeFill="accent6" w:themeFillShade="99"/&gt;&lt;/w:tcPr&gt;&lt;/w:tblStylePr&gt;&lt;w:tblStylePr w:type="band1Vert"&gt;&lt;w:tblPr/&gt;&lt;w:tcPr&gt;&lt;w:shd w:val="clear" w:color="auto" w:fill="F5CAD1" w:themeFill="accent6" w:themeFillTint="66"/&gt;&lt;/w:tcPr&gt;&lt;/w:tblStylePr&gt;&lt;w:tblStylePr w:type="band1Horz"&gt;&lt;w:tblPr/&gt;&lt;w:tcPr&gt;&lt;w:shd w:val="clear" w:color="auto" w:fill="F3BDC5" w:themeFill="accent6"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w:type="character" w:styleId="CommentReference"&gt;&lt;w:name w:val="annotation reference"/&gt;&lt;w:basedOn w:val="DefaultParagraphFont"/&gt;&lt;w:uiPriority w:val="99"/&gt;&lt;w:semiHidden/&gt;&lt;w:unhideWhenUsed/&gt;&lt;w:rsid w:val="00A92C80"/&gt;&lt;w:rPr&gt;&lt;w:sz w:val="22"/&gt;&lt;w:szCs w:val="16"/&gt;&lt;/w:rPr&gt;&lt;/w:style&gt;&lt;w:style w:type="paragraph" w:styleId="CommentText"&gt;&lt;w:name w:val="annotation text"/&gt;&lt;w:basedOn w:val="Normal"/&gt;&lt;w:link w:val="CommentTextChar"/&gt;&lt;w:uiPriority w:val="99"/&gt;&lt;w:semiHidden/&gt;&lt;w:unhideWhenUsed/&gt;&lt;w:rsid w:val="00A92C80"/&gt;&lt;w:pPr&gt;&lt;w:spacing w:line="240" w:lineRule="auto"/&gt;&lt;/w:pPr&gt;&lt;w:rPr&gt;&lt;w:szCs w:val="20"/&gt;&lt;/w:rPr&gt;&lt;/w:style&gt;&lt;w:style w:type="character" w:customStyle="1" w:styleId="CommentTextChar"&gt;&lt;w:name w:val="Comment Text Char"/&gt;&lt;w:basedOn w:val="DefaultParagraphFont"/&gt;&lt;w:link w:val="CommentText"/&gt;&lt;w:uiPriority w:val="99"/&gt;&lt;w:semiHidden/&gt;&lt;w:rsid w:val="00A92C80"/&gt;&lt;w:rPr&gt;&lt;w:szCs w:val="20"/&gt;&lt;/w:rPr&gt;&lt;/w:style&gt;&lt;w:style w:type="paragraph" w:styleId="CommentSubject"&gt;&lt;w:name w:val="annotation subject"/&gt;&lt;w:basedOn w:val="CommentText"/&gt;&lt;w:next w:val="CommentText"/&gt;&lt;w:link w:val="CommentSubjectChar"/&gt;&lt;w:uiPriority w:val="99"/&gt;&lt;w:semiHidden/&gt;&lt;w:unhideWhenUsed/&gt;&lt;w:rsid w:val="00A92C80"/&gt;&lt;w:rPr&gt;&lt;w:b/&gt;&lt;w:bCs/&gt;&lt;/w:rPr&gt;&lt;/w:style&gt;&lt;w:style w:type="character" w:customStyle="1" w:styleId="CommentSubjectChar"&gt;&lt;w:name w:val="Comment Subject Char"/&gt;&lt;w:basedOn w:val="CommentTextChar"/&gt;&lt;w:link w:val="CommentSubject"/&gt;&lt;w:uiPriority w:val="99"/&gt;&lt;w:semiHidden/&gt;&lt;w:rsid w:val="00A92C80"/&gt;&lt;w:rPr&gt;&lt;w:b/&gt;&lt;w:bCs/&gt;&lt;w:szCs w:val="20"/&gt;&lt;/w:rPr&gt;&lt;/w:style&gt;&lt;w:style w:type="table" w:styleId="DarkList"&gt;&lt;w:name w:val="Dark List"/&gt;&lt;w:basedOn w:val="TableNormal"/&gt;&lt;w:uiPriority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w:fill="000000" w:themeFill="text1"/&gt;&lt;/w:tcPr&gt;&lt;w:tblStylePr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w:fill="000000" w:themeFill="text1"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w:fill="000000" w:themeFill="text1"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w:fill="000000" w:themeFill="text1"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w:fill="000000" w:themeFill="text1"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w:fill="000000" w:themeFill="text1" w:themeFillShade="BF"/&gt;&lt;/w:tcPr&gt;&lt;/w:tblStylePr&gt;&lt;/w:style&gt;&lt;w:style w:type="table" w:styleId="DarkList-Accent1"&gt;&lt;w:name w:val="Dark List Accent 1"/&gt;&lt;w:basedOn w:val="TableNormal"/&gt;&lt;w:uiPriority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w:fill="74CBC8" w:themeFill="accent1"/&gt;&lt;/w:tcPr&gt;&lt;w:tblStylePr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w:fill="2B7370" w:themeFill="accent1"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w:fill="41ADA9" w:themeFill="accent1"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w:fill="41ADA9" w:themeFill="accent1"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w:fill="41ADA9" w:themeFill="accent1"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w:fill="41ADA9" w:themeFill="accent1" w:themeFillShade="BF"/&gt;&lt;/w:tcPr&gt;&lt;/w:tblStylePr&gt;&lt;/w:style&gt;&lt;w:style w:type="table" w:styleId="DarkList-Accent2"&gt;&lt;w:name w:val="Dark List Accent 2"/&gt;&lt;w:basedOn w:val="TableNormal"/&gt;&lt;w:uiPriority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w:fill="EDC765" w:themeFill="accent2"/&gt;&lt;/w:tcPr&gt;&lt;w:tblStylePr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w:fill="967111" w:themeFill="accent2"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w:fill="E2A91A" w:themeFill="accent2"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w:fill="E2A91A" w:themeFill="accent2"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w:fill="E2A91A" w:themeFill="accent2"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w:fill="E2A91A" w:themeFill="accent2" w:themeFillShade="BF"/&gt;&lt;/w:tcPr&gt;&lt;/w:tblStylePr&gt;&lt;/w:style&gt;&lt;w:style w:type="table" w:styleId="DarkList-Accent3"&gt;&lt;w:name w:val="Dark List Accent 3"/&gt;&lt;w:basedOn w:val="TableNormal"/&gt;&lt;w:uiPriority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w:fill="8AC867" w:themeFill="accent3"/&gt;&lt;/w:tcPr&gt;&lt;w:tblStylePr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w:fill="416E28" w:themeFill="accent3"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w:fill="62A63C" w:themeFill="accent3"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w:fill="62A63C" w:themeFill="accent3"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w:fill="62A63C" w:themeFill="accent3"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w:fill="62A63C" w:themeFill="accent3" w:themeFillShade="BF"/&gt;&lt;/w:tcPr&gt;&lt;/w:tblStylePr&gt;&lt;/w:style&gt;&lt;w:style w:type="table" w:styleId="DarkList-Accent4"&gt;&lt;w:name w:val="Dark List Accent 4"/&gt;&lt;w:basedOn w:val="TableNormal"/&gt;&lt;w:uiPriority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w:fill="F0924C" w:themeFill="accent4"/&gt;&lt;/w:tcPr&gt;&lt;w:tblStylePr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w:fill="91440C" w:themeFill="accent4"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w:fill="DA6712" w:themeFill="accent4"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w:fill="DA6712" w:themeFill="accent4"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w:fill="DA6712" w:themeFill="accent4"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w:fill="DA6712" w:themeFill="accent4" w:themeFillShade="BF"/&gt;&lt;/w:tcPr&gt;&lt;/w:tblStylePr&gt;&lt;/w:style&gt;&lt;w:style w:type="table" w:styleId="DarkList-Accent5"&gt;&lt;w:name w:val="Dark List Accent 5"/&gt;&lt;w:basedOn w:val="TableNormal"/&gt;&lt;w:uiPriority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w:fill="907CB3" w:themeFill="accent5"/&gt;&lt;/w:tcPr&gt;&lt;w:tblStylePr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w:fill="45375F" w:themeFill="accent5"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w:fill="68538F" w:themeFill="accent5"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w:fill="68538F" w:themeFill="accent5"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w:fill="68538F" w:themeFill="accent5"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w:fill="68538F" w:themeFill="accent5" w:themeFillShade="BF"/&gt;&lt;/w:tcPr&gt;&lt;/w:tblStylePr&gt;&lt;/w:style&gt;&lt;w:style w:type="table" w:styleId="DarkList-Accent6"&gt;&lt;w:name w:val="Dark List Accent 6"/&gt;&lt;w:basedOn w:val="TableNormal"/&gt;&lt;w:uiPriority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w:fill="E87C8D" w:themeFill="accent6"/&gt;&lt;/w:tcPr&gt;&lt;w:tblStylePr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w:fill="961A2D" w:themeFill="accent6"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w:fill="DA2F4A" w:themeFill="accent6"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w:fill="DA2F4A" w:themeFill="accent6"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w:fill="DA2F4A" w:themeFill="accent6"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w:fill="DA2F4A" w:themeFill="accent6" w:themeFillShade="BF"/&gt;&lt;/w:tcPr&gt;&lt;/w:tblStylePr&gt;&lt;/w:style&gt;&lt;w:style w:type="paragraph" w:styleId="Date"&gt;&lt;w:name w:val="Date"/&gt;&lt;w:basedOn w:val="Normal"/&gt;&lt;w:next w:val="Normal"/&gt;&lt;w:link w:val="DateChar"/&gt;&lt;w:uiPriority w:val="99"/&gt;&lt;w:semiHidden/&gt;&lt;w:unhideWhenUsed/&gt;&lt;w:rsid w:val="00A92C80"/&gt;&lt;/w:style&gt;&lt;w:style w:type="character" w:customStyle="1" w:styleId="DateChar"&gt;&lt;w:name w:val="Date Char"/&gt;&lt;w:basedOn w:val="DefaultParagraphFont"/&gt;&lt;w:link w:val="Date"/&gt;&lt;w:uiPriority w:val="99"/&gt;&lt;w:semiHidden/&gt;&lt;w:rsid w:val="00A92C80"/&gt;&lt;/w:style&gt;&lt;w:style w:type="paragraph" w:styleId="DocumentMap"&gt;&lt;w:name w:val="Document Map"/&gt;&lt;w:basedOn w:val="Normal"/&gt;&lt;w:link w:val="DocumentMapChar"/&gt;&lt;w:uiPriority w:val="99"/&gt;&lt;w:semiHidden/&gt;&lt;w:unhideWhenUsed/&gt;&lt;w:rsid w:val="00A92C80"/&gt;&lt;w:pPr&gt;&lt;w:spacing w:after="0" w:line="240" w:lineRule="auto"/&gt;&lt;/w:pPr&gt;&lt;w:rPr&gt;&lt;w:rFonts w:ascii="Segoe UI" w:hAnsi="Segoe UI" w:cs="Segoe UI"/&gt;&lt;w:szCs w:val="16"/&gt;&lt;/w:rPr&gt;&lt;/w:style&gt;&lt;w:style w:type="character" w:customStyle="1" w:styleId="DocumentMapChar"&gt;&lt;w:name w:val="Document Map Char"/&gt;&lt;w:basedOn w:val="DefaultParagraphFont"/&gt;&lt;w:link w:val="DocumentMap"/&gt;&lt;w:uiPriority w:val="99"/&gt;&lt;w:semiHidden/&gt;&lt;w:rsid w:val="00A92C80"/&gt;&lt;w:rPr&gt;&lt;w:rFonts w:ascii="Segoe UI" w:hAnsi="Segoe UI" w:cs="Segoe UI"/&gt;&lt;w:szCs w:val="16"/&gt;&lt;/w:rPr&gt;&lt;/w:style&gt;&lt;w:style w:type="paragraph" w:styleId="E-mailSignature"&gt;&lt;w:name w:val="E-mail Signature"/&gt;&lt;w:basedOn w:val="Normal"/&gt;&lt;w:link w:val="E-mailSignatureChar"/&gt;&lt;w:uiPriority w:val="99"/&gt;&lt;w:semiHidden/&gt;&lt;w:unhideWhenUsed/&gt;&lt;w:rsid w:val="00A92C80"/&gt;&lt;w:pPr&gt;&lt;w:spacing w:after="0" w:line="240" w:lineRule="auto"/&gt;&lt;/w:pPr&gt;&lt;/w:style&gt;&lt;w:style w:type="character" w:customStyle="1" w:styleId="E-mailSignatureChar"&gt;&lt;w:name w:val="E-mail Signature Char"/&gt;&lt;w:basedOn w:val="DefaultParagraphFont"/&gt;&lt;w:link w:val="E-mailSignature"/&gt;&lt;w:uiPriority w:val="99"/&gt;&lt;w:semiHidden/&gt;&lt;w:rsid w:val="00A92C80"/&gt;&lt;/w:style&gt;&lt;w:style w:type="character" w:styleId="Emphasis"&gt;&lt;w:name w:val="Emphasis"/&gt;&lt;w:basedOn w:val="DefaultParagraphFont"/&gt;&lt;w:uiPriority w:val="20"/&gt;&lt;w:semiHidden/&gt;&lt;w:unhideWhenUsed/&gt;&lt;w:qFormat/&gt;&lt;w:rsid w:val="00A92C80"/&gt;&lt;w:rPr&gt;&lt;w:i/&gt;&lt;w:iCs/&gt;&lt;/w:rPr&gt;&lt;/w:style&gt;&lt;w:style w:type="character" w:styleId="EndnoteReference"&gt;&lt;w:name w:val="endnote reference"/&gt;&lt;w:basedOn w:val="DefaultParagraphFont"/&gt;&lt;w:uiPriority w:val="99"/&gt;&lt;w:semiHidden/&gt;&lt;w:unhideWhenUsed/&gt;&lt;w:rsid w:val="00A92C80"/&gt;&lt;w:rPr&gt;&lt;w:vertAlign w:val="superscript"/&gt;&lt;/w:rPr&gt;&lt;/w:style&gt;&lt;w:style w:type="paragraph" w:styleId="EndnoteText"&gt;&lt;w:name w:val="endnote text"/&gt;&lt;w:basedOn w:val="Normal"/&gt;&lt;w:link w:val="EndnoteTextChar"/&gt;&lt;w:uiPriority w:val="99"/&gt;&lt;w:semiHidden/&gt;&lt;w:unhideWhenUsed/&gt;&lt;w:rsid w:val="00A92C80"/&gt;&lt;w:pPr&gt;&lt;w:spacing w:after="0" w:line="240" w:lineRule="auto"/&gt;&lt;/w:pPr&gt;&lt;w:rPr&gt;&lt;w:szCs w:val="20"/&gt;&lt;/w:rPr&gt;&lt;/w:style&gt;&lt;w:style w:type="character" w:customStyle="1" w:styleId="EndnoteTextChar"&gt;&lt;w:name w:val="Endnote Text Char"/&gt;&lt;w:basedOn w:val="DefaultParagraphFont"/&gt;&lt;w:link w:val="EndnoteText"/&gt;&lt;w:uiPriority w:val="99"/&gt;&lt;w:semiHidden/&gt;&lt;w:rsid w:val="00A92C80"/&gt;&lt;w:rPr&gt;&lt;w:szCs w:val="20"/&gt;&lt;/w:rPr&gt;&lt;/w:style&gt;&lt;w:style w:type="paragraph" w:styleId="EnvelopeAddress"&gt;&lt;w:name w:val="envelope address"/&gt;&lt;w:basedOn w:val="Normal"/&gt;&lt;w:uiPriority w:val="99"/&gt;&lt;w:semiHidden/&gt;&lt;w:unhideWhenUsed/&gt;&lt;w:rsid w:val="00A92C80"/&gt;&lt;w:pPr&gt;&lt;w:framePr w:w="7920" w:h="1980" w:hRule="exact" w:hSpace="180" w:wrap="auto" w:hAnchor="page" w:xAlign="center" w:yAlign="bottom"/&gt;&lt;w:spacing w:after="0" w:line="240" w:lineRule="auto"/&gt;&lt;w:ind w:left="2880"/&gt;&lt;/w:pPr&gt;&lt;w:rPr&gt;&lt;w:rFonts w:asciiTheme="majorHAnsi" w:eastAsiaTheme="majorEastAsia" w:hAnsiTheme="majorHAnsi" w:cstheme="majorBidi"/&gt;&lt;w:sz w:val="24"/&gt;&lt;w:szCs w:val="24"/&gt;&lt;/w:rPr&gt;&lt;/w:style&gt;&lt;w:style w:type="paragraph" w:styleId="EnvelopeReturn"&gt;&lt;w:name w:val="envelope return"/&gt;&lt;w:basedOn w:val="Normal"/&gt;&lt;w:uiPriority w:val="99"/&gt;&lt;w:semiHidden/&gt;&lt;w:unhideWhenUsed/&gt;&lt;w:rsid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w:cstheme="majorBidi"/&gt;&lt;w:szCs w:val="20"/&gt;&lt;/w:rPr&gt;&lt;/w:style&gt;&lt;w:style w:type="character" w:styleId="FollowedHyperlink"&gt;&lt;w:name w:val="FollowedHyperlink"/&gt;&lt;w:basedOn w:val="DefaultParagraphFont"/&gt;&lt;w:uiPriority w:val="99"/&gt;&lt;w:semiHidden/&gt;&lt;w:unhideWhenUsed/&gt;&lt;w:rsid w:val="00E75E55"/&gt;&lt;w:rPr&gt;&lt;w:color w:val="68538F" w:themeColor="accent5" w:themeShade="BF"/&gt;&lt;w:u w:val="single"/&gt;&lt;/w:rPr&gt;&lt;/w:style&gt;&lt;w:style w:type="paragraph" w:styleId="Footer"&gt;&lt;w:name w:val="footer"/&gt;&lt;w:basedOn w:val="Normal"/&gt;&lt;w:link w:val="FooterChar"/&gt;&lt;w:uiPriority w:val="99"/&gt;&lt;w:unhideWhenUsed/&gt;&lt;w:rsid w:val="00632BB1"/&gt;&lt;w:pPr&gt;&lt;w:spacing w:after="0" w:line="240" w:lineRule="auto"/&gt;&lt;/w:pPr&gt;&lt;/w:style&gt;&lt;w:style w:type="character" w:customStyle="1" w:styleId="FooterChar"&gt;&lt;w:name w:val="Footer Char"/&gt;&lt;w:basedOn w:val="DefaultParagraphFont"/&gt;&lt;w:link w:val="Footer"/&gt;&lt;w:uiPriority w:val="99"/&gt;&lt;w:rsid w:val="00632BB1"/&gt;&lt;/w:style&gt;&lt;w:style w:type="character" w:styleId="FootnoteReference"&gt;&lt;w:name w:val="footnote reference"/&gt;&lt;w:basedOn w:val="DefaultParagraphFont"/&gt;&lt;w:uiPriority w:val="99"/&gt;&lt;w:semiHidden/&gt;&lt;w:unhideWhenUsed/&gt;&lt;w:rsid w:val="00A92C80"/&gt;&lt;w:rPr&gt;&lt;w:vertAlign w:val="superscript"/&gt;&lt;/w:rPr&gt;&lt;/w:style&gt;&lt;w:style w:type="paragraph" w:styleId="FootnoteText"&gt;&lt;w:name w:val="footnote text"/&gt;&lt;w:basedOn w:val="Normal"/&gt;&lt;w:link w:val="FootnoteTextChar"/&gt;&lt;w:uiPriority w:val="99"/&gt;&lt;w:semiHidden/&gt;&lt;w:unhideWhenUsed/&gt;&lt;w:rsid w:val="00A92C80"/&gt;&lt;w:pPr&gt;&lt;w:spacing w:after="0" w:line="240" w:lineRule="auto"/&gt;&lt;/w:pPr&gt;&lt;w:rPr&gt;&lt;w:szCs w:val="20"/&gt;&lt;/w:rPr&gt;&lt;/w:style&gt;&lt;w:style w:type="character" w:customStyle="1" w:styleId="FootnoteTextChar"&gt;&lt;w:name w:val="Footnote Text Char"/&gt;&lt;w:basedOn w:val="DefaultParagraphFont"/&gt;&lt;w:link w:val="FootnoteText"/&gt;&lt;w:uiPriority w:val="99"/&gt;&lt;w:semiHidden/&gt;&lt;w:rsid w:val="00A92C80"/&gt;&lt;w:rPr&gt;&lt;w:szCs w:val="20"/&gt;&lt;/w:rPr&gt;&lt;/w:style&gt;&lt;w:style w:type="table" w:styleId="GridTable1Light"&gt;&lt;w:name w:val="Grid Table 1 Light"/&gt;&lt;w:basedOn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w:color="999999" w:themeColor="text1" w:themeTint="66"/&gt;&lt;w:left w:val="single" w:sz="4" w:space="0" w:color="999999" w:themeColor="text1" w:themeTint="66"/&gt;&lt;w:bottom w:val="single" w:sz="4" w:space="0" w:color="999999" w:themeColor="text1" w:themeTint="66"/&gt;&lt;w:right w:val="single" w:sz="4" w:space="0" w:color="999999" w:themeColor="text1" w:themeTint="66"/&gt;&lt;w:insideH w:val="single" w:sz="4" w:space="0" w:color="999999" w:themeColor="text1" w:themeTint="66"/&gt;&lt;w:insideV w:val="single" w:sz="4" w:space="0" w:color="999999" w:themeColor="text1" w:themeTint="66"/&gt;&lt;/w:tblBorders&gt;&lt;/w:tblPr&gt;&lt;w:tblStylePr w:type="firstRow"&gt;&lt;w:rPr&gt;&lt;w:b/&gt;&lt;w:bCs/&gt;&lt;/w:rPr&gt;&lt;w:tblPr/&gt;&lt;w:tcPr&gt;&lt;w:tcBorders&gt;&lt;w:bottom w:val="single" w:sz="12" w:space="0" w:color="666666" w:themeColor="text1" w:themeTint="99"/&gt;&lt;/w:tcBorders&gt;&lt;/w:tcPr&gt;&lt;/w:tblStylePr&gt;&lt;w:tblStylePr w:type="lastRow"&gt;&lt;w:rPr&gt;&lt;w:b/&gt;&lt;w:bCs/&gt;&lt;/w:rPr&gt;&lt;w:tblPr/&gt;&lt;w:tcPr&gt;&lt;w:tcBorders&gt;&lt;w:top w:val="double" w:sz="2" w:space="0" w:color="666666"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w:styleId="GridTable1Light-Accent1"&gt;&lt;w:name w:val="Grid Table 1 Light Accent 1"/&gt;&lt;w:basedOn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w:color="C7EAE8" w:themeColor="accent1" w:themeTint="66"/&gt;&lt;w:left w:val="single" w:sz="4" w:space="0" w:color="C7EAE8" w:themeColor="accent1" w:themeTint="66"/&gt;&lt;w:bottom w:val="single" w:sz="4" w:space="0" w:color="C7EAE8" w:themeColor="accent1" w:themeTint="66"/&gt;&lt;w:right w:val="single" w:sz="4" w:space="0" w:color="C7EAE8" w:themeColor="accent1" w:themeTint="66"/&gt;&lt;w:insideH w:val="single" w:sz="4" w:space="0" w:color="C7EAE8" w:themeColor="accent1" w:themeTint="66"/&gt;&lt;w:insideV w:val="single" w:sz="4" w:space="0" w:color="C7EAE8" w:themeColor="accent1" w:themeTint="66"/&gt;&lt;/w:tblBorders&gt;&lt;/w:tblPr&gt;&lt;w:tblStylePr w:type="firstRow"&gt;&lt;w:rPr&gt;&lt;w:b/&gt;&lt;w:bCs/&gt;&lt;/w:rPr&gt;&lt;w:tblPr/&gt;&lt;w:tcPr&gt;&lt;w:tcBorders&gt;&lt;w:bottom w:val="single" w:sz="12" w:space="0" w:color="ABDFDD" w:themeColor="accent1" w:themeTint="99"/&gt;&lt;/w:tcBorders&gt;&lt;/w:tcPr&gt;&lt;/w:tblStylePr&gt;&lt;w:tblStylePr w:type="lastRow"&gt;&lt;w:rPr&gt;&lt;w:b/&gt;&lt;w:bCs/&gt;&lt;/w:rPr&gt;&lt;w:tblPr/&gt;&lt;w:tcPr&gt;&lt;w:tcBorders&gt;&lt;w:top w:val="double" w:sz="2" w:space="0" w:color="ABDFDD"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w:styleId="GridTable1Light-Accent2"&gt;&lt;w:name w:val="Grid Table 1 Light Accent 2"/&gt;&lt;w:basedOn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w:color="F7E8C1" w:themeColor="accent2" w:themeTint="66"/&gt;&lt;w:left w:val="single" w:sz="4" w:space="0" w:color="F7E8C1" w:themeColor="accent2" w:themeTint="66"/&gt;&lt;w:bottom w:val="single" w:sz="4" w:space="0" w:color="F7E8C1" w:themeColor="accent2" w:themeTint="66"/&gt;&lt;w:right w:val="single" w:sz="4" w:space="0" w:color="F7E8C1" w:themeColor="accent2" w:themeTint="66"/&gt;&lt;w:insideH w:val="single" w:sz="4" w:space="0" w:color="F7E8C1" w:themeColor="accent2" w:themeTint="66"/&gt;&lt;w:insideV w:val="single" w:sz="4" w:space="0" w:color="F7E8C1" w:themeColor="accent2" w:themeTint="66"/&gt;&lt;/w:tblBorders&gt;&lt;/w:tblPr&gt;&lt;w:tblStylePr w:type="firstRow"&gt;&lt;w:rPr&gt;&lt;w:b/&gt;&lt;w:bCs/&gt;&lt;/w:rPr&gt;&lt;w:tblPr/&gt;&lt;w:tcPr&gt;&lt;w:tcBorders&gt;&lt;w:bottom w:val="single" w:sz="12" w:space="0" w:color="F4DDA2" w:themeColor="accent2" w:themeTint="99"/&gt;&lt;/w:tcBorders&gt;&lt;/w:tcPr&gt;&lt;/w:tblStylePr&gt;&lt;w:tblStylePr w:type="lastRow"&gt;&lt;w:rPr&gt;&lt;w:b/&gt;&lt;w:bCs/&gt;&lt;/w:rPr&gt;&lt;w:tblPr/&gt;&lt;w:tcPr&gt;&lt;w:tcBorders&gt;&lt;w:top w:val="double" w:sz="2" w:space="0" w:color="F4DDA2"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w:styleId="GridTable1Light-Accent3"&gt;&lt;w:name w:val="Grid Table 1 Light Accent 3"/&gt;&lt;w:basedOn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w:color="D0E9C2" w:themeColor="accent3" w:themeTint="66"/&gt;&lt;w:left w:val="single" w:sz="4" w:space="0" w:color="D0E9C2" w:themeColor="accent3" w:themeTint="66"/&gt;&lt;w:bottom w:val="single" w:sz="4" w:space="0" w:color="D0E9C2" w:themeColor="accent3" w:themeTint="66"/&gt;&lt;w:right w:val="single" w:sz="4" w:space="0" w:color="D0E9C2" w:themeColor="accent3" w:themeTint="66"/&gt;&lt;w:insideH w:val="single" w:sz="4" w:space="0" w:color="D0E9C2" w:themeColor="accent3" w:themeTint="66"/&gt;&lt;w:insideV w:val="single" w:sz="4" w:space="0" w:color="D0E9C2" w:themeColor="accent3" w:themeTint="66"/&gt;&lt;/w:tblBorders&gt;&lt;/w:tblPr&gt;&lt;w:tblStylePr w:type="firstRow"&gt;&lt;w:rPr&gt;&lt;w:b/&gt;&lt;w:bCs/&gt;&lt;/w:rPr&gt;&lt;w:tblPr/&gt;&lt;w:tcPr&gt;&lt;w:tcBorders&gt;&lt;w:bottom w:val="single" w:sz="12" w:space="0" w:color="B8DEA3" w:themeColor="accent3" w:themeTint="99"/&gt;&lt;/w:tcBorders&gt;&lt;/w:tcPr&gt;&lt;/w:tblStylePr&gt;&lt;w:tblStylePr w:type="lastRow"&gt;&lt;w:rPr&gt;&lt;w:b/&gt;&lt;w:bCs/&gt;&lt;/w:rPr&gt;&lt;w:tblPr/&gt;&lt;w:tcPr&gt;&lt;w:tcBorders&gt;&lt;w:top w:val="double" w:sz="2" w:space="0" w:color="B8DEA3"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w:styleId="GridTable1Light-Accent4"&gt;&lt;w:name w:val="Grid Table 1 Light Accent 4"/&gt;&lt;w:basedOn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w:color="F9D3B7" w:themeColor="accent4" w:themeTint="66"/&gt;&lt;w:left w:val="single" w:sz="4" w:space="0" w:color="F9D3B7" w:themeColor="accent4" w:themeTint="66"/&gt;&lt;w:bottom w:val="single" w:sz="4" w:space="0" w:color="F9D3B7" w:themeColor="accent4" w:themeTint="66"/&gt;&lt;w:right w:val="single" w:sz="4" w:space="0" w:color="F9D3B7" w:themeColor="accent4" w:themeTint="66"/&gt;&lt;w:insideH w:val="single" w:sz="4" w:space="0" w:color="F9D3B7" w:themeColor="accent4" w:themeTint="66"/&gt;&lt;w:insideV w:val="single" w:sz="4" w:space="0" w:color="F9D3B7" w:themeColor="accent4" w:themeTint="66"/&gt;&lt;/w:tblBorders&gt;&lt;/w:tblPr&gt;&lt;w:tblStylePr w:type="firstRow"&gt;&lt;w:rPr&gt;&lt;w:b/&gt;&lt;w:bCs/&gt;&lt;/w:rPr&gt;&lt;w:tblPr/&gt;&lt;w:tcPr&gt;&lt;w:tcBorders&gt;&lt;w:bottom w:val="single" w:sz="12" w:space="0" w:color="F6BD93" w:themeColor="accent4" w:themeTint="99"/&gt;&lt;/w:tcBorders&gt;&lt;/w:tcPr&gt;&lt;/w:tblStylePr&gt;&lt;w:tblStylePr w:type="lastRow"&gt;&lt;w:rPr&gt;&lt;w:b/&gt;&lt;w:bCs/&gt;&lt;/w:rPr&gt;&lt;w:tblPr/&gt;&lt;w:tcPr&gt;&lt;w:tcBorders&gt;&lt;w:top w:val="double" w:sz="2" w:space="0" w:color="F6BD93"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w:styleId="GridTable1Light-Accent5"&gt;&lt;w:name w:val="Grid Table 1 Light Accent 5"/&gt;&lt;w:basedOn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w:color="D2CAE0" w:themeColor="accent5" w:themeTint="66"/&gt;&lt;w:left w:val="single" w:sz="4" w:space="0" w:color="D2CAE0" w:themeColor="accent5" w:themeTint="66"/&gt;&lt;w:bottom w:val="single" w:sz="4" w:space="0" w:color="D2CAE0" w:themeColor="accent5" w:themeTint="66"/&gt;&lt;w:right w:val="single" w:sz="4" w:space="0" w:color="D2CAE0" w:themeColor="accent5" w:themeTint="66"/&gt;&lt;w:insideH w:val="single" w:sz="4" w:space="0" w:color="D2CAE0" w:themeColor="accent5" w:themeTint="66"/&gt;&lt;w:insideV w:val="single" w:sz="4" w:space="0" w:color="D2CAE0" w:themeColor="accent5" w:themeTint="66"/&gt;&lt;/w:tblBorders&gt;&lt;/w:tblPr&gt;&lt;w:tblStylePr w:type="firstRow"&gt;&lt;w:rPr&gt;&lt;w:b/&gt;&lt;w:bCs/&gt;&lt;/w:rPr&gt;&lt;w:tblPr/&gt;&lt;w:tcPr&gt;&lt;w:tcBorders&gt;&lt;w:bottom w:val="single" w:sz="12" w:space="0" w:color="BCB0D1" w:themeColor="accent5" w:themeTint="99"/&gt;&lt;/w:tcBorders&gt;&lt;/w:tcPr&gt;&lt;/w:tblStylePr&gt;&lt;w:tblStylePr w:type="lastRow"&gt;&lt;w:rPr&gt;&lt;w:b/&gt;&lt;w:bCs/&gt;&lt;/w:rPr&gt;&lt;w:tblPr/&gt;&lt;w:tcPr&gt;&lt;w:tcBorders&gt;&lt;w:top w:val="double" w:sz="2" w:space="0" w:color="BCB0D1"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w:styleId="GridTable1Light-Accent6"&gt;&lt;w:name w:val="Grid Table 1 Light Accent 6"/&gt;&lt;w:basedOn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w:color="F5CAD1" w:themeColor="accent6" w:themeTint="66"/&gt;&lt;w:left w:val="single" w:sz="4" w:space="0" w:color="F5CAD1" w:themeColor="accent6" w:themeTint="66"/&gt;&lt;w:bottom w:val="single" w:sz="4" w:space="0" w:color="F5CAD1" w:themeColor="accent6" w:themeTint="66"/&gt;&lt;w:right w:val="single" w:sz="4" w:space="0" w:color="F5CAD1" w:themeColor="accent6" w:themeTint="66"/&gt;&lt;w:insideH w:val="single" w:sz="4" w:space="0" w:color="F5CAD1" w:themeColor="accent6" w:themeTint="66"/&gt;&lt;w:insideV w:val="single" w:sz="4" w:space="0" w:color="F5CAD1" w:themeColor="accent6" w:themeTint="66"/&gt;&lt;/w:tblBorders&gt;&lt;/w:tblPr&gt;&lt;w:tblStylePr w:type="firstRow"&gt;&lt;w:rPr&gt;&lt;w:b/&gt;&lt;w:bCs/&gt;&lt;/w:rPr&gt;&lt;w:tblPr/&gt;&lt;w:tcPr&gt;&lt;w:tcBorders&gt;&lt;w:bottom w:val="single" w:sz="12" w:space="0" w:color="F1B0BA" w:themeColor="accent6" w:themeTint="99"/&gt;&lt;/w:tcBorders&gt;&lt;/w:tcPr&gt;&lt;/w:tblStylePr&gt;&lt;w:tblStylePr w:type="lastRow"&gt;&lt;w:rPr&gt;&lt;w:b/&gt;&lt;w:bCs/&gt;&lt;/w:rPr&gt;&lt;w:tblPr/&gt;&lt;w:tcPr&gt;&lt;w:tcBorders&gt;&lt;w:top w:val="double" w:sz="2" w:space="0" w:color="F1B0BA"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w:styleId="GridTable2"&gt;&lt;w:name w:val="Grid Table 2"/&gt;&lt;w:basedOn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w:color="666666" w:themeColor="text1" w:themeTint="99"/&gt;&lt;w:bottom w:val="single" w:sz="2" w:space="0" w:color="666666" w:themeColor="text1" w:themeTint="99"/&gt;&lt;w:insideH w:val="single" w:sz="2" w:space="0" w:color="666666" w:themeColor="text1" w:themeTint="99"/&gt;&lt;w:insideV w:val="single" w:sz="2" w:space="0" w:color="666666" w:themeColor="text1"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w:color="666666" w:themeColor="text1"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w:color="666666" w:themeColor="text1"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w:styleId="GridTable2-Accent1"&gt;&lt;w:name w:val="Grid Table 2 Accent 1"/&gt;&lt;w:basedOn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w:color="ABDFDD" w:themeColor="accent1" w:themeTint="99"/&gt;&lt;w:bottom w:val="single" w:sz="2" w:space="0" w:color="ABDFDD" w:themeColor="accent1" w:themeTint="99"/&gt;&lt;w:insideH w:val="single" w:sz="2" w:space="0" w:color="ABDFDD" w:themeColor="accent1" w:themeTint="99"/&gt;&lt;w:insideV w:val="single" w:sz="2" w:space="0" w:color="ABDFDD" w:themeColor="accent1"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w:color="ABDFDD" w:themeColor="accent1"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w:color="ABDFDD" w:themeColor="accent1"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w:styleId="GridTable2-Accent2"&gt;&lt;w:name w:val="Grid Table 2 Accent 2"/&gt;&lt;w:basedOn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w:color="F4DDA2" w:themeColor="accent2" w:themeTint="99"/&gt;&lt;w:bottom w:val="single" w:sz="2" w:space="0" w:color="F4DDA2" w:themeColor="accent2" w:themeTint="99"/&gt;&lt;w:insideH w:val="single" w:sz="2" w:space="0" w:color="F4DDA2" w:themeColor="accent2" w:themeTint="99"/&gt;&lt;w:insideV w:val="single" w:sz="2" w:space="0" w:color="F4DDA2" w:themeColor="accent2"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w:color="F4DDA2" w:themeColor="accent2"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w:color="F4DDA2" w:themeColor="accent2"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w:styleId="GridTable2-Accent3"&gt;&lt;w:name w:val="Grid Table 2 Accent 3"/&gt;&lt;w:basedOn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w:color="B8DEA3" w:themeColor="accent3" w:themeTint="99"/&gt;&lt;w:bottom w:val="single" w:sz="2" w:space="0" w:color="B8DEA3" w:themeColor="accent3" w:themeTint="99"/&gt;&lt;w:insideH w:val="single" w:sz="2" w:space="0" w:color="B8DEA3" w:themeColor="accent3" w:themeTint="99"/&gt;&lt;w:insideV w:val="single" w:sz="2" w:space="0" w:color="B8DEA3" w:themeColor="accent3"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w:color="B8DEA3" w:themeColor="accent3"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w:color="B8DEA3" w:themeColor="accent3"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w:styleId="GridTable2-Accent4"&gt;&lt;w:name w:val="Grid Table 2 Accent 4"/&gt;&lt;w:basedOn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w:color="F6BD93" w:themeColor="accent4" w:themeTint="99"/&gt;&lt;w:bottom w:val="single" w:sz="2" w:space="0" w:color="F6BD93" w:themeColor="accent4" w:themeTint="99"/&gt;&lt;w:insideH w:val="single" w:sz="2" w:space="0" w:color="F6BD93" w:themeColor="accent4" w:themeTint="99"/&gt;&lt;w:insideV w:val="single" w:sz="2" w:space="0" w:color="F6BD93" w:themeColor="accent4"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w:color="F6BD93" w:themeColor="accent4"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w:color="F6BD93" w:themeColor="accent4"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w:styleId="GridTable2-Accent5"&gt;&lt;w:name w:val="Grid Table 2 Accent 5"/&gt;&lt;w:basedOn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w:color="BCB0D1" w:themeColor="accent5" w:themeTint="99"/&gt;&lt;w:bottom w:val="single" w:sz="2" w:space="0" w:color="BCB0D1" w:themeColor="accent5" w:themeTint="99"/&gt;&lt;w:insideH w:val="single" w:sz="2" w:space="0" w:color="BCB0D1" w:themeColor="accent5" w:themeTint="99"/&gt;&lt;w:insideV w:val="single" w:sz="2" w:space="0" w:color="BCB0D1" w:themeColor="accent5"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w:color="BCB0D1" w:themeColor="accent5"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w:color="BCB0D1" w:themeColor="accent5"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w:styleId="GridTable2-Accent6"&gt;&lt;w:name w:val="Grid Table 2 Accent 6"/&gt;&lt;w:basedOn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w:color="F1B0BA" w:themeColor="accent6" w:themeTint="99"/&gt;&lt;w:bottom w:val="single" w:sz="2" w:space="0" w:color="F1B0BA" w:themeColor="accent6" w:themeTint="99"/&gt;&lt;w:insideH w:val="single" w:sz="2" w:space="0" w:color="F1B0BA" w:themeColor="accent6" w:themeTint="99"/&gt;&lt;w:insideV w:val="single" w:sz="2" w:space="0" w:color="F1B0BA" w:themeColor="accent6"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w:color="F1B0BA" w:themeColor="accent6"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w:color="F1B0BA" w:themeColor="accent6"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w:styleId="GridTable3"&gt;&lt;w:name w:val="Grid Table 3"/&gt;&lt;w:basedOn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w:themeTint="99"/&gt;&lt;w:insideV w:val="single" w:sz="4" w:space="0" w:color="666666" w:themeColor="text1"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w:themeFillTint="33"/&gt;&lt;/w:tcPr&gt;&lt;/w:tblStylePr&gt;&lt;w:tblStylePr w:type="neCell"&gt;&lt;w:tblPr/&gt;&lt;w:tcPr&gt;&lt;w:tcBorders&gt;&lt;w:bottom w:val="single" w:sz="4" w:space="0" w:color="666666" w:themeColor="text1" w:themeTint="99"/&gt;&lt;/w:tcBorders&gt;&lt;/w:tcPr&gt;&lt;/w:tblStylePr&gt;&lt;w:tblStylePr w:type="nwCell"&gt;&lt;w:tblPr/&gt;&lt;w:tcPr&gt;&lt;w:tcBorders&gt;&lt;w:bottom w:val="single" w:sz="4" w:space="0" w:color="666666" w:themeColor="text1" w:themeTint="99"/&gt;&lt;/w:tcBorders&gt;&lt;/w:tcPr&gt;&lt;/w:tblStylePr&gt;&lt;w:tblStylePr w:type="seCell"&gt;&lt;w:tblPr/&gt;&lt;w:tcPr&gt;&lt;w:tcBorders&gt;&lt;w:top w:val="single" w:sz="4" w:space="0" w:color="666666" w:themeColor="text1" w:themeTint="99"/&gt;&lt;/w:tcBorders&gt;&lt;/w:tcPr&gt;&lt;/w:tblStylePr&gt;&lt;w:tblStylePr w:type="swCell"&gt;&lt;w:tblPr/&gt;&lt;w:tcPr&gt;&lt;w:tcBorders&gt;&lt;w:top w:val="single" w:sz="4" w:space="0" w:color="666666" w:themeColor="text1" w:themeTint="99"/&gt;&lt;/w:tcBorders&gt;&lt;/w:tcPr&gt;&lt;/w:tblStylePr&gt;&lt;/w:style&gt;&lt;w:style w:type="table" w:styleId="GridTable3-Accent1"&gt;&lt;w:name w:val="Grid Table 3 Accent 1"/&gt;&lt;w:basedOn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w:themeTint="99"/&gt;&lt;w:insideV w:val="single" w:sz="4" w:space="0" w:color="ABDFDD" w:themeColor="accent1"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w:themeFillTint="33"/&gt;&lt;/w:tcPr&gt;&lt;/w:tblStylePr&gt;&lt;w:tblStylePr w:type="neCell"&gt;&lt;w:tblPr/&gt;&lt;w:tcPr&gt;&lt;w:tcBorders&gt;&lt;w:bottom w:val="single" w:sz="4" w:space="0" w:color="ABDFDD" w:themeColor="accent1" w:themeTint="99"/&gt;&lt;/w:tcBorders&gt;&lt;/w:tcPr&gt;&lt;/w:tblStylePr&gt;&lt;w:tblStylePr w:type="nwCell"&gt;&lt;w:tblPr/&gt;&lt;w:tcPr&gt;&lt;w:tcBorders&gt;&lt;w:bottom w:val="single" w:sz="4" w:space="0" w:color="ABDFDD" w:themeColor="accent1" w:themeTint="99"/&gt;&lt;/w:tcBorders&gt;&lt;/w:tcPr&gt;&lt;/w:tblStylePr&gt;&lt;w:tblStylePr w:type="seCell"&gt;&lt;w:tblPr/&gt;&lt;w:tcPr&gt;&lt;w:tcBorders&gt;&lt;w:top w:val="single" w:sz="4" w:space="0" w:color="ABDFDD" w:themeColor="accent1" w:themeTint="99"/&gt;&lt;/w:tcBorders&gt;&lt;/w:tcPr&gt;&lt;/w:tblStylePr&gt;&lt;w:tblStylePr w:type="swCell"&gt;&lt;w:tblPr/&gt;&lt;w:tcPr&gt;&lt;w:tcBorders&gt;&lt;w:top w:val="single" w:sz="4" w:space="0" w:color="ABDFDD" w:themeColor="accent1" w:themeTint="99"/&gt;&lt;/w:tcBorders&gt;&lt;/w:tcPr&gt;&lt;/w:tblStylePr&gt;&lt;/w:style&gt;&lt;w:style w:type="table" w:styleId="GridTable3-Accent2"&gt;&lt;w:name w:val="Grid Table 3 Accent 2"/&gt;&lt;w:basedOn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w:themeTint="99"/&gt;&lt;w:insideV w:val="single" w:sz="4" w:space="0" w:color="F4DDA2" w:themeColor="accent2"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w:themeFillTint="33"/&gt;&lt;/w:tcPr&gt;&lt;/w:tblStylePr&gt;&lt;w:tblStylePr w:type="neCell"&gt;&lt;w:tblPr/&gt;&lt;w:tcPr&gt;&lt;w:tcBorders&gt;&lt;w:bottom w:val="single" w:sz="4" w:space="0" w:color="F4DDA2" w:themeColor="accent2" w:themeTint="99"/&gt;&lt;/w:tcBorders&gt;&lt;/w:tcPr&gt;&lt;/w:tblStylePr&gt;&lt;w:tblStylePr w:type="nwCell"&gt;&lt;w:tblPr/&gt;&lt;w:tcPr&gt;&lt;w:tcBorders&gt;&lt;w:bottom w:val="single" w:sz="4" w:space="0" w:color="F4DDA2" w:themeColor="accent2" w:themeTint="99"/&gt;&lt;/w:tcBorders&gt;&lt;/w:tcPr&gt;&lt;/w:tblStylePr&gt;&lt;w:tblStylePr w:type="seCell"&gt;&lt;w:tblPr/&gt;&lt;w:tcPr&gt;&lt;w:tcBorders&gt;&lt;w:top w:val="single" w:sz="4" w:space="0" w:color="F4DDA2" w:themeColor="accent2" w:themeTint="99"/&gt;&lt;/w:tcBorders&gt;&lt;/w:tcPr&gt;&lt;/w:tblStylePr&gt;&lt;w:tblStylePr w:type="swCell"&gt;&lt;w:tblPr/&gt;&lt;w:tcPr&gt;&lt;w:tcBorders&gt;&lt;w:top w:val="single" w:sz="4" w:space="0" w:color="F4DDA2" w:themeColor="accent2" w:themeTint="99"/&gt;&lt;/w:tcBorders&gt;&lt;/w:tcPr&gt;&lt;/w:tblStylePr&gt;&lt;/w:style&gt;&lt;w:style w:type="table" w:styleId="GridTable3-Accent3"&gt;&lt;w:name w:val="Grid Table 3 Accent 3"/&gt;&lt;w:basedOn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w:themeTint="99"/&gt;&lt;w:insideV w:val="single" w:sz="4" w:space="0" w:color="B8DEA3" w:themeColor="accent3"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w:themeFillTint="33"/&gt;&lt;/w:tcPr&gt;&lt;/w:tblStylePr&gt;&lt;w:tblStylePr w:type="neCell"&gt;&lt;w:tblPr/&gt;&lt;w:tcPr&gt;&lt;w:tcBorders&gt;&lt;w:bottom w:val="single" w:sz="4" w:space="0" w:color="B8DEA3" w:themeColor="accent3" w:themeTint="99"/&gt;&lt;/w:tcBorders&gt;&lt;/w:tcPr&gt;&lt;/w:tblStylePr&gt;&lt;w:tblStylePr w:type="nwCell"&gt;&lt;w:tblPr/&gt;&lt;w:tcPr&gt;&lt;w:tcBorders&gt;&lt;w:bottom w:val="single" w:sz="4" w:space="0" w:color="B8DEA3" w:themeColor="accent3" w:themeTint="99"/&gt;&lt;/w:tcBorders&gt;&lt;/w:tcPr&gt;&lt;/w:tblStylePr&gt;&lt;w:tblStylePr w:type="seCell"&gt;&lt;w:tblPr/&gt;&lt;w:tcPr&gt;&lt;w:tcBorders&gt;&lt;w:top w:val="single" w:sz="4" w:space="0" w:color="B8DEA3" w:themeColor="accent3" w:themeTint="99"/&gt;&lt;/w:tcBorders&gt;&lt;/w:tcPr&gt;&lt;/w:tblStylePr&gt;&lt;w:tblStylePr w:type="swCell"&gt;&lt;w:tblPr/&gt;&lt;w:tcPr&gt;&lt;w:tcBorders&gt;&lt;w:top w:val="single" w:sz="4" w:space="0" w:color="B8DEA3" w:themeColor="accent3" w:themeTint="99"/&gt;&lt;/w:tcBorders&gt;&lt;/w:tcPr&gt;&lt;/w:tblStylePr&gt;&lt;/w:style&gt;&lt;w:style w:type="table" w:styleId="GridTable3-Accent4"&gt;&lt;w:name w:val="Grid Table 3 Accent 4"/&gt;&lt;w:basedOn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w:themeTint="99"/&gt;&lt;w:insideV w:val="single" w:sz="4" w:space="0" w:color="F6BD93" w:themeColor="accent4"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w:themeFillTint="33"/&gt;&lt;/w:tcPr&gt;&lt;/w:tblStylePr&gt;&lt;w:tblStylePr w:type="neCell"&gt;&lt;w:tblPr/&gt;&lt;w:tcPr&gt;&lt;w:tcBorders&gt;&lt;w:bottom w:val="single" w:sz="4" w:space="0" w:color="F6BD93" w:themeColor="accent4" w:themeTint="99"/&gt;&lt;/w:tcBorders&gt;&lt;/w:tcPr&gt;&lt;/w:tblStylePr&gt;&lt;w:tblStylePr w:type="nwCell"&gt;&lt;w:tblPr/&gt;&lt;w:tcPr&gt;&lt;w:tcBorders&gt;&lt;w:bottom w:val="single" w:sz="4" w:space="0" w:color="F6BD93" w:themeColor="accent4" w:themeTint="99"/&gt;&lt;/w:tcBorders&gt;&lt;/w:tcPr&gt;&lt;/w:tblStylePr&gt;&lt;w:tblStylePr w:type="seCell"&gt;&lt;w:tblPr/&gt;&lt;w:tcPr&gt;&lt;w:tcBorders&gt;&lt;w:top w:val="single" w:sz="4" w:space="0" w:color="F6BD93" w:themeColor="accent4" w:themeTint="99"/&gt;&lt;/w:tcBorders&gt;&lt;/w:tcPr&gt;&lt;/w:tblStylePr&gt;&lt;w:tblStylePr w:type="swCell"&gt;&lt;w:tblPr/&gt;&lt;w:tcPr&gt;&lt;w:tcBorders&gt;&lt;w:top w:val="single" w:sz="4" w:space="0" w:color="F6BD93" w:themeColor="accent4" w:themeTint="99"/&gt;&lt;/w:tcBorders&gt;&lt;/w:tcPr&gt;&lt;/w:tblStylePr&gt;&lt;/w:style&gt;&lt;w:style w:type="table" w:styleId="GridTable3-Accent5"&gt;&lt;w:name w:val="Grid Table 3 Accent 5"/&gt;&lt;w:basedOn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w:themeTint="99"/&gt;&lt;w:insideV w:val="single" w:sz="4" w:space="0" w:color="BCB0D1" w:themeColor="accent5"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w:themeFillTint="33"/&gt;&lt;/w:tcPr&gt;&lt;/w:tblStylePr&gt;&lt;w:tblStylePr w:type="neCell"&gt;&lt;w:tblPr/&gt;&lt;w:tcPr&gt;&lt;w:tcBorders&gt;&lt;w:bottom w:val="single" w:sz="4" w:space="0" w:color="BCB0D1" w:themeColor="accent5" w:themeTint="99"/&gt;&lt;/w:tcBorders&gt;&lt;/w:tcPr&gt;&lt;/w:tblStylePr&gt;&lt;w:tblStylePr w:type="nwCell"&gt;&lt;w:tblPr/&gt;&lt;w:tcPr&gt;&lt;w:tcBorders&gt;&lt;w:bottom w:val="single" w:sz="4" w:space="0" w:color="BCB0D1" w:themeColor="accent5" w:themeTint="99"/&gt;&lt;/w:tcBorders&gt;&lt;/w:tcPr&gt;&lt;/w:tblStylePr&gt;&lt;w:tblStylePr w:type="seCell"&gt;&lt;w:tblPr/&gt;&lt;w:tcPr&gt;&lt;w:tcBorders&gt;&lt;w:top w:val="single" w:sz="4" w:space="0" w:color="BCB0D1" w:themeColor="accent5" w:themeTint="99"/&gt;&lt;/w:tcBorders&gt;&lt;/w:tcPr&gt;&lt;/w:tblStylePr&gt;&lt;w:tblStylePr w:type="swCell"&gt;&lt;w:tblPr/&gt;&lt;w:tcPr&gt;&lt;w:tcBorders&gt;&lt;w:top w:val="single" w:sz="4" w:space="0" w:color="BCB0D1" w:themeColor="accent5" w:themeTint="99"/&gt;&lt;/w:tcBorders&gt;&lt;/w:tcPr&gt;&lt;/w:tblStylePr&gt;&lt;/w:style&gt;&lt;w:style w:type="table" w:styleId="GridTable3-Accent6"&gt;&lt;w:name w:val="Grid Table 3 Accent 6"/&gt;&lt;w:basedOn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w:themeTint="99"/&gt;&lt;w:insideV w:val="single" w:sz="4" w:space="0" w:color="F1B0BA" w:themeColor="accent6"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w:themeFillTint="33"/&gt;&lt;/w:tcPr&gt;&lt;/w:tblStylePr&gt;&lt;w:tblStylePr w:type="neCell"&gt;&lt;w:tblPr/&gt;&lt;w:tcPr&gt;&lt;w:tcBorders&gt;&lt;w:bottom w:val="single" w:sz="4" w:space="0" w:color="F1B0BA" w:themeColor="accent6" w:themeTint="99"/&gt;&lt;/w:tcBorders&gt;&lt;/w:tcPr&gt;&lt;/w:tblStylePr&gt;&lt;w:tblStylePr w:type="nwCell"&gt;&lt;w:tblPr/&gt;&lt;w:tcPr&gt;&lt;w:tcBorders&gt;&lt;w:bottom w:val="single" w:sz="4" w:space="0" w:color="F1B0BA" w:themeColor="accent6" w:themeTint="99"/&gt;&lt;/w:tcBorders&gt;&lt;/w:tcPr&gt;&lt;/w:tblStylePr&gt;&lt;w:tblStylePr w:type="seCell"&gt;&lt;w:tblPr/&gt;&lt;w:tcPr&gt;&lt;w:tcBorders&gt;&lt;w:top w:val="single" w:sz="4" w:space="0" w:color="F1B0BA" w:themeColor="accent6" w:themeTint="99"/&gt;&lt;/w:tcBorders&gt;&lt;/w:tcPr&gt;&lt;/w:tblStylePr&gt;&lt;w:tblStylePr w:type="swCell"&gt;&lt;w:tblPr/&gt;&lt;w:tcPr&gt;&lt;w:tcBorders&gt;&lt;w:top w:val="single" w:sz="4" w:space="0" w:color="F1B0BA" w:themeColor="accent6" w:themeTint="99"/&gt;&lt;/w:tcBorders&gt;&lt;/w:tcPr&gt;&lt;/w:tblStylePr&gt;&lt;/w:style&gt;&lt;w:style w:type="table" w:styleId="GridTable4"&gt;&lt;w:name w:val="Grid Table 4"/&gt;&lt;w:basedOn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w:themeTint="99"/&gt;&lt;w:insideV w:val="single" w:sz="4" w:space="0" w:color="666666" w:themeColor="text1"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w:color="000000" w:themeColor="text1"/&gt;&lt;w:left w:val="single" w:sz="4" w:space="0" w:color="000000" w:themeColor="text1"/&gt;&lt;w:bottom w:val="single" w:sz="4" w:space="0" w:color="000000" w:themeColor="text1"/&gt;&lt;w:right w:val="single" w:sz="4" w:space="0" w:color="000000" w:themeColor="text1"/&gt;&lt;w:insideH w:val="nil"/&gt;&lt;w:insideV w:val="nil"/&gt;&lt;/w:tcBorders&gt;&lt;w:shd w:val="clear" w:color="auto" w:fill="000000" w:themeFill="text1"/&gt;&lt;/w:tcPr&gt;&lt;/w:tblStylePr&gt;&lt;w:tblStylePr w:type="lastRow"&gt;&lt;w:rPr&gt;&lt;w:b/&gt;&lt;w:bCs/&gt;&lt;/w:rPr&gt;&lt;w:tblPr/&gt;&lt;w:tcPr&gt;&lt;w:tcBorders&gt;&lt;w:top w:val="double" w:sz="4" w:space="0" w:color="000000"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w:styleId="GridTable4-Accent1"&gt;&lt;w:name w:val="Grid Table 4 Accent 1"/&gt;&lt;w:basedOn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w:themeTint="99"/&gt;&lt;w:insideV w:val="single" w:sz="4" w:space="0" w:color="ABDFDD" w:themeColor="accent1"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w:color="74CBC8" w:themeColor="accent1"/&gt;&lt;w:left w:val="single" w:sz="4" w:space="0" w:color="74CBC8" w:themeColor="accent1"/&gt;&lt;w:bottom w:val="single" w:sz="4" w:space="0" w:color="74CBC8" w:themeColor="accent1"/&gt;&lt;w:right w:val="single" w:sz="4" w:space="0" w:color="74CBC8" w:themeColor="accent1"/&gt;&lt;w:insideH w:val="nil"/&gt;&lt;w:insideV w:val="nil"/&gt;&lt;/w:tcBorders&gt;&lt;w:shd w:val="clear" w:color="auto" w:fill="74CBC8" w:themeFill="accent1"/&gt;&lt;/w:tcPr&gt;&lt;/w:tblStylePr&gt;&lt;w:tblStylePr w:type="lastRow"&gt;&lt;w:rPr&gt;&lt;w:b/&gt;&lt;w:bCs/&gt;&lt;/w:rPr&gt;&lt;w:tblPr/&gt;&lt;w:tcPr&gt;&lt;w:tcBorders&gt;&lt;w:top w:val="double" w:sz="4" w:space="0" w:color="74CBC8"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w:styleId="GridTable4-Accent2"&gt;&lt;w:name w:val="Grid Table 4 Accent 2"/&gt;&lt;w:basedOn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w:themeTint="99"/&gt;&lt;w:insideV w:val="single" w:sz="4" w:space="0" w:color="F4DDA2" w:themeColor="accent2"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w:color="EDC765" w:themeColor="accent2"/&gt;&lt;w:left w:val="single" w:sz="4" w:space="0" w:color="EDC765" w:themeColor="accent2"/&gt;&lt;w:bottom w:val="single" w:sz="4" w:space="0" w:color="EDC765" w:themeColor="accent2"/&gt;&lt;w:right w:val="single" w:sz="4" w:space="0" w:color="EDC765" w:themeColor="accent2"/&gt;&lt;w:insideH w:val="nil"/&gt;&lt;w:insideV w:val="nil"/&gt;&lt;/w:tcBorders&gt;&lt;w:shd w:val="clear" w:color="auto" w:fill="EDC765" w:themeFill="accent2"/&gt;&lt;/w:tcPr&gt;&lt;/w:tblStylePr&gt;&lt;w:tblStylePr w:type="lastRow"&gt;&lt;w:rPr&gt;&lt;w:b/&gt;&lt;w:bCs/&gt;&lt;/w:rPr&gt;&lt;w:tblPr/&gt;&lt;w:tcPr&gt;&lt;w:tcBorders&gt;&lt;w:top w:val="double" w:sz="4" w:space="0" w:color="EDC765"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w:styleId="GridTable4-Accent3"&gt;&lt;w:name w:val="Grid Table 4 Accent 3"/&gt;&lt;w:basedOn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w:themeTint="99"/&gt;&lt;w:insideV w:val="single" w:sz="4" w:space="0" w:color="B8DEA3" w:themeColor="accent3"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w:color="8AC867" w:themeColor="accent3"/&gt;&lt;w:left w:val="single" w:sz="4" w:space="0" w:color="8AC867" w:themeColor="accent3"/&gt;&lt;w:bottom w:val="single" w:sz="4" w:space="0" w:color="8AC867" w:themeColor="accent3"/&gt;&lt;w:right w:val="single" w:sz="4" w:space="0" w:color="8AC867" w:themeColor="accent3"/&gt;&lt;w:insideH w:val="nil"/&gt;&lt;w:insideV w:val="nil"/&gt;&lt;/w:tcBorders&gt;&lt;w:shd w:val="clear" w:color="auto" w:fill="8AC867" w:themeFill="accent3"/&gt;&lt;/w:tcPr&gt;&lt;/w:tblStylePr&gt;&lt;w:tblStylePr w:type="lastRow"&gt;&lt;w:rPr&gt;&lt;w:b/&gt;&lt;w:bCs/&gt;&lt;/w:rPr&gt;&lt;w:tblPr/&gt;&lt;w:tcPr&gt;&lt;w:tcBorders&gt;&lt;w:top w:val="double" w:sz="4" w:space="0" w:color="8AC867"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w:styleId="GridTable4-Accent4"&gt;&lt;w:name w:val="Grid Table 4 Accent 4"/&gt;&lt;w:basedOn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w:themeTint="99"/&gt;&lt;w:insideV w:val="single" w:sz="4" w:space="0" w:color="F6BD93" w:themeColor="accent4"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w:color="F0924C" w:themeColor="accent4"/&gt;&lt;w:left w:val="single" w:sz="4" w:space="0" w:color="F0924C" w:themeColor="accent4"/&gt;&lt;w:bottom w:val="single" w:sz="4" w:space="0" w:color="F0924C" w:themeColor="accent4"/&gt;&lt;w:right w:val="single" w:sz="4" w:space="0" w:color="F0924C" w:themeColor="accent4"/&gt;&lt;w:insideH w:val="nil"/&gt;&lt;w:insideV w:val="nil"/&gt;&lt;/w:tcBorders&gt;&lt;w:shd w:val="clear" w:color="auto" w:fill="F0924C" w:themeFill="accent4"/&gt;&lt;/w:tcPr&gt;&lt;/w:tblStylePr&gt;&lt;w:tblStylePr w:type="lastRow"&gt;&lt;w:rPr&gt;&lt;w:b/&gt;&lt;w:bCs/&gt;&lt;/w:rPr&gt;&lt;w:tblPr/&gt;&lt;w:tcPr&gt;&lt;w:tcBorders&gt;&lt;w:top w:val="double" w:sz="4" w:space="0" w:color="F0924C"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w:styleId="GridTable4-Accent5"&gt;&lt;w:name w:val="Grid Table 4 Accent 5"/&gt;&lt;w:basedOn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w:themeTint="99"/&gt;&lt;w:insideV w:val="single" w:sz="4" w:space="0" w:color="BCB0D1" w:themeColor="accent5"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w:color="907CB3" w:themeColor="accent5"/&gt;&lt;w:left w:val="single" w:sz="4" w:space="0" w:color="907CB3" w:themeColor="accent5"/&gt;&lt;w:bottom w:val="single" w:sz="4" w:space="0" w:color="907CB3" w:themeColor="accent5"/&gt;&lt;w:right w:val="single" w:sz="4" w:space="0" w:color="907CB3" w:themeColor="accent5"/&gt;&lt;w:insideH w:val="nil"/&gt;&lt;w:insideV w:val="nil"/&gt;&lt;/w:tcBorders&gt;&lt;w:shd w:val="clear" w:color="auto" w:fill="907CB3" w:themeFill="accent5"/&gt;&lt;/w:tcPr&gt;&lt;/w:tblStylePr&gt;&lt;w:tblStylePr w:type="lastRow"&gt;&lt;w:rPr&gt;&lt;w:b/&gt;&lt;w:bCs/&gt;&lt;/w:rPr&gt;&lt;w:tblPr/&gt;&lt;w:tcPr&gt;&lt;w:tcBorders&gt;&lt;w:top w:val="double" w:sz="4" w:space="0" w:color="907CB3"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w:styleId="GridTable4-Accent6"&gt;&lt;w:name w:val="Grid Table 4 Accent 6"/&gt;&lt;w:basedOn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w:themeTint="99"/&gt;&lt;w:insideV w:val="single" w:sz="4" w:space="0" w:color="F1B0BA" w:themeColor="accent6"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w:color="E87C8D" w:themeColor="accent6"/&gt;&lt;w:left w:val="single" w:sz="4" w:space="0" w:color="E87C8D" w:themeColor="accent6"/&gt;&lt;w:bottom w:val="single" w:sz="4" w:space="0" w:color="E87C8D" w:themeColor="accent6"/&gt;&lt;w:right w:val="single" w:sz="4" w:space="0" w:color="E87C8D" w:themeColor="accent6"/&gt;&lt;w:insideH w:val="nil"/&gt;&lt;w:insideV w:val="nil"/&gt;&lt;/w:tcBorders&gt;&lt;w:shd w:val="clear" w:color="auto" w:fill="E87C8D" w:themeFill="accent6"/&gt;&lt;/w:tcPr&gt;&lt;/w:tblStylePr&gt;&lt;w:tblStylePr w:type="lastRow"&gt;&lt;w:rPr&gt;&lt;w:b/&gt;&lt;w:bCs/&gt;&lt;/w:rPr&gt;&lt;w:tblPr/&gt;&lt;w:tcPr&gt;&lt;w:tcBorders&gt;&lt;w:top w:val="double" w:sz="4" w:space="0" w:color="E87C8D"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w:styleId="GridTable5Dark"&gt;&lt;w:name w:val="Grid Table 5 Dark"/&gt;&lt;w:basedOn w:val="TableNormal"/&gt;&lt;w:uiPriority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w:fill="CCCCCC" w:themeFill="text1"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w:fill="000000" w:themeFill="text1"/&gt;&lt;/w:tcPr&gt;&lt;/w:tblStylePr&gt;&lt;w:tblStylePr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w:fill="000000" w:themeFill="text1"/&gt;&lt;/w:tcPr&gt;&lt;/w:tblStylePr&gt;&lt;w:tblStylePr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w:fill="000000" w:themeFill="text1"/&gt;&lt;/w:tcPr&gt;&lt;/w:tblStylePr&gt;&lt;w:tblStylePr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w:fill="000000" w:themeFill="text1"/&gt;&lt;/w:tcPr&gt;&lt;/w:tblStylePr&gt;&lt;w:tblStylePr w:type="band1Vert"&gt;&lt;w:tblPr/&gt;&lt;w:tcPr&gt;&lt;w:shd w:val="clear" w:color="auto" w:fill="999999" w:themeFill="text1" w:themeFillTint="66"/&gt;&lt;/w:tcPr&gt;&lt;/w:tblStylePr&gt;&lt;w:tblStylePr w:type="band1Horz"&gt;&lt;w:tblPr/&gt;&lt;w:tcPr&gt;&lt;w:shd w:val="clear" w:color="auto" w:fill="999999" w:themeFill="text1" w:themeFillTint="66"/&gt;&lt;/w:tcPr&gt;&lt;/w:tblStylePr&gt;&lt;/w:style&gt;&lt;w:style w:type="table" w:styleId="GridTable5Dark-Accent1"&gt;&lt;w:name w:val="Grid Table 5 Dark Accent 1"/&gt;&lt;w:basedOn w:val="TableNormal"/&gt;&lt;w:uiPriority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w:fill="E3F4F4" w:themeFill="accent1"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w:fill="74CBC8" w:themeFill="accent1"/&gt;&lt;/w:tcPr&gt;&lt;/w:tblStylePr&gt;&lt;w:tblStylePr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w:fill="74CBC8" w:themeFill="accent1"/&gt;&lt;/w:tcPr&gt;&lt;/w:tblStylePr&gt;&lt;w:tblStylePr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w:fill="74CBC8" w:themeFill="accent1"/&gt;&lt;/w:tcPr&gt;&lt;/w:tblStylePr&gt;&lt;w:tblStylePr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w:fill="74CBC8" w:themeFill="accent1"/&gt;&lt;/w:tcPr&gt;&lt;/w:tblStylePr&gt;&lt;w:tblStylePr w:type="band1Vert"&gt;&lt;w:tblPr/&gt;&lt;w:tcPr&gt;&lt;w:shd w:val="clear" w:color="auto" w:fill="C7EAE8" w:themeFill="accent1" w:themeFillTint="66"/&gt;&lt;/w:tcPr&gt;&lt;/w:tblStylePr&gt;&lt;w:tblStylePr w:type="band1Horz"&gt;&lt;w:tblPr/&gt;&lt;w:tcPr&gt;&lt;w:shd w:val="clear" w:color="auto" w:fill="C7EAE8" w:themeFill="accent1" w:themeFillTint="66"/&gt;&lt;/w:tcPr&gt;&lt;/w:tblStylePr&gt;&lt;/w:style&gt;&lt;w:style w:type="table" w:styleId="GridTable5Dark-Accent2"&gt;&lt;w:name w:val="Grid Table 5 Dark Accent 2"/&gt;&lt;w:basedOn w:val="TableNormal"/&gt;&lt;w:uiPriority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w:fill="FBF3DF" w:themeFill="accent2"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w:fill="EDC765" w:themeFill="accent2"/&gt;&lt;/w:tcPr&gt;&lt;/w:tblStylePr&gt;&lt;w:tblStylePr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w:fill="EDC765" w:themeFill="accent2"/&gt;&lt;/w:tcPr&gt;&lt;/w:tblStylePr&gt;&lt;w:tblStylePr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w:fill="EDC765" w:themeFill="accent2"/&gt;&lt;/w:tcPr&gt;&lt;/w:tblStylePr&gt;&lt;w:tblStylePr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w:fill="EDC765" w:themeFill="accent2"/&gt;&lt;/w:tcPr&gt;&lt;/w:tblStylePr&gt;&lt;w:tblStylePr w:type="band1Vert"&gt;&lt;w:tblPr/&gt;&lt;w:tcPr&gt;&lt;w:shd w:val="clear" w:color="auto" w:fill="F7E8C1" w:themeFill="accent2" w:themeFillTint="66"/&gt;&lt;/w:tcPr&gt;&lt;/w:tblStylePr&gt;&lt;w:tblStylePr w:type="band1Horz"&gt;&lt;w:tblPr/&gt;&lt;w:tcPr&gt;&lt;w:shd w:val="clear" w:color="auto" w:fill="F7E8C1" w:themeFill="accent2" w:themeFillTint="66"/&gt;&lt;/w:tcPr&gt;&lt;/w:tblStylePr&gt;&lt;/w:style&gt;&lt;w:style w:type="table" w:styleId="GridTable5Dark-Accent3"&gt;&lt;w:name w:val="Grid Table 5 Dark Accent 3"/&gt;&lt;w:basedOn w:val="TableNormal"/&gt;&lt;w:uiPriority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w:fill="E7F4E0" w:themeFill="accent3"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w:fill="8AC867" w:themeFill="accent3"/&gt;&lt;/w:tcPr&gt;&lt;/w:tblStylePr&gt;&lt;w:tblStylePr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w:fill="8AC867" w:themeFill="accent3"/&gt;&lt;/w:tcPr&gt;&lt;/w:tblStylePr&gt;&lt;w:tblStylePr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w:fill="8AC867" w:themeFill="accent3"/&gt;&lt;/w:tcPr&gt;&lt;/w:tblStylePr&gt;&lt;w:tblStylePr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w:fill="8AC867" w:themeFill="accent3"/&gt;&lt;/w:tcPr&gt;&lt;/w:tblStylePr&gt;&lt;w:tblStylePr w:type="band1Vert"&gt;&lt;w:tblPr/&gt;&lt;w:tcPr&gt;&lt;w:shd w:val="clear" w:color="auto" w:fill="D0E9C2" w:themeFill="accent3" w:themeFillTint="66"/&gt;&lt;/w:tcPr&gt;&lt;/w:tblStylePr&gt;&lt;w:tblStylePr w:type="band1Horz"&gt;&lt;w:tblPr/&gt;&lt;w:tcPr&gt;&lt;w:shd w:val="clear" w:color="auto" w:fill="D0E9C2" w:themeFill="accent3" w:themeFillTint="66"/&gt;&lt;/w:tcPr&gt;&lt;/w:tblStylePr&gt;&lt;/w:style&gt;&lt;w:style w:type="table" w:styleId="GridTable5Dark-Accent4"&gt;&lt;w:name w:val="Grid Table 5 Dark Accent 4"/&gt;&lt;w:basedOn w:val="TableNormal"/&gt;&lt;w:uiPriority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w:fill="FCE8DB" w:themeFill="accent4"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w:fill="F0924C" w:themeFill="accent4"/&gt;&lt;/w:tcPr&gt;&lt;/w:tblStylePr&gt;&lt;w:tblStylePr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w:fill="F0924C" w:themeFill="accent4"/&gt;&lt;/w:tcPr&gt;&lt;/w:tblStylePr&gt;&lt;w:tblStylePr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w:fill="F0924C" w:themeFill="accent4"/&gt;&lt;/w:tcPr&gt;&lt;/w:tblStylePr&gt;&lt;w:tblStylePr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w:fill="F0924C" w:themeFill="accent4"/&gt;&lt;/w:tcPr&gt;&lt;/w:tblStylePr&gt;&lt;w:tblStylePr w:type="band1Vert"&gt;&lt;w:tblPr/&gt;&lt;w:tcPr&gt;&lt;w:shd w:val="clear" w:color="auto" w:fill="F9D3B7" w:themeFill="accent4" w:themeFillTint="66"/&gt;&lt;/w:tcPr&gt;&lt;/w:tblStylePr&gt;&lt;w:tblStylePr w:type="band1Horz"&gt;&lt;w:tblPr/&gt;&lt;w:tcPr&gt;&lt;w:shd w:val="clear" w:color="auto" w:fill="F9D3B7" w:themeFill="accent4" w:themeFillTint="66"/&gt;&lt;/w:tcPr&gt;&lt;/w:tblStylePr&gt;&lt;/w:style&gt;&lt;w:style w:type="table" w:styleId="GridTable5Dark-Accent5"&gt;&lt;w:name w:val="Grid Table 5 Dark Accent 5"/&gt;&lt;w:basedOn w:val="TableNormal"/&gt;&lt;w:uiPriority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w:fill="E8E4EF" w:themeFill="accent5"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w:fill="907CB3" w:themeFill="accent5"/&gt;&lt;/w:tcPr&gt;&lt;/w:tblStylePr&gt;&lt;w:tblStylePr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w:fill="907CB3" w:themeFill="accent5"/&gt;&lt;/w:tcPr&gt;&lt;/w:tblStylePr&gt;&lt;w:tblStylePr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w:fill="907CB3" w:themeFill="accent5"/&gt;&lt;/w:tcPr&gt;&lt;/w:tblStylePr&gt;&lt;w:tblStylePr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w:fill="907CB3" w:themeFill="accent5"/&gt;&lt;/w:tcPr&gt;&lt;/w:tblStylePr&gt;&lt;w:tblStylePr w:type="band1Vert"&gt;&lt;w:tblPr/&gt;&lt;w:tcPr&gt;&lt;w:shd w:val="clear" w:color="auto" w:fill="D2CAE0" w:themeFill="accent5" w:themeFillTint="66"/&gt;&lt;/w:tcPr&gt;&lt;/w:tblStylePr&gt;&lt;w:tblStylePr w:type="band1Horz"&gt;&lt;w:tblPr/&gt;&lt;w:tcPr&gt;&lt;w:shd w:val="clear" w:color="auto" w:fill="D2CAE0" w:themeFill="accent5" w:themeFillTint="66"/&gt;&lt;/w:tcPr&gt;&lt;/w:tblStylePr&gt;&lt;/w:style&gt;&lt;w:style w:type="table" w:styleId="GridTable5Dark-Accent6"&gt;&lt;w:name w:val="Grid Table 5 Dark Accent 6"/&gt;&lt;w:basedOn w:val="TableNormal"/&gt;&lt;w:uiPriority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w:fill="FAE4E7" w:themeFill="accent6"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w:fill="E87C8D" w:themeFill="accent6"/&gt;&lt;/w:tcPr&gt;&lt;/w:tblStylePr&gt;&lt;w:tblStylePr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w:fill="E87C8D" w:themeFill="accent6"/&gt;&lt;/w:tcPr&gt;&lt;/w:tblStylePr&gt;&lt;w:tblStylePr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w:fill="E87C8D" w:themeFill="accent6"/&gt;&lt;/w:tcPr&gt;&lt;/w:tblStylePr&gt;&lt;w:tblStylePr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w:fill="E87C8D" w:themeFill="accent6"/&gt;&lt;/w:tcPr&gt;&lt;/w:tblStylePr&gt;&lt;w:tblStylePr w:type="band1Vert"&gt;&lt;w:tblPr/&gt;&lt;w:tcPr&gt;&lt;w:shd w:val="clear" w:color="auto" w:fill="F5CAD1" w:themeFill="accent6" w:themeFillTint="66"/&gt;&lt;/w:tcPr&gt;&lt;/w:tblStylePr&gt;&lt;w:tblStylePr w:type="band1Horz"&gt;&lt;w:tblPr/&gt;&lt;w:tcPr&gt;&lt;w:shd w:val="clear" w:color="auto" w:fill="F5CAD1" w:themeFill="accent6" w:themeFillTint="66"/&gt;&lt;/w:tcPr&gt;&lt;/w:tblStylePr&gt;&lt;/w:style&gt;&lt;w:style w:type="table" w:styleId="GridTable6Colorful"&gt;&lt;w:name w:val="Grid Table 6 Colorful"/&gt;&lt;w:basedOn w:val="TableNormal"/&gt;&lt;w:uiPriority w:val="51"/&gt;&lt;w:rsid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w:themeTint="99"/&gt;&lt;w:insideV w:val="single" w:sz="4" w:space="0" w:color="666666" w:themeColor="text1" w:themeTint="99"/&gt;&lt;/w:tblBorders&gt;&lt;/w:tblPr&gt;&lt;w:tblStylePr w:type="firstRow"&gt;&lt;w:rPr&gt;&lt;w:b/&gt;&lt;w:bCs/&gt;&lt;/w:rPr&gt;&lt;w:tblPr/&gt;&lt;w:tcPr&gt;&lt;w:tcBorders&gt;&lt;w:bottom w:val="single" w:sz="12" w:space="0" w:color="666666" w:themeColor="text1" w:themeTint="99"/&gt;&lt;/w:tcBorders&gt;&lt;/w:tcPr&gt;&lt;/w:tblStylePr&gt;&lt;w:tblStylePr w:type="lastRow"&gt;&lt;w:rPr&gt;&lt;w:b/&gt;&lt;w:bCs/&gt;&lt;/w:rPr&gt;&lt;w:tblPr/&gt;&lt;w:tcPr&gt;&lt;w:tcBorders&gt;&lt;w:top w:val="double" w:sz="4" w:space="0" w:color="666666"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w:styleId="GridTable6Colorful-Accent1"&gt;&lt;w:name w:val="Grid Table 6 Colorful Accent 1"/&gt;&lt;w:basedOn w:val="TableNormal"/&gt;&lt;w:uiPriority w:val="51"/&gt;&lt;w:rsid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w:themeTint="99"/&gt;&lt;w:insideV w:val="single" w:sz="4" w:space="0" w:color="ABDFDD" w:themeColor="accent1" w:themeTint="99"/&gt;&lt;/w:tblBorders&gt;&lt;/w:tblPr&gt;&lt;w:tblStylePr w:type="firstRow"&gt;&lt;w:rPr&gt;&lt;w:b/&gt;&lt;w:bCs/&gt;&lt;/w:rPr&gt;&lt;w:tblPr/&gt;&lt;w:tcPr&gt;&lt;w:tcBorders&gt;&lt;w:bottom w:val="single" w:sz="12" w:space="0" w:color="ABDFDD" w:themeColor="accent1" w:themeTint="99"/&gt;&lt;/w:tcBorders&gt;&lt;/w:tcPr&gt;&lt;/w:tblStylePr&gt;&lt;w:tblStylePr w:type="lastRow"&gt;&lt;w:rPr&gt;&lt;w:b/&gt;&lt;w:bCs/&gt;&lt;/w:rPr&gt;&lt;w:tblPr/&gt;&lt;w:tcPr&gt;&lt;w:tcBorders&gt;&lt;w:top w:val="double" w:sz="4" w:space="0" w:color="ABDFDD"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w:styleId="GridTable6Colorful-Accent2"&gt;&lt;w:name w:val="Grid Table 6 Colorful Accent 2"/&gt;&lt;w:basedOn w:val="TableNormal"/&gt;&lt;w:uiPriority w:val="51"/&gt;&lt;w:rsid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w:themeTint="99"/&gt;&lt;w:insideV w:val="single" w:sz="4" w:space="0" w:color="F4DDA2" w:themeColor="accent2" w:themeTint="99"/&gt;&lt;/w:tblBorders&gt;&lt;/w:tblPr&gt;&lt;w:tblStylePr w:type="firstRow"&gt;&lt;w:rPr&gt;&lt;w:b/&gt;&lt;w:bCs/&gt;&lt;/w:rPr&gt;&lt;w:tblPr/&gt;&lt;w:tcPr&gt;&lt;w:tcBorders&gt;&lt;w:bottom w:val="single" w:sz="12" w:space="0" w:color="F4DDA2" w:themeColor="accent2" w:themeTint="99"/&gt;&lt;/w:tcBorders&gt;&lt;/w:tcPr&gt;&lt;/w:tblStylePr&gt;&lt;w:tblStylePr w:type="lastRow"&gt;&lt;w:rPr&gt;&lt;w:b/&gt;&lt;w:bCs/&gt;&lt;/w:rPr&gt;&lt;w:tblPr/&gt;&lt;w:tcPr&gt;&lt;w:tcBorders&gt;&lt;w:top w:val="double" w:sz="4" w:space="0" w:color="F4DDA2"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w:styleId="GridTable6Colorful-Accent3"&gt;&lt;w:name w:val="Grid Table 6 Colorful Accent 3"/&gt;&lt;w:basedOn w:val="TableNormal"/&gt;&lt;w:uiPriority w:val="51"/&gt;&lt;w:rsid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w:themeTint="99"/&gt;&lt;w:insideV w:val="single" w:sz="4" w:space="0" w:color="B8DEA3" w:themeColor="accent3" w:themeTint="99"/&gt;&lt;/w:tblBorders&gt;&lt;/w:tblPr&gt;&lt;w:tblStylePr w:type="firstRow"&gt;&lt;w:rPr&gt;&lt;w:b/&gt;&lt;w:bCs/&gt;&lt;/w:rPr&gt;&lt;w:tblPr/&gt;&lt;w:tcPr&gt;&lt;w:tcBorders&gt;&lt;w:bottom w:val="single" w:sz="12" w:space="0" w:color="B8DEA3" w:themeColor="accent3" w:themeTint="99"/&gt;&lt;/w:tcBorders&gt;&lt;/w:tcPr&gt;&lt;/w:tblStylePr&gt;&lt;w:tblStylePr w:type="lastRow"&gt;&lt;w:rPr&gt;&lt;w:b/&gt;&lt;w:bCs/&gt;&lt;/w:rPr&gt;&lt;w:tblPr/&gt;&lt;w:tcPr&gt;&lt;w:tcBorders&gt;&lt;w:top w:val="double" w:sz="4" w:space="0" w:color="B8DEA3"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w:styleId="GridTable6Colorful-Accent4"&gt;&lt;w:name w:val="Grid Table 6 Colorful Accent 4"/&gt;&lt;w:basedOn w:val="TableNormal"/&gt;&lt;w:uiPriority w:val="51"/&gt;&lt;w:rsid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w:themeTint="99"/&gt;&lt;w:insideV w:val="single" w:sz="4" w:space="0" w:color="F6BD93" w:themeColor="accent4" w:themeTint="99"/&gt;&lt;/w:tblBorders&gt;&lt;/w:tblPr&gt;&lt;w:tblStylePr w:type="firstRow"&gt;&lt;w:rPr&gt;&lt;w:b/&gt;&lt;w:bCs/&gt;&lt;/w:rPr&gt;&lt;w:tblPr/&gt;&lt;w:tcPr&gt;&lt;w:tcBorders&gt;&lt;w:bottom w:val="single" w:sz="12" w:space="0" w:color="F6BD93" w:themeColor="accent4" w:themeTint="99"/&gt;&lt;/w:tcBorders&gt;&lt;/w:tcPr&gt;&lt;/w:tblStylePr&gt;&lt;w:tblStylePr w:type="lastRow"&gt;&lt;w:rPr&gt;&lt;w:b/&gt;&lt;w:bCs/&gt;&lt;/w:rPr&gt;&lt;w:tblPr/&gt;&lt;w:tcPr&gt;&lt;w:tcBorders&gt;&lt;w:top w:val="double" w:sz="4" w:space="0" w:color="F6BD93"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w:styleId="GridTable6Colorful-Accent5"&gt;&lt;w:name w:val="Grid Table 6 Colorful Accent 5"/&gt;&lt;w:basedOn w:val="TableNormal"/&gt;&lt;w:uiPriority w:val="51"/&gt;&lt;w:rsid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w:themeTint="99"/&gt;&lt;w:insideV w:val="single" w:sz="4" w:space="0" w:color="BCB0D1" w:themeColor="accent5" w:themeTint="99"/&gt;&lt;/w:tblBorders&gt;&lt;/w:tblPr&gt;&lt;w:tblStylePr w:type="firstRow"&gt;&lt;w:rPr&gt;&lt;w:b/&gt;&lt;w:bCs/&gt;&lt;/w:rPr&gt;&lt;w:tblPr/&gt;&lt;w:tcPr&gt;&lt;w:tcBorders&gt;&lt;w:bottom w:val="single" w:sz="12" w:space="0" w:color="BCB0D1" w:themeColor="accent5" w:themeTint="99"/&gt;&lt;/w:tcBorders&gt;&lt;/w:tcPr&gt;&lt;/w:tblStylePr&gt;&lt;w:tblStylePr w:type="lastRow"&gt;&lt;w:rPr&gt;&lt;w:b/&gt;&lt;w:bCs/&gt;&lt;/w:rPr&gt;&lt;w:tblPr/&gt;&lt;w:tcPr&gt;&lt;w:tcBorders&gt;&lt;w:top w:val="double" w:sz="4" w:space="0" w:color="BCB0D1"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w:styleId="GridTable6Colorful-Accent6"&gt;&lt;w:name w:val="Grid Table 6 Colorful Accent 6"/&gt;&lt;w:basedOn w:val="TableNormal"/&gt;&lt;w:uiPriority w:val="51"/&gt;&lt;w:rsid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w:themeTint="99"/&gt;&lt;w:insideV w:val="single" w:sz="4" w:space="0" w:color="F1B0BA" w:themeColor="accent6" w:themeTint="99"/&gt;&lt;/w:tblBorders&gt;&lt;/w:tblPr&gt;&lt;w:tblStylePr w:type="firstRow"&gt;&lt;w:rPr&gt;&lt;w:b/&gt;&lt;w:bCs/&gt;&lt;/w:rPr&gt;&lt;w:tblPr/&gt;&lt;w:tcPr&gt;&lt;w:tcBorders&gt;&lt;w:bottom w:val="single" w:sz="12" w:space="0" w:color="F1B0BA" w:themeColor="accent6" w:themeTint="99"/&gt;&lt;/w:tcBorders&gt;&lt;/w:tcPr&gt;&lt;/w:tblStylePr&gt;&lt;w:tblStylePr w:type="lastRow"&gt;&lt;w:rPr&gt;&lt;w:b/&gt;&lt;w:bCs/&gt;&lt;/w:rPr&gt;&lt;w:tblPr/&gt;&lt;w:tcPr&gt;&lt;w:tcBorders&gt;&lt;w:top w:val="double" w:sz="4" w:space="0" w:color="F1B0BA"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w:styleId="GridTable7Colorful"&gt;&lt;w:name w:val="Grid Table 7 Colorful"/&gt;&lt;w:basedOn w:val="TableNormal"/&gt;&lt;w:uiPriority w:val="52"/&gt;&lt;w:rsid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w:themeTint="99"/&gt;&lt;w:insideV w:val="single" w:sz="4" w:space="0" w:color="666666" w:themeColor="text1"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w:themeFillTint="33"/&gt;&lt;/w:tcPr&gt;&lt;/w:tblStylePr&gt;&lt;w:tblStylePr w:type="neCell"&gt;&lt;w:tblPr/&gt;&lt;w:tcPr&gt;&lt;w:tcBorders&gt;&lt;w:bottom w:val="single" w:sz="4" w:space="0" w:color="666666" w:themeColor="text1" w:themeTint="99"/&gt;&lt;/w:tcBorders&gt;&lt;/w:tcPr&gt;&lt;/w:tblStylePr&gt;&lt;w:tblStylePr w:type="nwCell"&gt;&lt;w:tblPr/&gt;&lt;w:tcPr&gt;&lt;w:tcBorders&gt;&lt;w:bottom w:val="single" w:sz="4" w:space="0" w:color="666666" w:themeColor="text1" w:themeTint="99"/&gt;&lt;/w:tcBorders&gt;&lt;/w:tcPr&gt;&lt;/w:tblStylePr&gt;&lt;w:tblStylePr w:type="seCell"&gt;&lt;w:tblPr/&gt;&lt;w:tcPr&gt;&lt;w:tcBorders&gt;&lt;w:top w:val="single" w:sz="4" w:space="0" w:color="666666" w:themeColor="text1" w:themeTint="99"/&gt;&lt;/w:tcBorders&gt;&lt;/w:tcPr&gt;&lt;/w:tblStylePr&gt;&lt;w:tblStylePr w:type="swCell"&gt;&lt;w:tblPr/&gt;&lt;w:tcPr&gt;&lt;w:tcBorders&gt;&lt;w:top w:val="single" w:sz="4" w:space="0" w:color="666666" w:themeColor="text1" w:themeTint="99"/&gt;&lt;/w:tcBorders&gt;&lt;/w:tcPr&gt;&lt;/w:tblStylePr&gt;&lt;/w:style&gt;&lt;w:style w:type="table" w:styleId="GridTable7Colorful-Accent1"&gt;&lt;w:name w:val="Grid Table 7 Colorful Accent 1"/&gt;&lt;w:basedOn w:val="TableNormal"/&gt;&lt;w:uiPriority w:val="52"/&gt;&lt;w:rsid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w:themeTint="99"/&gt;&lt;w:insideV w:val="single" w:sz="4" w:space="0" w:color="ABDFDD" w:themeColor="accent1"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w:themeFillTint="33"/&gt;&lt;/w:tcPr&gt;&lt;/w:tblStylePr&gt;&lt;w:tblStylePr w:type="neCell"&gt;&lt;w:tblPr/&gt;&lt;w:tcPr&gt;&lt;w:tcBorders&gt;&lt;w:bottom w:val="single" w:sz="4" w:space="0" w:color="ABDFDD" w:themeColor="accent1" w:themeTint="99"/&gt;&lt;/w:tcBorders&gt;&lt;/w:tcPr&gt;&lt;/w:tblStylePr&gt;&lt;w:tblStylePr w:type="nwCell"&gt;&lt;w:tblPr/&gt;&lt;w:tcPr&gt;&lt;w:tcBorders&gt;&lt;w:bottom w:val="single" w:sz="4" w:space="0" w:color="ABDFDD" w:themeColor="accent1" w:themeTint="99"/&gt;&lt;/w:tcBorders&gt;&lt;/w:tcPr&gt;&lt;/w:tblStylePr&gt;&lt;w:tblStylePr w:type="seCell"&gt;&lt;w:tblPr/&gt;&lt;w:tcPr&gt;&lt;w:tcBorders&gt;&lt;w:top w:val="single" w:sz="4" w:space="0" w:color="ABDFDD" w:themeColor="accent1" w:themeTint="99"/&gt;&lt;/w:tcBorders&gt;&lt;/w:tcPr&gt;&lt;/w:tblStylePr&gt;&lt;w:tblStylePr w:type="swCell"&gt;&lt;w:tblPr/&gt;&lt;w:tcPr&gt;&lt;w:tcBorders&gt;&lt;w:top w:val="single" w:sz="4" w:space="0" w:color="ABDFDD" w:themeColor="accent1" w:themeTint="99"/&gt;&lt;/w:tcBorders&gt;&lt;/w:tcPr&gt;&lt;/w:tblStylePr&gt;&lt;/w:style&gt;&lt;w:style w:type="table" w:styleId="GridTable7Colorful-Accent2"&gt;&lt;w:name w:val="Grid Table 7 Colorful Accent 2"/&gt;&lt;w:basedOn w:val="TableNormal"/&gt;&lt;w:uiPriority w:val="52"/&gt;&lt;w:rsid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w:themeTint="99"/&gt;&lt;w:insideV w:val="single" w:sz="4" w:space="0" w:color="F4DDA2" w:themeColor="accent2"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w:themeFillTint="33"/&gt;&lt;/w:tcPr&gt;&lt;/w:tblStylePr&gt;&lt;w:tblStylePr w:type="neCell"&gt;&lt;w:tblPr/&gt;&lt;w:tcPr&gt;&lt;w:tcBorders&gt;&lt;w:bottom w:val="single" w:sz="4" w:space="0" w:color="F4DDA2" w:themeColor="accent2" w:themeTint="99"/&gt;&lt;/w:tcBorders&gt;&lt;/w:tcPr&gt;&lt;/w:tblStylePr&gt;&lt;w:tblStylePr w:type="nwCell"&gt;&lt;w:tblPr/&gt;&lt;w:tcPr&gt;&lt;w:tcBorders&gt;&lt;w:bottom w:val="single" w:sz="4" w:space="0" w:color="F4DDA2" w:themeColor="accent2" w:themeTint="99"/&gt;&lt;/w:tcBorders&gt;&lt;/w:tcPr&gt;&lt;/w:tblStylePr&gt;&lt;w:tblStylePr w:type="seCell"&gt;&lt;w:tblPr/&gt;&lt;w:tcPr&gt;&lt;w:tcBorders&gt;&lt;w:top w:val="single" w:sz="4" w:space="0" w:color="F4DDA2" w:themeColor="accent2" w:themeTint="99"/&gt;&lt;/w:tcBorders&gt;&lt;/w:tcPr&gt;&lt;/w:tblStylePr&gt;&lt;w:tblStylePr w:type="swCell"&gt;&lt;w:tblPr/&gt;&lt;w:tcPr&gt;&lt;w:tcBorders&gt;&lt;w:top w:val="single" w:sz="4" w:space="0" w:color="F4DDA2" w:themeColor="accent2" w:themeTint="99"/&gt;&lt;/w:tcBorders&gt;&lt;/w:tcPr&gt;&lt;/w:tblStylePr&gt;&lt;/w:style&gt;&lt;w:style w:type="table" w:styleId="GridTable7Colorful-Accent3"&gt;&lt;w:name w:val="Grid Table 7 Colorful Accent 3"/&gt;&lt;w:basedOn w:val="TableNormal"/&gt;&lt;w:uiPriority w:val="52"/&gt;&lt;w:rsid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w:themeTint="99"/&gt;&lt;w:insideV w:val="single" w:sz="4" w:space="0" w:color="B8DEA3" w:themeColor="accent3"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w:themeFillTint="33"/&gt;&lt;/w:tcPr&gt;&lt;/w:tblStylePr&gt;&lt;w:tblStylePr w:type="neCell"&gt;&lt;w:tblPr/&gt;&lt;w:tcPr&gt;&lt;w:tcBorders&gt;&lt;w:bottom w:val="single" w:sz="4" w:space="0" w:color="B8DEA3" w:themeColor="accent3" w:themeTint="99"/&gt;&lt;/w:tcBorders&gt;&lt;/w:tcPr&gt;&lt;/w:tblStylePr&gt;&lt;w:tblStylePr w:type="nwCell"&gt;&lt;w:tblPr/&gt;&lt;w:tcPr&gt;&lt;w:tcBorders&gt;&lt;w:bottom w:val="single" w:sz="4" w:space="0" w:color="B8DEA3" w:themeColor="accent3" w:themeTint="99"/&gt;&lt;/w:tcBorders&gt;&lt;/w:tcPr&gt;&lt;/w:tblStylePr&gt;&lt;w:tblStylePr w:type="seCell"&gt;&lt;w:tblPr/&gt;&lt;w:tcPr&gt;&lt;w:tcBorders&gt;&lt;w:top w:val="single" w:sz="4" w:space="0" w:color="B8DEA3" w:themeColor="accent3" w:themeTint="99"/&gt;&lt;/w:tcBorders&gt;&lt;/w:tcPr&gt;&lt;/w:tblStylePr&gt;&lt;w:tblStylePr w:type="swCell"&gt;&lt;w:tblPr/&gt;&lt;w:tcPr&gt;&lt;w:tcBorders&gt;&lt;w:top w:val="single" w:sz="4" w:space="0" w:color="B8DEA3" w:themeColor="accent3" w:themeTint="99"/&gt;&lt;/w:tcBorders&gt;&lt;/w:tcPr&gt;&lt;/w:tblStylePr&gt;&lt;/w:style&gt;&lt;w:style w:type="table" w:styleId="GridTable7Colorful-Accent4"&gt;&lt;w:name w:val="Grid Table 7 Colorful Accent 4"/&gt;&lt;w:basedOn w:val="TableNormal"/&gt;&lt;w:uiPriority w:val="52"/&gt;&lt;w:rsid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w:themeTint="99"/&gt;&lt;w:insideV w:val="single" w:sz="4" w:space="0" w:color="F6BD93" w:themeColor="accent4"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w:themeFillTint="33"/&gt;&lt;/w:tcPr&gt;&lt;/w:tblStylePr&gt;&lt;w:tblStylePr w:type="neCell"&gt;&lt;w:tblPr/&gt;&lt;w:tcPr&gt;&lt;w:tcBorders&gt;&lt;w:bottom w:val="single" w:sz="4" w:space="0" w:color="F6BD93" w:themeColor="accent4" w:themeTint="99"/&gt;&lt;/w:tcBorders&gt;&lt;/w:tcPr&gt;&lt;/w:tblStylePr&gt;&lt;w:tblStylePr w:type="nwCell"&gt;&lt;w:tblPr/&gt;&lt;w:tcPr&gt;&lt;w:tcBorders&gt;&lt;w:bottom w:val="single" w:sz="4" w:space="0" w:color="F6BD93" w:themeColor="accent4" w:themeTint="99"/&gt;&lt;/w:tcBorders&gt;&lt;/w:tcPr&gt;&lt;/w:tblStylePr&gt;&lt;w:tblStylePr w:type="seCell"&gt;&lt;w:tblPr/&gt;&lt;w:tcPr&gt;&lt;w:tcBorders&gt;&lt;w:top w:val="single" w:sz="4" w:space="0" w:color="F6BD93" w:themeColor="accent4" w:themeTint="99"/&gt;&lt;/w:tcBorders&gt;&lt;/w:tcPr&gt;&lt;/w:tblStylePr&gt;&lt;w:tblStylePr w:type="swCell"&gt;&lt;w:tblPr/&gt;&lt;w:tcPr&gt;&lt;w:tcBorders&gt;&lt;w:top w:val="single" w:sz="4" w:space="0" w:color="F6BD93" w:themeColor="accent4" w:themeTint="99"/&gt;&lt;/w:tcBorders&gt;&lt;/w:tcPr&gt;&lt;/w:tblStylePr&gt;&lt;/w:style&gt;&lt;w:style w:type="table" w:styleId="GridTable7Colorful-Accent5"&gt;&lt;w:name w:val="Grid Table 7 Colorful Accent 5"/&gt;&lt;w:basedOn w:val="TableNormal"/&gt;&lt;w:uiPriority w:val="52"/&gt;&lt;w:rsid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w:themeTint="99"/&gt;&lt;w:insideV w:val="single" w:sz="4" w:space="0" w:color="BCB0D1" w:themeColor="accent5"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w:themeFillTint="33"/&gt;&lt;/w:tcPr&gt;&lt;/w:tblStylePr&gt;&lt;w:tblStylePr w:type="neCell"&gt;&lt;w:tblPr/&gt;&lt;w:tcPr&gt;&lt;w:tcBorders&gt;&lt;w:bottom w:val="single" w:sz="4" w:space="0" w:color="BCB0D1" w:themeColor="accent5" w:themeTint="99"/&gt;&lt;/w:tcBorders&gt;&lt;/w:tcPr&gt;&lt;/w:tblStylePr&gt;&lt;w:tblStylePr w:type="nwCell"&gt;&lt;w:tblPr/&gt;&lt;w:tcPr&gt;&lt;w:tcBorders&gt;&lt;w:bottom w:val="single" w:sz="4" w:space="0" w:color="BCB0D1" w:themeColor="accent5" w:themeTint="99"/&gt;&lt;/w:tcBorders&gt;&lt;/w:tcPr&gt;&lt;/w:tblStylePr&gt;&lt;w:tblStylePr w:type="seCell"&gt;&lt;w:tblPr/&gt;&lt;w:tcPr&gt;&lt;w:tcBorders&gt;&lt;w:top w:val="single" w:sz="4" w:space="0" w:color="BCB0D1" w:themeColor="accent5" w:themeTint="99"/&gt;&lt;/w:tcBorders&gt;&lt;/w:tcPr&gt;&lt;/w:tblStylePr&gt;&lt;w:tblStylePr w:type="swCell"&gt;&lt;w:tblPr/&gt;&lt;w:tcPr&gt;&lt;w:tcBorders&gt;&lt;w:top w:val="single" w:sz="4" w:space="0" w:color="BCB0D1" w:themeColor="accent5" w:themeTint="99"/&gt;&lt;/w:tcBorders&gt;&lt;/w:tcPr&gt;&lt;/w:tblStylePr&gt;&lt;/w:style&gt;&lt;w:style w:type="table" w:styleId="GridTable7Colorful-Accent6"&gt;&lt;w:name w:val="Grid Table 7 Colorful Accent 6"/&gt;&lt;w:basedOn w:val="TableNormal"/&gt;&lt;w:uiPriority w:val="52"/&gt;&lt;w:rsid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w:themeTint="99"/&gt;&lt;w:insideV w:val="single" w:sz="4" w:space="0" w:color="F1B0BA" w:themeColor="accent6"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w:themeFillTint="33"/&gt;&lt;/w:tcPr&gt;&lt;/w:tblStylePr&gt;&lt;w:tblStylePr w:type="neCell"&gt;&lt;w:tblPr/&gt;&lt;w:tcPr&gt;&lt;w:tcBorders&gt;&lt;w:bottom w:val="single" w:sz="4" w:space="0" w:color="F1B0BA" w:themeColor="accent6" w:themeTint="99"/&gt;&lt;/w:tcBorders&gt;&lt;/w:tcPr&gt;&lt;/w:tblStylePr&gt;&lt;w:tblStylePr w:type="nwCell"&gt;&lt;w:tblPr/&gt;&lt;w:tcPr&gt;&lt;w:tcBorders&gt;&lt;w:bottom w:val="single" w:sz="4" w:space="0" w:color="F1B0BA" w:themeColor="accent6" w:themeTint="99"/&gt;&lt;/w:tcBorders&gt;&lt;/w:tcPr&gt;&lt;/w:tblStylePr&gt;&lt;w:tblStylePr w:type="seCell"&gt;&lt;w:tblPr/&gt;&lt;w:tcPr&gt;&lt;w:tcBorders&gt;&lt;w:top w:val="single" w:sz="4" w:space="0" w:color="F1B0BA" w:themeColor="accent6" w:themeTint="99"/&gt;&lt;/w:tcBorders&gt;&lt;/w:tcPr&gt;&lt;/w:tblStylePr&gt;&lt;w:tblStylePr w:type="swCell"&gt;&lt;w:tblPr/&gt;&lt;w:tcPr&gt;&lt;w:tcBorders&gt;&lt;w:top w:val="single" w:sz="4" w:space="0" w:color="F1B0BA" w:themeColor="accent6" w:themeTint="99"/&gt;&lt;/w:tcBorders&gt;&lt;/w:tcPr&gt;&lt;/w:tblStylePr&gt;&lt;/w:style&gt;&lt;w:style w:type="paragraph" w:styleId="Header"&gt;&lt;w:name w:val="header"/&gt;&lt;w:basedOn w:val="Normal"/&gt;&lt;w:link w:val="HeaderChar"/&gt;&lt;w:uiPriority w:val="99"/&gt;&lt;w:unhideWhenUsed/&gt;&lt;w:rsid w:val="00632BB1"/&gt;&lt;w:pPr&gt;&lt;w:spacing w:after="0" w:line="240" w:lineRule="auto"/&gt;&lt;/w:pPr&gt;&lt;/w:style&gt;&lt;w:style w:type="character" w:customStyle="1" w:styleId="HeaderChar"&gt;&lt;w:name w:val="Header Char"/&gt;&lt;w:basedOn w:val="DefaultParagraphFont"/&gt;&lt;w:link w:val="Header"/&gt;&lt;w:uiPriority w:val="99"/&gt;&lt;w:rsid w:val="00632BB1"/&gt;&lt;/w:style&gt;&lt;w:style w:type="character" w:customStyle="1" w:styleId="Heading7Char"&gt;&lt;w:name w:val="Heading 7 Char"/&gt;&lt;w:basedOn w:val="DefaultParagraphFont"/&gt;&lt;w:link w:val="Heading7"/&gt;&lt;w:uiPriority w:val="8"/&gt;&lt;w:semiHidden/&gt;&lt;w:rsid w:val="00555FE1"/&gt;&lt;w:rPr&gt;&lt;w:rFonts w:asciiTheme="majorHAnsi" w:eastAsiaTheme="majorEastAsia" w:hAnsiTheme="majorHAnsi" w:cstheme="majorBidi"/&gt;&lt;w:i/&gt;&lt;w:iCs/&gt;&lt;w:color w:val="2B7370" w:themeColor="accent1" w:themeShade="7F"/&gt;&lt;/w:rPr&gt;&lt;/w:style&gt;&lt;w:style w:type="character" w:customStyle="1" w:styleId="Heading8Char"&gt;&lt;w:name w:val="Heading 8 Char"/&gt;&lt;w:basedOn w:val="DefaultParagraphFont"/&gt;&lt;w:link w:val="Heading8"/&gt;&lt;w:uiPriority w:val="8"/&gt;&lt;w:semiHidden/&gt;&lt;w:rsid w:val="00555FE1"/&gt;&lt;w:rPr&gt;&lt;w:rFonts w:asciiTheme="majorHAnsi" w:eastAsiaTheme="majorEastAsia" w:hAnsiTheme="majorHAnsi" w:cstheme="majorBidi"/&gt;&lt;w:color w:val="272727" w:themeColor="text1" w:themeTint="D8"/&gt;&lt;w:szCs w:val="21"/&gt;&lt;/w:rPr&gt;&lt;/w:style&gt;&lt;w:style w:type="character" w:customStyle="1" w:styleId="Heading9Char"&gt;&lt;w:name w:val="Heading 9 Char"/&gt;&lt;w:basedOn w:val="DefaultParagraphFont"/&gt;&lt;w:link w:val="Heading9"/&gt;&lt;w:uiPriority w:val="8"/&gt;&lt;w:semiHidden/&gt;&lt;w:rsid w:val="00555FE1"/&gt;&lt;w:rPr&gt;&lt;w:rFonts w:asciiTheme="majorHAnsi" w:eastAsiaTheme="majorEastAsia" w:hAnsiTheme="majorHAnsi" w:cstheme="majorBidi"/&gt;&lt;w:i/&gt;&lt;w:iCs/&gt;&lt;w:color w:val="272727" w:themeColor="text1" w:themeTint="D8"/&gt;&lt;w:szCs w:val="21"/&gt;&lt;/w:rPr&gt;&lt;/w:style&gt;&lt;w:style w:type="character" w:styleId="HTMLAcronym"&gt;&lt;w:name w:val="HTML Acronym"/&gt;&lt;w:basedOn w:val="DefaultParagraphFont"/&gt;&lt;w:uiPriority w:val="99"/&gt;&lt;w:semiHidden/&gt;&lt;w:unhideWhenUsed/&gt;&lt;w:rsid w:val="00A92C80"/&gt;&lt;/w:style&gt;&lt;w:style w:type="paragraph" w:styleId="HTMLAddress"&gt;&lt;w:name w:val="HTML Address"/&gt;&lt;w:basedOn w:val="Normal"/&gt;&lt;w:link w:val="HTMLAddressChar"/&gt;&lt;w:uiPriority w:val="99"/&gt;&lt;w:semiHidden/&gt;&lt;w:unhideWhenUsed/&gt;&lt;w:rsid w:val="00A92C80"/&gt;&lt;w:pPr&gt;&lt;w:spacing w:after="0" w:line="240" w:lineRule="auto"/&gt;&lt;/w:pPr&gt;&lt;w:rPr&gt;&lt;w:i/&gt;&lt;w:iCs/&gt;&lt;/w:rPr&gt;&lt;/w:style&gt;&lt;w:style w:type="character" w:customStyle="1" w:styleId="HTMLAddressChar"&gt;&lt;w:name w:val="HTML Address Char"/&gt;&lt;w:basedOn w:val="DefaultParagraphFont"/&gt;&lt;w:link w:val="HTMLAddress"/&gt;&lt;w:uiPriority w:val="99"/&gt;&lt;w:semiHidden/&gt;&lt;w:rsid w:val="00A92C80"/&gt;&lt;w:rPr&gt;&lt;w:i/&gt;&lt;w:iCs/&gt;&lt;/w:rPr&gt;&lt;/w:style&gt;&lt;w:style w:type="character" w:styleId="HTMLCite"&gt;&lt;w:name w:val="HTML Cite"/&gt;&lt;w:basedOn w:val="DefaultParagraphFont"/&gt;&lt;w:uiPriority w:val="99"/&gt;&lt;w:semiHidden/&gt;&lt;w:unhideWhenUsed/&gt;&lt;w:rsid w:val="00A92C80"/&gt;&lt;w:rPr&gt;&lt;w:i/&gt;&lt;w:iCs/&gt;&lt;/w:rPr&gt;&lt;/w:style&gt;&lt;w:style w:type="character" w:styleId="HTMLCode"&gt;&lt;w:name w:val="HTML Code"/&gt;&lt;w:basedOn w:val="DefaultParagraphFont"/&gt;&lt;w:uiPriority w:val="99"/&gt;&lt;w:semiHidden/&gt;&lt;w:unhideWhenUsed/&gt;&lt;w:rsid w:val="00A92C80"/&gt;&lt;w:rPr&gt;&lt;w:rFonts w:ascii="Consolas" w:hAnsi="Consolas"/&gt;&lt;w:sz w:val="22"/&gt;&lt;w:szCs w:val="20"/&gt;&lt;/w:rPr&gt;&lt;/w:style&gt;&lt;w:style w:type="character" w:styleId="HTMLDefinition"&gt;&lt;w:name w:val="HTML Definition"/&gt;&lt;w:basedOn w:val="DefaultParagraphFont"/&gt;&lt;w:uiPriority w:val="99"/&gt;&lt;w:semiHidden/&gt;&lt;w:unhideWhenUsed/&gt;&lt;w:rsid w:val="00A92C80"/&gt;&lt;w:rPr&gt;&lt;w:i/&gt;&lt;w:iCs/&gt;&lt;/w:rPr&gt;&lt;/w:style&gt;&lt;w:style w:type="character" w:styleId="HTMLKeyboard"&gt;&lt;w:name w:val="HTML Keyboard"/&gt;&lt;w:basedOn w:val="DefaultParagraphFont"/&gt;&lt;w:uiPriority w:val="99"/&gt;&lt;w:semiHidden/&gt;&lt;w:unhideWhenUsed/&gt;&lt;w:rsid w:val="00A92C80"/&gt;&lt;w:rPr&gt;&lt;w:rFonts w:ascii="Consolas" w:hAnsi="Consolas"/&gt;&lt;w:sz w:val="22"/&gt;&lt;w:szCs w:val="20"/&gt;&lt;/w:rPr&gt;&lt;/w:style&gt;&lt;w:style w:type="paragraph" w:styleId="HTMLPreformatted"&gt;&lt;w:name w:val="HTML Preformatted"/&gt;&lt;w:basedOn w:val="Normal"/&gt;&lt;w:link w:val="HTMLPreformattedChar"/&gt;&lt;w:uiPriority w:val="99"/&gt;&lt;w:semiHidden/&gt;&lt;w:unhideWhenUsed/&gt;&lt;w:rsid w:val="00A92C80"/&gt;&lt;w:pPr&gt;&lt;w:spacing w:after="0" w:line="240" w:lineRule="auto"/&gt;&lt;/w:pPr&gt;&lt;w:rPr&gt;&lt;w:rFonts w:ascii="Consolas" w:hAnsi="Consolas"/&gt;&lt;w:szCs w:val="20"/&gt;&lt;/w:rPr&gt;&lt;/w:style&gt;&lt;w:style w:type="character" w:customStyle="1" w:styleId="HTMLPreformattedChar"&gt;&lt;w:name w:val="HTML Preformatted Char"/&gt;&lt;w:basedOn w:val="DefaultParagraphFont"/&gt;&lt;w:link w:val="HTMLPreformatted"/&gt;&lt;w:uiPriority w:val="99"/&gt;&lt;w:semiHidden/&gt;&lt;w:rsid w:val="00A92C80"/&gt;&lt;w:rPr&gt;&lt;w:rFonts w:ascii="Consolas" w:hAnsi="Consolas"/&gt;&lt;w:szCs w:val="20"/&gt;&lt;/w:rPr&gt;&lt;/w:style&gt;&lt;w:style w:type="character" w:styleId="HTMLSample"&gt;&lt;w:name w:val="HTML Sample"/&gt;&lt;w:basedOn w:val="DefaultParagraphFont"/&gt;&lt;w:uiPriority w:val="99"/&gt;&lt;w:semiHidden/&gt;&lt;w:unhideWhenUsed/&gt;&lt;w:rsid w:val="00A92C80"/&gt;&lt;w:rPr&gt;&lt;w:rFonts w:ascii="Consolas" w:hAnsi="Consolas"/&gt;&lt;w:sz w:val="24"/&gt;&lt;w:szCs w:val="24"/&gt;&lt;/w:rPr&gt;&lt;/w:style&gt;&lt;w:style w:type="character" w:styleId="HTMLTypewriter"&gt;&lt;w:name w:val="HTML Typewriter"/&gt;&lt;w:basedOn w:val="DefaultParagraphFont"/&gt;&lt;w:uiPriority w:val="99"/&gt;&lt;w:semiHidden/&gt;&lt;w:unhideWhenUsed/&gt;&lt;w:rsid w:val="00A92C80"/&gt;&lt;w:rPr&gt;&lt;w:rFonts w:ascii="Consolas" w:hAnsi="Consolas"/&gt;&lt;w:sz w:val="22"/&gt;&lt;w:szCs w:val="20"/&gt;&lt;/w:rPr&gt;&lt;/w:style&gt;&lt;w:style w:type="character" w:styleId="HTMLVariable"&gt;&lt;w:name w:val="HTML Variable"/&gt;&lt;w:basedOn w:val="DefaultParagraphFont"/&gt;&lt;w:uiPriority w:val="99"/&gt;&lt;w:semiHidden/&gt;&lt;w:unhideWhenUsed/&gt;&lt;w:rsid w:val="00A92C80"/&gt;&lt;w:rPr&gt;&lt;w:i/&gt;&lt;w:iCs/&gt;&lt;/w:rPr&gt;&lt;/w:style&gt;&lt;w:style w:type="character" w:styleId="Hyperlink"&gt;&lt;w:name w:val="Hyperlink"/&gt;&lt;w:basedOn w:val="DefaultParagraphFont"/&gt;&lt;w:uiPriority w:val="99"/&gt;&lt;w:semiHidden/&gt;&lt;w:unhideWhenUsed/&gt;&lt;w:rsid w:val="00E75E55"/&gt;&lt;w:rPr&gt;&lt;w:color w:val="2B7471" w:themeColor="accent1" w:themeShade="80"/&gt;&lt;w:u w:val="single"/&gt;&lt;/w:rPr&gt;&lt;/w:style&gt;&lt;w:style w:type="paragraph" w:styleId="Index1"&gt;&lt;w:name w:val="index 1"/&gt;&lt;w:basedOn w:val="Normal"/&gt;&lt;w:next w:val="Normal"/&gt;&lt;w:autoRedefine/&gt;&lt;w:uiPriority w:val="99"/&gt;&lt;w:semiHidden/&gt;&lt;w:unhideWhenUsed/&gt;&lt;w:rsid w:val="00A92C80"/&gt;&lt;w:pPr&gt;&lt;w:spacing w:after="0" w:line="240" w:lineRule="auto"/&gt;&lt;w:ind w:left="220" w:hanging="220"/&gt;&lt;/w:pPr&gt;&lt;/w:style&gt;&lt;w:style w:type="paragraph" w:styleId="Index2"&gt;&lt;w:name w:val="index 2"/&gt;&lt;w:basedOn w:val="Normal"/&gt;&lt;w:next w:val="Normal"/&gt;&lt;w:autoRedefine/&gt;&lt;w:uiPriority w:val="99"/&gt;&lt;w:semiHidden/&gt;&lt;w:unhideWhenUsed/&gt;&lt;w:rsid w:val="00A92C80"/&gt;&lt;w:pPr&gt;&lt;w:spacing w:after="0" w:line="240" w:lineRule="auto"/&gt;&lt;w:ind w:left="440" w:hanging="220"/&gt;&lt;/w:pPr&gt;&lt;/w:style&gt;&lt;w:style w:type="paragraph" w:styleId="Index3"&gt;&lt;w:name w:val="index 3"/&gt;&lt;w:basedOn w:val="Normal"/&gt;&lt;w:next w:val="Normal"/&gt;&lt;w:autoRedefine/&gt;&lt;w:uiPriority w:val="99"/&gt;&lt;w:semiHidden/&gt;&lt;w:unhideWhenUsed/&gt;&lt;w:rsid w:val="00A92C80"/&gt;&lt;w:pPr&gt;&lt;w:spacing w:after="0" w:line="240" w:lineRule="auto"/&gt;&lt;w:ind w:left="660" w:hanging="220"/&gt;&lt;/w:pPr&gt;&lt;/w:style&gt;&lt;w:style w:type="paragraph" w:styleId="Index4"&gt;&lt;w:name w:val="index 4"/&gt;&lt;w:basedOn w:val="Normal"/&gt;&lt;w:next w:val="Normal"/&gt;&lt;w:autoRedefine/&gt;&lt;w:uiPriority w:val="99"/&gt;&lt;w:semiHidden/&gt;&lt;w:unhideWhenUsed/&gt;&lt;w:rsid w:val="00A92C80"/&gt;&lt;w:pPr&gt;&lt;w:spacing w:after="0" w:line="240" w:lineRule="auto"/&gt;&lt;w:ind w:left="880" w:hanging="220"/&gt;&lt;/w:pPr&gt;&lt;/w:style&gt;&lt;w:style w:type="paragraph" w:styleId="Index5"&gt;&lt;w:name w:val="index 5"/&gt;&lt;w:basedOn w:val="Normal"/&gt;&lt;w:next w:val="Normal"/&gt;&lt;w:autoRedefine/&gt;&lt;w:uiPriority w:val="99"/&gt;&lt;w:semiHidden/&gt;&lt;w:unhideWhenUsed/&gt;&lt;w:rsid w:val="00A92C80"/&gt;&lt;w:pPr&gt;&lt;w:spacing w:after="0" w:line="240" w:lineRule="auto"/&gt;&lt;w:ind w:left="1100" w:hanging="220"/&gt;&lt;/w:pPr&gt;&lt;/w:style&gt;&lt;w:style w:type="paragraph" w:styleId="Index6"&gt;&lt;w:name w:val="index 6"/&gt;&lt;w:basedOn w:val="Normal"/&gt;&lt;w:next w:val="Normal"/&gt;&lt;w:autoRedefine/&gt;&lt;w:uiPriority w:val="99"/&gt;&lt;w:semiHidden/&gt;&lt;w:unhideWhenUsed/&gt;&lt;w:rsid w:val="00A92C80"/&gt;&lt;w:pPr&gt;&lt;w:spacing w:after="0" w:line="240" w:lineRule="auto"/&gt;&lt;w:ind w:left="1320" w:hanging="220"/&gt;&lt;/w:pPr&gt;&lt;/w:style&gt;&lt;w:style w:type="paragraph" w:styleId="Index7"&gt;&lt;w:name w:val="index 7"/&gt;&lt;w:basedOn w:val="Normal"/&gt;&lt;w:next w:val="Normal"/&gt;&lt;w:autoRedefine/&gt;&lt;w:uiPriority w:val="99"/&gt;&lt;w:semiHidden/&gt;&lt;w:unhideWhenUsed/&gt;&lt;w:rsid w:val="00A92C80"/&gt;&lt;w:pPr&gt;&lt;w:spacing w:after="0" w:line="240" w:lineRule="auto"/&gt;&lt;w:ind w:left="1540" w:hanging="220"/&gt;&lt;/w:pPr&gt;&lt;/w:style&gt;&lt;w:style w:type="paragraph" w:styleId="Index8"&gt;&lt;w:name w:val="index 8"/&gt;&lt;w:basedOn w:val="Normal"/&gt;&lt;w:next w:val="Normal"/&gt;&lt;w:autoRedefine/&gt;&lt;w:uiPriority w:val="99"/&gt;&lt;w:semiHidden/&gt;&lt;w:unhideWhenUsed/&gt;&lt;w:rsid w:val="00A92C80"/&gt;&lt;w:pPr&gt;&lt;w:spacing w:after="0" w:line="240" w:lineRule="auto"/&gt;&lt;w:ind w:left="1760" w:hanging="220"/&gt;&lt;/w:pPr&gt;&lt;/w:style&gt;&lt;w:style w:type="paragraph" w:styleId="Index9"&gt;&lt;w:name w:val="index 9"/&gt;&lt;w:basedOn w:val="Normal"/&gt;&lt;w:next w:val="Normal"/&gt;&lt;w:autoRedefine/&gt;&lt;w:uiPriority w:val="99"/&gt;&lt;w:semiHidden/&gt;&lt;w:unhideWhenUsed/&gt;&lt;w:rsid w:val="00A92C80"/&gt;&lt;w:pPr&gt;&lt;w:spacing w:after="0" w:line="240" w:lineRule="auto"/&gt;&lt;w:ind w:left="1980" w:hanging="220"/&gt;&lt;/w:pPr&gt;&lt;/w:style&gt;&lt;w:style w:type="paragraph" w:styleId="IndexHeading"&gt;&lt;w:name w:val="index heading"/&gt;&lt;w:basedOn w:val="Normal"/&gt;&lt;w:next w:val="Index1"/&gt;&lt;w:uiPriority w:val="99"/&gt;&lt;w:semiHidden/&gt;&lt;w:unhideWhenUsed/&gt;&lt;w:rsid w:val="00A92C80"/&gt;&lt;w:rPr&gt;&lt;w:rFonts w:asciiTheme="majorHAnsi" w:eastAsiaTheme="majorEastAsia" w:hAnsiTheme="majorHAnsi" w:cstheme="majorBidi"/&gt;&lt;w:b/&gt;&lt;w:bCs/&gt;&lt;/w:rPr&gt;&lt;/w:style&gt;&lt;w:style w:type="table" w:styleId="LightGrid"&gt;&lt;w:name w:val="Light Grid"/&gt;&lt;w:basedOn w:val="TableNormal"/&gt;&lt;w:uiPriority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w:themeColor="text1"/&gt;&lt;w:insideH w:val="single" w:sz="8" w:space="0" w:color="000000" w:themeColor="text1"/&gt;&lt;w:insideV w:val="single" w:sz="8" w:space="0" w:color="000000" w:themeColor="text1"/&gt;&lt;/w:tblBorders&gt;&lt;/w:tblPr&gt;&lt;w:tblStylePr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w:color="000000" w:themeColor="text1"/&gt;&lt;w:left w:val="single" w:sz="8" w:space="0" w:color="000000" w:themeColor="text1"/&gt;&lt;w:bottom w:val="single" w:sz="18" w:space="0" w:color="000000" w:themeColor="text1"/&gt;&lt;w:right w:val="single" w:sz="8" w:space="0" w:color="000000" w:themeColor="text1"/&gt;&lt;w:insideH w:val="nil"/&gt;&lt;w:insideV w:val="single" w:sz="8" w:space="0" w:color="000000" w:themeColor="text1"/&gt;&lt;/w:tcBorders&gt;&lt;/w:tcPr&gt;&lt;/w:tblStylePr&gt;&lt;w:tblStylePr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w:themeColor="text1"/&gt;&lt;w:insideH w:val="nil"/&gt;&lt;w:insideV w:val="single" w:sz="8" w:space="0" w:color="000000" w:themeColor="text1"/&gt;&lt;/w:tcBorders&gt;&lt;/w:tcPr&gt;&lt;/w:tblStylePr&gt;&lt;w:tblStylePr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w:themeColor="text1"/&gt;&lt;/w:tcBorders&gt;&lt;/w:tcPr&gt;&lt;/w:tblStylePr&gt;&lt;w:tblStylePr w:type="band1Vert"&gt;&lt;w:tblPr/&gt;&lt;w:tcPr&gt;&lt;w:tcBorders&gt;&lt;w:top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w:themeColor="text1"/&gt;&lt;/w:tcBorders&gt;&lt;w:shd w:val="clear" w:color="auto" w:fill="C0C0C0" w:themeFill="text1" w:themeFillTint="3F"/&gt;&lt;/w:tcPr&gt;&lt;/w:tblStylePr&gt;&lt;w:tblStylePr w:type="band1Horz"&gt;&lt;w:tblPr/&gt;&lt;w:tcPr&gt;&lt;w:tcBorders&gt;&lt;w:top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w:themeColor="text1"/&gt;&lt;w:insideV w:val="single" w:sz="8" w:space="0" w:color="000000" w:themeColor="text1"/&gt;&lt;/w:tcBorders&gt;&lt;w:shd w:val="clear" w:color="auto" w:fill="C0C0C0" w:themeFill="text1" w:themeFillTint="3F"/&gt;&lt;/w:tcPr&gt;&lt;/w:tblStylePr&gt;&lt;w:tblStylePr w:type="band2Horz"&gt;&lt;w:tblPr/&gt;&lt;w:tcPr&gt;&lt;w:tcBorders&gt;&lt;w:top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w:themeColor="text1"/&gt;&lt;w:insideV w:val="single" w:sz="8" w:space="0" w:color="000000" w:themeColor="text1"/&gt;&lt;/w:tcBorders&gt;&lt;/w:tcPr&gt;&lt;/w:tblStylePr&gt;&lt;/w:style&gt;&lt;w:style w:type="table" w:styleId="LightGrid-Accent1"&gt;&lt;w:name w:val="Light Grid Accent 1"/&gt;&lt;w:basedOn w:val="TableNormal"/&gt;&lt;w:uiPriority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w:themeColor="accent1"/&gt;&lt;w:insideH w:val="single" w:sz="8" w:space="0" w:color="74CBC8" w:themeColor="accent1"/&gt;&lt;w:insideV w:val="single" w:sz="8" w:space="0" w:color="74CBC8" w:themeColor="accent1"/&gt;&lt;/w:tblBorders&gt;&lt;/w:tblPr&gt;&lt;w:tblStylePr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w:color="74CBC8" w:themeColor="accent1"/&gt;&lt;w:left w:val="single" w:sz="8" w:space="0" w:color="74CBC8" w:themeColor="accent1"/&gt;&lt;w:bottom w:val="single" w:sz="18" w:space="0" w:color="74CBC8" w:themeColor="accent1"/&gt;&lt;w:right w:val="single" w:sz="8" w:space="0" w:color="74CBC8" w:themeColor="accent1"/&gt;&lt;w:insideH w:val="nil"/&gt;&lt;w:insideV w:val="single" w:sz="8" w:space="0" w:color="74CBC8" w:themeColor="accent1"/&gt;&lt;/w:tcBorders&gt;&lt;/w:tcPr&gt;&lt;/w:tblStylePr&gt;&lt;w:tblStylePr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w:themeColor="accent1"/&gt;&lt;w:insideH w:val="nil"/&gt;&lt;w:insideV w:val="single" w:sz="8" w:space="0" w:color="74CBC8" w:themeColor="accent1"/&gt;&lt;/w:tcBorders&gt;&lt;/w:tcPr&gt;&lt;/w:tblStylePr&gt;&lt;w:tblStylePr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w:themeColor="accent1"/&gt;&lt;/w:tcBorders&gt;&lt;/w:tcPr&gt;&lt;/w:tblStylePr&gt;&lt;w:tblStylePr w:type="band1Vert"&gt;&lt;w:tblPr/&gt;&lt;w:tcPr&gt;&lt;w:tcBorders&gt;&lt;w:top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w:themeColor="accent1"/&gt;&lt;/w:tcBorders&gt;&lt;w:shd w:val="clear" w:color="auto" w:fill="DCF2F1" w:themeFill="accent1" w:themeFillTint="3F"/&gt;&lt;/w:tcPr&gt;&lt;/w:tblStylePr&gt;&lt;w:tblStylePr w:type="band1Horz"&gt;&lt;w:tblPr/&gt;&lt;w:tcPr&gt;&lt;w:tcBorders&gt;&lt;w:top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w:themeColor="accent1"/&gt;&lt;w:insideV w:val="single" w:sz="8" w:space="0" w:color="74CBC8" w:themeColor="accent1"/&gt;&lt;/w:tcBorders&gt;&lt;w:shd w:val="clear" w:color="auto" w:fill="DCF2F1" w:themeFill="accent1" w:themeFillTint="3F"/&gt;&lt;/w:tcPr&gt;&lt;/w:tblStylePr&gt;&lt;w:tblStylePr w:type="band2Horz"&gt;&lt;w:tblPr/&gt;&lt;w:tcPr&gt;&lt;w:tcBorders&gt;&lt;w:top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w:themeColor="accent1"/&gt;&lt;w:insideV w:val="single" w:sz="8" w:space="0" w:color="74CBC8" w:themeColor="accent1"/&gt;&lt;/w:tcBorders&gt;&lt;/w:tcPr&gt;&lt;/w:tblStylePr&gt;&lt;/w:style&gt;&lt;w:style w:type="table" w:styleId="LightGrid-Accent2"&gt;&lt;w:name w:val="Light Grid Accent 2"/&gt;&lt;w:basedOn w:val="TableNormal"/&gt;&lt;w:uiPriority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w:themeColor="accent2"/&gt;&lt;w:insideH w:val="single" w:sz="8" w:space="0" w:color="EDC765" w:themeColor="accent2"/&gt;&lt;w:insideV w:val="single" w:sz="8" w:space="0" w:color="EDC765" w:themeColor="accent2"/&gt;&lt;/w:tblBorders&gt;&lt;/w:tblPr&gt;&lt;w:tblStylePr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w:color="EDC765" w:themeColor="accent2"/&gt;&lt;w:left w:val="single" w:sz="8" w:space="0" w:color="EDC765" w:themeColor="accent2"/&gt;&lt;w:bottom w:val="single" w:sz="18" w:space="0" w:color="EDC765" w:themeColor="accent2"/&gt;&lt;w:right w:val="single" w:sz="8" w:space="0" w:color="EDC765" w:themeColor="accent2"/&gt;&lt;w:insideH w:val="nil"/&gt;&lt;w:insideV w:val="single" w:sz="8" w:space="0" w:color="EDC765" w:themeColor="accent2"/&gt;&lt;/w:tcBorders&gt;&lt;/w:tcPr&gt;&lt;/w:tblStylePr&gt;&lt;w:tblStylePr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w:themeColor="accent2"/&gt;&lt;w:insideH w:val="nil"/&gt;&lt;w:insideV w:val="single" w:sz="8" w:space="0" w:color="EDC765" w:themeColor="accent2"/&gt;&lt;/w:tcBorders&gt;&lt;/w:tcPr&gt;&lt;/w:tblStylePr&gt;&lt;w:tblStylePr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w:themeColor="accent2"/&gt;&lt;/w:tcBorders&gt;&lt;/w:tcPr&gt;&lt;/w:tblStylePr&gt;&lt;w:tblStylePr w:type="band1Vert"&gt;&lt;w:tblPr/&gt;&lt;w:tcPr&gt;&lt;w:tcBorders&gt;&lt;w:top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w:themeColor="accent2"/&gt;&lt;/w:tcBorders&gt;&lt;w:shd w:val="clear" w:color="auto" w:fill="FAF1D8" w:themeFill="accent2" w:themeFillTint="3F"/&gt;&lt;/w:tcPr&gt;&lt;/w:tblStylePr&gt;&lt;w:tblStylePr w:type="band1Horz"&gt;&lt;w:tblPr/&gt;&lt;w:tcPr&gt;&lt;w:tcBorders&gt;&lt;w:top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w:themeColor="accent2"/&gt;&lt;w:insideV w:val="single" w:sz="8" w:space="0" w:color="EDC765" w:themeColor="accent2"/&gt;&lt;/w:tcBorders&gt;&lt;w:shd w:val="clear" w:color="auto" w:fill="FAF1D8" w:themeFill="accent2" w:themeFillTint="3F"/&gt;&lt;/w:tcPr&gt;&lt;/w:tblStylePr&gt;&lt;w:tblStylePr w:type="band2Horz"&gt;&lt;w:tblPr/&gt;&lt;w:tcPr&gt;&lt;w:tcBorders&gt;&lt;w:top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w:themeColor="accent2"/&gt;&lt;w:insideV w:val="single" w:sz="8" w:space="0" w:color="EDC765" w:themeColor="accent2"/&gt;&lt;/w:tcBorders&gt;&lt;/w:tcPr&gt;&lt;/w:tblStylePr&gt;&lt;/w:style&gt;&lt;w:style w:type="table" w:styleId="LightGrid-Accent3"&gt;&lt;w:name w:val="Light Grid Accent 3"/&gt;&lt;w:basedOn w:val="TableNormal"/&gt;&lt;w:uiPriority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w:themeColor="accent3"/&gt;&lt;w:insideH w:val="single" w:sz="8" w:space="0" w:color="8AC867" w:themeColor="accent3"/&gt;&lt;w:insideV w:val="single" w:sz="8" w:space="0" w:color="8AC867" w:themeColor="accent3"/&gt;&lt;/w:tblBorders&gt;&lt;/w:tblPr&gt;&lt;w:tblStylePr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w:color="8AC867" w:themeColor="accent3"/&gt;&lt;w:left w:val="single" w:sz="8" w:space="0" w:color="8AC867" w:themeColor="accent3"/&gt;&lt;w:bottom w:val="single" w:sz="18" w:space="0" w:color="8AC867" w:themeColor="accent3"/&gt;&lt;w:right w:val="single" w:sz="8" w:space="0" w:color="8AC867" w:themeColor="accent3"/&gt;&lt;w:insideH w:val="nil"/&gt;&lt;w:insideV w:val="single" w:sz="8" w:space="0" w:color="8AC867" w:themeColor="accent3"/&gt;&lt;/w:tcBorders&gt;&lt;/w:tcPr&gt;&lt;/w:tblStylePr&gt;&lt;w:tblStylePr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w:themeColor="accent3"/&gt;&lt;w:insideH w:val="nil"/&gt;&lt;w:insideV w:val="single" w:sz="8" w:space="0" w:color="8AC867" w:themeColor="accent3"/&gt;&lt;/w:tcBorders&gt;&lt;/w:tcPr&gt;&lt;/w:tblStylePr&gt;&lt;w:tblStylePr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w:themeColor="accent3"/&gt;&lt;/w:tcBorders&gt;&lt;/w:tcPr&gt;&lt;/w:tblStylePr&gt;&lt;w:tblStylePr w:type="band1Vert"&gt;&lt;w:tblPr/&gt;&lt;w:tcPr&gt;&lt;w:tcBorders&gt;&lt;w:top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w:themeColor="accent3"/&gt;&lt;/w:tcBorders&gt;&lt;w:shd w:val="clear" w:color="auto" w:fill="E1F1D9" w:themeFill="accent3" w:themeFillTint="3F"/&gt;&lt;/w:tcPr&gt;&lt;/w:tblStylePr&gt;&lt;w:tblStylePr w:type="band1Horz"&gt;&lt;w:tblPr/&gt;&lt;w:tcPr&gt;&lt;w:tcBorders&gt;&lt;w:top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w:themeColor="accent3"/&gt;&lt;w:insideV w:val="single" w:sz="8" w:space="0" w:color="8AC867" w:themeColor="accent3"/&gt;&lt;/w:tcBorders&gt;&lt;w:shd w:val="clear" w:color="auto" w:fill="E1F1D9" w:themeFill="accent3" w:themeFillTint="3F"/&gt;&lt;/w:tcPr&gt;&lt;/w:tblStylePr&gt;&lt;w:tblStylePr w:type="band2Horz"&gt;&lt;w:tblPr/&gt;&lt;w:tcPr&gt;&lt;w:tcBorders&gt;&lt;w:top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w:themeColor="accent3"/&gt;&lt;w:insideV w:val="single" w:sz="8" w:space="0" w:color="8AC867" w:themeColor="accent3"/&gt;&lt;/w:tcBorders&gt;&lt;/w:tcPr&gt;&lt;/w:tblStylePr&gt;&lt;/w:style&gt;&lt;w:style w:type="table" w:styleId="LightGrid-Accent4"&gt;&lt;w:name w:val="Light Grid Accent 4"/&gt;&lt;w:basedOn w:val="TableNormal"/&gt;&lt;w:uiPriority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w:themeColor="accent4"/&gt;&lt;w:insideH w:val="single" w:sz="8" w:space="0" w:color="F0924C" w:themeColor="accent4"/&gt;&lt;w:insideV w:val="single" w:sz="8" w:space="0" w:color="F0924C" w:themeColor="accent4"/&gt;&lt;/w:tblBorders&gt;&lt;/w:tblPr&gt;&lt;w:tblStylePr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w:color="F0924C" w:themeColor="accent4"/&gt;&lt;w:left w:val="single" w:sz="8" w:space="0" w:color="F0924C" w:themeColor="accent4"/&gt;&lt;w:bottom w:val="single" w:sz="18" w:space="0" w:color="F0924C" w:themeColor="accent4"/&gt;&lt;w:right w:val="single" w:sz="8" w:space="0" w:color="F0924C" w:themeColor="accent4"/&gt;&lt;w:insideH w:val="nil"/&gt;&lt;w:insideV w:val="single" w:sz="8" w:space="0" w:color="F0924C" w:themeColor="accent4"/&gt;&lt;/w:tcBorders&gt;&lt;/w:tcPr&gt;&lt;/w:tblStylePr&gt;&lt;w:tblStylePr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w:themeColor="accent4"/&gt;&lt;w:insideH w:val="nil"/&gt;&lt;w:insideV w:val="single" w:sz="8" w:space="0" w:color="F0924C" w:themeColor="accent4"/&gt;&lt;/w:tcBorders&gt;&lt;/w:tcPr&gt;&lt;/w:tblStylePr&gt;&lt;w:tblStylePr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w:themeColor="accent4"/&gt;&lt;/w:tcBorders&gt;&lt;/w:tcPr&gt;&lt;/w:tblStylePr&gt;&lt;w:tblStylePr w:type="band1Vert"&gt;&lt;w:tblPr/&gt;&lt;w:tcPr&gt;&lt;w:tcBorders&gt;&lt;w:top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w:themeColor="accent4"/&gt;&lt;/w:tcBorders&gt;&lt;w:shd w:val="clear" w:color="auto" w:fill="FBE3D2" w:themeFill="accent4" w:themeFillTint="3F"/&gt;&lt;/w:tcPr&gt;&lt;/w:tblStylePr&gt;&lt;w:tblStylePr w:type="band1Horz"&gt;&lt;w:tblPr/&gt;&lt;w:tcPr&gt;&lt;w:tcBorders&gt;&lt;w:top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w:themeColor="accent4"/&gt;&lt;w:insideV w:val="single" w:sz="8" w:space="0" w:color="F0924C" w:themeColor="accent4"/&gt;&lt;/w:tcBorders&gt;&lt;w:shd w:val="clear" w:color="auto" w:fill="FBE3D2" w:themeFill="accent4" w:themeFillTint="3F"/&gt;&lt;/w:tcPr&gt;&lt;/w:tblStylePr&gt;&lt;w:tblStylePr w:type="band2Horz"&gt;&lt;w:tblPr/&gt;&lt;w:tcPr&gt;&lt;w:tcBorders&gt;&lt;w:top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w:themeColor="accent4"/&gt;&lt;w:insideV w:val="single" w:sz="8" w:space="0" w:color="F0924C" w:themeColor="accent4"/&gt;&lt;/w:tcBorders&gt;&lt;/w:tcPr&gt;&lt;/w:tblStylePr&gt;&lt;/w:style&gt;&lt;w:style w:type="table" w:styleId="LightGrid-Accent5"&gt;&lt;w:name w:val="Light Grid Accent 5"/&gt;&lt;w:basedOn w:val="TableNormal"/&gt;&lt;w:uiPriority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w:themeColor="accent5"/&gt;&lt;w:insideH w:val="single" w:sz="8" w:space="0" w:color="907CB3" w:themeColor="accent5"/&gt;&lt;w:insideV w:val="single" w:sz="8" w:space="0" w:color="907CB3" w:themeColor="accent5"/&gt;&lt;/w:tblBorders&gt;&lt;/w:tblPr&gt;&lt;w:tblStylePr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w:color="907CB3" w:themeColor="accent5"/&gt;&lt;w:left w:val="single" w:sz="8" w:space="0" w:color="907CB3" w:themeColor="accent5"/&gt;&lt;w:bottom w:val="single" w:sz="18" w:space="0" w:color="907CB3" w:themeColor="accent5"/&gt;&lt;w:right w:val="single" w:sz="8" w:space="0" w:color="907CB3" w:themeColor="accent5"/&gt;&lt;w:insideH w:val="nil"/&gt;&lt;w:insideV w:val="single" w:sz="8" w:space="0" w:color="907CB3" w:themeColor="accent5"/&gt;&lt;/w:tcBorders&gt;&lt;/w:tcPr&gt;&lt;/w:tblStylePr&gt;&lt;w:tblStylePr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w:themeColor="accent5"/&gt;&lt;w:insideH w:val="nil"/&gt;&lt;w:insideV w:val="single" w:sz="8" w:space="0" w:color="907CB3" w:themeColor="accent5"/&gt;&lt;/w:tcBorders&gt;&lt;/w:tcPr&gt;&lt;/w:tblStylePr&gt;&lt;w:tblStylePr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w:themeColor="accent5"/&gt;&lt;/w:tcBorders&gt;&lt;/w:tcPr&gt;&lt;/w:tblStylePr&gt;&lt;w:tblStylePr w:type="band1Vert"&gt;&lt;w:tblPr/&gt;&lt;w:tcPr&gt;&lt;w:tcBorders&gt;&lt;w:top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w:themeColor="accent5"/&gt;&lt;/w:tcBorders&gt;&lt;w:shd w:val="clear" w:color="auto" w:fill="E3DEEC" w:themeFill="accent5" w:themeFillTint="3F"/&gt;&lt;/w:tcPr&gt;&lt;/w:tblStylePr&gt;&lt;w:tblStylePr w:type="band1Horz"&gt;&lt;w:tblPr/&gt;&lt;w:tcPr&gt;&lt;w:tcBorders&gt;&lt;w:top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w:themeColor="accent5"/&gt;&lt;w:insideV w:val="single" w:sz="8" w:space="0" w:color="907CB3" w:themeColor="accent5"/&gt;&lt;/w:tcBorders&gt;&lt;w:shd w:val="clear" w:color="auto" w:fill="E3DEEC" w:themeFill="accent5" w:themeFillTint="3F"/&gt;&lt;/w:tcPr&gt;&lt;/w:tblStylePr&gt;&lt;w:tblStylePr w:type="band2Horz"&gt;&lt;w:tblPr/&gt;&lt;w:tcPr&gt;&lt;w:tcBorders&gt;&lt;w:top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w:themeColor="accent5"/&gt;&lt;w:insideV w:val="single" w:sz="8" w:space="0" w:color="907CB3" w:themeColor="accent5"/&gt;&lt;/w:tcBorders&gt;&lt;/w:tcPr&gt;&lt;/w:tblStylePr&gt;&lt;/w:style&gt;&lt;w:style w:type="table" w:styleId="LightGrid-Accent6"&gt;&lt;w:name w:val="Light Grid Accent 6"/&gt;&lt;w:basedOn w:val="TableNormal"/&gt;&lt;w:uiPriority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w:themeColor="accent6"/&gt;&lt;w:insideH w:val="single" w:sz="8" w:space="0" w:color="E87C8D" w:themeColor="accent6"/&gt;&lt;w:insideV w:val="single" w:sz="8" w:space="0" w:color="E87C8D" w:themeColor="accent6"/&gt;&lt;/w:tblBorders&gt;&lt;/w:tblPr&gt;&lt;w:tblStylePr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w:color="E87C8D" w:themeColor="accent6"/&gt;&lt;w:left w:val="single" w:sz="8" w:space="0" w:color="E87C8D" w:themeColor="accent6"/&gt;&lt;w:bottom w:val="single" w:sz="18" w:space="0" w:color="E87C8D" w:themeColor="accent6"/&gt;&lt;w:right w:val="single" w:sz="8" w:space="0" w:color="E87C8D" w:themeColor="accent6"/&gt;&lt;w:insideH w:val="nil"/&gt;&lt;w:insideV w:val="single" w:sz="8" w:space="0" w:color="E87C8D" w:themeColor="accent6"/&gt;&lt;/w:tcBorders&gt;&lt;/w:tcPr&gt;&lt;/w:tblStylePr&gt;&lt;w:tblStylePr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w:themeColor="accent6"/&gt;&lt;w:insideH w:val="nil"/&gt;&lt;w:insideV w:val="single" w:sz="8" w:space="0" w:color="E87C8D" w:themeColor="accent6"/&gt;&lt;/w:tcBorders&gt;&lt;/w:tcPr&gt;&lt;/w:tblStylePr&gt;&lt;w:tblStylePr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w:themeColor="accent6"/&gt;&lt;/w:tcBorders&gt;&lt;/w:tcPr&gt;&lt;/w:tblStylePr&gt;&lt;w:tblStylePr w:type="band1Vert"&gt;&lt;w:tblPr/&gt;&lt;w:tcPr&gt;&lt;w:tcBorders&gt;&lt;w:top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w:themeColor="accent6"/&gt;&lt;/w:tcBorders&gt;&lt;w:shd w:val="clear" w:color="auto" w:fill="F9DEE2" w:themeFill="accent6" w:themeFillTint="3F"/&gt;&lt;/w:tcPr&gt;&lt;/w:tblStylePr&gt;&lt;w:tblStylePr w:type="band1Horz"&gt;&lt;w:tblPr/&gt;&lt;w:tcPr&gt;&lt;w:tcBorders&gt;&lt;w:top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w:themeColor="accent6"/&gt;&lt;w:insideV w:val="single" w:sz="8" w:space="0" w:color="E87C8D" w:themeColor="accent6"/&gt;&lt;/w:tcBorders&gt;&lt;w:shd w:val="clear" w:color="auto" w:fill="F9DEE2" w:themeFill="accent6" w:themeFillTint="3F"/&gt;&lt;/w:tcPr&gt;&lt;/w:tblStylePr&gt;&lt;w:tblStylePr w:type="band2Horz"&gt;&lt;w:tblPr/&gt;&lt;w:tcPr&gt;&lt;w:tcBorders&gt;&lt;w:top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w:themeColor="accent6"/&gt;&lt;w:insideV w:val="single" w:sz="8" w:space="0" w:color="E87C8D" w:themeColor="accent6"/&gt;&lt;/w:tcBorders&gt;&lt;/w:tcPr&gt;&lt;/w:tblStylePr&gt;&lt;/w:style&gt;&lt;w:style w:type="table" w:styleId="LightList"&gt;&lt;w:name w:val="Light List"/&gt;&lt;w:basedOn w:val="TableNormal"/&gt;&lt;w:uiPriority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w:fill="000000" w:themeFill="text1"/&gt;&lt;/w:tcPr&gt;&lt;/w:tblStylePr&gt;&lt;w:tblStylePr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w:themeColor="text1"/&gt;&lt;/w:tcBorders&gt;&lt;/w:tcPr&gt;&lt;/w:tblStylePr&gt;&lt;w:tblStylePr w:type="band1Horz"&gt;&lt;w:tblPr/&gt;&lt;w:tcPr&gt;&lt;w:tcBorders&gt;&lt;w:top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w:themeColor="text1"/&gt;&lt;/w:tcBorders&gt;&lt;/w:tcPr&gt;&lt;/w:tblStylePr&gt;&lt;/w:style&gt;&lt;w:style w:type="table" w:styleId="LightList-Accent1"&gt;&lt;w:name w:val="Light List Accent 1"/&gt;&lt;w:basedOn w:val="TableNormal"/&gt;&lt;w:uiPriority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w:fill="74CBC8" w:themeFill="accent1"/&gt;&lt;/w:tcPr&gt;&lt;/w:tblStylePr&gt;&lt;w:tblStylePr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w:themeColor="accent1"/&gt;&lt;/w:tcBorders&gt;&lt;/w:tcPr&gt;&lt;/w:tblStylePr&gt;&lt;w:tblStylePr w:type="band1Horz"&gt;&lt;w:tblPr/&gt;&lt;w:tcPr&gt;&lt;w:tcBorders&gt;&lt;w:top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w:themeColor="accent1"/&gt;&lt;/w:tcBorders&gt;&lt;/w:tcPr&gt;&lt;/w:tblStylePr&gt;&lt;/w:style&gt;&lt;w:style w:type="table" w:styleId="LightList-Accent2"&gt;&lt;w:name w:val="Light List Accent 2"/&gt;&lt;w:basedOn w:val="TableNormal"/&gt;&lt;w:uiPriority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w:fill="EDC765" w:themeFill="accent2"/&gt;&lt;/w:tcPr&gt;&lt;/w:tblStylePr&gt;&lt;w:tblStylePr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w:themeColor="accent2"/&gt;&lt;/w:tcBorders&gt;&lt;/w:tcPr&gt;&lt;/w:tblStylePr&gt;&lt;w:tblStylePr w:type="band1Horz"&gt;&lt;w:tblPr/&gt;&lt;w:tcPr&gt;&lt;w:tcBorders&gt;&lt;w:top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w:themeColor="accent2"/&gt;&lt;/w:tcBorders&gt;&lt;/w:tcPr&gt;&lt;/w:tblStylePr&gt;&lt;/w:style&gt;&lt;w:style w:type="table" w:styleId="LightList-Accent3"&gt;&lt;w:name w:val="Light List Accent 3"/&gt;&lt;w:basedOn w:val="TableNormal"/&gt;&lt;w:uiPriority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w:fill="8AC867" w:themeFill="accent3"/&gt;&lt;/w:tcPr&gt;&lt;/w:tblStylePr&gt;&lt;w:tblStylePr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w:themeColor="accent3"/&gt;&lt;/w:tcBorders&gt;&lt;/w:tcPr&gt;&lt;/w:tblStylePr&gt;&lt;w:tblStylePr w:type="band1Horz"&gt;&lt;w:tblPr/&gt;&lt;w:tcPr&gt;&lt;w:tcBorders&gt;&lt;w:top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w:themeColor="accent3"/&gt;&lt;/w:tcBorders&gt;&lt;/w:tcPr&gt;&lt;/w:tblStylePr&gt;&lt;/w:style&gt;&lt;w:style w:type="table" w:styleId="LightList-Accent4"&gt;&lt;w:name w:val="Light List Accent 4"/&gt;&lt;w:basedOn w:val="TableNormal"/&gt;&lt;w:uiPriority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w:fill="F0924C" w:themeFill="accent4"/&gt;&lt;/w:tcPr&gt;&lt;/w:tblStylePr&gt;&lt;w:tblStylePr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w:themeColor="accent4"/&gt;&lt;/w:tcBorders&gt;&lt;/w:tcPr&gt;&lt;/w:tblStylePr&gt;&lt;w:tblStylePr w:type="band1Horz"&gt;&lt;w:tblPr/&gt;&lt;w:tcPr&gt;&lt;w:tcBorders&gt;&lt;w:top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w:themeColor="accent4"/&gt;&lt;/w:tcBorders&gt;&lt;/w:tcPr&gt;&lt;/w:tblStylePr&gt;&lt;/w:style&gt;&lt;w:style w:type="table" w:styleId="LightList-Accent5"&gt;&lt;w:name w:val="Light List Accent 5"/&gt;&lt;w:basedOn w:val="TableNormal"/&gt;&lt;w:uiPriority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w:fill="907CB3" w:themeFill="accent5"/&gt;&lt;/w:tcPr&gt;&lt;/w:tblStylePr&gt;&lt;w:tblStylePr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w:themeColor="accent5"/&gt;&lt;/w:tcBorders&gt;&lt;/w:tcPr&gt;&lt;/w:tblStylePr&gt;&lt;w:tblStylePr w:type="band1Horz"&gt;&lt;w:tblPr/&gt;&lt;w:tcPr&gt;&lt;w:tcBorders&gt;&lt;w:top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w:themeColor="accent5"/&gt;&lt;/w:tcBorders&gt;&lt;/w:tcPr&gt;&lt;/w:tblStylePr&gt;&lt;/w:style&gt;&lt;w:style w:type="table" w:styleId="LightList-Accent6"&gt;&lt;w:name w:val="Light List Accent 6"/&gt;&lt;w:basedOn w:val="TableNormal"/&gt;&lt;w:uiPriority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w:fill="E87C8D" w:themeFill="accent6"/&gt;&lt;/w:tcPr&gt;&lt;/w:tblStylePr&gt;&lt;w:tblStylePr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w:themeColor="accent6"/&gt;&lt;/w:tcBorders&gt;&lt;/w:tcPr&gt;&lt;/w:tblStylePr&gt;&lt;w:tblStylePr w:type="band1Horz"&gt;&lt;w:tblPr/&gt;&lt;w:tcPr&gt;&lt;w:tcBorders&gt;&lt;w:top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w:themeColor="accent6"/&gt;&lt;/w:tcBorders&gt;&lt;/w:tcPr&gt;&lt;/w:tblStylePr&gt;&lt;/w:style&gt;&lt;w:style w:type="table" w:styleId="LightShading"&gt;&lt;w:name w:val="Light Shading"/&gt;&lt;w:basedOn w:val="TableNormal"/&gt;&lt;w:uiPriority w:val="60"/&gt;&lt;w:semiHidden/&gt;&lt;w:unhideWhenUsed/&gt;&lt;w:rsid w:val="00A92C80"/&gt;&lt;w:pPr&gt;&lt;w:spacing w:after="0" w:line="240" w:lineRule="auto"/&gt;&lt;/w:pPr&gt;&lt;w:rPr&gt;&lt;w:color w:val="000000" w:themeColor="text1" w:themeShade="BF"/&gt;&lt;/w:rPr&gt;&lt;w:tblPr&gt;&lt;w:tblStyleRowBandSize w:val="1"/&gt;&lt;w:tblStyleColBandSize w:val="1"/&gt;&lt;w:tblBorders&gt;&lt;w:top w:val="single" w:sz="8" w:space="0" w:color="000000" w:themeColor="text1"/&gt;&lt;w:bottom w:val="single" w:sz="8" w:space="0" w:color="000000" w:themeColor="text1"/&gt;&lt;/w:tblBorders&gt;&lt;/w:tblPr&gt;&lt;w:tblStylePr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w:color="000000" w:themeColor="text1"/&gt;&lt;w:left w:val="nil"/&gt;&lt;w:bottom w:val="single" w:sz="8" w:space="0" w:color="000000" w:themeColor="text1"/&gt;&lt;w:right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w:color="000000" w:themeColor="text1"/&gt;&lt;w:left w:val="nil"/&gt;&lt;w:bottom w:val="single" w:sz="8" w:space="0" w:color="000000" w:themeColor="text1"/&gt;&lt;w:right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w:fill="C0C0C0" w:themeFill="text1"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w:fill="C0C0C0" w:themeFill="text1" w:themeFillTint="3F"/&gt;&lt;/w:tcPr&gt;&lt;/w:tblStylePr&gt;&lt;/w:style&gt;&lt;w:style w:type="table" w:styleId="LightShading-Accent1"&gt;&lt;w:name w:val="Light Shading Accent 1"/&gt;&lt;w:basedOn w:val="TableNormal"/&gt;&lt;w:uiPriority w:val="60"/&gt;&lt;w:semiHidden/&gt;&lt;w:unhideWhenUsed/&gt;&lt;w:rsid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w:val="1"/&gt;&lt;w:tblBorders&gt;&lt;w:top w:val="single" w:sz="8" w:space="0" w:color="74CBC8" w:themeColor="accent1"/&gt;&lt;w:bottom w:val="single" w:sz="8" w:space="0" w:color="74CBC8" w:themeColor="accent1"/&gt;&lt;/w:tblBorders&gt;&lt;/w:tblPr&gt;&lt;w:tblStylePr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w:color="74CBC8" w:themeColor="accent1"/&gt;&lt;w:left w:val="nil"/&gt;&lt;w:bottom w:val="single" w:sz="8" w:space="0" w:color="74CBC8" w:themeColor="accent1"/&gt;&lt;w:right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w:color="74CBC8" w:themeColor="accent1"/&gt;&lt;w:left w:val="nil"/&gt;&lt;w:bottom w:val="single" w:sz="8" w:space="0" w:color="74CBC8" w:themeColor="accent1"/&gt;&lt;w:right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w:fill="DCF2F1" w:themeFill="accent1"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w:fill="DCF2F1" w:themeFill="accent1" w:themeFillTint="3F"/&gt;&lt;/w:tcPr&gt;&lt;/w:tblStylePr&gt;&lt;/w:style&gt;&lt;w:style w:type="table" w:styleId="LightShading-Accent2"&gt;&lt;w:name w:val="Light Shading Accent 2"/&gt;&lt;w:basedOn w:val="TableNormal"/&gt;&lt;w:uiPriority w:val="60"/&gt;&lt;w:semiHidden/&gt;&lt;w:unhideWhenUsed/&gt;&lt;w:rsid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w:val="1"/&gt;&lt;w:tblBorders&gt;&lt;w:top w:val="single" w:sz="8" w:space="0" w:color="EDC765" w:themeColor="accent2"/&gt;&lt;w:bottom w:val="single" w:sz="8" w:space="0" w:color="EDC765" w:themeColor="accent2"/&gt;&lt;/w:tblBorders&gt;&lt;/w:tblPr&gt;&lt;w:tblStylePr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w:color="EDC765" w:themeColor="accent2"/&gt;&lt;w:left w:val="nil"/&gt;&lt;w:bottom w:val="single" w:sz="8" w:space="0" w:color="EDC765" w:themeColor="accent2"/&gt;&lt;w:right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w:color="EDC765" w:themeColor="accent2"/&gt;&lt;w:left w:val="nil"/&gt;&lt;w:bottom w:val="single" w:sz="8" w:space="0" w:color="EDC765" w:themeColor="accent2"/&gt;&lt;w:right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w:fill="FAF1D8" w:themeFill="accent2"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w:fill="FAF1D8" w:themeFill="accent2" w:themeFillTint="3F"/&gt;&lt;/w:tcPr&gt;&lt;/w:tblStylePr&gt;&lt;/w:style&gt;&lt;w:style w:type="table" w:styleId="LightShading-Accent3"&gt;&lt;w:name w:val="Light Shading Accent 3"/&gt;&lt;w:basedOn w:val="TableNormal"/&gt;&lt;w:uiPriority w:val="60"/&gt;&lt;w:semiHidden/&gt;&lt;w:unhideWhenUsed/&gt;&lt;w:rsid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w:val="1"/&gt;&lt;w:tblBorders&gt;&lt;w:top w:val="single" w:sz="8" w:space="0" w:color="8AC867" w:themeColor="accent3"/&gt;&lt;w:bottom w:val="single" w:sz="8" w:space="0" w:color="8AC867" w:themeColor="accent3"/&gt;&lt;/w:tblBorders&gt;&lt;/w:tblPr&gt;&lt;w:tblStylePr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w:color="8AC867" w:themeColor="accent3"/&gt;&lt;w:left w:val="nil"/&gt;&lt;w:bottom w:val="single" w:sz="8" w:space="0" w:color="8AC867" w:themeColor="accent3"/&gt;&lt;w:right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w:color="8AC867" w:themeColor="accent3"/&gt;&lt;w:left w:val="nil"/&gt;&lt;w:bottom w:val="single" w:sz="8" w:space="0" w:color="8AC867" w:themeColor="accent3"/&gt;&lt;w:right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w:fill="E1F1D9" w:themeFill="accent3"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w:fill="E1F1D9" w:themeFill="accent3" w:themeFillTint="3F"/&gt;&lt;/w:tcPr&gt;&lt;/w:tblStylePr&gt;&lt;/w:style&gt;&lt;w:style w:type="table" w:styleId="LightShading-Accent4"&gt;&lt;w:name w:val="Light Shading Accent 4"/&gt;&lt;w:basedOn w:val="TableNormal"/&gt;&lt;w:uiPriority w:val="60"/&gt;&lt;w:semiHidden/&gt;&lt;w:unhideWhenUsed/&gt;&lt;w:rsid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w:val="1"/&gt;&lt;w:tblBorders&gt;&lt;w:top w:val="single" w:sz="8" w:space="0" w:color="F0924C" w:themeColor="accent4"/&gt;&lt;w:bottom w:val="single" w:sz="8" w:space="0" w:color="F0924C" w:themeColor="accent4"/&gt;&lt;/w:tblBorders&gt;&lt;/w:tblPr&gt;&lt;w:tblStylePr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w:color="F0924C" w:themeColor="accent4"/&gt;&lt;w:left w:val="nil"/&gt;&lt;w:bottom w:val="single" w:sz="8" w:space="0" w:color="F0924C" w:themeColor="accent4"/&gt;&lt;w:right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w:color="F0924C" w:themeColor="accent4"/&gt;&lt;w:left w:val="nil"/&gt;&lt;w:bottom w:val="single" w:sz="8" w:space="0" w:color="F0924C" w:themeColor="accent4"/&gt;&lt;w:right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w:fill="FBE3D2" w:themeFill="accent4"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w:fill="FBE3D2" w:themeFill="accent4" w:themeFillTint="3F"/&gt;&lt;/w:tcPr&gt;&lt;/w:tblStylePr&gt;&lt;/w:style&gt;&lt;w:style w:type="table" w:styleId="LightShading-Accent5"&gt;&lt;w:name w:val="Light Shading Accent 5"/&gt;&lt;w:basedOn w:val="TableNormal"/&gt;&lt;w:uiPriority w:val="60"/&gt;&lt;w:semiHidden/&gt;&lt;w:unhideWhenUsed/&gt;&lt;w:rsid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w:val="1"/&gt;&lt;w:tblBorders&gt;&lt;w:top w:val="single" w:sz="8" w:space="0" w:color="907CB3" w:themeColor="accent5"/&gt;&lt;w:bottom w:val="single" w:sz="8" w:space="0" w:color="907CB3" w:themeColor="accent5"/&gt;&lt;/w:tblBorders&gt;&lt;/w:tblPr&gt;&lt;w:tblStylePr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w:color="907CB3" w:themeColor="accent5"/&gt;&lt;w:left w:val="nil"/&gt;&lt;w:bottom w:val="single" w:sz="8" w:space="0" w:color="907CB3" w:themeColor="accent5"/&gt;&lt;w:right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w:color="907CB3" w:themeColor="accent5"/&gt;&lt;w:left w:val="nil"/&gt;&lt;w:bottom w:val="single" w:sz="8" w:space="0" w:color="907CB3" w:themeColor="accent5"/&gt;&lt;w:right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w:fill="E3DEEC" w:themeFill="accent5"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w:fill="E3DEEC" w:themeFill="accent5" w:themeFillTint="3F"/&gt;&lt;/w:tcPr&gt;&lt;/w:tblStylePr&gt;&lt;/w:style&gt;&lt;w:style w:type="table" w:styleId="LightShading-Accent6"&gt;&lt;w:name w:val="Light Shading Accent 6"/&gt;&lt;w:basedOn w:val="TableNormal"/&gt;&lt;w:uiPriority w:val="60"/&gt;&lt;w:semiHidden/&gt;&lt;w:unhideWhenUsed/&gt;&lt;w:rsid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w:val="1"/&gt;&lt;w:tblBorders&gt;&lt;w:top w:val="single" w:sz="8" w:space="0" w:color="E87C8D" w:themeColor="accent6"/&gt;&lt;w:bottom w:val="single" w:sz="8" w:space="0" w:color="E87C8D" w:themeColor="accent6"/&gt;&lt;/w:tblBorders&gt;&lt;/w:tblPr&gt;&lt;w:tblStylePr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w:color="E87C8D" w:themeColor="accent6"/&gt;&lt;w:left w:val="nil"/&gt;&lt;w:bottom w:val="single" w:sz="8" w:space="0" w:color="E87C8D" w:themeColor="accent6"/&gt;&lt;w:right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w:color="E87C8D" w:themeColor="accent6"/&gt;&lt;w:left w:val="nil"/&gt;&lt;w:bottom w:val="single" w:sz="8" w:space="0" w:color="E87C8D" w:themeColor="accent6"/&gt;&lt;w:right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w:fill="F9DEE2" w:themeFill="accent6"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w:fill="F9DEE2" w:themeFill="accent6" w:themeFillTint="3F"/&gt;&lt;/w:tcPr&gt;&lt;/w:tblStylePr&gt;&lt;/w:style&gt;&lt;w:style w:type="character" w:styleId="LineNumber"&gt;&lt;w:name w:val="line number"/&gt;&lt;w:basedOn w:val="DefaultParagraphFont"/&gt;&lt;w:uiPriority w:val="99"/&gt;&lt;w:semiHidden/&gt;&lt;w:unhideWhenUsed/&gt;&lt;w:rsid w:val="00A92C80"/&gt;&lt;/w:style&gt;&lt;w:style w:type="paragraph" w:styleId="List"&gt;&lt;w:name w:val="List"/&gt;&lt;w:basedOn w:val="Normal"/&gt;&lt;w:uiPriority w:val="99"/&gt;&lt;w:semiHidden/&gt;&lt;w:unhideWhenUsed/&gt;&lt;w:rsid w:val="00A92C80"/&gt;&lt;w:pPr&gt;&lt;w:ind w:left="360" w:hanging="360"/&gt;&lt;w:contextualSpacing/&gt;&lt;/w:pPr&gt;&lt;/w:style&gt;&lt;w:style w:type="paragraph" w:styleId="List2"&gt;&lt;w:name w:val="List 2"/&gt;&lt;w:basedOn w:val="Normal"/&gt;&lt;w:uiPriority w:val="99"/&gt;&lt;w:semiHidden/&gt;&lt;w:unhideWhenUsed/&gt;&lt;w:rsid w:val="00A92C80"/&gt;&lt;w:pPr&gt;&lt;w:ind w:left="720" w:hanging="360"/&gt;&lt;w:contextualSpacing/&gt;&lt;/w:pPr&gt;&lt;/w:style&gt;&lt;w:style w:type="paragraph" w:styleId="List3"&gt;&lt;w:name w:val="List 3"/&gt;&lt;w:basedOn w:val="Normal"/&gt;&lt;w:uiPriority w:val="99"/&gt;&lt;w:semiHidden/&gt;&lt;w:unhideWhenUsed/&gt;&lt;w:rsid w:val="00A92C80"/&gt;&lt;w:pPr&gt;&lt;w:ind w:left="1080" w:hanging="360"/&gt;&lt;w:contextualSpacing/&gt;&lt;/w:pPr&gt;&lt;/w:style&gt;&lt;w:style w:type="paragraph" w:styleId="List4"&gt;&lt;w:name w:val="List 4"/&gt;&lt;w:basedOn w:val="Normal"/&gt;&lt;w:uiPriority w:val="99"/&gt;&lt;w:semiHidden/&gt;&lt;w:unhideWhenUsed/&gt;&lt;w:rsid w:val="00A92C80"/&gt;&lt;w:pPr&gt;&lt;w:ind w:left="1440" w:hanging="360"/&gt;&lt;w:contextualSpacing/&gt;&lt;/w:pPr&gt;&lt;/w:style&gt;&lt;w:style w:type="paragraph" w:styleId="List5"&gt;&lt;w:name w:val="List 5"/&gt;&lt;w:basedOn w:val="Normal"/&gt;&lt;w:uiPriority w:val="99"/&gt;&lt;w:semiHidden/&gt;&lt;w:unhideWhenUsed/&gt;&lt;w:rsid w:val="00A92C80"/&gt;&lt;w:pPr&gt;&lt;w:ind w:left="1800" w:hanging="360"/&gt;&lt;w:contextualSpacing/&gt;&lt;/w:pPr&gt;&lt;/w:style&gt;&lt;w:style w:type="paragraph" w:styleId="ListBullet2"&gt;&lt;w:name w:val="List Bullet 2"/&gt;&lt;w:basedOn w:val="Normal"/&gt;&lt;w:uiPriority w:val="99"/&gt;&lt;w:semiHidden/&gt;&lt;w:unhideWhenUsed/&gt;&lt;w:rsid w:val="00A92C80"/&gt;&lt;w:pPr&gt;&lt;w:numPr&gt;&lt;w:numId w:val="6"/&gt;&lt;/w:numPr&gt;&lt;w:contextualSpacing/&gt;&lt;/w:pPr&gt;&lt;/w:style&gt;&lt;w:style w:type="paragraph" w:styleId="ListBullet3"&gt;&lt;w:name w:val="List Bullet 3"/&gt;&lt;w:basedOn w:val="Normal"/&gt;&lt;w:uiPriority w:val="99"/&gt;&lt;w:semiHidden/&gt;&lt;w:unhideWhenUsed/&gt;&lt;w:rsid w:val="00A92C80"/&gt;&lt;w:pPr&gt;&lt;w:numPr&gt;&lt;w:numId w:val="7"/&gt;&lt;/w:numPr&gt;&lt;w:contextualSpacing/&gt;&lt;/w:pPr&gt;&lt;/w:style&gt;&lt;w:style w:type="paragraph" w:styleId="ListBullet4"&gt;&lt;w:name w:val="List Bullet 4"/&gt;&lt;w:basedOn w:val="Normal"/&gt;&lt;w:uiPriority w:val="99"/&gt;&lt;w:semiHidden/&gt;&lt;w:unhideWhenUsed/&gt;&lt;w:rsid w:val="00A92C80"/&gt;&lt;w:pPr&gt;&lt;w:numPr&gt;&lt;w:numId w:val="8"/&gt;&lt;/w:numPr&gt;&lt;w:contextualSpacing/&gt;&lt;/w:pPr&gt;&lt;/w:style&gt;&lt;w:style w:type="paragraph" w:styleId="ListBullet5"&gt;&lt;w:name w:val="List Bullet 5"/&gt;&lt;w:basedOn w:val="Normal"/&gt;&lt;w:uiPriority w:val="99"/&gt;&lt;w:semiHidden/&gt;&lt;w:unhideWhenUsed/&gt;&lt;w:rsid w:val="00A92C80"/&gt;&lt;w:pPr&gt;&lt;w:numPr&gt;&lt;w:numId w:val="9"/&gt;&lt;/w:numPr&gt;&lt;w:contextualSpacing/&gt;&lt;/w:pPr&gt;&lt;/w:style&gt;&lt;w:style w:type="paragraph" w:styleId="ListContinue"&gt;&lt;w:name w:val="List Continue"/&gt;&lt;w:basedOn w:val="Normal"/&gt;&lt;w:uiPriority w:val="99"/&gt;&lt;w:semiHidden/&gt;&lt;w:unhideWhenUsed/&gt;&lt;w:rsid w:val="00A92C80"/&gt;&lt;w:pPr&gt;&lt;w:spacing w:after="120"/&gt;&lt;w:ind w:left="360"/&gt;&lt;w:contextualSpacing/&gt;&lt;/w:pPr&gt;&lt;/w:style&gt;&lt;w:style w:type="paragraph" w:styleId="ListContinue2"&gt;&lt;w:name w:val="List Continue 2"/&gt;&lt;w:basedOn w:val="Normal"/&gt;&lt;w:uiPriority w:val="99"/&gt;&lt;w:semiHidden/&gt;&lt;w:unhideWhenUsed/&gt;&lt;w:rsid w:val="00A92C80"/&gt;&lt;w:pPr&gt;&lt;w:spacing w:after="120"/&gt;&lt;w:ind w:left="720"/&gt;&lt;w:contextualSpacing/&gt;&lt;/w:pPr&gt;&lt;/w:style&gt;&lt;w:style w:type="paragraph" w:styleId="ListContinue3"&gt;&lt;w:name w:val="List Continue 3"/&gt;&lt;w:basedOn w:val="Normal"/&gt;&lt;w:uiPriority w:val="99"/&gt;&lt;w:semiHidden/&gt;&lt;w:unhideWhenUsed/&gt;&lt;w:rsid w:val="00A92C80"/&gt;&lt;w:pPr&gt;&lt;w:spacing w:after="120"/&gt;&lt;w:ind w:left="1080"/&gt;&lt;w:contextualSpacing/&gt;&lt;/w:pPr&gt;&lt;/w:style&gt;&lt;w:style w:type="paragraph" w:styleId="ListContinue4"&gt;&lt;w:name w:val="List Continue 4"/&gt;&lt;w:basedOn w:val="Normal"/&gt;&lt;w:uiPriority w:val="99"/&gt;&lt;w:semiHidden/&gt;&lt;w:unhideWhenUsed/&gt;&lt;w:rsid w:val="00A92C80"/&gt;&lt;w:pPr&gt;&lt;w:spacing w:after="120"/&gt;&lt;w:ind w:left="1440"/&gt;&lt;w:contextualSpacing/&gt;&lt;/w:pPr&gt;&lt;/w:style&gt;&lt;w:style w:type="paragraph" w:styleId="ListContinue5"&gt;&lt;w:name w:val="List Continue 5"/&gt;&lt;w:basedOn w:val="Normal"/&gt;&lt;w:uiPriority w:val="99"/&gt;&lt;w:semiHidden/&gt;&lt;w:unhideWhenUsed/&gt;&lt;w:rsid w:val="00A92C80"/&gt;&lt;w:pPr&gt;&lt;w:spacing w:after="120"/&gt;&lt;w:ind w:left="1800"/&gt;&lt;w:contextualSpacing/&gt;&lt;/w:pPr&gt;&lt;/w:style&gt;&lt;w:style w:type="paragraph" w:styleId="ListNumber2"&gt;&lt;w:name w:val="List Number 2"/&gt;&lt;w:basedOn w:val="Normal"/&gt;&lt;w:uiPriority w:val="99"/&gt;&lt;w:semiHidden/&gt;&lt;w:unhideWhenUsed/&gt;&lt;w:rsid w:val="00A92C80"/&gt;&lt;w:pPr&gt;&lt;w:numPr&gt;&lt;w:numId w:val="10"/&gt;&lt;/w:numPr&gt;&lt;w:contextualSpacing/&gt;&lt;/w:pPr&gt;&lt;/w:style&gt;&lt;w:style w:type="paragraph" w:styleId="ListNumber3"&gt;&lt;w:name w:val="List Number 3"/&gt;&lt;w:basedOn w:val="Normal"/&gt;&lt;w:uiPriority w:val="99"/&gt;&lt;w:semiHidden/&gt;&lt;w:unhideWhenUsed/&gt;&lt;w:rsid w:val="00A92C80"/&gt;&lt;w:pPr&gt;&lt;w:numPr&gt;&lt;w:numId w:val="11"/&gt;&lt;/w:numPr&gt;&lt;w:contextualSpacing/&gt;&lt;/w:pPr&gt;&lt;/w:style&gt;&lt;w:style w:type="paragraph" w:styleId="ListNumber4"&gt;&lt;w:name w:val="List Number 4"/&gt;&lt;w:basedOn w:val="Normal"/&gt;&lt;w:uiPriority w:val="99"/&gt;&lt;w:semiHidden/&gt;&lt;w:unhideWhenUsed/&gt;&lt;w:rsid w:val="00A92C80"/&gt;&lt;w:pPr&gt;&lt;w:numPr&gt;&lt;w:numId w:val="12"/&gt;&lt;/w:numPr&gt;&lt;w:contextualSpacing/&gt;&lt;/w:pPr&gt;&lt;/w:style&gt;&lt;w:style w:type="paragraph" w:styleId="ListNumber5"&gt;&lt;w:name w:val="List Number 5"/&gt;&lt;w:basedOn w:val="Normal"/&gt;&lt;w:uiPriority w:val="99"/&gt;&lt;w:semiHidden/&gt;&lt;w:unhideWhenUsed/&gt;&lt;w:rsid w:val="00A92C80"/&gt;&lt;w:pPr&gt;&lt;w:numPr&gt;&lt;w:numId w:val="13"/&gt;&lt;/w:numPr&gt;&lt;w:contextualSpacing/&gt;&lt;/w:pPr&gt;&lt;/w:style&gt;&lt;w:style w:type="paragraph" w:styleId="ListParagraph"&gt;&lt;w:name w:val="List Paragraph"/&gt;&lt;w:basedOn w:val="Normal"/&gt;&lt;w:uiPriority w:val="34"/&gt;&lt;w:unhideWhenUsed/&gt;&lt;w:qFormat/&gt;&lt;w:rsid w:val="00A92C80"/&gt;&lt;w:pPr&gt;&lt;w:ind w:left="720"/&gt;&lt;w:contextualSpacing/&gt;&lt;/w:pPr&gt;&lt;/w:style&gt;&lt;w:style w:type="table" w:styleId="ListTable1Light"&gt;&lt;w:name w:val="List Table 1 Light"/&gt;&lt;w:basedOn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w:color="666666" w:themeColor="text1" w:themeTint="99"/&gt;&lt;/w:tcBorders&gt;&lt;/w:tcPr&gt;&lt;/w:tblStylePr&gt;&lt;w:tblStylePr w:type="lastRow"&gt;&lt;w:rPr&gt;&lt;w:b/&gt;&lt;w:bCs/&gt;&lt;/w:rPr&gt;&lt;w:tblPr/&gt;&lt;w:tcPr&gt;&lt;w:tcBorders&gt;&lt;w:top w:val="single" w:sz="4" w:space="0" w:color="666666"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w:styleId="ListTable1Light-Accent1"&gt;&lt;w:name w:val="List Table 1 Light Accent 1"/&gt;&lt;w:basedOn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w:color="ABDFDD" w:themeColor="accent1" w:themeTint="99"/&gt;&lt;/w:tcBorders&gt;&lt;/w:tcPr&gt;&lt;/w:tblStylePr&gt;&lt;w:tblStylePr w:type="lastRow"&gt;&lt;w:rPr&gt;&lt;w:b/&gt;&lt;w:bCs/&gt;&lt;/w:rPr&gt;&lt;w:tblPr/&gt;&lt;w:tcPr&gt;&lt;w:tcBorders&gt;&lt;w:top w:val="single" w:sz="4" w:space="0" w:color="ABDFDD"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w:styleId="ListTable1Light-Accent2"&gt;&lt;w:name w:val="List Table 1 Light Accent 2"/&gt;&lt;w:basedOn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w:color="F4DDA2" w:themeColor="accent2" w:themeTint="99"/&gt;&lt;/w:tcBorders&gt;&lt;/w:tcPr&gt;&lt;/w:tblStylePr&gt;&lt;w:tblStylePr w:type="lastRow"&gt;&lt;w:rPr&gt;&lt;w:b/&gt;&lt;w:bCs/&gt;&lt;/w:rPr&gt;&lt;w:tblPr/&gt;&lt;w:tcPr&gt;&lt;w:tcBorders&gt;&lt;w:top w:val="single" w:sz="4" w:space="0" w:color="F4DDA2"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w:styleId="ListTable1Light-Accent3"&gt;&lt;w:name w:val="List Table 1 Light Accent 3"/&gt;&lt;w:basedOn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w:color="B8DEA3" w:themeColor="accent3" w:themeTint="99"/&gt;&lt;/w:tcBorders&gt;&lt;/w:tcPr&gt;&lt;/w:tblStylePr&gt;&lt;w:tblStylePr w:type="lastRow"&gt;&lt;w:rPr&gt;&lt;w:b/&gt;&lt;w:bCs/&gt;&lt;/w:rPr&gt;&lt;w:tblPr/&gt;&lt;w:tcPr&gt;&lt;w:tcBorders&gt;&lt;w:top w:val="single" w:sz="4" w:space="0" w:color="B8DEA3"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w:styleId="ListTable1Light-Accent4"&gt;&lt;w:name w:val="List Table 1 Light Accent 4"/&gt;&lt;w:basedOn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w:color="F6BD93" w:themeColor="accent4" w:themeTint="99"/&gt;&lt;/w:tcBorders&gt;&lt;/w:tcPr&gt;&lt;/w:tblStylePr&gt;&lt;w:tblStylePr w:type="lastRow"&gt;&lt;w:rPr&gt;&lt;w:b/&gt;&lt;w:bCs/&gt;&lt;/w:rPr&gt;&lt;w:tblPr/&gt;&lt;w:tcPr&gt;&lt;w:tcBorders&gt;&lt;w:top w:val="single" w:sz="4" w:space="0" w:color="F6BD93"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w:styleId="ListTable1Light-Accent5"&gt;&lt;w:name w:val="List Table 1 Light Accent 5"/&gt;&lt;w:basedOn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w:color="BCB0D1" w:themeColor="accent5" w:themeTint="99"/&gt;&lt;/w:tcBorders&gt;&lt;/w:tcPr&gt;&lt;/w:tblStylePr&gt;&lt;w:tblStylePr w:type="lastRow"&gt;&lt;w:rPr&gt;&lt;w:b/&gt;&lt;w:bCs/&gt;&lt;/w:rPr&gt;&lt;w:tblPr/&gt;&lt;w:tcPr&gt;&lt;w:tcBorders&gt;&lt;w:top w:val="single" w:sz="4" w:space="0" w:color="BCB0D1"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w:styleId="ListTable1Light-Accent6"&gt;&lt;w:name w:val="List Table 1 Light Accent 6"/&gt;&lt;w:basedOn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w:color="F1B0BA" w:themeColor="accent6" w:themeTint="99"/&gt;&lt;/w:tcBorders&gt;&lt;/w:tcPr&gt;&lt;/w:tblStylePr&gt;&lt;w:tblStylePr w:type="lastRow"&gt;&lt;w:rPr&gt;&lt;w:b/&gt;&lt;w:bCs/&gt;&lt;/w:rPr&gt;&lt;w:tblPr/&gt;&lt;w:tcPr&gt;&lt;w:tcBorders&gt;&lt;w:top w:val="single" w:sz="4" w:space="0" w:color="F1B0BA"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w:styleId="ListTable2"&gt;&lt;w:name w:val="List Table 2"/&gt;&lt;w:basedOn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w:color="666666" w:themeColor="text1" w:themeTint="99"/&gt;&lt;w:bottom w:val="single" w:sz="4" w:space="0" w:color="666666" w:themeColor="text1" w:themeTint="99"/&gt;&lt;w:insideH w:val="single" w:sz="4" w:space="0" w:color="666666" w:themeColor="text1"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w:styleId="ListTable2-Accent1"&gt;&lt;w:name w:val="List Table 2 Accent 1"/&gt;&lt;w:basedOn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w:color="ABDFDD" w:themeColor="accent1" w:themeTint="99"/&gt;&lt;w:bottom w:val="single" w:sz="4" w:space="0" w:color="ABDFDD" w:themeColor="accent1" w:themeTint="99"/&gt;&lt;w:insideH w:val="single" w:sz="4" w:space="0" w:color="ABDFDD" w:themeColor="accent1"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w:styleId="ListTable2-Accent2"&gt;&lt;w:name w:val="List Table 2 Accent 2"/&gt;&lt;w:basedOn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w:color="F4DDA2" w:themeColor="accent2" w:themeTint="99"/&gt;&lt;w:bottom w:val="single" w:sz="4" w:space="0" w:color="F4DDA2" w:themeColor="accent2" w:themeTint="99"/&gt;&lt;w:insideH w:val="single" w:sz="4" w:space="0" w:color="F4DDA2" w:themeColor="accent2"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w:styleId="ListTable2-Accent3"&gt;&lt;w:name w:val="List Table 2 Accent 3"/&gt;&lt;w:basedOn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w:color="B8DEA3" w:themeColor="accent3" w:themeTint="99"/&gt;&lt;w:bottom w:val="single" w:sz="4" w:space="0" w:color="B8DEA3" w:themeColor="accent3" w:themeTint="99"/&gt;&lt;w:insideH w:val="single" w:sz="4" w:space="0" w:color="B8DEA3" w:themeColor="accent3"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w:styleId="ListTable2-Accent4"&gt;&lt;w:name w:val="List Table 2 Accent 4"/&gt;&lt;w:basedOn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w:color="F6BD93" w:themeColor="accent4" w:themeTint="99"/&gt;&lt;w:bottom w:val="single" w:sz="4" w:space="0" w:color="F6BD93" w:themeColor="accent4" w:themeTint="99"/&gt;&lt;w:insideH w:val="single" w:sz="4" w:space="0" w:color="F6BD93" w:themeColor="accent4"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w:styleId="ListTable2-Accent5"&gt;&lt;w:name w:val="List Table 2 Accent 5"/&gt;&lt;w:basedOn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w:color="BCB0D1" w:themeColor="accent5" w:themeTint="99"/&gt;&lt;w:bottom w:val="single" w:sz="4" w:space="0" w:color="BCB0D1" w:themeColor="accent5" w:themeTint="99"/&gt;&lt;w:insideH w:val="single" w:sz="4" w:space="0" w:color="BCB0D1" w:themeColor="accent5"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w:styleId="ListTable2-Accent6"&gt;&lt;w:name w:val="List Table 2 Accent 6"/&gt;&lt;w:basedOn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w:color="F1B0BA" w:themeColor="accent6" w:themeTint="99"/&gt;&lt;w:bottom w:val="single" w:sz="4" w:space="0" w:color="F1B0BA" w:themeColor="accent6" w:themeTint="99"/&gt;&lt;w:insideH w:val="single" w:sz="4" w:space="0" w:color="F1B0BA" w:themeColor="accent6"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w:styleId="ListTable3"&gt;&lt;w:name w:val="List Table 3"/&gt;&lt;w:basedOn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w:color="000000" w:themeColor="text1"/&gt;&lt;w:left w:val="single" w:sz="4" w:space="0" w:color="000000" w:themeColor="text1"/&gt;&lt;w:bottom w:val="single" w:sz="4" w:space="0" w:color="000000" w:themeColor="text1"/&gt;&lt;w:right w:val="single" w:sz="4" w:space="0" w:color="000000" w:themeColor="text1"/&gt;&lt;/w:tblBorders&gt;&lt;/w:tblPr&gt;&lt;w:tblStylePr w:type="firstRow"&gt;&lt;w:rPr&gt;&lt;w:b/&gt;&lt;w:bCs/&gt;&lt;w:color w:val="FFFFFF" w:themeColor="background1"/&gt;&lt;/w:rPr&gt;&lt;w:tblPr/&gt;&lt;w:tcPr&gt;&lt;w:shd w:val="clear" w:color="auto" w:fill="000000" w:themeFill="text1"/&gt;&lt;/w:tcPr&gt;&lt;/w:tblStylePr&gt;&lt;w:tblStylePr w:type="lastRow"&gt;&lt;w:rPr&gt;&lt;w:b/&gt;&lt;w:bCs/&gt;&lt;/w:rPr&gt;&lt;w:tblPr/&gt;&lt;w:tcPr&gt;&lt;w:tcBorders&gt;&lt;w:top w:val="double" w:sz="4"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w:color="000000" w:themeColor="text1"/&gt;&lt;w:right w:val="single" w:sz="4" w:space="0" w:color="000000" w:themeColor="text1"/&gt;&lt;/w:tcBorders&gt;&lt;/w:tcPr&gt;&lt;/w:tblStylePr&gt;&lt;w:tblStylePr w:type="band1Horz"&gt;&lt;w:tblPr/&gt;&lt;w:tcPr&gt;&lt;w:tcBorders&gt;&lt;w:top w:val="single" w:sz="4" w:space="0" w:color="000000" w:themeColor="text1"/&gt;&lt;w:bottom w:val="single" w:sz="4" w:space="0" w:color="000000" w:themeColor="text1"/&gt;&lt;w:insideH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w:color="000000" w:themeColor="text1"/&gt;&lt;w:left w:val="nil"/&gt;&lt;/w:tcBorders&gt;&lt;/w:tcPr&gt;&lt;/w:tblStylePr&gt;&lt;w:tblStylePr w:type="swCell"&gt;&lt;w:tblPr/&gt;&lt;w:tcPr&gt;&lt;w:tcBorders&gt;&lt;w:top w:val="double" w:sz="4" w:space="0" w:color="000000" w:themeColor="text1"/&gt;&lt;w:right w:val="nil"/&gt;&lt;/w:tcBorders&gt;&lt;/w:tcPr&gt;&lt;/w:tblStylePr&gt;&lt;/w:style&gt;&lt;w:style w:type="table" w:styleId="ListTable3-Accent1"&gt;&lt;w:name w:val="List Table 3 Accent 1"/&gt;&lt;w:basedOn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w:color="74CBC8" w:themeColor="accent1"/&gt;&lt;w:left w:val="single" w:sz="4" w:space="0" w:color="74CBC8" w:themeColor="accent1"/&gt;&lt;w:bottom w:val="single" w:sz="4" w:space="0" w:color="74CBC8" w:themeColor="accent1"/&gt;&lt;w:right w:val="single" w:sz="4" w:space="0" w:color="74CBC8" w:themeColor="accent1"/&gt;&lt;/w:tblBorders&gt;&lt;/w:tblPr&gt;&lt;w:tblStylePr w:type="firstRow"&gt;&lt;w:rPr&gt;&lt;w:b/&gt;&lt;w:bCs/&gt;&lt;w:color w:val="FFFFFF" w:themeColor="background1"/&gt;&lt;/w:rPr&gt;&lt;w:tblPr/&gt;&lt;w:tcPr&gt;&lt;w:shd w:val="clear" w:color="auto" w:fill="74CBC8" w:themeFill="accent1"/&gt;&lt;/w:tcPr&gt;&lt;/w:tblStylePr&gt;&lt;w:tblStylePr w:type="lastRow"&gt;&lt;w:rPr&gt;&lt;w:b/&gt;&lt;w:bCs/&gt;&lt;/w:rPr&gt;&lt;w:tblPr/&gt;&lt;w:tcPr&gt;&lt;w:tcBorders&gt;&lt;w:top w:val="double" w:sz="4" w:space="0" w:color="74CBC8" w:themeColor="accent1"/&gt;&lt;/w:tcBorders&gt;&lt;w:shd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w:color="74CBC8" w:themeColor="accent1"/&gt;&lt;w:right w:val="single" w:sz="4" w:space="0" w:color="74CBC8" w:themeColor="accent1"/&gt;&lt;/w:tcBorders&gt;&lt;/w:tcPr&gt;&lt;/w:tblStylePr&gt;&lt;w:tblStylePr w:type="band1Horz"&gt;&lt;w:tblPr/&gt;&lt;w:tcPr&gt;&lt;w:tcBorders&gt;&lt;w:top w:val="single" w:sz="4" w:space="0" w:color="74CBC8" w:themeColor="accent1"/&gt;&lt;w:bottom w:val="single" w:sz="4" w:space="0" w:color="74CBC8" w:themeColor="accent1"/&gt;&lt;w:insideH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w:color="74CBC8" w:themeColor="accent1"/&gt;&lt;w:left w:val="nil"/&gt;&lt;/w:tcBorders&gt;&lt;/w:tcPr&gt;&lt;/w:tblStylePr&gt;&lt;w:tblStylePr w:type="swCell"&gt;&lt;w:tblPr/&gt;&lt;w:tcPr&gt;&lt;w:tcBorders&gt;&lt;w:top w:val="double" w:sz="4" w:space="0" w:color="74CBC8" w:themeColor="accent1"/&gt;&lt;w:right w:val="nil"/&gt;&lt;/w:tcBorders&gt;&lt;/w:tcPr&gt;&lt;/w:tblStylePr&gt;&lt;/w:style&gt;&lt;w:style w:type="table" w:styleId="ListTable3-Accent2"&gt;&lt;w:name w:val="List Table 3 Accent 2"/&gt;&lt;w:basedOn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w:color="EDC765" w:themeColor="accent2"/&gt;&lt;w:left w:val="single" w:sz="4" w:space="0" w:color="EDC765" w:themeColor="accent2"/&gt;&lt;w:bottom w:val="single" w:sz="4" w:space="0" w:color="EDC765" w:themeColor="accent2"/&gt;&lt;w:right w:val="single" w:sz="4" w:space="0" w:color="EDC765" w:themeColor="accent2"/&gt;&lt;/w:tblBorders&gt;&lt;/w:tblPr&gt;&lt;w:tblStylePr w:type="firstRow"&gt;&lt;w:rPr&gt;&lt;w:b/&gt;&lt;w:bCs/&gt;&lt;w:color w:val="FFFFFF" w:themeColor="background1"/&gt;&lt;/w:rPr&gt;&lt;w:tblPr/&gt;&lt;w:tcPr&gt;&lt;w:shd w:val="clear" w:color="auto" w:fill="EDC765" w:themeFill="accent2"/&gt;&lt;/w:tcPr&gt;&lt;/w:tblStylePr&gt;&lt;w:tblStylePr w:type="lastRow"&gt;&lt;w:rPr&gt;&lt;w:b/&gt;&lt;w:bCs/&gt;&lt;/w:rPr&gt;&lt;w:tblPr/&gt;&lt;w:tcPr&gt;&lt;w:tcBorders&gt;&lt;w:top w:val="double" w:sz="4" w:space="0" w:color="EDC765" w:themeColor="accent2"/&gt;&lt;/w:tcBorders&gt;&lt;w:shd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w:color="EDC765" w:themeColor="accent2"/&gt;&lt;w:right w:val="single" w:sz="4" w:space="0" w:color="EDC765" w:themeColor="accent2"/&gt;&lt;/w:tcBorders&gt;&lt;/w:tcPr&gt;&lt;/w:tblStylePr&gt;&lt;w:tblStylePr w:type="band1Horz"&gt;&lt;w:tblPr/&gt;&lt;w:tcPr&gt;&lt;w:tcBorders&gt;&lt;w:top w:val="single" w:sz="4" w:space="0" w:color="EDC765" w:themeColor="accent2"/&gt;&lt;w:bottom w:val="single" w:sz="4" w:space="0" w:color="EDC765" w:themeColor="accent2"/&gt;&lt;w:insideH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w:color="EDC765" w:themeColor="accent2"/&gt;&lt;w:left w:val="nil"/&gt;&lt;/w:tcBorders&gt;&lt;/w:tcPr&gt;&lt;/w:tblStylePr&gt;&lt;w:tblStylePr w:type="swCell"&gt;&lt;w:tblPr/&gt;&lt;w:tcPr&gt;&lt;w:tcBorders&gt;&lt;w:top w:val="double" w:sz="4" w:space="0" w:color="EDC765" w:themeColor="accent2"/&gt;&lt;w:right w:val="nil"/&gt;&lt;/w:tcBorders&gt;&lt;/w:tcPr&gt;&lt;/w:tblStylePr&gt;&lt;/w:style&gt;&lt;w:style w:type="table" w:styleId="ListTable3-Accent3"&gt;&lt;w:name w:val="List Table 3 Accent 3"/&gt;&lt;w:basedOn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w:color="8AC867" w:themeColor="accent3"/&gt;&lt;w:left w:val="single" w:sz="4" w:space="0" w:color="8AC867" w:themeColor="accent3"/&gt;&lt;w:bottom w:val="single" w:sz="4" w:space="0" w:color="8AC867" w:themeColor="accent3"/&gt;&lt;w:right w:val="single" w:sz="4" w:space="0" w:color="8AC867" w:themeColor="accent3"/&gt;&lt;/w:tblBorders&gt;&lt;/w:tblPr&gt;&lt;w:tblStylePr w:type="firstRow"&gt;&lt;w:rPr&gt;&lt;w:b/&gt;&lt;w:bCs/&gt;&lt;w:color w:val="FFFFFF" w:themeColor="background1"/&gt;&lt;/w:rPr&gt;&lt;w:tblPr/&gt;&lt;w:tcPr&gt;&lt;w:shd w:val="clear" w:color="auto" w:fill="8AC867" w:themeFill="accent3"/&gt;&lt;/w:tcPr&gt;&lt;/w:tblStylePr&gt;&lt;w:tblStylePr w:type="lastRow"&gt;&lt;w:rPr&gt;&lt;w:b/&gt;&lt;w:bCs/&gt;&lt;/w:rPr&gt;&lt;w:tblPr/&gt;&lt;w:tcPr&gt;&lt;w:tcBorders&gt;&lt;w:top w:val="double" w:sz="4" w:space="0" w:color="8AC867" w:themeColor="accent3"/&gt;&lt;/w:tcBorders&gt;&lt;w:shd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w:color="8AC867" w:themeColor="accent3"/&gt;&lt;w:right w:val="single" w:sz="4" w:space="0" w:color="8AC867" w:themeColor="accent3"/&gt;&lt;/w:tcBorders&gt;&lt;/w:tcPr&gt;&lt;/w:tblStylePr&gt;&lt;w:tblStylePr w:type="band1Horz"&gt;&lt;w:tblPr/&gt;&lt;w:tcPr&gt;&lt;w:tcBorders&gt;&lt;w:top w:val="single" w:sz="4" w:space="0" w:color="8AC867" w:themeColor="accent3"/&gt;&lt;w:bottom w:val="single" w:sz="4" w:space="0" w:color="8AC867" w:themeColor="accent3"/&gt;&lt;w:insideH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w:color="8AC867" w:themeColor="accent3"/&gt;&lt;w:left w:val="nil"/&gt;&lt;/w:tcBorders&gt;&lt;/w:tcPr&gt;&lt;/w:tblStylePr&gt;&lt;w:tblStylePr w:type="swCell"&gt;&lt;w:tblPr/&gt;&lt;w:tcPr&gt;&lt;w:tcBorders&gt;&lt;w:top w:val="double" w:sz="4" w:space="0" w:color="8AC867" w:themeColor="accent3"/&gt;&lt;w:right w:val="nil"/&gt;&lt;/w:tcBorders&gt;&lt;/w:tcPr&gt;&lt;/w:tblStylePr&gt;&lt;/w:style&gt;&lt;w:style w:type="table" w:styleId="ListTable3-Accent4"&gt;&lt;w:name w:val="List Table 3 Accent 4"/&gt;&lt;w:basedOn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w:color="F0924C" w:themeColor="accent4"/&gt;&lt;w:left w:val="single" w:sz="4" w:space="0" w:color="F0924C" w:themeColor="accent4"/&gt;&lt;w:bottom w:val="single" w:sz="4" w:space="0" w:color="F0924C" w:themeColor="accent4"/&gt;&lt;w:right w:val="single" w:sz="4" w:space="0" w:color="F0924C" w:themeColor="accent4"/&gt;&lt;/w:tblBorders&gt;&lt;/w:tblPr&gt;&lt;w:tblStylePr w:type="firstRow"&gt;&lt;w:rPr&gt;&lt;w:b/&gt;&lt;w:bCs/&gt;&lt;w:color w:val="FFFFFF" w:themeColor="background1"/&gt;&lt;/w:rPr&gt;&lt;w:tblPr/&gt;&lt;w:tcPr&gt;&lt;w:shd w:val="clear" w:color="auto" w:fill="F0924C" w:themeFill="accent4"/&gt;&lt;/w:tcPr&gt;&lt;/w:tblStylePr&gt;&lt;w:tblStylePr w:type="lastRow"&gt;&lt;w:rPr&gt;&lt;w:b/&gt;&lt;w:bCs/&gt;&lt;/w:rPr&gt;&lt;w:tblPr/&gt;&lt;w:tcPr&gt;&lt;w:tcBorders&gt;&lt;w:top w:val="double" w:sz="4" w:space="0" w:color="F0924C" w:themeColor="accent4"/&gt;&lt;/w:tcBorders&gt;&lt;w:shd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w:color="F0924C" w:themeColor="accent4"/&gt;&lt;w:right w:val="single" w:sz="4" w:space="0" w:color="F0924C" w:themeColor="accent4"/&gt;&lt;/w:tcBorders&gt;&lt;/w:tcPr&gt;&lt;/w:tblStylePr&gt;&lt;w:tblStylePr w:type="band1Horz"&gt;&lt;w:tblPr/&gt;&lt;w:tcPr&gt;&lt;w:tcBorders&gt;&lt;w:top w:val="single" w:sz="4" w:space="0" w:color="F0924C" w:themeColor="accent4"/&gt;&lt;w:bottom w:val="single" w:sz="4" w:space="0" w:color="F0924C" w:themeColor="accent4"/&gt;&lt;w:insideH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w:color="F0924C" w:themeColor="accent4"/&gt;&lt;w:left w:val="nil"/&gt;&lt;/w:tcBorders&gt;&lt;/w:tcPr&gt;&lt;/w:tblStylePr&gt;&lt;w:tblStylePr w:type="swCell"&gt;&lt;w:tblPr/&gt;&lt;w:tcPr&gt;&lt;w:tcBorders&gt;&lt;w:top w:val="double" w:sz="4" w:space="0" w:color="F0924C" w:themeColor="accent4"/&gt;&lt;w:right w:val="nil"/&gt;&lt;/w:tcBorders&gt;&lt;/w:tcPr&gt;&lt;/w:tblStylePr&gt;&lt;/w:style&gt;&lt;w:style w:type="table" w:styleId="ListTable3-Accent5"&gt;&lt;w:name w:val="List Table 3 Accent 5"/&gt;&lt;w:basedOn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w:color="907CB3" w:themeColor="accent5"/&gt;&lt;w:left w:val="single" w:sz="4" w:space="0" w:color="907CB3" w:themeColor="accent5"/&gt;&lt;w:bottom w:val="single" w:sz="4" w:space="0" w:color="907CB3" w:themeColor="accent5"/&gt;&lt;w:right w:val="single" w:sz="4" w:space="0" w:color="907CB3" w:themeColor="accent5"/&gt;&lt;/w:tblBorders&gt;&lt;/w:tblPr&gt;&lt;w:tblStylePr w:type="firstRow"&gt;&lt;w:rPr&gt;&lt;w:b/&gt;&lt;w:bCs/&gt;&lt;w:color w:val="FFFFFF" w:themeColor="background1"/&gt;&lt;/w:rPr&gt;&lt;w:tblPr/&gt;&lt;w:tcPr&gt;&lt;w:shd w:val="clear" w:color="auto" w:fill="907CB3" w:themeFill="accent5"/&gt;&lt;/w:tcPr&gt;&lt;/w:tblStylePr&gt;&lt;w:tblStylePr w:type="lastRow"&gt;&lt;w:rPr&gt;&lt;w:b/&gt;&lt;w:bCs/&gt;&lt;/w:rPr&gt;&lt;w:tblPr/&gt;&lt;w:tcPr&gt;&lt;w:tcBorders&gt;&lt;w:top w:val="double" w:sz="4" w:space="0" w:color="907CB3" w:themeColor="accent5"/&gt;&lt;/w:tcBorders&gt;&lt;w:shd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w:color="907CB3" w:themeColor="accent5"/&gt;&lt;w:right w:val="single" w:sz="4" w:space="0" w:color="907CB3" w:themeColor="accent5"/&gt;&lt;/w:tcBorders&gt;&lt;/w:tcPr&gt;&lt;/w:tblStylePr&gt;&lt;w:tblStylePr w:type="band1Horz"&gt;&lt;w:tblPr/&gt;&lt;w:tcPr&gt;&lt;w:tcBorders&gt;&lt;w:top w:val="single" w:sz="4" w:space="0" w:color="907CB3" w:themeColor="accent5"/&gt;&lt;w:bottom w:val="single" w:sz="4" w:space="0" w:color="907CB3" w:themeColor="accent5"/&gt;&lt;w:insideH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w:color="907CB3" w:themeColor="accent5"/&gt;&lt;w:left w:val="nil"/&gt;&lt;/w:tcBorders&gt;&lt;/w:tcPr&gt;&lt;/w:tblStylePr&gt;&lt;w:tblStylePr w:type="swCell"&gt;&lt;w:tblPr/&gt;&lt;w:tcPr&gt;&lt;w:tcBorders&gt;&lt;w:top w:val="double" w:sz="4" w:space="0" w:color="907CB3" w:themeColor="accent5"/&gt;&lt;w:right w:val="nil"/&gt;&lt;/w:tcBorders&gt;&lt;/w:tcPr&gt;&lt;/w:tblStylePr&gt;&lt;/w:style&gt;&lt;w:style w:type="table" w:styleId="ListTable3-Accent6"&gt;&lt;w:name w:val="List Table 3 Accent 6"/&gt;&lt;w:basedOn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w:color="E87C8D" w:themeColor="accent6"/&gt;&lt;w:left w:val="single" w:sz="4" w:space="0" w:color="E87C8D" w:themeColor="accent6"/&gt;&lt;w:bottom w:val="single" w:sz="4" w:space="0" w:color="E87C8D" w:themeColor="accent6"/&gt;&lt;w:right w:val="single" w:sz="4" w:space="0" w:color="E87C8D" w:themeColor="accent6"/&gt;&lt;/w:tblBorders&gt;&lt;/w:tblPr&gt;&lt;w:tblStylePr w:type="firstRow"&gt;&lt;w:rPr&gt;&lt;w:b/&gt;&lt;w:bCs/&gt;&lt;w:color w:val="FFFFFF" w:themeColor="background1"/&gt;&lt;/w:rPr&gt;&lt;w:tblPr/&gt;&lt;w:tcPr&gt;&lt;w:shd w:val="clear" w:color="auto" w:fill="E87C8D" w:themeFill="accent6"/&gt;&lt;/w:tcPr&gt;&lt;/w:tblStylePr&gt;&lt;w:tblStylePr w:type="lastRow"&gt;&lt;w:rPr&gt;&lt;w:b/&gt;&lt;w:bCs/&gt;&lt;/w:rPr&gt;&lt;w:tblPr/&gt;&lt;w:tcPr&gt;&lt;w:tcBorders&gt;&lt;w:top w:val="double" w:sz="4" w:space="0" w:color="E87C8D" w:themeColor="accent6"/&gt;&lt;/w:tcBorders&gt;&lt;w:shd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w:color="E87C8D" w:themeColor="accent6"/&gt;&lt;w:right w:val="single" w:sz="4" w:space="0" w:color="E87C8D" w:themeColor="accent6"/&gt;&lt;/w:tcBorders&gt;&lt;/w:tcPr&gt;&lt;/w:tblStylePr&gt;&lt;w:tblStylePr w:type="band1Horz"&gt;&lt;w:tblPr/&gt;&lt;w:tcPr&gt;&lt;w:tcBorders&gt;&lt;w:top w:val="single" w:sz="4" w:space="0" w:color="E87C8D" w:themeColor="accent6"/&gt;&lt;w:bottom w:val="single" w:sz="4" w:space="0" w:color="E87C8D" w:themeColor="accent6"/&gt;&lt;w:insideH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w:color="E87C8D" w:themeColor="accent6"/&gt;&lt;w:left w:val="nil"/&gt;&lt;/w:tcBorders&gt;&lt;/w:tcPr&gt;&lt;/w:tblStylePr&gt;&lt;w:tblStylePr w:type="swCell"&gt;&lt;w:tblPr/&gt;&lt;w:tcPr&gt;&lt;w:tcBorders&gt;&lt;w:top w:val="double" w:sz="4" w:space="0" w:color="E87C8D" w:themeColor="accent6"/&gt;&lt;w:right w:val="nil"/&gt;&lt;/w:tcBorders&gt;&lt;/w:tcPr&gt;&lt;/w:tblStylePr&gt;&lt;/w:style&gt;&lt;w:style w:type="table" w:styleId="ListTable4"&gt;&lt;w:name w:val="List Table 4"/&gt;&lt;w:basedOn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w:color="000000" w:themeColor="text1"/&gt;&lt;w:left w:val="single" w:sz="4" w:space="0" w:color="000000" w:themeColor="text1"/&gt;&lt;w:bottom w:val="single" w:sz="4" w:space="0" w:color="000000" w:themeColor="text1"/&gt;&lt;w:right w:val="single" w:sz="4" w:space="0" w:color="000000" w:themeColor="text1"/&gt;&lt;w:insideH w:val="nil"/&gt;&lt;/w:tcBorders&gt;&lt;w:shd w:val="clear" w:color="auto" w:fill="000000" w:themeFill="text1"/&gt;&lt;/w:tcPr&gt;&lt;/w:tblStylePr&gt;&lt;w:tblStylePr w:type="lastRow"&gt;&lt;w:rPr&gt;&lt;w:b/&gt;&lt;w:bCs/&gt;&lt;/w:rPr&gt;&lt;w:tblPr/&gt;&lt;w:tcPr&gt;&lt;w:tcBorders&gt;&lt;w:top w:val="double" w:sz="4" w:space="0" w:color="666666"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w:styleId="ListTable4-Accent1"&gt;&lt;w:name w:val="List Table 4 Accent 1"/&gt;&lt;w:basedOn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w:color="74CBC8" w:themeColor="accent1"/&gt;&lt;w:left w:val="single" w:sz="4" w:space="0" w:color="74CBC8" w:themeColor="accent1"/&gt;&lt;w:bottom w:val="single" w:sz="4" w:space="0" w:color="74CBC8" w:themeColor="accent1"/&gt;&lt;w:right w:val="single" w:sz="4" w:space="0" w:color="74CBC8" w:themeColor="accent1"/&gt;&lt;w:insideH w:val="nil"/&gt;&lt;/w:tcBorders&gt;&lt;w:shd w:val="clear" w:color="auto" w:fill="74CBC8" w:themeFill="accent1"/&gt;&lt;/w:tcPr&gt;&lt;/w:tblStylePr&gt;&lt;w:tblStylePr w:type="lastRow"&gt;&lt;w:rPr&gt;&lt;w:b/&gt;&lt;w:bCs/&gt;&lt;/w:rPr&gt;&lt;w:tblPr/&gt;&lt;w:tcPr&gt;&lt;w:tcBorders&gt;&lt;w:top w:val="double" w:sz="4" w:space="0" w:color="ABDFDD"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w:styleId="ListTable4-Accent2"&gt;&lt;w:name w:val="List Table 4 Accent 2"/&gt;&lt;w:basedOn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w:color="EDC765" w:themeColor="accent2"/&gt;&lt;w:left w:val="single" w:sz="4" w:space="0" w:color="EDC765" w:themeColor="accent2"/&gt;&lt;w:bottom w:val="single" w:sz="4" w:space="0" w:color="EDC765" w:themeColor="accent2"/&gt;&lt;w:right w:val="single" w:sz="4" w:space="0" w:color="EDC765" w:themeColor="accent2"/&gt;&lt;w:insideH w:val="nil"/&gt;&lt;/w:tcBorders&gt;&lt;w:shd w:val="clear" w:color="auto" w:fill="EDC765" w:themeFill="accent2"/&gt;&lt;/w:tcPr&gt;&lt;/w:tblStylePr&gt;&lt;w:tblStylePr w:type="lastRow"&gt;&lt;w:rPr&gt;&lt;w:b/&gt;&lt;w:bCs/&gt;&lt;/w:rPr&gt;&lt;w:tblPr/&gt;&lt;w:tcPr&gt;&lt;w:tcBorders&gt;&lt;w:top w:val="double" w:sz="4" w:space="0" w:color="F4DDA2"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w:styleId="ListTable4-Accent3"&gt;&lt;w:name w:val="List Table 4 Accent 3"/&gt;&lt;w:basedOn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w:color="8AC867" w:themeColor="accent3"/&gt;&lt;w:left w:val="single" w:sz="4" w:space="0" w:color="8AC867" w:themeColor="accent3"/&gt;&lt;w:bottom w:val="single" w:sz="4" w:space="0" w:color="8AC867" w:themeColor="accent3"/&gt;&lt;w:right w:val="single" w:sz="4" w:space="0" w:color="8AC867" w:themeColor="accent3"/&gt;&lt;w:insideH w:val="nil"/&gt;&lt;/w:tcBorders&gt;&lt;w:shd w:val="clear" w:color="auto" w:fill="8AC867" w:themeFill="accent3"/&gt;&lt;/w:tcPr&gt;&lt;/w:tblStylePr&gt;&lt;w:tblStylePr w:type="lastRow"&gt;&lt;w:rPr&gt;&lt;w:b/&gt;&lt;w:bCs/&gt;&lt;/w:rPr&gt;&lt;w:tblPr/&gt;&lt;w:tcPr&gt;&lt;w:tcBorders&gt;&lt;w:top w:val="double" w:sz="4" w:space="0" w:color="B8DEA3"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w:styleId="ListTable4-Accent4"&gt;&lt;w:name w:val="List Table 4 Accent 4"/&gt;&lt;w:basedOn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w:color="F0924C" w:themeColor="accent4"/&gt;&lt;w:left w:val="single" w:sz="4" w:space="0" w:color="F0924C" w:themeColor="accent4"/&gt;&lt;w:bottom w:val="single" w:sz="4" w:space="0" w:color="F0924C" w:themeColor="accent4"/&gt;&lt;w:right w:val="single" w:sz="4" w:space="0" w:color="F0924C" w:themeColor="accent4"/&gt;&lt;w:insideH w:val="nil"/&gt;&lt;/w:tcBorders&gt;&lt;w:shd w:val="clear" w:color="auto" w:fill="F0924C" w:themeFill="accent4"/&gt;&lt;/w:tcPr&gt;&lt;/w:tblStylePr&gt;&lt;w:tblStylePr w:type="lastRow"&gt;&lt;w:rPr&gt;&lt;w:b/&gt;&lt;w:bCs/&gt;&lt;/w:rPr&gt;&lt;w:tblPr/&gt;&lt;w:tcPr&gt;&lt;w:tcBorders&gt;&lt;w:top w:val="double" w:sz="4" w:space="0" w:color="F6BD93"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w:styleId="ListTable4-Accent5"&gt;&lt;w:name w:val="List Table 4 Accent 5"/&gt;&lt;w:basedOn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w:color="907CB3" w:themeColor="accent5"/&gt;&lt;w:left w:val="single" w:sz="4" w:space="0" w:color="907CB3" w:themeColor="accent5"/&gt;&lt;w:bottom w:val="single" w:sz="4" w:space="0" w:color="907CB3" w:themeColor="accent5"/&gt;&lt;w:right w:val="single" w:sz="4" w:space="0" w:color="907CB3" w:themeColor="accent5"/&gt;&lt;w:insideH w:val="nil"/&gt;&lt;/w:tcBorders&gt;&lt;w:shd w:val="clear" w:color="auto" w:fill="907CB3" w:themeFill="accent5"/&gt;&lt;/w:tcPr&gt;&lt;/w:tblStylePr&gt;&lt;w:tblStylePr w:type="lastRow"&gt;&lt;w:rPr&gt;&lt;w:b/&gt;&lt;w:bCs/&gt;&lt;/w:rPr&gt;&lt;w:tblPr/&gt;&lt;w:tcPr&gt;&lt;w:tcBorders&gt;&lt;w:top w:val="double" w:sz="4" w:space="0" w:color="BCB0D1"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w:styleId="ListTable4-Accent6"&gt;&lt;w:name w:val="List Table 4 Accent 6"/&gt;&lt;w:basedOn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w:color="E87C8D" w:themeColor="accent6"/&gt;&lt;w:left w:val="single" w:sz="4" w:space="0" w:color="E87C8D" w:themeColor="accent6"/&gt;&lt;w:bottom w:val="single" w:sz="4" w:space="0" w:color="E87C8D" w:themeColor="accent6"/&gt;&lt;w:right w:val="single" w:sz="4" w:space="0" w:color="E87C8D" w:themeColor="accent6"/&gt;&lt;w:insideH w:val="nil"/&gt;&lt;/w:tcBorders&gt;&lt;w:shd w:val="clear" w:color="auto" w:fill="E87C8D" w:themeFill="accent6"/&gt;&lt;/w:tcPr&gt;&lt;/w:tblStylePr&gt;&lt;w:tblStylePr w:type="lastRow"&gt;&lt;w:rPr&gt;&lt;w:b/&gt;&lt;w:bCs/&gt;&lt;/w:rPr&gt;&lt;w:tblPr/&gt;&lt;w:tcPr&gt;&lt;w:tcBorders&gt;&lt;w:top w:val="double" w:sz="4" w:space="0" w:color="F1B0BA"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w:styleId="ListTable5Dark"&gt;&lt;w:name w:val="List Table 5 Dark"/&gt;&lt;w:basedOn w:val="TableNormal"/&gt;&lt;w:uiPriority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w:color="000000" w:themeColor="text1"/&gt;&lt;w:left w:val="single" w:sz="24" w:space="0" w:color="000000" w:themeColor="text1"/&gt;&lt;w:bottom w:val="single" w:sz="24" w:space="0" w:color="000000" w:themeColor="text1"/&gt;&lt;w:right w:val="single" w:sz="24" w:space="0" w:color="000000" w:themeColor="text1"/&gt;&lt;/w:tblBorders&gt;&lt;/w:tblPr&gt;&lt;w:tcPr&gt;&lt;w:shd w:val="clear" w:color="auto" w:fill="000000" w:themeFill="text1"/&gt;&lt;/w:tcPr&gt;&lt;w:tblStylePr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w:styleId="ListTable5Dark-Accent1"&gt;&lt;w:name w:val="List Table 5 Dark Accent 1"/&gt;&lt;w:basedOn w:val="TableNormal"/&gt;&lt;w:uiPriority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w:color="74CBC8" w:themeColor="accent1"/&gt;&lt;w:left w:val="single" w:sz="24" w:space="0" w:color="74CBC8" w:themeColor="accent1"/&gt;&lt;w:bottom w:val="single" w:sz="24" w:space="0" w:color="74CBC8" w:themeColor="accent1"/&gt;&lt;w:right w:val="single" w:sz="24" w:space="0" w:color="74CBC8" w:themeColor="accent1"/&gt;&lt;/w:tblBorders&gt;&lt;/w:tblPr&gt;&lt;w:tcPr&gt;&lt;w:shd w:val="clear" w:color="auto" w:fill="74CBC8" w:themeFill="accent1"/&gt;&lt;/w:tcPr&gt;&lt;w:tblStylePr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w:styleId="ListTable5Dark-Accent2"&gt;&lt;w:name w:val="List Table 5 Dark Accent 2"/&gt;&lt;w:basedOn w:val="TableNormal"/&gt;&lt;w:uiPriority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w:color="EDC765" w:themeColor="accent2"/&gt;&lt;w:left w:val="single" w:sz="24" w:space="0" w:color="EDC765" w:themeColor="accent2"/&gt;&lt;w:bottom w:val="single" w:sz="24" w:space="0" w:color="EDC765" w:themeColor="accent2"/&gt;&lt;w:right w:val="single" w:sz="24" w:space="0" w:color="EDC765" w:themeColor="accent2"/&gt;&lt;/w:tblBorders&gt;&lt;/w:tblPr&gt;&lt;w:tcPr&gt;&lt;w:shd w:val="clear" w:color="auto" w:fill="EDC765" w:themeFill="accent2"/&gt;&lt;/w:tcPr&gt;&lt;w:tblStylePr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w:styleId="ListTable5Dark-Accent3"&gt;&lt;w:name w:val="List Table 5 Dark Accent 3"/&gt;&lt;w:basedOn w:val="TableNormal"/&gt;&lt;w:uiPriority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w:color="8AC867" w:themeColor="accent3"/&gt;&lt;w:left w:val="single" w:sz="24" w:space="0" w:color="8AC867" w:themeColor="accent3"/&gt;&lt;w:bottom w:val="single" w:sz="24" w:space="0" w:color="8AC867" w:themeColor="accent3"/&gt;&lt;w:right w:val="single" w:sz="24" w:space="0" w:color="8AC867" w:themeColor="accent3"/&gt;&lt;/w:tblBorders&gt;&lt;/w:tblPr&gt;&lt;w:tcPr&gt;&lt;w:shd w:val="clear" w:color="auto" w:fill="8AC867" w:themeFill="accent3"/&gt;&lt;/w:tcPr&gt;&lt;w:tblStylePr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w:styleId="ListTable5Dark-Accent4"&gt;&lt;w:name w:val="List Table 5 Dark Accent 4"/&gt;&lt;w:basedOn w:val="TableNormal"/&gt;&lt;w:uiPriority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w:color="F0924C" w:themeColor="accent4"/&gt;&lt;w:left w:val="single" w:sz="24" w:space="0" w:color="F0924C" w:themeColor="accent4"/&gt;&lt;w:bottom w:val="single" w:sz="24" w:space="0" w:color="F0924C" w:themeColor="accent4"/&gt;&lt;w:right w:val="single" w:sz="24" w:space="0" w:color="F0924C" w:themeColor="accent4"/&gt;&lt;/w:tblBorders&gt;&lt;/w:tblPr&gt;&lt;w:tcPr&gt;&lt;w:shd w:val="clear" w:color="auto" w:fill="F0924C" w:themeFill="accent4"/&gt;&lt;/w:tcPr&gt;&lt;w:tblStylePr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w:styleId="ListTable5Dark-Accent5"&gt;&lt;w:name w:val="List Table 5 Dark Accent 5"/&gt;&lt;w:basedOn w:val="TableNormal"/&gt;&lt;w:uiPriority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w:color="907CB3" w:themeColor="accent5"/&gt;&lt;w:left w:val="single" w:sz="24" w:space="0" w:color="907CB3" w:themeColor="accent5"/&gt;&lt;w:bottom w:val="single" w:sz="24" w:space="0" w:color="907CB3" w:themeColor="accent5"/&gt;&lt;w:right w:val="single" w:sz="24" w:space="0" w:color="907CB3" w:themeColor="accent5"/&gt;&lt;/w:tblBorders&gt;&lt;/w:tblPr&gt;&lt;w:tcPr&gt;&lt;w:shd w:val="clear" w:color="auto" w:fill="907CB3" w:themeFill="accent5"/&gt;&lt;/w:tcPr&gt;&lt;w:tblStylePr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w:styleId="ListTable5Dark-Accent6"&gt;&lt;w:name w:val="List Table 5 Dark Accent 6"/&gt;&lt;w:basedOn w:val="TableNormal"/&gt;&lt;w:uiPriority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w:color="E87C8D" w:themeColor="accent6"/&gt;&lt;w:left w:val="single" w:sz="24" w:space="0" w:color="E87C8D" w:themeColor="accent6"/&gt;&lt;w:bottom w:val="single" w:sz="24" w:space="0" w:color="E87C8D" w:themeColor="accent6"/&gt;&lt;w:right w:val="single" w:sz="24" w:space="0" w:color="E87C8D" w:themeColor="accent6"/&gt;&lt;/w:tblBorders&gt;&lt;/w:tblPr&gt;&lt;w:tcPr&gt;&lt;w:shd w:val="clear" w:color="auto" w:fill="E87C8D" w:themeFill="accent6"/&gt;&lt;/w:tcPr&gt;&lt;w:tblStylePr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w:styleId="ListTable6Colorful"&gt;&lt;w:name w:val="List Table 6 Colorful"/&gt;&lt;w:basedOn w:val="TableNormal"/&gt;&lt;w:uiPriority w:val="51"/&gt;&lt;w:rsid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w:sz="4" w:space="0" w:color="000000" w:themeColor="text1"/&gt;&lt;w:bottom w:val="single" w:sz="4" w:space="0" w:color="000000" w:themeColor="text1"/&gt;&lt;/w:tblBorders&gt;&lt;/w:tblPr&gt;&lt;w:tblStylePr w:type="firstRow"&gt;&lt;w:rPr&gt;&lt;w:b/&gt;&lt;w:bCs/&gt;&lt;/w:rPr&gt;&lt;w:tblPr/&gt;&lt;w:tcPr&gt;&lt;w:tcBorders&gt;&lt;w:bottom w:val="single" w:sz="4" w:space="0" w:color="000000" w:themeColor="text1"/&gt;&lt;/w:tcBorders&gt;&lt;/w:tcPr&gt;&lt;/w:tblStylePr&gt;&lt;w:tblStylePr w:type="lastRow"&gt;&lt;w:rPr&gt;&lt;w:b/&gt;&lt;w:bCs/&gt;&lt;/w:rPr&gt;&lt;w:tblPr/&gt;&lt;w:tcPr&gt;&lt;w:tcBorders&gt;&lt;w:top w:val="double" w:sz="4" w:space="0" w:color="000000"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w:styleId="ListTable6Colorful-Accent1"&gt;&lt;w:name w:val="List Table 6 Colorful Accent 1"/&gt;&lt;w:basedOn w:val="TableNormal"/&gt;&lt;w:uiPriority w:val="51"/&gt;&lt;w:rsid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w:val="1"/&gt;&lt;w:tblBorders&gt;&lt;w:top w:val="single" w:sz="4" w:space="0" w:color="74CBC8" w:themeColor="accent1"/&gt;&lt;w:bottom w:val="single" w:sz="4" w:space="0" w:color="74CBC8" w:themeColor="accent1"/&gt;&lt;/w:tblBorders&gt;&lt;/w:tblPr&gt;&lt;w:tblStylePr w:type="firstRow"&gt;&lt;w:rPr&gt;&lt;w:b/&gt;&lt;w:bCs/&gt;&lt;/w:rPr&gt;&lt;w:tblPr/&gt;&lt;w:tcPr&gt;&lt;w:tcBorders&gt;&lt;w:bottom w:val="single" w:sz="4" w:space="0" w:color="74CBC8" w:themeColor="accent1"/&gt;&lt;/w:tcBorders&gt;&lt;/w:tcPr&gt;&lt;/w:tblStylePr&gt;&lt;w:tblStylePr w:type="lastRow"&gt;&lt;w:rPr&gt;&lt;w:b/&gt;&lt;w:bCs/&gt;&lt;/w:rPr&gt;&lt;w:tblPr/&gt;&lt;w:tcPr&gt;&lt;w:tcBorders&gt;&lt;w:top w:val="double" w:sz="4" w:space="0" w:color="74CBC8"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w:styleId="ListTable6Colorful-Accent2"&gt;&lt;w:name w:val="List Table 6 Colorful Accent 2"/&gt;&lt;w:basedOn w:val="TableNormal"/&gt;&lt;w:uiPriority w:val="51"/&gt;&lt;w:rsid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w:val="1"/&gt;&lt;w:tblBorders&gt;&lt;w:top w:val="single" w:sz="4" w:space="0" w:color="EDC765" w:themeColor="accent2"/&gt;&lt;w:bottom w:val="single" w:sz="4" w:space="0" w:color="EDC765" w:themeColor="accent2"/&gt;&lt;/w:tblBorders&gt;&lt;/w:tblPr&gt;&lt;w:tblStylePr w:type="firstRow"&gt;&lt;w:rPr&gt;&lt;w:b/&gt;&lt;w:bCs/&gt;&lt;/w:rPr&gt;&lt;w:tblPr/&gt;&lt;w:tcPr&gt;&lt;w:tcBorders&gt;&lt;w:bottom w:val="single" w:sz="4" w:space="0" w:color="EDC765" w:themeColor="accent2"/&gt;&lt;/w:tcBorders&gt;&lt;/w:tcPr&gt;&lt;/w:tblStylePr&gt;&lt;w:tblStylePr w:type="lastRow"&gt;&lt;w:rPr&gt;&lt;w:b/&gt;&lt;w:bCs/&gt;&lt;/w:rPr&gt;&lt;w:tblPr/&gt;&lt;w:tcPr&gt;&lt;w:tcBorders&gt;&lt;w:top w:val="double" w:sz="4" w:space="0" w:color="EDC765"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w:styleId="ListTable6Colorful-Accent3"&gt;&lt;w:name w:val="List Table 6 Colorful Accent 3"/&gt;&lt;w:basedOn w:val="TableNormal"/&gt;&lt;w:uiPriority w:val="51"/&gt;&lt;w:rsid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w:val="1"/&gt;&lt;w:tblBorders&gt;&lt;w:top w:val="single" w:sz="4" w:space="0" w:color="8AC867" w:themeColor="accent3"/&gt;&lt;w:bottom w:val="single" w:sz="4" w:space="0" w:color="8AC867" w:themeColor="accent3"/&gt;&lt;/w:tblBorders&gt;&lt;/w:tblPr&gt;&lt;w:tblStylePr w:type="firstRow"&gt;&lt;w:rPr&gt;&lt;w:b/&gt;&lt;w:bCs/&gt;&lt;/w:rPr&gt;&lt;w:tblPr/&gt;&lt;w:tcPr&gt;&lt;w:tcBorders&gt;&lt;w:bottom w:val="single" w:sz="4" w:space="0" w:color="8AC867" w:themeColor="accent3"/&gt;&lt;/w:tcBorders&gt;&lt;/w:tcPr&gt;&lt;/w:tblStylePr&gt;&lt;w:tblStylePr w:type="lastRow"&gt;&lt;w:rPr&gt;&lt;w:b/&gt;&lt;w:bCs/&gt;&lt;/w:rPr&gt;&lt;w:tblPr/&gt;&lt;w:tcPr&gt;&lt;w:tcBorders&gt;&lt;w:top w:val="double" w:sz="4" w:space="0" w:color="8AC867"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w:styleId="ListTable6Colorful-Accent4"&gt;&lt;w:name w:val="List Table 6 Colorful Accent 4"/&gt;&lt;w:basedOn w:val="TableNormal"/&gt;&lt;w:uiPriority w:val="51"/&gt;&lt;w:rsid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w:val="1"/&gt;&lt;w:tblBorders&gt;&lt;w:top w:val="single" w:sz="4" w:space="0" w:color="F0924C" w:themeColor="accent4"/&gt;&lt;w:bottom w:val="single" w:sz="4" w:space="0" w:color="F0924C" w:themeColor="accent4"/&gt;&lt;/w:tblBorders&gt;&lt;/w:tblPr&gt;&lt;w:tblStylePr w:type="firstRow"&gt;&lt;w:rPr&gt;&lt;w:b/&gt;&lt;w:bCs/&gt;&lt;/w:rPr&gt;&lt;w:tblPr/&gt;&lt;w:tcPr&gt;&lt;w:tcBorders&gt;&lt;w:bottom w:val="single" w:sz="4" w:space="0" w:color="F0924C" w:themeColor="accent4"/&gt;&lt;/w:tcBorders&gt;&lt;/w:tcPr&gt;&lt;/w:tblStylePr&gt;&lt;w:tblStylePr w:type="lastRow"&gt;&lt;w:rPr&gt;&lt;w:b/&gt;&lt;w:bCs/&gt;&lt;/w:rPr&gt;&lt;w:tblPr/&gt;&lt;w:tcPr&gt;&lt;w:tcBorders&gt;&lt;w:top w:val="double" w:sz="4" w:space="0" w:color="F0924C"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w:styleId="ListTable6Colorful-Accent5"&gt;&lt;w:name w:val="List Table 6 Colorful Accent 5"/&gt;&lt;w:basedOn w:val="TableNormal"/&gt;&lt;w:uiPriority w:val="51"/&gt;&lt;w:rsid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w:val="1"/&gt;&lt;w:tblBorders&gt;&lt;w:top w:val="single" w:sz="4" w:space="0" w:color="907CB3" w:themeColor="accent5"/&gt;&lt;w:bottom w:val="single" w:sz="4" w:space="0" w:color="907CB3" w:themeColor="accent5"/&gt;&lt;/w:tblBorders&gt;&lt;/w:tblPr&gt;&lt;w:tblStylePr w:type="firstRow"&gt;&lt;w:rPr&gt;&lt;w:b/&gt;&lt;w:bCs/&gt;&lt;/w:rPr&gt;&lt;w:tblPr/&gt;&lt;w:tcPr&gt;&lt;w:tcBorders&gt;&lt;w:bottom w:val="single" w:sz="4" w:space="0" w:color="907CB3" w:themeColor="accent5"/&gt;&lt;/w:tcBorders&gt;&lt;/w:tcPr&gt;&lt;/w:tblStylePr&gt;&lt;w:tblStylePr w:type="lastRow"&gt;&lt;w:rPr&gt;&lt;w:b/&gt;&lt;w:bCs/&gt;&lt;/w:rPr&gt;&lt;w:tblPr/&gt;&lt;w:tcPr&gt;&lt;w:tcBorders&gt;&lt;w:top w:val="double" w:sz="4" w:space="0" w:color="907CB3"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w:styleId="ListTable6Colorful-Accent6"&gt;&lt;w:name w:val="List Table 6 Colorful Accent 6"/&gt;&lt;w:basedOn w:val="TableNormal"/&gt;&lt;w:uiPriority w:val="51"/&gt;&lt;w:rsid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w:val="1"/&gt;&lt;w:tblBorders&gt;&lt;w:top w:val="single" w:sz="4" w:space="0" w:color="E87C8D" w:themeColor="accent6"/&gt;&lt;w:bottom w:val="single" w:sz="4" w:space="0" w:color="E87C8D" w:themeColor="accent6"/&gt;&lt;/w:tblBorders&gt;&lt;/w:tblPr&gt;&lt;w:tblStylePr w:type="firstRow"&gt;&lt;w:rPr&gt;&lt;w:b/&gt;&lt;w:bCs/&gt;&lt;/w:rPr&gt;&lt;w:tblPr/&gt;&lt;w:tcPr&gt;&lt;w:tcBorders&gt;&lt;w:bottom w:val="single" w:sz="4" w:space="0" w:color="E87C8D" w:themeColor="accent6"/&gt;&lt;/w:tcBorders&gt;&lt;/w:tcPr&gt;&lt;/w:tblStylePr&gt;&lt;w:tblStylePr w:type="lastRow"&gt;&lt;w:rPr&gt;&lt;w:b/&gt;&lt;w:bCs/&gt;&lt;/w:rPr&gt;&lt;w:tblPr/&gt;&lt;w:tcPr&gt;&lt;w:tcBorders&gt;&lt;w:top w:val="double" w:sz="4" w:space="0" w:color="E87C8D"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w:styleId="ListTable7Colorful"&gt;&lt;w:name w:val="List Table 7 Colorful"/&gt;&lt;w:basedOn w:val="TableNormal"/&gt;&lt;w:uiPriority w:val="52"/&gt;&lt;w:rsid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w:color="000000" w:themeColor="text1"/&gt;&lt;/w:tcBorders&gt;&lt;w:shd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w:color="000000" w:themeColor="text1"/&gt;&lt;/w:tcBorders&gt;&lt;w:shd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w:color="000000" w:themeColor="text1"/&gt;&lt;/w:tcBorders&gt;&lt;w:shd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w:color="000000" w:themeColor="text1"/&gt;&lt;/w:tcBorders&gt;&lt;w:shd w:val="clear" w:color="auto" w:fill="FFFFFF" w:themeFill="background1"/&gt;&lt;/w:tcPr&gt;&lt;/w:tblStylePr&gt;&lt;w:tblStylePr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w:styleId="ListTable7Colorful-Accent1"&gt;&lt;w:name w:val="List Table 7 Colorful Accent 1"/&gt;&lt;w:basedOn w:val="TableNormal"/&gt;&lt;w:uiPriority w:val="52"/&gt;&lt;w:rsid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w:color="74CBC8" w:themeColor="accent1"/&gt;&lt;/w:tcBorders&gt;&lt;w:shd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w:color="74CBC8" w:themeColor="accent1"/&gt;&lt;/w:tcBorders&gt;&lt;w:shd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w:color="74CBC8" w:themeColor="accent1"/&gt;&lt;/w:tcBorders&gt;&lt;w:shd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w:color="74CBC8" w:themeColor="accent1"/&gt;&lt;/w:tcBorders&gt;&lt;w:shd w:val="clear" w:color="auto" w:fill="FFFFFF" w:themeFill="background1"/&gt;&lt;/w:tcPr&gt;&lt;/w:tblStylePr&gt;&lt;w:tblStylePr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w:styleId="ListTable7Colorful-Accent2"&gt;&lt;w:name w:val="List Table 7 Colorful Accent 2"/&gt;&lt;w:basedOn w:val="TableNormal"/&gt;&lt;w:uiPriority w:val="52"/&gt;&lt;w:rsid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w:color="EDC765" w:themeColor="accent2"/&gt;&lt;/w:tcBorders&gt;&lt;w:shd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w:color="EDC765" w:themeColor="accent2"/&gt;&lt;/w:tcBorders&gt;&lt;w:shd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w:color="EDC765" w:themeColor="accent2"/&gt;&lt;/w:tcBorders&gt;&lt;w:shd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w:color="EDC765" w:themeColor="accent2"/&gt;&lt;/w:tcBorders&gt;&lt;w:shd w:val="clear" w:color="auto" w:fill="FFFFFF" w:themeFill="background1"/&gt;&lt;/w:tcPr&gt;&lt;/w:tblStylePr&gt;&lt;w:tblStylePr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w:styleId="ListTable7Colorful-Accent3"&gt;&lt;w:name w:val="List Table 7 Colorful Accent 3"/&gt;&lt;w:basedOn w:val="TableNormal"/&gt;&lt;w:uiPriority w:val="52"/&gt;&lt;w:rsid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w:color="8AC867" w:themeColor="accent3"/&gt;&lt;/w:tcBorders&gt;&lt;w:shd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w:color="8AC867" w:themeColor="accent3"/&gt;&lt;/w:tcBorders&gt;&lt;w:shd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w:color="8AC867" w:themeColor="accent3"/&gt;&lt;/w:tcBorders&gt;&lt;w:shd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w:color="8AC867" w:themeColor="accent3"/&gt;&lt;/w:tcBorders&gt;&lt;w:shd w:val="clear" w:color="auto" w:fill="FFFFFF" w:themeFill="background1"/&gt;&lt;/w:tcPr&gt;&lt;/w:tblStylePr&gt;&lt;w:tblStylePr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w:styleId="ListTable7Colorful-Accent4"&gt;&lt;w:name w:val="List Table 7 Colorful Accent 4"/&gt;&lt;w:basedOn w:val="TableNormal"/&gt;&lt;w:uiPriority w:val="52"/&gt;&lt;w:rsid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w:color="F0924C" w:themeColor="accent4"/&gt;&lt;/w:tcBorders&gt;&lt;w:shd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w:color="F0924C" w:themeColor="accent4"/&gt;&lt;/w:tcBorders&gt;&lt;w:shd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w:color="F0924C" w:themeColor="accent4"/&gt;&lt;/w:tcBorders&gt;&lt;w:shd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w:color="F0924C" w:themeColor="accent4"/&gt;&lt;/w:tcBorders&gt;&lt;w:shd w:val="clear" w:color="auto" w:fill="FFFFFF" w:themeFill="background1"/&gt;&lt;/w:tcPr&gt;&lt;/w:tblStylePr&gt;&lt;w:tblStylePr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w:styleId="ListTable7Colorful-Accent5"&gt;&lt;w:name w:val="List Table 7 Colorful Accent 5"/&gt;&lt;w:basedOn w:val="TableNormal"/&gt;&lt;w:uiPriority w:val="52"/&gt;&lt;w:rsid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w:color="907CB3" w:themeColor="accent5"/&gt;&lt;/w:tcBorders&gt;&lt;w:shd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w:color="907CB3" w:themeColor="accent5"/&gt;&lt;/w:tcBorders&gt;&lt;w:shd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w:color="907CB3" w:themeColor="accent5"/&gt;&lt;/w:tcBorders&gt;&lt;w:shd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w:color="907CB3" w:themeColor="accent5"/&gt;&lt;/w:tcBorders&gt;&lt;w:shd w:val="clear" w:color="auto" w:fill="FFFFFF" w:themeFill="background1"/&gt;&lt;/w:tcPr&gt;&lt;/w:tblStylePr&gt;&lt;w:tblStylePr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w:styleId="ListTable7Colorful-Accent6"&gt;&lt;w:name w:val="List Table 7 Colorful Accent 6"/&gt;&lt;w:basedOn w:val="TableNormal"/&gt;&lt;w:uiPriority w:val="52"/&gt;&lt;w:rsid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w:color="E87C8D" w:themeColor="accent6"/&gt;&lt;/w:tcBorders&gt;&lt;w:shd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w:color="E87C8D" w:themeColor="accent6"/&gt;&lt;/w:tcBorders&gt;&lt;w:shd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w:color="E87C8D" w:themeColor="accent6"/&gt;&lt;/w:tcBorders&gt;&lt;w:shd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w:color="E87C8D" w:themeColor="accent6"/&gt;&lt;/w:tcBorders&gt;&lt;w:shd w:val="clear" w:color="auto" w:fill="FFFFFF" w:themeFill="background1"/&gt;&lt;/w:tcPr&gt;&lt;/w:tblStylePr&gt;&lt;w:tblStylePr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w:type="paragraph" w:styleId="MacroText"&gt;&lt;w:name w:val="macro"/&gt;&lt;w:link w:val="MacroTextChar"/&gt;&lt;w:uiPriority w:val="99"/&gt;&lt;w:semiHidden/&gt;&lt;w:unhideWhenUsed/&gt;&lt;w:rsid w:val="00A92C80"/&gt;&lt;w:pPr&gt;&lt;w:tabs&gt;&lt;w:tab w:val="left" w:pos="480"/&gt;&lt;w:tab w:val="left" w:pos="960"/&gt;&lt;w:tab w:val="left" w:pos="1440"/&gt;&lt;w:tab w:val="left" w:pos="1920"/&gt;&lt;w:tab w:val="left" w:pos="2400"/&gt;&lt;w:tab w:val="left" w:pos="2880"/&gt;&lt;w:tab w:val="left" w:pos="3360"/&gt;&lt;w:tab w:val="left" w:pos="3840"/&gt;&lt;w:tab w:val="left" w:pos="4320"/&gt;&lt;/w:tabs&gt;&lt;w:spacing w:after="0"/&gt;&lt;/w:pPr&gt;&lt;w:rPr&gt;&lt;w:rFonts w:ascii="Consolas" w:hAnsi="Consolas"/&gt;&lt;w:szCs w:val="20"/&gt;&lt;/w:rPr&gt;&lt;/w:style&gt;&lt;w:style w:type="character" w:customStyle="1" w:styleId="MacroTextChar"&gt;&lt;w:name w:val="Macro Text Char"/&gt;&lt;w:basedOn w:val="DefaultParagraphFont"/&gt;&lt;w:link w:val="MacroText"/&gt;&lt;w:uiPriority w:val="99"/&gt;&lt;w:semiHidden/&gt;&lt;w:rsid w:val="00A92C80"/&gt;&lt;w:rPr&gt;&lt;w:rFonts w:ascii="Consolas" w:hAnsi="Consolas"/&gt;&lt;w:szCs w:val="20"/&gt;&lt;/w:rPr&gt;&lt;/w:style&gt;&lt;w:style w:type="table" w:styleId="MediumGrid1"&gt;&lt;w:name w:val="Medium Grid 1"/&gt;&lt;w:basedOn w:val="TableNormal"/&gt;&lt;w:uiPriority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w:color="404040" w:themeColor="text1" w:themeTint="BF"/&gt;&lt;w:left w:val="single" w:sz="8" w:space="0" w:color="404040" w:themeColor="text1" w:themeTint="BF"/&gt;&lt;w:bottom w:val="single" w:sz="8" w:space="0" w:color="404040" w:themeColor="text1" w:themeTint="BF"/&gt;&lt;w:right w:val="single" w:sz="8" w:space="0" w:color="404040" w:themeColor="text1" w:themeTint="BF"/&gt;&lt;w:insideH w:val="single" w:sz="8" w:space="0" w:color="404040" w:themeColor="text1" w:themeTint="BF"/&gt;&lt;w:insideV w:val="single" w:sz="8" w:space="0" w:color="404040" w:themeColor="text1" w:themeTint="BF"/&gt;&lt;/w:tblBorders&gt;&lt;/w:tblPr&gt;&lt;w:tcPr&gt;&lt;w:shd w:val="clear" w:color="auto" w:fill="C0C0C0" w:themeFill="text1"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w:color="404040" w:themeColor="text1"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w:fill="808080" w:themeFill="text1" w:themeFillTint="7F"/&gt;&lt;/w:tcPr&gt;&lt;/w:tblStylePr&gt;&lt;w:tblStylePr w:type="band1Horz"&gt;&lt;w:tblPr/&gt;&lt;w:tcPr&gt;&lt;w:shd w:val="clear" w:color="auto" w:fill="808080" w:themeFill="text1" w:themeFillTint="7F"/&gt;&lt;/w:tcPr&gt;&lt;/w:tblStylePr&gt;&lt;/w:style&gt;&lt;w:style w:type="table" w:styleId="MediumGrid1-Accent1"&gt;&lt;w:name w:val="Medium Grid 1 Accent 1"/&gt;&lt;w:basedOn w:val="TableNormal"/&gt;&lt;w:uiPriority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w:color="96D8D5" w:themeColor="accent1" w:themeTint="BF"/&gt;&lt;w:left w:val="single" w:sz="8" w:space="0" w:color="96D8D5" w:themeColor="accent1" w:themeTint="BF"/&gt;&lt;w:bottom w:val="single" w:sz="8" w:space="0" w:color="96D8D5" w:themeColor="accent1" w:themeTint="BF"/&gt;&lt;w:right w:val="single" w:sz="8" w:space="0" w:color="96D8D5" w:themeColor="accent1" w:themeTint="BF"/&gt;&lt;w:insideH w:val="single" w:sz="8" w:space="0" w:color="96D8D5" w:themeColor="accent1" w:themeTint="BF"/&gt;&lt;w:insideV w:val="single" w:sz="8" w:space="0" w:color="96D8D5" w:themeColor="accent1" w:themeTint="BF"/&gt;&lt;/w:tblBorders&gt;&lt;/w:tblPr&gt;&lt;w:tcPr&gt;&lt;w:shd w:val="clear" w:color="auto" w:fill="DCF2F1" w:themeFill="accent1"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w:color="96D8D5" w:themeColor="accent1"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w:fill="B9E5E3" w:themeFill="accent1" w:themeFillTint="7F"/&gt;&lt;/w:tcPr&gt;&lt;/w:tblStylePr&gt;&lt;w:tblStylePr w:type="band1Horz"&gt;&lt;w:tblPr/&gt;&lt;w:tcPr&gt;&lt;w:shd w:val="clear" w:color="auto" w:fill="B9E5E3" w:themeFill="accent1" w:themeFillTint="7F"/&gt;&lt;/w:tcPr&gt;&lt;/w:tblStylePr&gt;&lt;/w:style&gt;&lt;w:style w:type="table" w:styleId="MediumGrid1-Accent2"&gt;&lt;w:name w:val="Medium Grid 1 Accent 2"/&gt;&lt;w:basedOn w:val="TableNormal"/&gt;&lt;w:uiPriority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w:color="F1D48B" w:themeColor="accent2" w:themeTint="BF"/&gt;&lt;w:left w:val="single" w:sz="8" w:space="0" w:color="F1D48B" w:themeColor="accent2" w:themeTint="BF"/&gt;&lt;w:bottom w:val="single" w:sz="8" w:space="0" w:color="F1D48B" w:themeColor="accent2" w:themeTint="BF"/&gt;&lt;w:right w:val="single" w:sz="8" w:space="0" w:color="F1D48B" w:themeColor="accent2" w:themeTint="BF"/&gt;&lt;w:insideH w:val="single" w:sz="8" w:space="0" w:color="F1D48B" w:themeColor="accent2" w:themeTint="BF"/&gt;&lt;w:insideV w:val="single" w:sz="8" w:space="0" w:color="F1D48B" w:themeColor="accent2" w:themeTint="BF"/&gt;&lt;/w:tblBorders&gt;&lt;/w:tblPr&gt;&lt;w:tcPr&gt;&lt;w:shd w:val="clear" w:color="auto" w:fill="FAF1D8" w:themeFill="accent2"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w:color="F1D48B" w:themeColor="accent2"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w:fill="F6E2B2" w:themeFill="accent2" w:themeFillTint="7F"/&gt;&lt;/w:tcPr&gt;&lt;/w:tblStylePr&gt;&lt;w:tblStylePr w:type="band1Horz"&gt;&lt;w:tblPr/&gt;&lt;w:tcPr&gt;&lt;w:shd w:val="clear" w:color="auto" w:fill="F6E2B2" w:themeFill="accent2" w:themeFillTint="7F"/&gt;&lt;/w:tcPr&gt;&lt;/w:tblStylePr&gt;&lt;/w:style&gt;&lt;w:style w:type="table" w:styleId="MediumGrid1-Accent3"&gt;&lt;w:name w:val="Medium Grid 1 Accent 3"/&gt;&lt;w:basedOn w:val="TableNormal"/&gt;&lt;w:uiPriority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w:color="A7D58C" w:themeColor="accent3" w:themeTint="BF"/&gt;&lt;w:left w:val="single" w:sz="8" w:space="0" w:color="A7D58C" w:themeColor="accent3" w:themeTint="BF"/&gt;&lt;w:bottom w:val="single" w:sz="8" w:space="0" w:color="A7D58C" w:themeColor="accent3" w:themeTint="BF"/&gt;&lt;w:right w:val="single" w:sz="8" w:space="0" w:color="A7D58C" w:themeColor="accent3" w:themeTint="BF"/&gt;&lt;w:insideH w:val="single" w:sz="8" w:space="0" w:color="A7D58C" w:themeColor="accent3" w:themeTint="BF"/&gt;&lt;w:insideV w:val="single" w:sz="8" w:space="0" w:color="A7D58C" w:themeColor="accent3" w:themeTint="BF"/&gt;&lt;/w:tblBorders&gt;&lt;/w:tblPr&gt;&lt;w:tcPr&gt;&lt;w:shd w:val="clear" w:color="auto" w:fill="E1F1D9" w:themeFill="accent3"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w:color="A7D58C" w:themeColor="accent3"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w:fill="C4E3B3" w:themeFill="accent3" w:themeFillTint="7F"/&gt;&lt;/w:tcPr&gt;&lt;/w:tblStylePr&gt;&lt;w:tblStylePr w:type="band1Horz"&gt;&lt;w:tblPr/&gt;&lt;w:tcPr&gt;&lt;w:shd w:val="clear" w:color="auto" w:fill="C4E3B3" w:themeFill="accent3" w:themeFillTint="7F"/&gt;&lt;/w:tcPr&gt;&lt;/w:tblStylePr&gt;&lt;/w:style&gt;&lt;w:style w:type="table" w:styleId="MediumGrid1-Accent4"&gt;&lt;w:name w:val="Medium Grid 1 Accent 4"/&gt;&lt;w:basedOn w:val="TableNormal"/&gt;&lt;w:uiPriority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w:color="F3AC78" w:themeColor="accent4" w:themeTint="BF"/&gt;&lt;w:left w:val="single" w:sz="8" w:space="0" w:color="F3AC78" w:themeColor="accent4" w:themeTint="BF"/&gt;&lt;w:bottom w:val="single" w:sz="8" w:space="0" w:color="F3AC78" w:themeColor="accent4" w:themeTint="BF"/&gt;&lt;w:right w:val="single" w:sz="8" w:space="0" w:color="F3AC78" w:themeColor="accent4" w:themeTint="BF"/&gt;&lt;w:insideH w:val="single" w:sz="8" w:space="0" w:color="F3AC78" w:themeColor="accent4" w:themeTint="BF"/&gt;&lt;w:insideV w:val="single" w:sz="8" w:space="0" w:color="F3AC78" w:themeColor="accent4" w:themeTint="BF"/&gt;&lt;/w:tblBorders&gt;&lt;/w:tblPr&gt;&lt;w:tcPr&gt;&lt;w:shd w:val="clear" w:color="auto" w:fill="FBE3D2" w:themeFill="accent4"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w:color="F3AC78" w:themeColor="accent4"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w:fill="F7C8A5" w:themeFill="accent4" w:themeFillTint="7F"/&gt;&lt;/w:tcPr&gt;&lt;/w:tblStylePr&gt;&lt;w:tblStylePr w:type="band1Horz"&gt;&lt;w:tblPr/&gt;&lt;w:tcPr&gt;&lt;w:shd w:val="clear" w:color="auto" w:fill="F7C8A5" w:themeFill="accent4" w:themeFillTint="7F"/&gt;&lt;/w:tcPr&gt;&lt;/w:tblStylePr&gt;&lt;/w:style&gt;&lt;w:style w:type="table" w:styleId="MediumGrid1-Accent5"&gt;&lt;w:name w:val="Medium Grid 1 Accent 5"/&gt;&lt;w:basedOn w:val="TableNormal"/&gt;&lt;w:uiPriority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w:color="AB9CC6" w:themeColor="accent5" w:themeTint="BF"/&gt;&lt;w:left w:val="single" w:sz="8" w:space="0" w:color="AB9CC6" w:themeColor="accent5" w:themeTint="BF"/&gt;&lt;w:bottom w:val="single" w:sz="8" w:space="0" w:color="AB9CC6" w:themeColor="accent5" w:themeTint="BF"/&gt;&lt;w:right w:val="single" w:sz="8" w:space="0" w:color="AB9CC6" w:themeColor="accent5" w:themeTint="BF"/&gt;&lt;w:insideH w:val="single" w:sz="8" w:space="0" w:color="AB9CC6" w:themeColor="accent5" w:themeTint="BF"/&gt;&lt;w:insideV w:val="single" w:sz="8" w:space="0" w:color="AB9CC6" w:themeColor="accent5" w:themeTint="BF"/&gt;&lt;/w:tblBorders&gt;&lt;/w:tblPr&gt;&lt;w:tcPr&gt;&lt;w:shd w:val="clear" w:color="auto" w:fill="E3DEEC" w:themeFill="accent5"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w:color="AB9CC6" w:themeColor="accent5"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w:fill="C7BDD9" w:themeFill="accent5" w:themeFillTint="7F"/&gt;&lt;/w:tcPr&gt;&lt;/w:tblStylePr&gt;&lt;w:tblStylePr w:type="band1Horz"&gt;&lt;w:tblPr/&gt;&lt;w:tcPr&gt;&lt;w:shd w:val="clear" w:color="auto" w:fill="C7BDD9" w:themeFill="accent5" w:themeFillTint="7F"/&gt;&lt;/w:tcPr&gt;&lt;/w:tblStylePr&gt;&lt;/w:style&gt;&lt;w:style w:type="table" w:styleId="MediumGrid1-Accent6"&gt;&lt;w:name w:val="Medium Grid 1 Accent 6"/&gt;&lt;w:basedOn w:val="TableNormal"/&gt;&lt;w:uiPriority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w:color="ED9CA9" w:themeColor="accent6" w:themeTint="BF"/&gt;&lt;w:left w:val="single" w:sz="8" w:space="0" w:color="ED9CA9" w:themeColor="accent6" w:themeTint="BF"/&gt;&lt;w:bottom w:val="single" w:sz="8" w:space="0" w:color="ED9CA9" w:themeColor="accent6" w:themeTint="BF"/&gt;&lt;w:right w:val="single" w:sz="8" w:space="0" w:color="ED9CA9" w:themeColor="accent6" w:themeTint="BF"/&gt;&lt;w:insideH w:val="single" w:sz="8" w:space="0" w:color="ED9CA9" w:themeColor="accent6" w:themeTint="BF"/&gt;&lt;w:insideV w:val="single" w:sz="8" w:space="0" w:color="ED9CA9" w:themeColor="accent6" w:themeTint="BF"/&gt;&lt;/w:tblBorders&gt;&lt;/w:tblPr&gt;&lt;w:tcPr&gt;&lt;w:shd w:val="clear" w:color="auto" w:fill="F9DEE2" w:themeFill="accent6"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w:color="ED9CA9" w:themeColor="accent6"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w:fill="F3BDC5" w:themeFill="accent6" w:themeFillTint="7F"/&gt;&lt;/w:tcPr&gt;&lt;/w:tblStylePr&gt;&lt;w:tblStylePr w:type="band1Horz"&gt;&lt;w:tblPr/&gt;&lt;w:tcPr&gt;&lt;w:shd w:val="clear" w:color="auto" w:fill="F3BDC5" w:themeFill="accent6" w:themeFillTint="7F"/&gt;&lt;/w:tcPr&gt;&lt;/w:tblStylePr&gt;&lt;/w:style&gt;&lt;w:style w:type="table" w:styleId="MediumGrid2"&gt;&lt;w:name w:val="Medium Grid 2"/&gt;&lt;w:basedOn w:val="TableNormal"/&gt;&lt;w:uiPriority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w:themeColor="text1"/&gt;&lt;w:insideH w:val="single" w:sz="8" w:space="0" w:color="000000" w:themeColor="text1"/&gt;&lt;w:insideV w:val="single" w:sz="8" w:space="0" w:color="000000" w:themeColor="text1"/&gt;&lt;/w:tblBorders&gt;&lt;/w:tblPr&gt;&lt;w:tcPr&gt;&lt;w:shd w:val="clear" w:color="auto" w:fill="C0C0C0" w:themeFill="text1" w:themeFillTint="3F"/&gt;&lt;/w:tcPr&gt;&lt;w:tblStylePr w:type="firstRow"&gt;&lt;w:rPr&gt;&lt;w:b/&gt;&lt;w:bCs/&gt;&lt;w:color w:val="000000" w:themeColor="text1"/&gt;&lt;/w:rPr&gt;&lt;w:tblPr/&gt;&lt;w:tcPr&gt;&lt;w:shd w:val="clear" w:color="auto" w:fill="E6E6E6" w:themeFill="text1"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w:fill="CCCCCC" w:themeFill="text1" w:themeFillTint="33"/&gt;&lt;/w:tcPr&gt;&lt;/w:tblStylePr&gt;&lt;w:tblStylePr w:type="band1Vert"&gt;&lt;w:tblPr/&gt;&lt;w:tcPr&gt;&lt;w:shd w:val="clear" w:color="auto" w:fill="808080" w:themeFill="text1" w:themeFillTint="7F"/&gt;&lt;/w:tcPr&gt;&lt;/w:tblStylePr&gt;&lt;w:tblStylePr w:type="band1Horz"&gt;&lt;w:tblPr/&gt;&lt;w:tcPr&gt;&lt;w:tcBorders&gt;&lt;w:insideH w:val="single" w:sz="6" w:space="0" w:color="000000" w:themeColor="text1"/&gt;&lt;w:insideV w:val="single" w:sz="6" w:space="0" w:color="000000" w:themeColor="text1"/&gt;&lt;/w:tcBorders&gt;&lt;w:shd w:val="clear" w:color="auto" w:fill="808080" w:themeFill="text1"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w:styleId="MediumGrid2-Accent1"&gt;&lt;w:name w:val="Medium Grid 2 Accent 1"/&gt;&lt;w:basedOn w:val="TableNormal"/&gt;&lt;w:uiPriority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w:themeColor="accent1"/&gt;&lt;w:insideH w:val="single" w:sz="8" w:space="0" w:color="74CBC8" w:themeColor="accent1"/&gt;&lt;w:insideV w:val="single" w:sz="8" w:space="0" w:color="74CBC8" w:themeColor="accent1"/&gt;&lt;/w:tblBorders&gt;&lt;/w:tblPr&gt;&lt;w:tcPr&gt;&lt;w:shd w:val="clear" w:color="auto" w:fill="DCF2F1" w:themeFill="accent1" w:themeFillTint="3F"/&gt;&lt;/w:tcPr&gt;&lt;w:tblStylePr w:type="firstRow"&gt;&lt;w:rPr&gt;&lt;w:b/&gt;&lt;w:bCs/&gt;&lt;w:color w:val="000000" w:themeColor="text1"/&gt;&lt;/w:rPr&gt;&lt;w:tblPr/&gt;&lt;w:tcPr&gt;&lt;w:shd w:val="clear" w:color="auto" w:fill="F1F9F9" w:themeFill="accent1"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w:fill="E3F4F4" w:themeFill="accent1" w:themeFillTint="33"/&gt;&lt;/w:tcPr&gt;&lt;/w:tblStylePr&gt;&lt;w:tblStylePr w:type="band1Vert"&gt;&lt;w:tblPr/&gt;&lt;w:tcPr&gt;&lt;w:shd w:val="clear" w:color="auto" w:fill="B9E5E3" w:themeFill="accent1" w:themeFillTint="7F"/&gt;&lt;/w:tcPr&gt;&lt;/w:tblStylePr&gt;&lt;w:tblStylePr w:type="band1Horz"&gt;&lt;w:tblPr/&gt;&lt;w:tcPr&gt;&lt;w:tcBorders&gt;&lt;w:insideH w:val="single" w:sz="6" w:space="0" w:color="74CBC8" w:themeColor="accent1"/&gt;&lt;w:insideV w:val="single" w:sz="6" w:space="0" w:color="74CBC8" w:themeColor="accent1"/&gt;&lt;/w:tcBorders&gt;&lt;w:shd w:val="clear" w:color="auto" w:fill="B9E5E3" w:themeFill="accent1"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w:styleId="MediumGrid2-Accent2"&gt;&lt;w:name w:val="Medium Grid 2 Accent 2"/&gt;&lt;w:basedOn w:val="TableNormal"/&gt;&lt;w:uiPriority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w:themeColor="accent2"/&gt;&lt;w:insideH w:val="single" w:sz="8" w:space="0" w:color="EDC765" w:themeColor="accent2"/&gt;&lt;w:insideV w:val="single" w:sz="8" w:space="0" w:color="EDC765" w:themeColor="accent2"/&gt;&lt;/w:tblBorders&gt;&lt;/w:tblPr&gt;&lt;w:tcPr&gt;&lt;w:shd w:val="clear" w:color="auto" w:fill="FAF1D8" w:themeFill="accent2" w:themeFillTint="3F"/&gt;&lt;/w:tcPr&gt;&lt;w:tblStylePr w:type="firstRow"&gt;&lt;w:rPr&gt;&lt;w:b/&gt;&lt;w:bCs/&gt;&lt;w:color w:val="000000" w:themeColor="text1"/&gt;&lt;/w:rPr&gt;&lt;w:tblPr/&gt;&lt;w:tcPr&gt;&lt;w:shd w:val="clear" w:color="auto" w:fill="FDF9EF" w:themeFill="accent2"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w:fill="FBF3DF" w:themeFill="accent2" w:themeFillTint="33"/&gt;&lt;/w:tcPr&gt;&lt;/w:tblStylePr&gt;&lt;w:tblStylePr w:type="band1Vert"&gt;&lt;w:tblPr/&gt;&lt;w:tcPr&gt;&lt;w:shd w:val="clear" w:color="auto" w:fill="F6E2B2" w:themeFill="accent2" w:themeFillTint="7F"/&gt;&lt;/w:tcPr&gt;&lt;/w:tblStylePr&gt;&lt;w:tblStylePr w:type="band1Horz"&gt;&lt;w:tblPr/&gt;&lt;w:tcPr&gt;&lt;w:tcBorders&gt;&lt;w:insideH w:val="single" w:sz="6" w:space="0" w:color="EDC765" w:themeColor="accent2"/&gt;&lt;w:insideV w:val="single" w:sz="6" w:space="0" w:color="EDC765" w:themeColor="accent2"/&gt;&lt;/w:tcBorders&gt;&lt;w:shd w:val="clear" w:color="auto" w:fill="F6E2B2" w:themeFill="accent2"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w:styleId="MediumGrid2-Accent3"&gt;&lt;w:name w:val="Medium Grid 2 Accent 3"/&gt;&lt;w:basedOn w:val="TableNormal"/&gt;&lt;w:uiPriority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w:themeColor="accent3"/&gt;&lt;w:insideH w:val="single" w:sz="8" w:space="0" w:color="8AC867" w:themeColor="accent3"/&gt;&lt;w:insideV w:val="single" w:sz="8" w:space="0" w:color="8AC867" w:themeColor="accent3"/&gt;&lt;/w:tblBorders&gt;&lt;/w:tblPr&gt;&lt;w:tcPr&gt;&lt;w:shd w:val="clear" w:color="auto" w:fill="E1F1D9" w:themeFill="accent3" w:themeFillTint="3F"/&gt;&lt;/w:tcPr&gt;&lt;w:tblStylePr w:type="firstRow"&gt;&lt;w:rPr&gt;&lt;w:b/&gt;&lt;w:bCs/&gt;&lt;w:color w:val="000000" w:themeColor="text1"/&gt;&lt;/w:rPr&gt;&lt;w:tblPr/&gt;&lt;w:tcPr&gt;&lt;w:shd w:val="clear" w:color="auto" w:fill="F3F9F0" w:themeFill="accent3"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w:fill="E7F4E0" w:themeFill="accent3" w:themeFillTint="33"/&gt;&lt;/w:tcPr&gt;&lt;/w:tblStylePr&gt;&lt;w:tblStylePr w:type="band1Vert"&gt;&lt;w:tblPr/&gt;&lt;w:tcPr&gt;&lt;w:shd w:val="clear" w:color="auto" w:fill="C4E3B3" w:themeFill="accent3" w:themeFillTint="7F"/&gt;&lt;/w:tcPr&gt;&lt;/w:tblStylePr&gt;&lt;w:tblStylePr w:type="band1Horz"&gt;&lt;w:tblPr/&gt;&lt;w:tcPr&gt;&lt;w:tcBorders&gt;&lt;w:insideH w:val="single" w:sz="6" w:space="0" w:color="8AC867" w:themeColor="accent3"/&gt;&lt;w:insideV w:val="single" w:sz="6" w:space="0" w:color="8AC867" w:themeColor="accent3"/&gt;&lt;/w:tcBorders&gt;&lt;w:shd w:val="clear" w:color="auto" w:fill="C4E3B3" w:themeFill="accent3"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w:styleId="MediumGrid2-Accent4"&gt;&lt;w:name w:val="Medium Grid 2 Accent 4"/&gt;&lt;w:basedOn w:val="TableNormal"/&gt;&lt;w:uiPriority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w:themeColor="accent4"/&gt;&lt;w:insideH w:val="single" w:sz="8" w:space="0" w:color="F0924C" w:themeColor="accent4"/&gt;&lt;w:insideV w:val="single" w:sz="8" w:space="0" w:color="F0924C" w:themeColor="accent4"/&gt;&lt;/w:tblBorders&gt;&lt;/w:tblPr&gt;&lt;w:tcPr&gt;&lt;w:shd w:val="clear" w:color="auto" w:fill="FBE3D2" w:themeFill="accent4" w:themeFillTint="3F"/&gt;&lt;/w:tcPr&gt;&lt;w:tblStylePr w:type="firstRow"&gt;&lt;w:rPr&gt;&lt;w:b/&gt;&lt;w:bCs/&gt;&lt;w:color w:val="000000" w:themeColor="text1"/&gt;&lt;/w:rPr&gt;&lt;w:tblPr/&gt;&lt;w:tcPr&gt;&lt;w:shd w:val="clear" w:color="auto" w:fill="FDF4ED" w:themeFill="accent4"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w:fill="FCE8DB" w:themeFill="accent4" w:themeFillTint="33"/&gt;&lt;/w:tcPr&gt;&lt;/w:tblStylePr&gt;&lt;w:tblStylePr w:type="band1Vert"&gt;&lt;w:tblPr/&gt;&lt;w:tcPr&gt;&lt;w:shd w:val="clear" w:color="auto" w:fill="F7C8A5" w:themeFill="accent4" w:themeFillTint="7F"/&gt;&lt;/w:tcPr&gt;&lt;/w:tblStylePr&gt;&lt;w:tblStylePr w:type="band1Horz"&gt;&lt;w:tblPr/&gt;&lt;w:tcPr&gt;&lt;w:tcBorders&gt;&lt;w:insideH w:val="single" w:sz="6" w:space="0" w:color="F0924C" w:themeColor="accent4"/&gt;&lt;w:insideV w:val="single" w:sz="6" w:space="0" w:color="F0924C" w:themeColor="accent4"/&gt;&lt;/w:tcBorders&gt;&lt;w:shd w:val="clear" w:color="auto" w:fill="F7C8A5" w:themeFill="accent4"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w:styleId="MediumGrid2-Accent5"&gt;&lt;w:name w:val="Medium Grid 2 Accent 5"/&gt;&lt;w:basedOn w:val="TableNormal"/&gt;&lt;w:uiPriority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w:themeColor="accent5"/&gt;&lt;w:insideH w:val="single" w:sz="8" w:space="0" w:color="907CB3" w:themeColor="accent5"/&gt;&lt;w:insideV w:val="single" w:sz="8" w:space="0" w:color="907CB3" w:themeColor="accent5"/&gt;&lt;/w:tblBorders&gt;&lt;/w:tblPr&gt;&lt;w:tcPr&gt;&lt;w:shd w:val="clear" w:color="auto" w:fill="E3DEEC" w:themeFill="accent5" w:themeFillTint="3F"/&gt;&lt;/w:tcPr&gt;&lt;w:tblStylePr w:type="firstRow"&gt;&lt;w:rPr&gt;&lt;w:b/&gt;&lt;w:bCs/&gt;&lt;w:color w:val="000000" w:themeColor="text1"/&gt;&lt;/w:rPr&gt;&lt;w:tblPr/&gt;&lt;w:tcPr&gt;&lt;w:shd w:val="clear" w:color="auto" w:fill="F4F2F7" w:themeFill="accent5"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w:fill="E8E4EF" w:themeFill="accent5" w:themeFillTint="33"/&gt;&lt;/w:tcPr&gt;&lt;/w:tblStylePr&gt;&lt;w:tblStylePr w:type="band1Vert"&gt;&lt;w:tblPr/&gt;&lt;w:tcPr&gt;&lt;w:shd w:val="clear" w:color="auto" w:fill="C7BDD9" w:themeFill="accent5" w:themeFillTint="7F"/&gt;&lt;/w:tcPr&gt;&lt;/w:tblStylePr&gt;&lt;w:tblStylePr w:type="band1Horz"&gt;&lt;w:tblPr/&gt;&lt;w:tcPr&gt;&lt;w:tcBorders&gt;&lt;w:insideH w:val="single" w:sz="6" w:space="0" w:color="907CB3" w:themeColor="accent5"/&gt;&lt;w:insideV w:val="single" w:sz="6" w:space="0" w:color="907CB3" w:themeColor="accent5"/&gt;&lt;/w:tcBorders&gt;&lt;w:shd w:val="clear" w:color="auto" w:fill="C7BDD9" w:themeFill="accent5"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w:styleId="MediumGrid2-Accent6"&gt;&lt;w:name w:val="Medium Grid 2 Accent 6"/&gt;&lt;w:basedOn w:val="TableNormal"/&gt;&lt;w:uiPriority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w:themeColor="accent6"/&gt;&lt;w:insideH w:val="single" w:sz="8" w:space="0" w:color="E87C8D" w:themeColor="accent6"/&gt;&lt;w:insideV w:val="single" w:sz="8" w:space="0" w:color="E87C8D" w:themeColor="accent6"/&gt;&lt;/w:tblBorders&gt;&lt;/w:tblPr&gt;&lt;w:tcPr&gt;&lt;w:shd w:val="clear" w:color="auto" w:fill="F9DEE2" w:themeFill="accent6" w:themeFillTint="3F"/&gt;&lt;/w:tcPr&gt;&lt;w:tblStylePr w:type="firstRow"&gt;&lt;w:rPr&gt;&lt;w:b/&gt;&lt;w:bCs/&gt;&lt;w:color w:val="000000" w:themeColor="text1"/&gt;&lt;/w:rPr&gt;&lt;w:tblPr/&gt;&lt;w:tcPr&gt;&lt;w:shd w:val="clear" w:color="auto" w:fill="FCF1F3" w:themeFill="accent6"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w:fill="FAE4E7" w:themeFill="accent6" w:themeFillTint="33"/&gt;&lt;/w:tcPr&gt;&lt;/w:tblStylePr&gt;&lt;w:tblStylePr w:type="band1Vert"&gt;&lt;w:tblPr/&gt;&lt;w:tcPr&gt;&lt;w:shd w:val="clear" w:color="auto" w:fill="F3BDC5" w:themeFill="accent6" w:themeFillTint="7F"/&gt;&lt;/w:tcPr&gt;&lt;/w:tblStylePr&gt;&lt;w:tblStylePr w:type="band1Horz"&gt;&lt;w:tblPr/&gt;&lt;w:tcPr&gt;&lt;w:tcBorders&gt;&lt;w:insideH w:val="single" w:sz="6" w:space="0" w:color="E87C8D" w:themeColor="accent6"/&gt;&lt;w:insideV w:val="single" w:sz="6" w:space="0" w:color="E87C8D" w:themeColor="accent6"/&gt;&lt;/w:tcBorders&gt;&lt;w:shd w:val="clear" w:color="auto" w:fill="F3BDC5" w:themeFill="accent6"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w:styleId="MediumGrid3"&gt;&lt;w:name w:val="Medium Grid 3"/&gt;&lt;w:basedOn w:val="TableNormal"/&gt;&lt;w:uiPriority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w:fill="C0C0C0" w:themeFill="text1"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w:fill="000000" w:themeFill="text1"/&gt;&lt;/w:tcPr&gt;&lt;/w:tblStylePr&gt;&lt;w:tblStylePr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w:fill="000000" w:themeFill="text1"/&gt;&lt;/w:tcPr&gt;&lt;/w:tblStylePr&gt;&lt;w:tblStylePr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w:fill="000000" w:themeFill="text1"/&gt;&lt;/w:tcPr&gt;&lt;/w:tblStylePr&gt;&lt;w:tblStylePr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w:fill="000000" w:themeFill="text1"/&gt;&lt;/w:tcPr&gt;&lt;/w:tblStylePr&gt;&lt;w:tblStylePr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w:fill="808080" w:themeFill="text1"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w:fill="808080" w:themeFill="text1" w:themeFillTint="7F"/&gt;&lt;/w:tcPr&gt;&lt;/w:tblStylePr&gt;&lt;/w:style&gt;&lt;w:style w:type="table" w:styleId="MediumGrid3-Accent1"&gt;&lt;w:name w:val="Medium Grid 3 Accent 1"/&gt;&lt;w:basedOn w:val="TableNormal"/&gt;&lt;w:uiPriority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w:fill="DCF2F1" w:themeFill="accent1"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w:fill="74CBC8" w:themeFill="accent1"/&gt;&lt;/w:tcPr&gt;&lt;/w:tblStylePr&gt;&lt;w:tblStylePr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w:fill="74CBC8" w:themeFill="accent1"/&gt;&lt;/w:tcPr&gt;&lt;/w:tblStylePr&gt;&lt;w:tblStylePr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w:fill="74CBC8" w:themeFill="accent1"/&gt;&lt;/w:tcPr&gt;&lt;/w:tblStylePr&gt;&lt;w:tblStylePr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w:fill="74CBC8" w:themeFill="accent1"/&gt;&lt;/w:tcPr&gt;&lt;/w:tblStylePr&gt;&lt;w:tblStylePr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w:fill="B9E5E3" w:themeFill="accent1"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w:fill="B9E5E3" w:themeFill="accent1" w:themeFillTint="7F"/&gt;&lt;/w:tcPr&gt;&lt;/w:tblStylePr&gt;&lt;/w:style&gt;&lt;w:style w:type="table" w:styleId="MediumGrid3-Accent2"&gt;&lt;w:name w:val="Medium Grid 3 Accent 2"/&gt;&lt;w:basedOn w:val="TableNormal"/&gt;&lt;w:uiPriority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w:fill="FAF1D8" w:themeFill="accent2"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w:fill="EDC765" w:themeFill="accent2"/&gt;&lt;/w:tcPr&gt;&lt;/w:tblStylePr&gt;&lt;w:tblStylePr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w:fill="EDC765" w:themeFill="accent2"/&gt;&lt;/w:tcPr&gt;&lt;/w:tblStylePr&gt;&lt;w:tblStylePr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w:fill="EDC765" w:themeFill="accent2"/&gt;&lt;/w:tcPr&gt;&lt;/w:tblStylePr&gt;&lt;w:tblStylePr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w:fill="EDC765" w:themeFill="accent2"/&gt;&lt;/w:tcPr&gt;&lt;/w:tblStylePr&gt;&lt;w:tblStylePr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w:fill="F6E2B2" w:themeFill="accent2"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w:fill="F6E2B2" w:themeFill="accent2" w:themeFillTint="7F"/&gt;&lt;/w:tcPr&gt;&lt;/w:tblStylePr&gt;&lt;/w:style&gt;&lt;w:style w:type="table" w:styleId="MediumGrid3-Accent3"&gt;&lt;w:name w:val="Medium Grid 3 Accent 3"/&gt;&lt;w:basedOn w:val="TableNormal"/&gt;&lt;w:uiPriority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w:fill="E1F1D9" w:themeFill="accent3"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w:fill="8AC867" w:themeFill="accent3"/&gt;&lt;/w:tcPr&gt;&lt;/w:tblStylePr&gt;&lt;w:tblStylePr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w:fill="8AC867" w:themeFill="accent3"/&gt;&lt;/w:tcPr&gt;&lt;/w:tblStylePr&gt;&lt;w:tblStylePr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w:fill="8AC867" w:themeFill="accent3"/&gt;&lt;/w:tcPr&gt;&lt;/w:tblStylePr&gt;&lt;w:tblStylePr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w:fill="8AC867" w:themeFill="accent3"/&gt;&lt;/w:tcPr&gt;&lt;/w:tblStylePr&gt;&lt;w:tblStylePr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w:fill="C4E3B3" w:themeFill="accent3"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w:fill="C4E3B3" w:themeFill="accent3" w:themeFillTint="7F"/&gt;&lt;/w:tcPr&gt;&lt;/w:tblStylePr&gt;&lt;/w:style&gt;&lt;w:style w:type="table" w:styleId="MediumGrid3-Accent4"&gt;&lt;w:name w:val="Medium Grid 3 Accent 4"/&gt;&lt;w:basedOn w:val="TableNormal"/&gt;&lt;w:uiPriority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w:fill="FBE3D2" w:themeFill="accent4"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w:fill="F0924C" w:themeFill="accent4"/&gt;&lt;/w:tcPr&gt;&lt;/w:tblStylePr&gt;&lt;w:tblStylePr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w:fill="F0924C" w:themeFill="accent4"/&gt;&lt;/w:tcPr&gt;&lt;/w:tblStylePr&gt;&lt;w:tblStylePr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w:fill="F0924C" w:themeFill="accent4"/&gt;&lt;/w:tcPr&gt;&lt;/w:tblStylePr&gt;&lt;w:tblStylePr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w:fill="F0924C" w:themeFill="accent4"/&gt;&lt;/w:tcPr&gt;&lt;/w:tblStylePr&gt;&lt;w:tblStylePr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w:fill="F7C8A5" w:themeFill="accent4"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w:fill="F7C8A5" w:themeFill="accent4" w:themeFillTint="7F"/&gt;&lt;/w:tcPr&gt;&lt;/w:tblStylePr&gt;&lt;/w:style&gt;&lt;w:style w:type="table" w:styleId="MediumGrid3-Accent5"&gt;&lt;w:name w:val="Medium Grid 3 Accent 5"/&gt;&lt;w:basedOn w:val="TableNormal"/&gt;&lt;w:uiPriority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w:fill="E3DEEC" w:themeFill="accent5"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w:fill="907CB3" w:themeFill="accent5"/&gt;&lt;/w:tcPr&gt;&lt;/w:tblStylePr&gt;&lt;w:tblStylePr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w:fill="907CB3" w:themeFill="accent5"/&gt;&lt;/w:tcPr&gt;&lt;/w:tblStylePr&gt;&lt;w:tblStylePr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w:fill="907CB3" w:themeFill="accent5"/&gt;&lt;/w:tcPr&gt;&lt;/w:tblStylePr&gt;&lt;w:tblStylePr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w:fill="907CB3" w:themeFill="accent5"/&gt;&lt;/w:tcPr&gt;&lt;/w:tblStylePr&gt;&lt;w:tblStylePr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w:fill="C7BDD9" w:themeFill="accent5"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w:fill="C7BDD9" w:themeFill="accent5" w:themeFillTint="7F"/&gt;&lt;/w:tcPr&gt;&lt;/w:tblStylePr&gt;&lt;/w:style&gt;&lt;w:style w:type="table" w:styleId="MediumGrid3-Accent6"&gt;&lt;w:name w:val="Medium Grid 3 Accent 6"/&gt;&lt;w:basedOn w:val="TableNormal"/&gt;&lt;w:uiPriority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w:fill="F9DEE2" w:themeFill="accent6"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w:fill="E87C8D" w:themeFill="accent6"/&gt;&lt;/w:tcPr&gt;&lt;/w:tblStylePr&gt;&lt;w:tblStylePr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w:fill="E87C8D" w:themeFill="accent6"/&gt;&lt;/w:tcPr&gt;&lt;/w:tblStylePr&gt;&lt;w:tblStylePr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w:fill="E87C8D" w:themeFill="accent6"/&gt;&lt;/w:tcPr&gt;&lt;/w:tblStylePr&gt;&lt;w:tblStylePr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w:fill="E87C8D" w:themeFill="accent6"/&gt;&lt;/w:tcPr&gt;&lt;/w:tblStylePr&gt;&lt;w:tblStylePr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w:fill="F3BDC5" w:themeFill="accent6"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w:fill="F3BDC5" w:themeFill="accent6" w:themeFillTint="7F"/&gt;&lt;/w:tcPr&gt;&lt;/w:tblStylePr&gt;&lt;/w:style&gt;&lt;w:style w:type="table" w:styleId="MediumList1"&gt;&lt;w:name w:val="Medium List 1"/&gt;&lt;w:basedOn w:val="TableNormal"/&gt;&lt;w:uiPriority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w:color="000000" w:themeColor="text1"/&gt;&lt;w:bottom w:val="single" w:sz="8" w:space="0" w:color="000000" w:themeColor="text1"/&gt;&lt;/w:tblBorders&gt;&lt;/w:tblPr&gt;&lt;w:tblStylePr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w:color="000000" w:themeColor="text1"/&gt;&lt;/w:tcBorders&gt;&lt;/w:tcPr&gt;&lt;/w:tblStylePr&gt;&lt;w:tblStylePr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w:color="000000" w:themeColor="text1"/&gt;&lt;w:bottom w:val="single" w:sz="8" w:space="0" w:color="000000"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w:color="000000" w:themeColor="text1"/&gt;&lt;w:bottom w:val="single" w:sz="8" w:space="0" w:color="000000" w:themeColor="text1"/&gt;&lt;/w:tcBorders&gt;&lt;/w:tcPr&gt;&lt;/w:tblStylePr&gt;&lt;w:tblStylePr w:type="band1Vert"&gt;&lt;w:tblPr/&gt;&lt;w:tcPr&gt;&lt;w:shd w:val="clear" w:color="auto" w:fill="C0C0C0" w:themeFill="text1" w:themeFillTint="3F"/&gt;&lt;/w:tcPr&gt;&lt;/w:tblStylePr&gt;&lt;w:tblStylePr w:type="band1Horz"&gt;&lt;w:tblPr/&gt;&lt;w:tcPr&gt;&lt;w:shd w:val="clear" w:color="auto" w:fill="C0C0C0" w:themeFill="text1" w:themeFillTint="3F"/&gt;&lt;/w:tcPr&gt;&lt;/w:tblStylePr&gt;&lt;/w:style&gt;&lt;w:style w:type="table" w:styleId="MediumList1-Accent1"&gt;&lt;w:name w:val="Medium List 1 Accent 1"/&gt;&lt;w:basedOn w:val="TableNormal"/&gt;&lt;w:uiPriority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w:color="74CBC8" w:themeColor="accent1"/&gt;&lt;w:bottom w:val="single" w:sz="8" w:space="0" w:color="74CBC8" w:themeColor="accent1"/&gt;&lt;/w:tblBorders&gt;&lt;/w:tblPr&gt;&lt;w:tblStylePr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w:color="74CBC8" w:themeColor="accent1"/&gt;&lt;/w:tcBorders&gt;&lt;/w:tcPr&gt;&lt;/w:tblStylePr&gt;&lt;w:tblStylePr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w:color="74CBC8" w:themeColor="accent1"/&gt;&lt;w:bottom w:val="single" w:sz="8" w:space="0" w:color="74CBC8"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w:color="74CBC8" w:themeColor="accent1"/&gt;&lt;w:bottom w:val="single" w:sz="8" w:space="0" w:color="74CBC8" w:themeColor="accent1"/&gt;&lt;/w:tcBorders&gt;&lt;/w:tcPr&gt;&lt;/w:tblStylePr&gt;&lt;w:tblStylePr w:type="band1Vert"&gt;&lt;w:tblPr/&gt;&lt;w:tcPr&gt;&lt;w:shd w:val="clear" w:color="auto" w:fill="DCF2F1" w:themeFill="accent1" w:themeFillTint="3F"/&gt;&lt;/w:tcPr&gt;&lt;/w:tblStylePr&gt;&lt;w:tblStylePr w:type="band1Horz"&gt;&lt;w:tblPr/&gt;&lt;w:tcPr&gt;&lt;w:shd w:val="clear" w:color="auto" w:fill="DCF2F1" w:themeFill="accent1" w:themeFillTint="3F"/&gt;&lt;/w:tcPr&gt;&lt;/w:tblStylePr&gt;&lt;/w:style&gt;&lt;w:style w:type="table" w:styleId="MediumList1-Accent2"&gt;&lt;w:name w:val="Medium List 1 Accent 2"/&gt;&lt;w:basedOn w:val="TableNormal"/&gt;&lt;w:uiPriority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w:color="EDC765" w:themeColor="accent2"/&gt;&lt;w:bottom w:val="single" w:sz="8" w:space="0" w:color="EDC765" w:themeColor="accent2"/&gt;&lt;/w:tblBorders&gt;&lt;/w:tblPr&gt;&lt;w:tblStylePr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w:color="EDC765" w:themeColor="accent2"/&gt;&lt;/w:tcBorders&gt;&lt;/w:tcPr&gt;&lt;/w:tblStylePr&gt;&lt;w:tblStylePr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w:color="EDC765" w:themeColor="accent2"/&gt;&lt;w:bottom w:val="single" w:sz="8" w:space="0" w:color="EDC765"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w:color="EDC765" w:themeColor="accent2"/&gt;&lt;w:bottom w:val="single" w:sz="8" w:space="0" w:color="EDC765" w:themeColor="accent2"/&gt;&lt;/w:tcBorders&gt;&lt;/w:tcPr&gt;&lt;/w:tblStylePr&gt;&lt;w:tblStylePr w:type="band1Vert"&gt;&lt;w:tblPr/&gt;&lt;w:tcPr&gt;&lt;w:shd w:val="clear" w:color="auto" w:fill="FAF1D8" w:themeFill="accent2" w:themeFillTint="3F"/&gt;&lt;/w:tcPr&gt;&lt;/w:tblStylePr&gt;&lt;w:tblStylePr w:type="band1Horz"&gt;&lt;w:tblPr/&gt;&lt;w:tcPr&gt;&lt;w:shd w:val="clear" w:color="auto" w:fill="FAF1D8" w:themeFill="accent2" w:themeFillTint="3F"/&gt;&lt;/w:tcPr&gt;&lt;/w:tblStylePr&gt;&lt;/w:style&gt;&lt;w:style w:type="table" w:styleId="MediumList1-Accent3"&gt;&lt;w:name w:val="Medium List 1 Accent 3"/&gt;&lt;w:basedOn w:val="TableNormal"/&gt;&lt;w:uiPriority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w:color="8AC867" w:themeColor="accent3"/&gt;&lt;w:bottom w:val="single" w:sz="8" w:space="0" w:color="8AC867" w:themeColor="accent3"/&gt;&lt;/w:tblBorders&gt;&lt;/w:tblPr&gt;&lt;w:tblStylePr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w:color="8AC867" w:themeColor="accent3"/&gt;&lt;/w:tcBorders&gt;&lt;/w:tcPr&gt;&lt;/w:tblStylePr&gt;&lt;w:tblStylePr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w:color="8AC867" w:themeColor="accent3"/&gt;&lt;w:bottom w:val="single" w:sz="8" w:space="0" w:color="8AC867"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w:color="8AC867" w:themeColor="accent3"/&gt;&lt;w:bottom w:val="single" w:sz="8" w:space="0" w:color="8AC867" w:themeColor="accent3"/&gt;&lt;/w:tcBorders&gt;&lt;/w:tcPr&gt;&lt;/w:tblStylePr&gt;&lt;w:tblStylePr w:type="band1Vert"&gt;&lt;w:tblPr/&gt;&lt;w:tcPr&gt;&lt;w:shd w:val="clear" w:color="auto" w:fill="E1F1D9" w:themeFill="accent3" w:themeFillTint="3F"/&gt;&lt;/w:tcPr&gt;&lt;/w:tblStylePr&gt;&lt;w:tblStylePr w:type="band1Horz"&gt;&lt;w:tblPr/&gt;&lt;w:tcPr&gt;&lt;w:shd w:val="clear" w:color="auto" w:fill="E1F1D9" w:themeFill="accent3" w:themeFillTint="3F"/&gt;&lt;/w:tcPr&gt;&lt;/w:tblStylePr&gt;&lt;/w:style&gt;&lt;w:style w:type="table" w:styleId="MediumList1-Accent4"&gt;&lt;w:name w:val="Medium List 1 Accent 4"/&gt;&lt;w:basedOn w:val="TableNormal"/&gt;&lt;w:uiPriority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w:color="F0924C" w:themeColor="accent4"/&gt;&lt;w:bottom w:val="single" w:sz="8" w:space="0" w:color="F0924C" w:themeColor="accent4"/&gt;&lt;/w:tblBorders&gt;&lt;/w:tblPr&gt;&lt;w:tblStylePr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w:color="F0924C" w:themeColor="accent4"/&gt;&lt;/w:tcBorders&gt;&lt;/w:tcPr&gt;&lt;/w:tblStylePr&gt;&lt;w:tblStylePr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w:color="F0924C" w:themeColor="accent4"/&gt;&lt;w:bottom w:val="single" w:sz="8" w:space="0" w:color="F0924C"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w:color="F0924C" w:themeColor="accent4"/&gt;&lt;w:bottom w:val="single" w:sz="8" w:space="0" w:color="F0924C" w:themeColor="accent4"/&gt;&lt;/w:tcBorders&gt;&lt;/w:tcPr&gt;&lt;/w:tblStylePr&gt;&lt;w:tblStylePr w:type="band1Vert"&gt;&lt;w:tblPr/&gt;&lt;w:tcPr&gt;&lt;w:shd w:val="clear" w:color="auto" w:fill="FBE3D2" w:themeFill="accent4" w:themeFillTint="3F"/&gt;&lt;/w:tcPr&gt;&lt;/w:tblStylePr&gt;&lt;w:tblStylePr w:type="band1Horz"&gt;&lt;w:tblPr/&gt;&lt;w:tcPr&gt;&lt;w:shd w:val="clear" w:color="auto" w:fill="FBE3D2" w:themeFill="accent4" w:themeFillTint="3F"/&gt;&lt;/w:tcPr&gt;&lt;/w:tblStylePr&gt;&lt;/w:style&gt;&lt;w:style w:type="table" w:styleId="MediumList1-Accent5"&gt;&lt;w:name w:val="Medium List 1 Accent 5"/&gt;&lt;w:basedOn w:val="TableNormal"/&gt;&lt;w:uiPriority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w:color="907CB3" w:themeColor="accent5"/&gt;&lt;w:bottom w:val="single" w:sz="8" w:space="0" w:color="907CB3" w:themeColor="accent5"/&gt;&lt;/w:tblBorders&gt;&lt;/w:tblPr&gt;&lt;w:tblStylePr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w:color="907CB3" w:themeColor="accent5"/&gt;&lt;/w:tcBorders&gt;&lt;/w:tcPr&gt;&lt;/w:tblStylePr&gt;&lt;w:tblStylePr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w:color="907CB3" w:themeColor="accent5"/&gt;&lt;w:bottom w:val="single" w:sz="8" w:space="0" w:color="907CB3"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w:color="907CB3" w:themeColor="accent5"/&gt;&lt;w:bottom w:val="single" w:sz="8" w:space="0" w:color="907CB3" w:themeColor="accent5"/&gt;&lt;/w:tcBorders&gt;&lt;/w:tcPr&gt;&lt;/w:tblStylePr&gt;&lt;w:tblStylePr w:type="band1Vert"&gt;&lt;w:tblPr/&gt;&lt;w:tcPr&gt;&lt;w:shd w:val="clear" w:color="auto" w:fill="E3DEEC" w:themeFill="accent5" w:themeFillTint="3F"/&gt;&lt;/w:tcPr&gt;&lt;/w:tblStylePr&gt;&lt;w:tblStylePr w:type="band1Horz"&gt;&lt;w:tblPr/&gt;&lt;w:tcPr&gt;&lt;w:shd w:val="clear" w:color="auto" w:fill="E3DEEC" w:themeFill="accent5" w:themeFillTint="3F"/&gt;&lt;/w:tcPr&gt;&lt;/w:tblStylePr&gt;&lt;/w:style&gt;&lt;w:style w:type="table" w:styleId="MediumList1-Accent6"&gt;&lt;w:name w:val="Medium List 1 Accent 6"/&gt;&lt;w:basedOn w:val="TableNormal"/&gt;&lt;w:uiPriority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w:color="E87C8D" w:themeColor="accent6"/&gt;&lt;w:bottom w:val="single" w:sz="8" w:space="0" w:color="E87C8D" w:themeColor="accent6"/&gt;&lt;/w:tblBorders&gt;&lt;/w:tblPr&gt;&lt;w:tblStylePr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w:color="E87C8D" w:themeColor="accent6"/&gt;&lt;/w:tcBorders&gt;&lt;/w:tcPr&gt;&lt;/w:tblStylePr&gt;&lt;w:tblStylePr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w:color="E87C8D" w:themeColor="accent6"/&gt;&lt;w:bottom w:val="single" w:sz="8" w:space="0" w:color="E87C8D"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w:color="E87C8D" w:themeColor="accent6"/&gt;&lt;w:bottom w:val="single" w:sz="8" w:space="0" w:color="E87C8D" w:themeColor="accent6"/&gt;&lt;/w:tcBorders&gt;&lt;/w:tcPr&gt;&lt;/w:tblStylePr&gt;&lt;w:tblStylePr w:type="band1Vert"&gt;&lt;w:tblPr/&gt;&lt;w:tcPr&gt;&lt;w:shd w:val="clear" w:color="auto" w:fill="F9DEE2" w:themeFill="accent6" w:themeFillTint="3F"/&gt;&lt;/w:tcPr&gt;&lt;/w:tblStylePr&gt;&lt;w:tblStylePr w:type="band1Horz"&gt;&lt;w:tblPr/&gt;&lt;w:tcPr&gt;&lt;w:shd w:val="clear" w:color="auto" w:fill="F9DEE2" w:themeFill="accent6" w:themeFillTint="3F"/&gt;&lt;/w:tcPr&gt;&lt;/w:tblStylePr&gt;&lt;/w:style&gt;&lt;w:style w:type="table" w:styleId="MediumList2"&gt;&lt;w:name w:val="Medium List 2"/&gt;&lt;w:basedOn w:val="TableNormal"/&gt;&lt;w:uiPriority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w:color="000000" w:themeColor="text1"/&gt;&lt;w:right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w:color="000000" w:themeColor="text1"/&gt;&lt;w:insideH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w:color="000000" w:themeColor="text1"/&gt;&lt;w:bottom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w:fill="C0C0C0" w:themeFill="text1"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w:fill="C0C0C0" w:themeFill="text1"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w:styleId="MediumList2-Accent1"&gt;&lt;w:name w:val="Medium List 2 Accent 1"/&gt;&lt;w:basedOn w:val="TableNormal"/&gt;&lt;w:uiPriority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w:color="74CBC8" w:themeColor="accent1"/&gt;&lt;w:right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w:color="74CBC8" w:themeColor="accent1"/&gt;&lt;w:insideH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w:color="74CBC8" w:themeColor="accent1"/&gt;&lt;w:bottom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w:fill="DCF2F1" w:themeFill="accent1"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w:fill="DCF2F1" w:themeFill="accent1"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w:styleId="MediumList2-Accent2"&gt;&lt;w:name w:val="Medium List 2 Accent 2"/&gt;&lt;w:basedOn w:val="TableNormal"/&gt;&lt;w:uiPriority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w:color="EDC765"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w:color="EDC765" w:themeColor="accent2"/&gt;&lt;w:insideH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w:color="EDC765" w:themeColor="accent2"/&gt;&lt;w:bottom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w:fill="FAF1D8" w:themeFill="accent2"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w:fill="FAF1D8" w:themeFill="accent2"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w:styleId="MediumList2-Accent3"&gt;&lt;w:name w:val="Medium List 2 Accent 3"/&gt;&lt;w:basedOn w:val="TableNormal"/&gt;&lt;w:uiPriority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w:color="8AC867" w:themeColor="accent3"/&gt;&lt;w:right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w:color="8AC867" w:themeColor="accent3"/&gt;&lt;w:insideH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w:color="8AC867" w:themeColor="accent3"/&gt;&lt;w:bottom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w:fill="E1F1D9" w:themeFill="accent3"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w:fill="E1F1D9" w:themeFill="accent3"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w:styleId="MediumList2-Accent4"&gt;&lt;w:name w:val="Medium List 2 Accent 4"/&gt;&lt;w:basedOn w:val="TableNormal"/&gt;&lt;w:uiPriority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w:color="F0924C" w:themeColor="accent4"/&gt;&lt;w:right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w:color="F0924C" w:themeColor="accent4"/&gt;&lt;w:insideH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w:color="F0924C" w:themeColor="accent4"/&gt;&lt;w:bottom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w:fill="FBE3D2" w:themeFill="accent4"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w:fill="FBE3D2" w:themeFill="accent4"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w:styleId="MediumList2-Accent5"&gt;&lt;w:name w:val="Medium List 2 Accent 5"/&gt;&lt;w:basedOn w:val="TableNormal"/&gt;&lt;w:uiPriority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w:color="907CB3" w:themeColor="accent5"/&gt;&lt;w:right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w:color="907CB3" w:themeColor="accent5"/&gt;&lt;w:insideH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w:color="907CB3" w:themeColor="accent5"/&gt;&lt;w:bottom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w:fill="E3DEEC" w:themeFill="accent5"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w:fill="E3DEEC" w:themeFill="accent5"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w:styleId="MediumList2-Accent6"&gt;&lt;w:name w:val="Medium List 2 Accent 6"/&gt;&lt;w:basedOn w:val="TableNormal"/&gt;&lt;w:uiPriority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w:color="E87C8D" w:themeColor="accent6"/&gt;&lt;w:right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w:color="E87C8D" w:themeColor="accent6"/&gt;&lt;w:insideH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w:color="E87C8D" w:themeColor="accent6"/&gt;&lt;w:bottom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w:fill="F9DEE2" w:themeFill="accent6"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w:fill="F9DEE2" w:themeFill="accent6"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w:styleId="MediumShading1"&gt;&lt;w:name w:val="Medium Shading 1"/&gt;&lt;w:basedOn w:val="TableNormal"/&gt;&lt;w:uiPriority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w:color="404040" w:themeColor="text1" w:themeTint="BF"/&gt;&lt;w:left w:val="single" w:sz="8" w:space="0" w:color="404040" w:themeColor="text1" w:themeTint="BF"/&gt;&lt;w:bottom w:val="single" w:sz="8" w:space="0" w:color="404040" w:themeColor="text1" w:themeTint="BF"/&gt;&lt;w:right w:val="single" w:sz="8" w:space="0" w:color="404040" w:themeColor="text1" w:themeTint="BF"/&gt;&lt;w:insideH w:val="single" w:sz="8" w:space="0" w:color="404040" w:themeColor="text1"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w:color="404040" w:themeColor="text1" w:themeTint="BF"/&gt;&lt;w:left w:val="single" w:sz="8" w:space="0" w:color="404040" w:themeColor="text1" w:themeTint="BF"/&gt;&lt;w:bottom w:val="single" w:sz="8" w:space="0" w:color="404040" w:themeColor="text1" w:themeTint="BF"/&gt;&lt;w:right w:val="single" w:sz="8" w:space="0" w:color="404040" w:themeColor="text1" w:themeTint="BF"/&gt;&lt;w:insideH w:val="nil"/&gt;&lt;w:insideV w:val="nil"/&gt;&lt;/w:tcBorders&gt;&lt;w:shd w:val="clear" w:color="auto" w:fill="000000" w:themeFill="text1"/&gt;&lt;/w:tcPr&gt;&lt;/w:tblStylePr&gt;&lt;w:tblStylePr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w:color="404040" w:themeColor="text1" w:themeTint="BF"/&gt;&lt;w:left w:val="single" w:sz="8" w:space="0" w:color="404040" w:themeColor="text1" w:themeTint="BF"/&gt;&lt;w:bottom w:val="single" w:sz="8" w:space="0" w:color="404040" w:themeColor="text1" w:themeTint="BF"/&gt;&lt;w:right w:val="single" w:sz="8" w:space="0" w:color="404040" w:themeColor="text1"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w:fill="C0C0C0" w:themeFill="text1" w:themeFillTint="3F"/&gt;&lt;/w:tcPr&gt;&lt;/w:tblStylePr&gt;&lt;w:tblStylePr w:type="band1Horz"&gt;&lt;w:tblPr/&gt;&lt;w:tcPr&gt;&lt;w:tcBorders&gt;&lt;w:insideH w:val="nil"/&gt;&lt;w:insideV w:val="nil"/&gt;&lt;/w:tcBorders&gt;&lt;w:shd w:val="clear" w:color="auto" w:fill="C0C0C0" w:themeFill="text1"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w:styleId="MediumShading1-Accent1"&gt;&lt;w:name w:val="Medium Shading 1 Accent 1"/&gt;&lt;w:basedOn w:val="TableNormal"/&gt;&lt;w:uiPriority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w:color="96D8D5" w:themeColor="accent1" w:themeTint="BF"/&gt;&lt;w:left w:val="single" w:sz="8" w:space="0" w:color="96D8D5" w:themeColor="accent1" w:themeTint="BF"/&gt;&lt;w:bottom w:val="single" w:sz="8" w:space="0" w:color="96D8D5" w:themeColor="accent1" w:themeTint="BF"/&gt;&lt;w:right w:val="single" w:sz="8" w:space="0" w:color="96D8D5" w:themeColor="accent1" w:themeTint="BF"/&gt;&lt;w:insideH w:val="single" w:sz="8" w:space="0" w:color="96D8D5" w:themeColor="accent1"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w:color="96D8D5" w:themeColor="accent1" w:themeTint="BF"/&gt;&lt;w:left w:val="single" w:sz="8" w:space="0" w:color="96D8D5" w:themeColor="accent1" w:themeTint="BF"/&gt;&lt;w:bottom w:val="single" w:sz="8" w:space="0" w:color="96D8D5" w:themeColor="accent1" w:themeTint="BF"/&gt;&lt;w:right w:val="single" w:sz="8" w:space="0" w:color="96D8D5" w:themeColor="accent1" w:themeTint="BF"/&gt;&lt;w:insideH w:val="nil"/&gt;&lt;w:insideV w:val="nil"/&gt;&lt;/w:tcBorders&gt;&lt;w:shd w:val="clear" w:color="auto" w:fill="74CBC8" w:themeFill="accent1"/&gt;&lt;/w:tcPr&gt;&lt;/w:tblStylePr&gt;&lt;w:tblStylePr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w:color="96D8D5" w:themeColor="accent1" w:themeTint="BF"/&gt;&lt;w:left w:val="single" w:sz="8" w:space="0" w:color="96D8D5" w:themeColor="accent1" w:themeTint="BF"/&gt;&lt;w:bottom w:val="single" w:sz="8" w:space="0" w:color="96D8D5" w:themeColor="accent1" w:themeTint="BF"/&gt;&lt;w:right w:val="single" w:sz="8" w:space="0" w:color="96D8D5" w:themeColor="accent1"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w:fill="DCF2F1" w:themeFill="accent1" w:themeFillTint="3F"/&gt;&lt;/w:tcPr&gt;&lt;/w:tblStylePr&gt;&lt;w:tblStylePr w:type="band1Horz"&gt;&lt;w:tblPr/&gt;&lt;w:tcPr&gt;&lt;w:tcBorders&gt;&lt;w:insideH w:val="nil"/&gt;&lt;w:insideV w:val="nil"/&gt;&lt;/w:tcBorders&gt;&lt;w:shd w:val="clear" w:color="auto" w:fill="DCF2F1" w:themeFill="accent1"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w:styleId="MediumShading1-Accent2"&gt;&lt;w:name w:val="Medium Shading 1 Accent 2"/&gt;&lt;w:basedOn w:val="TableNormal"/&gt;&lt;w:uiPriority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w:color="F1D48B" w:themeColor="accent2" w:themeTint="BF"/&gt;&lt;w:left w:val="single" w:sz="8" w:space="0" w:color="F1D48B" w:themeColor="accent2" w:themeTint="BF"/&gt;&lt;w:bottom w:val="single" w:sz="8" w:space="0" w:color="F1D48B" w:themeColor="accent2" w:themeTint="BF"/&gt;&lt;w:right w:val="single" w:sz="8" w:space="0" w:color="F1D48B" w:themeColor="accent2" w:themeTint="BF"/&gt;&lt;w:insideH w:val="single" w:sz="8" w:space="0" w:color="F1D48B" w:themeColor="accent2"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w:color="F1D48B" w:themeColor="accent2" w:themeTint="BF"/&gt;&lt;w:left w:val="single" w:sz="8" w:space="0" w:color="F1D48B" w:themeColor="accent2" w:themeTint="BF"/&gt;&lt;w:bottom w:val="single" w:sz="8" w:space="0" w:color="F1D48B" w:themeColor="accent2" w:themeTint="BF"/&gt;&lt;w:right w:val="single" w:sz="8" w:space="0" w:color="F1D48B" w:themeColor="accent2" w:themeTint="BF"/&gt;&lt;w:insideH w:val="nil"/&gt;&lt;w:insideV w:val="nil"/&gt;&lt;/w:tcBorders&gt;&lt;w:shd w:val="clear" w:color="auto" w:fill="EDC765" w:themeFill="accent2"/&gt;&lt;/w:tcPr&gt;&lt;/w:tblStylePr&gt;&lt;w:tblStylePr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w:color="F1D48B" w:themeColor="accent2" w:themeTint="BF"/&gt;&lt;w:left w:val="single" w:sz="8" w:space="0" w:color="F1D48B" w:themeColor="accent2" w:themeTint="BF"/&gt;&lt;w:bottom w:val="single" w:sz="8" w:space="0" w:color="F1D48B" w:themeColor="accent2" w:themeTint="BF"/&gt;&lt;w:right w:val="single" w:sz="8" w:space="0" w:color="F1D48B" w:themeColor="accent2"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w:fill="FAF1D8" w:themeFill="accent2" w:themeFillTint="3F"/&gt;&lt;/w:tcPr&gt;&lt;/w:tblStylePr&gt;&lt;w:tblStylePr w:type="band1Horz"&gt;&lt;w:tblPr/&gt;&lt;w:tcPr&gt;&lt;w:tcBorders&gt;&lt;w:insideH w:val="nil"/&gt;&lt;w:insideV w:val="nil"/&gt;&lt;/w:tcBorders&gt;&lt;w:shd w:val="clear" w:color="auto" w:fill="FAF1D8" w:themeFill="accent2"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w:styleId="MediumShading1-Accent3"&gt;&lt;w:name w:val="Medium Shading 1 Accent 3"/&gt;&lt;w:basedOn w:val="TableNormal"/&gt;&lt;w:uiPriority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w:color="A7D58C" w:themeColor="accent3" w:themeTint="BF"/&gt;&lt;w:left w:val="single" w:sz="8" w:space="0" w:color="A7D58C" w:themeColor="accent3" w:themeTint="BF"/&gt;&lt;w:bottom w:val="single" w:sz="8" w:space="0" w:color="A7D58C" w:themeColor="accent3" w:themeTint="BF"/&gt;&lt;w:right w:val="single" w:sz="8" w:space="0" w:color="A7D58C" w:themeColor="accent3" w:themeTint="BF"/&gt;&lt;w:insideH w:val="single" w:sz="8" w:space="0" w:color="A7D58C" w:themeColor="accent3"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w:color="A7D58C" w:themeColor="accent3" w:themeTint="BF"/&gt;&lt;w:left w:val="single" w:sz="8" w:space="0" w:color="A7D58C" w:themeColor="accent3" w:themeTint="BF"/&gt;&lt;w:bottom w:val="single" w:sz="8" w:space="0" w:color="A7D58C" w:themeColor="accent3" w:themeTint="BF"/&gt;&lt;w:right w:val="single" w:sz="8" w:space="0" w:color="A7D58C" w:themeColor="accent3" w:themeTint="BF"/&gt;&lt;w:insideH w:val="nil"/&gt;&lt;w:insideV w:val="nil"/&gt;&lt;/w:tcBorders&gt;&lt;w:shd w:val="clear" w:color="auto" w:fill="8AC867" w:themeFill="accent3"/&gt;&lt;/w:tcPr&gt;&lt;/w:tblStylePr&gt;&lt;w:tblStylePr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w:color="A7D58C" w:themeColor="accent3" w:themeTint="BF"/&gt;&lt;w:left w:val="single" w:sz="8" w:space="0" w:color="A7D58C" w:themeColor="accent3" w:themeTint="BF"/&gt;&lt;w:bottom w:val="single" w:sz="8" w:space="0" w:color="A7D58C" w:themeColor="accent3" w:themeTint="BF"/&gt;&lt;w:right w:val="single" w:sz="8" w:space="0" w:color="A7D58C" w:themeColor="accent3"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w:fill="E1F1D9" w:themeFill="accent3" w:themeFillTint="3F"/&gt;&lt;/w:tcPr&gt;&lt;/w:tblStylePr&gt;&lt;w:tblStylePr w:type="band1Horz"&gt;&lt;w:tblPr/&gt;&lt;w:tcPr&gt;&lt;w:tcBorders&gt;&lt;w:insideH w:val="nil"/&gt;&lt;w:insideV w:val="nil"/&gt;&lt;/w:tcBorders&gt;&lt;w:shd w:val="clear" w:color="auto" w:fill="E1F1D9" w:themeFill="accent3"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w:styleId="MediumShading1-Accent4"&gt;&lt;w:name w:val="Medium Shading 1 Accent 4"/&gt;&lt;w:basedOn w:val="TableNormal"/&gt;&lt;w:uiPriority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w:color="F3AC78" w:themeColor="accent4" w:themeTint="BF"/&gt;&lt;w:left w:val="single" w:sz="8" w:space="0" w:color="F3AC78" w:themeColor="accent4" w:themeTint="BF"/&gt;&lt;w:bottom w:val="single" w:sz="8" w:space="0" w:color="F3AC78" w:themeColor="accent4" w:themeTint="BF"/&gt;&lt;w:right w:val="single" w:sz="8" w:space="0" w:color="F3AC78" w:themeColor="accent4" w:themeTint="BF"/&gt;&lt;w:insideH w:val="single" w:sz="8" w:space="0" w:color="F3AC78" w:themeColor="accent4"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w:color="F3AC78" w:themeColor="accent4" w:themeTint="BF"/&gt;&lt;w:left w:val="single" w:sz="8" w:space="0" w:color="F3AC78" w:themeColor="accent4" w:themeTint="BF"/&gt;&lt;w:bottom w:val="single" w:sz="8" w:space="0" w:color="F3AC78" w:themeColor="accent4" w:themeTint="BF"/&gt;&lt;w:right w:val="single" w:sz="8" w:space="0" w:color="F3AC78" w:themeColor="accent4" w:themeTint="BF"/&gt;&lt;w:insideH w:val="nil"/&gt;&lt;w:insideV w:val="nil"/&gt;&lt;/w:tcBorders&gt;&lt;w:shd w:val="clear" w:color="auto" w:fill="F0924C" w:themeFill="accent4"/&gt;&lt;/w:tcPr&gt;&lt;/w:tblStylePr&gt;&lt;w:tblStylePr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w:color="F3AC78" w:themeColor="accent4" w:themeTint="BF"/&gt;&lt;w:left w:val="single" w:sz="8" w:space="0" w:color="F3AC78" w:themeColor="accent4" w:themeTint="BF"/&gt;&lt;w:bottom w:val="single" w:sz="8" w:space="0" w:color="F3AC78" w:themeColor="accent4" w:themeTint="BF"/&gt;&lt;w:right w:val="single" w:sz="8" w:space="0" w:color="F3AC78" w:themeColor="accent4"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w:fill="FBE3D2" w:themeFill="accent4" w:themeFillTint="3F"/&gt;&lt;/w:tcPr&gt;&lt;/w:tblStylePr&gt;&lt;w:tblStylePr w:type="band1Horz"&gt;&lt;w:tblPr/&gt;&lt;w:tcPr&gt;&lt;w:tcBorders&gt;&lt;w:insideH w:val="nil"/&gt;&lt;w:insideV w:val="nil"/&gt;&lt;/w:tcBorders&gt;&lt;w:shd w:val="clear" w:color="auto" w:fill="FBE3D2" w:themeFill="accent4"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w:styleId="MediumShading1-Accent5"&gt;&lt;w:name w:val="Medium Shading 1 Accent 5"/&gt;&lt;w:basedOn w:val="TableNormal"/&gt;&lt;w:uiPriority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w:color="AB9CC6" w:themeColor="accent5" w:themeTint="BF"/&gt;&lt;w:left w:val="single" w:sz="8" w:space="0" w:color="AB9CC6" w:themeColor="accent5" w:themeTint="BF"/&gt;&lt;w:bottom w:val="single" w:sz="8" w:space="0" w:color="AB9CC6" w:themeColor="accent5" w:themeTint="BF"/&gt;&lt;w:right w:val="single" w:sz="8" w:space="0" w:color="AB9CC6" w:themeColor="accent5" w:themeTint="BF"/&gt;&lt;w:insideH w:val="single" w:sz="8" w:space="0" w:color="AB9CC6" w:themeColor="accent5"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w:color="AB9CC6" w:themeColor="accent5" w:themeTint="BF"/&gt;&lt;w:left w:val="single" w:sz="8" w:space="0" w:color="AB9CC6" w:themeColor="accent5" w:themeTint="BF"/&gt;&lt;w:bottom w:val="single" w:sz="8" w:space="0" w:color="AB9CC6" w:themeColor="accent5" w:themeTint="BF"/&gt;&lt;w:right w:val="single" w:sz="8" w:space="0" w:color="AB9CC6" w:themeColor="accent5" w:themeTint="BF"/&gt;&lt;w:insideH w:val="nil"/&gt;&lt;w:insideV w:val="nil"/&gt;&lt;/w:tcBorders&gt;&lt;w:shd w:val="clear" w:color="auto" w:fill="907CB3" w:themeFill="accent5"/&gt;&lt;/w:tcPr&gt;&lt;/w:tblStylePr&gt;&lt;w:tblStylePr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w:color="AB9CC6" w:themeColor="accent5" w:themeTint="BF"/&gt;&lt;w:left w:val="single" w:sz="8" w:space="0" w:color="AB9CC6" w:themeColor="accent5" w:themeTint="BF"/&gt;&lt;w:bottom w:val="single" w:sz="8" w:space="0" w:color="AB9CC6" w:themeColor="accent5" w:themeTint="BF"/&gt;&lt;w:right w:val="single" w:sz="8" w:space="0" w:color="AB9CC6" w:themeColor="accent5"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w:fill="E3DEEC" w:themeFill="accent5" w:themeFillTint="3F"/&gt;&lt;/w:tcPr&gt;&lt;/w:tblStylePr&gt;&lt;w:tblStylePr w:type="band1Horz"&gt;&lt;w:tblPr/&gt;&lt;w:tcPr&gt;&lt;w:tcBorders&gt;&lt;w:insideH w:val="nil"/&gt;&lt;w:insideV w:val="nil"/&gt;&lt;/w:tcBorders&gt;&lt;w:shd w:val="clear" w:color="auto" w:fill="E3DEEC" w:themeFill="accent5"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w:styleId="MediumShading1-Accent6"&gt;&lt;w:name w:val="Medium Shading 1 Accent 6"/&gt;&lt;w:basedOn w:val="TableNormal"/&gt;&lt;w:uiPriority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w:color="ED9CA9" w:themeColor="accent6" w:themeTint="BF"/&gt;&lt;w:left w:val="single" w:sz="8" w:space="0" w:color="ED9CA9" w:themeColor="accent6" w:themeTint="BF"/&gt;&lt;w:bottom w:val="single" w:sz="8" w:space="0" w:color="ED9CA9" w:themeColor="accent6" w:themeTint="BF"/&gt;&lt;w:right w:val="single" w:sz="8" w:space="0" w:color="ED9CA9" w:themeColor="accent6" w:themeTint="BF"/&gt;&lt;w:insideH w:val="single" w:sz="8" w:space="0" w:color="ED9CA9" w:themeColor="accent6"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w:color="ED9CA9" w:themeColor="accent6" w:themeTint="BF"/&gt;&lt;w:left w:val="single" w:sz="8" w:space="0" w:color="ED9CA9" w:themeColor="accent6" w:themeTint="BF"/&gt;&lt;w:bottom w:val="single" w:sz="8" w:space="0" w:color="ED9CA9" w:themeColor="accent6" w:themeTint="BF"/&gt;&lt;w:right w:val="single" w:sz="8" w:space="0" w:color="ED9CA9" w:themeColor="accent6" w:themeTint="BF"/&gt;&lt;w:insideH w:val="nil"/&gt;&lt;w:insideV w:val="nil"/&gt;&lt;/w:tcBorders&gt;&lt;w:shd w:val="clear" w:color="auto" w:fill="E87C8D" w:themeFill="accent6"/&gt;&lt;/w:tcPr&gt;&lt;/w:tblStylePr&gt;&lt;w:tblStylePr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w:color="ED9CA9" w:themeColor="accent6" w:themeTint="BF"/&gt;&lt;w:left w:val="single" w:sz="8" w:space="0" w:color="ED9CA9" w:themeColor="accent6" w:themeTint="BF"/&gt;&lt;w:bottom w:val="single" w:sz="8" w:space="0" w:color="ED9CA9" w:themeColor="accent6" w:themeTint="BF"/&gt;&lt;w:right w:val="single" w:sz="8" w:space="0" w:color="ED9CA9" w:themeColor="accent6"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w:fill="F9DEE2" w:themeFill="accent6" w:themeFillTint="3F"/&gt;&lt;/w:tcPr&gt;&lt;/w:tblStylePr&gt;&lt;w:tblStylePr w:type="band1Horz"&gt;&lt;w:tblPr/&gt;&lt;w:tcPr&gt;&lt;w:tcBorders&gt;&lt;w:insideH w:val="nil"/&gt;&lt;w:insideV w:val="nil"/&gt;&lt;/w:tcBorders&gt;&lt;w:shd w:val="clear" w:color="auto" w:fill="F9DEE2" w:themeFill="accent6"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w:styleId="MediumShading2"&gt;&lt;w:name w:val="Medium Shading 2"/&gt;&lt;w:basedOn w:val="TableNormal"/&gt;&lt;w:uiPriority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w:fill="000000" w:themeFill="text1"/&gt;&lt;/w:tcPr&gt;&lt;/w:tblStylePr&gt;&lt;w:tblStylePr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w:fill="000000" w:themeFill="text1"/&gt;&lt;/w:tcPr&gt;&lt;/w:tblStylePr&gt;&lt;w:tblStylePr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w:fill="000000" w:themeFill="text1"/&gt;&lt;/w:tcPr&gt;&lt;/w:tblStylePr&gt;&lt;w:tblStylePr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w:styleId="MediumShading2-Accent1"&gt;&lt;w:name w:val="Medium Shading 2 Accent 1"/&gt;&lt;w:basedOn w:val="TableNormal"/&gt;&lt;w:uiPriority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w:fill="74CBC8" w:themeFill="accent1"/&gt;&lt;/w:tcPr&gt;&lt;/w:tblStylePr&gt;&lt;w:tblStylePr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w:fill="74CBC8" w:themeFill="accent1"/&gt;&lt;/w:tcPr&gt;&lt;/w:tblStylePr&gt;&lt;w:tblStylePr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w:fill="74CBC8" w:themeFill="accent1"/&gt;&lt;/w:tcPr&gt;&lt;/w:tblStylePr&gt;&lt;w:tblStylePr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w:styleId="MediumShading2-Accent2"&gt;&lt;w:name w:val="Medium Shading 2 Accent 2"/&gt;&lt;w:basedOn w:val="TableNormal"/&gt;&lt;w:uiPriority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w:fill="EDC765" w:themeFill="accent2"/&gt;&lt;/w:tcPr&gt;&lt;/w:tblStylePr&gt;&lt;w:tblStylePr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w:fill="EDC765" w:themeFill="accent2"/&gt;&lt;/w:tcPr&gt;&lt;/w:tblStylePr&gt;&lt;w:tblStylePr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w:fill="EDC765" w:themeFill="accent2"/&gt;&lt;/w:tcPr&gt;&lt;/w:tblStylePr&gt;&lt;w:tblStylePr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w:styleId="MediumShading2-Accent3"&gt;&lt;w:name w:val="Medium Shading 2 Accent 3"/&gt;&lt;w:basedOn w:val="TableNormal"/&gt;&lt;w:uiPriority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w:fill="8AC867" w:themeFill="accent3"/&gt;&lt;/w:tcPr&gt;&lt;/w:tblStylePr&gt;&lt;w:tblStylePr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w:fill="8AC867" w:themeFill="accent3"/&gt;&lt;/w:tcPr&gt;&lt;/w:tblStylePr&gt;&lt;w:tblStylePr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w:fill="8AC867" w:themeFill="accent3"/&gt;&lt;/w:tcPr&gt;&lt;/w:tblStylePr&gt;&lt;w:tblStylePr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w:styleId="MediumShading2-Accent4"&gt;&lt;w:name w:val="Medium Shading 2 Accent 4"/&gt;&lt;w:basedOn w:val="TableNormal"/&gt;&lt;w:uiPriority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w:fill="F0924C" w:themeFill="accent4"/&gt;&lt;/w:tcPr&gt;&lt;/w:tblStylePr&gt;&lt;w:tblStylePr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w:fill="F0924C" w:themeFill="accent4"/&gt;&lt;/w:tcPr&gt;&lt;/w:tblStylePr&gt;&lt;w:tblStylePr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w:fill="F0924C" w:themeFill="accent4"/&gt;&lt;/w:tcPr&gt;&lt;/w:tblStylePr&gt;&lt;w:tblStylePr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w:styleId="MediumShading2-Accent5"&gt;&lt;w:name w:val="Medium Shading 2 Accent 5"/&gt;&lt;w:basedOn w:val="TableNormal"/&gt;&lt;w:uiPriority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w:fill="907CB3" w:themeFill="accent5"/&gt;&lt;/w:tcPr&gt;&lt;/w:tblStylePr&gt;&lt;w:tblStylePr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w:fill="907CB3" w:themeFill="accent5"/&gt;&lt;/w:tcPr&gt;&lt;/w:tblStylePr&gt;&lt;w:tblStylePr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w:fill="907CB3" w:themeFill="accent5"/&gt;&lt;/w:tcPr&gt;&lt;/w:tblStylePr&gt;&lt;w:tblStylePr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w:styleId="MediumShading2-Accent6"&gt;&lt;w:name w:val="Medium Shading 2 Accent 6"/&gt;&lt;w:basedOn w:val="TableNormal"/&gt;&lt;w:uiPriority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w:fill="E87C8D" w:themeFill="accent6"/&gt;&lt;/w:tcPr&gt;&lt;/w:tblStylePr&gt;&lt;w:tblStylePr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w:fill="E87C8D" w:themeFill="accent6"/&gt;&lt;/w:tcPr&gt;&lt;/w:tblStylePr&gt;&lt;w:tblStylePr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w:fill="E87C8D" w:themeFill="accent6"/&gt;&lt;/w:tcPr&gt;&lt;/w:tblStylePr&gt;&lt;w:tblStylePr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w:type="paragraph" w:styleId="MessageHeader"&gt;&lt;w:name w:val="Message Header"/&gt;&lt;w:basedOn w:val="Normal"/&gt;&lt;w:link w:val="MessageHeaderChar"/&gt;&lt;w:uiPriority w:val="99"/&gt;&lt;w:semiHidden/&gt;&lt;w:unhideWhenUsed/&gt;&lt;w:rsid w:val="00A92C80"/&gt;&lt;w:pPr&gt;&lt;w:pBdr&gt;&lt;w:top w:val="single" w:sz="6" w:space="1" w:color="auto"/&gt;&lt;w:left w:val="single" w:sz="6" w:space="1" w:color="auto"/&gt;&lt;w:bottom w:val="single" w:sz="6" w:space="1" w:color="auto"/&gt;&lt;w:right w:val="single" w:sz="6" w:space="1" w:color="auto"/&gt;&lt;/w:pBdr&gt;&lt;w:shd w:val="pct20" w:color="auto" w:fill="auto"/&gt;&lt;w:spacing w:after="0" w:line="240" w:lineRule="auto"/&gt;&lt;w:ind w:left="1080" w:hanging="1080"/&gt;&lt;/w:pPr&gt;&lt;w:rPr&gt;&lt;w:rFonts w:asciiTheme="majorHAnsi" w:eastAsiaTheme="majorEastAsia" w:hAnsiTheme="majorHAnsi" w:cstheme="majorBidi"/&gt;&lt;w:sz w:val="24"/&gt;&lt;w:szCs w:val="24"/&gt;&lt;/w:rPr&gt;&lt;/w:style&gt;&lt;w:style w:type="character" w:customStyle="1" w:styleId="MessageHeaderChar"&gt;&lt;w:name w:val="Message Header Char"/&gt;&lt;w:basedOn w:val="DefaultParagraphFont"/&gt;&lt;w:link w:val="MessageHeader"/&gt;&lt;w:uiPriority w:val="99"/&gt;&lt;w:semiHidden/&gt;&lt;w:rsid w:val="00A92C80"/&gt;&lt;w:rPr&gt;&lt;w:rFonts w:asciiTheme="majorHAnsi" w:eastAsiaTheme="majorEastAsia" w:hAnsiTheme="majorHAnsi" w:cstheme="majorBidi"/&gt;&lt;w:sz w:val="24"/&gt;&lt;w:szCs w:val="24"/&gt;&lt;w:shd w:val="pct20" w:color="auto" w:fill="auto"/&gt;&lt;/w:rPr&gt;&lt;/w:style&gt;&lt;w:style w:type="paragraph" w:styleId="NoSpacing"&gt;&lt;w:name w:val="No Spacing"/&gt;&lt;w:uiPriority w:val="7"/&gt;&lt;w:qFormat/&gt;&lt;w:rsid w:val="00A92C80"/&gt;&lt;w:pPr&gt;&lt;w:spacing w:after="0" w:line="240" w:lineRule="auto"/&gt;&lt;/w:pPr&gt;&lt;/w:style&gt;&lt;w:style w:type="paragraph" w:styleId="NormalWeb"&gt;&lt;w:name w:val="Normal (Web)"/&gt;&lt;w:basedOn w:val="Normal"/&gt;&lt;w:uiPriority w:val="99"/&gt;&lt;w:semiHidden/&gt;&lt;w:unhideWhenUsed/&gt;&lt;w:rsid w:val="00A92C80"/&gt;&lt;w:rPr&gt;&lt;w:rFonts w:ascii="Times New Roman" w:hAnsi="Times New Roman" w:cs="Times New Roman"/&gt;&lt;w:sz w:val="24"/&gt;&lt;w:szCs w:val="24"/&gt;&lt;/w:rPr&gt;&lt;/w:style&gt;&lt;w:style w:type="paragraph" w:styleId="NormalIndent"&gt;&lt;w:name w:val="Normal Indent"/&gt;&lt;w:basedOn w:val="Normal"/&gt;&lt;w:uiPriority w:val="99"/&gt;&lt;w:semiHidden/&gt;&lt;w:unhideWhenUsed/&gt;&lt;w:rsid w:val="00A92C80"/&gt;&lt;w:pPr&gt;&lt;w:ind w:left="720"/&gt;&lt;/w:pPr&gt;&lt;/w:style&gt;&lt;w:style w:type="paragraph" w:styleId="NoteHeading"&gt;&lt;w:name w:val="Note Heading"/&gt;&lt;w:basedOn w:val="Normal"/&gt;&lt;w:next w:val="Normal"/&gt;&lt;w:link w:val="NoteHeadingChar"/&gt;&lt;w:uiPriority w:val="99"/&gt;&lt;w:semiHidden/&gt;&lt;w:unhideWhenUsed/&gt;&lt;w:rsid w:val="00A92C80"/&gt;&lt;w:pPr&gt;&lt;w:spacing w:after="0" w:line="240" w:lineRule="auto"/&gt;&lt;/w:pPr&gt;&lt;/w:style&gt;&lt;w:style w:type="character" w:customStyle="1" w:styleId="NoteHeadingChar"&gt;&lt;w:name w:val="Note Heading Char"/&gt;&lt;w:basedOn w:val="DefaultParagraphFont"/&gt;&lt;w:link w:val="NoteHeading"/&gt;&lt;w:uiPriority w:val="99"/&gt;&lt;w:semiHidden/&gt;&lt;w:rsid w:val="00A92C80"/&gt;&lt;/w:style&gt;&lt;w:style w:type="character" w:styleId="PageNumber"&gt;&lt;w:name w:val="page number"/&gt;&lt;w:basedOn w:val="DefaultParagraphFont"/&gt;&lt;w:uiPriority w:val="99"/&gt;&lt;w:semiHidden/&gt;&lt;w:unhideWhenUsed/&gt;&lt;w:rsid w:val="00A92C80"/&gt;&lt;/w:style&gt;&lt;w:style w:type="table" w:styleId="PlainTable1"&gt;&lt;w:name w:val="Plain Table 1"/&gt;&lt;w:basedOn w:val="TableNormal"/&gt;&lt;w:uiPriority w:val="41"/&gt;&lt;w:rsid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w:color="BFBFBF" w:themeColor="background1" w:themeShade="BF"/&gt;&lt;w:left w:val="single" w:sz="4" w:space="0" w:color="BFBFBF" w:themeColor="background1" w:themeShade="BF"/&gt;&lt;w:bottom w:val="single" w:sz="4" w:space="0" w:color="BFBFBF" w:themeColor="background1" w:themeShade="BF"/&gt;&lt;w:right w:val="single" w:sz="4" w:space="0" w:color="BFBFBF" w:themeColor="background1" w:themeShade="BF"/&gt;&lt;w:insideH w:val="single" w:sz="4" w:space="0" w:color="BFBFBF" w:themeColor="background1" w:themeShade="BF"/&gt;&lt;w:insideV w:val="single" w:sz="4" w:space="0" w:color="BFBFBF" w:themeColor="background1" w:themeShade="BF"/&gt;&lt;/w:tblBorders&gt;&lt;/w:tblPr&gt;&lt;w:tblStylePr w:type="firstRow"&gt;&lt;w:rPr&gt;&lt;w:b/&gt;&lt;w:bCs/&gt;&lt;/w:rPr&gt;&lt;/w:tblStylePr&gt;&lt;w:tblStylePr w:type="lastRow"&gt;&lt;w:rPr&gt;&lt;w:b/&gt;&lt;w:bCs/&gt;&lt;/w:rPr&gt;&lt;w:tblPr/&gt;&lt;w:tcPr&gt;&lt;w:tcBorders&gt;&lt;w:top w:val="double" w:sz="4" w:space="0" w:color="BFBFBF" w:themeColor="background1" w:themeShade="BF"/&gt;&lt;/w:tcBorders&gt;&lt;/w:tcPr&gt;&lt;/w:tblStylePr&gt;&lt;w:tblStylePr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w:themeFillShade="F2"/&gt;&lt;/w:tcPr&gt;&lt;/w:tblStylePr&gt;&lt;/w:style&gt;&lt;w:style w:type="table" w:styleId="PlainTable2"&gt;&lt;w:name w:val="Plain Table 2"/&gt;&lt;w:basedOn w:val="TableNormal"/&gt;&lt;w:uiPriority w:val="42"/&gt;&lt;w:rsid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w:color="7F7F7F" w:themeColor="text1" w:themeTint="80"/&gt;&lt;w:bottom w:val="single" w:sz="4" w:space="0" w:color="7F7F7F" w:themeColor="text1" w:themeTint="80"/&gt;&lt;/w:tblBorders&gt;&lt;/w:tblPr&gt;&lt;w:tblStylePr w:type="firstRow"&gt;&lt;w:rPr&gt;&lt;w:b/&gt;&lt;w:bCs/&gt;&lt;/w:rPr&gt;&lt;w:tblPr/&gt;&lt;w:tcPr&gt;&lt;w:tcBorders&gt;&lt;w:bottom w:val="single" w:sz="4" w:space="0" w:color="7F7F7F" w:themeColor="text1" w:themeTint="80"/&gt;&lt;/w:tcBorders&gt;&lt;/w:tcPr&gt;&lt;/w:tblStylePr&gt;&lt;w:tblStylePr w:type="lastRow"&gt;&lt;w:rPr&gt;&lt;w:b/&gt;&lt;w:bCs/&gt;&lt;/w:rPr&gt;&lt;w:tblPr/&gt;&lt;w:tcPr&gt;&lt;w:tcBorders&gt;&lt;w:top w:val="single" w:sz="4" w:space="0" w:color="7F7F7F" w:themeColor="text1" w:themeTint="80"/&gt;&lt;/w:tcBorders&gt;&lt;/w:tcPr&gt;&lt;/w:tblStylePr&gt;&lt;w:tblStylePr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w:val="single" w:sz="4" w:space="0" w:color="7F7F7F" w:themeColor="text1" w:themeTint="80"/&gt;&lt;w:right w:val="single" w:sz="4" w:space="0" w:color="7F7F7F" w:themeColor="text1" w:themeTint="80"/&gt;&lt;/w:tcBorders&gt;&lt;/w:tcPr&gt;&lt;/w:tblStylePr&gt;&lt;w:tblStylePr w:type="band2Vert"&gt;&lt;w:tblPr/&gt;&lt;w:tcPr&gt;&lt;w:tcBorders&gt;&lt;w:left w:val="single" w:sz="4" w:space="0" w:color="7F7F7F" w:themeColor="text1" w:themeTint="80"/&gt;&lt;w:right w:val="single" w:sz="4" w:space="0" w:color="7F7F7F" w:themeColor="text1" w:themeTint="80"/&gt;&lt;/w:tcBorders&gt;&lt;/w:tcPr&gt;&lt;/w:tblStylePr&gt;&lt;w:tblStylePr w:type="band1Horz"&gt;&lt;w:tblPr/&gt;&lt;w:tcPr&gt;&lt;w:tcBorders&gt;&lt;w:top w:val="single" w:sz="4" w:space="0" w:color="7F7F7F" w:themeColor="text1" w:themeTint="80"/&gt;&lt;w:bottom w:val="single" w:sz="4" w:space="0" w:color="7F7F7F" w:themeColor="text1" w:themeTint="80"/&gt;&lt;/w:tcBorders&gt;&lt;/w:tcPr&gt;&lt;/w:tblStylePr&gt;&lt;/w:style&gt;&lt;w:style w:type="table" w:styleId="PlainTable3"&gt;&lt;w:name w:val="Plain Table 3"/&gt;&lt;w:basedOn w:val="TableNormal"/&gt;&lt;w:uiPriority w:val="43"/&gt;&lt;w:rsid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w:type="firstRow"&gt;&lt;w:rPr&gt;&lt;w:b/&gt;&lt;w:bCs/&gt;&lt;w:caps/&gt;&lt;/w:rPr&gt;&lt;w:tblPr/&gt;&lt;w:tcPr&gt;&lt;w:tcBorders&gt;&lt;w:bottom w:val="single" w:sz="4" w:space="0" w:color="7F7F7F" w:themeColor="text1" w:themeTint="80"/&gt;&lt;/w:tcBorders&gt;&lt;/w:tcPr&gt;&lt;/w:tblStylePr&gt;&lt;w:tblStylePr w:type="lastRow"&gt;&lt;w:rPr&gt;&lt;w:b/&gt;&lt;w:bCs/&gt;&lt;w:caps/&gt;&lt;/w:rPr&gt;&lt;w:tblPr/&gt;&lt;w:tcPr&gt;&lt;w:tcBorders&gt;&lt;w:top w:val="nil"/&gt;&lt;/w:tcBorders&gt;&lt;/w:tcPr&gt;&lt;/w:tblStylePr&gt;&lt;w:tblStylePr w:type="firstCol"&gt;&lt;w:rPr&gt;&lt;w:b/&gt;&lt;w:bCs/&gt;&lt;w:caps/&gt;&lt;/w:rPr&gt;&lt;w:tblPr/&gt;&lt;w:tcPr&gt;&lt;w:tcBorders&gt;&lt;w:right w:val="single" w:sz="4" w:space="0" w:color="7F7F7F" w:themeColor="text1" w:themeTint="80"/&gt;&lt;/w:tcBorders&gt;&lt;/w:tcPr&gt;&lt;/w:tblStylePr&gt;&lt;w:tblStylePr w:type="lastCol"&gt;&lt;w:rPr&gt;&lt;w:b/&gt;&lt;w:bCs/&gt;&lt;w:caps/&gt;&lt;/w:rPr&gt;&lt;w:tblPr/&gt;&lt;w:tcPr&gt;&lt;w:tcBorders&gt;&lt;w:left w:val="nil"/&gt;&lt;/w:tcBorders&gt;&lt;/w:tcPr&gt;&lt;/w:tblStylePr&gt;&lt;w:tblStylePr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w:val="nil"/&gt;&lt;/w:tcBorders&gt;&lt;/w:tcPr&gt;&lt;/w:tblStylePr&gt;&lt;/w:style&gt;&lt;w:style w:type="table" w:styleId="PlainTable4"&gt;&lt;w:name w:val="Plain Table 4"/&gt;&lt;w:basedOn w:val="TableNormal"/&gt;&lt;w:uiPriority w:val="44"/&gt;&lt;w:rsid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w:themeFillShade="F2"/&gt;&lt;/w:tcPr&gt;&lt;/w:tblStylePr&gt;&lt;/w:style&gt;&lt;w:style w:type="table" w:styleId="PlainTable5"&gt;&lt;w:name w:val="Plain Table 5"/&gt;&lt;w:basedOn w:val="TableNormal"/&gt;&lt;w:uiPriority w:val="45"/&gt;&lt;w:rsid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w:color="7F7F7F" w:themeColor="text1" w:themeTint="80"/&gt;&lt;/w:tcBorders&gt;&lt;w:shd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w:color="7F7F7F" w:themeColor="text1" w:themeTint="80"/&gt;&lt;/w:tcBorders&gt;&lt;w:shd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w:color="7F7F7F" w:themeColor="text1" w:themeTint="80"/&gt;&lt;/w:tcBorders&gt;&lt;w:shd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w:color="7F7F7F" w:themeColor="text1" w:themeTint="80"/&gt;&lt;/w:tcBorders&gt;&lt;w:shd w:val="clear" w:color="auto" w:fill="FFFFFF" w:themeFill="background1"/&gt;&lt;/w:tcPr&gt;&lt;/w:tblStylePr&gt;&lt;w:tblStylePr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w:type="paragraph" w:styleId="PlainText"&gt;&lt;w:name w:val="Plain Text"/&gt;&lt;w:basedOn w:val="Normal"/&gt;&lt;w:link w:val="PlainTextChar"/&gt;&lt;w:uiPriority w:val="99"/&gt;&lt;w:semiHidden/&gt;&lt;w:unhideWhenUsed/&gt;&lt;w:rsid w:val="00A92C80"/&gt;&lt;w:pPr&gt;&lt;w:spacing w:after="0" w:line="240" w:lineRule="auto"/&gt;&lt;/w:pPr&gt;&lt;w:rPr&gt;&lt;w:rFonts w:ascii="Consolas" w:hAnsi="Consolas"/&gt;&lt;w:szCs w:val="21"/&gt;&lt;/w:rPr&gt;&lt;/w:style&gt;&lt;w:style w:type="character" w:customStyle="1" w:styleId="PlainTextChar"&gt;&lt;w:name w:val="Plain Text Char"/&gt;&lt;w:basedOn w:val="DefaultParagraphFont"/&gt;&lt;w:link w:val="PlainText"/&gt;&lt;w:uiPriority w:val="99"/&gt;&lt;w:semiHidden/&gt;&lt;w:rsid w:val="00A92C80"/&gt;&lt;w:rPr&gt;&lt;w:rFonts w:ascii="Consolas" w:hAnsi="Consolas"/&gt;&lt;w:szCs w:val="21"/&gt;&lt;/w:rPr&gt;&lt;/w:style&gt;&lt;w:style w:type="paragraph" w:styleId="Salutation"&gt;&lt;w:name w:val="Salutation"/&gt;&lt;w:basedOn w:val="Normal"/&gt;&lt;w:next w:val="Normal"/&gt;&lt;w:link w:val="SalutationChar"/&gt;&lt;w:uiPriority w:val="99"/&gt;&lt;w:semiHidden/&gt;&lt;w:unhideWhenUsed/&gt;&lt;w:rsid w:val="00A92C80"/&gt;&lt;/w:style&gt;&lt;w:style w:type="character" w:customStyle="1" w:styleId="SalutationChar"&gt;&lt;w:name w:val="Salutation Char"/&gt;&lt;w:basedOn w:val="DefaultParagraphFont"/&gt;&lt;w:link w:val="Salutation"/&gt;&lt;w:uiPriority w:val="99"/&gt;&lt;w:semiHidden/&gt;&lt;w:rsid w:val="00A92C80"/&gt;&lt;/w:style&gt;&lt;w:style w:type="paragraph" w:styleId="Signature"&gt;&lt;w:name w:val="Signature"/&gt;&lt;w:basedOn w:val="Normal"/&gt;&lt;w:link w:val="SignatureChar"/&gt;&lt;w:uiPriority w:val="99"/&gt;&lt;w:semiHidden/&gt;&lt;w:unhideWhenUsed/&gt;&lt;w:rsid w:val="00A92C80"/&gt;&lt;w:pPr&gt;&lt;w:spacing w:after="0" w:line="240" w:lineRule="auto"/&gt;&lt;w:ind w:left="4320"/&gt;&lt;/w:pPr&gt;&lt;/w:style&gt;&lt;w:style w:type="character" w:customStyle="1" w:styleId="SignatureChar"&gt;&lt;w:name w:val="Signature Char"/&gt;&lt;w:basedOn w:val="DefaultParagraphFont"/&gt;&lt;w:link w:val="Signature"/&gt;&lt;w:uiPriority w:val="99"/&gt;&lt;w:semiHidden/&gt;&lt;w:rsid w:val="00A92C80"/&gt;&lt;/w:style&gt;&lt;w:style w:type="character" w:styleId="Strong"&gt;&lt;w:name w:val="Strong"/&gt;&lt;w:basedOn w:val="DefaultParagraphFont"/&gt;&lt;w:uiPriority w:val="22"/&gt;&lt;w:semiHidden/&gt;&lt;w:unhideWhenUsed/&gt;&lt;w:rsid w:val="00A92C80"/&gt;&lt;w:rPr&gt;&lt;w:b/&gt;&lt;w:bCs/&gt;&lt;/w:rPr&gt;&lt;/w:style&gt;&lt;w:style w:type="character" w:styleId="SubtleEmphasis"&gt;&lt;w:name w:val="Subtle Emphasis"/&gt;&lt;w:basedOn w:val="DefaultParagraphFont"/&gt;&lt;w:uiPriority w:val="19"/&gt;&lt;w:semiHidden/&gt;&lt;w:unhideWhenUsed/&gt;&lt;w:qFormat/&gt;&lt;w:rsid w:val="00A92C80"/&gt;&lt;w:rPr&gt;&lt;w:i/&gt;&lt;w:iCs/&gt;&lt;w:color w:val="404040" w:themeColor="text1" w:themeTint="BF"/&gt;&lt;/w:rPr&gt;&lt;/w:style&gt;&lt;w:style w:type="character" w:styleId="SubtleReference"&gt;&lt;w:name w:val="Subtle Reference"/&gt;&lt;w:basedOn w:val="DefaultParagraphFont"/&gt;&lt;w:uiPriority w:val="31"/&gt;&lt;w:semiHidden/&gt;&lt;w:unhideWhenUsed/&gt;&lt;w:qFormat/&gt;&lt;w:rsid w:val="00A92C80"/&gt;&lt;w:rPr&gt;&lt;w:smallCaps/&gt;&lt;w:color w:val="5A5A5A" w:themeColor="text1" w:themeTint="A5"/&gt;&lt;/w:rPr&gt;&lt;/w:style&gt;&lt;w:style w:type="table" w:styleId="Table3Deffects1"&gt;&lt;w:name w:val="Table 3D effects 1"/&gt;&lt;w:basedOn w:val="TableNormal"/&gt;&lt;w:uiPriority w:val="99"/&gt;&lt;w:semiHidden/&gt;&lt;w:unhideWhenUsed/&gt;&lt;w:rsid w:val="00A92C80"/&gt;&lt;w:rPr&gt;&lt;w:color w:val="auto"/&gt;&lt;/w:rPr&gt;&lt;w:tblPr/&gt;&lt;w:tcPr&gt;&lt;w:shd w:val="solid" w:color="C0C0C0" w:fill="FFFFFF"/&gt;&lt;/w:tcPr&gt;&lt;w:tblStylePr w:type="firstRow"&gt;&lt;w:rPr&gt;&lt;w:b/&gt;&lt;w:bCs/&gt;&lt;w:color w:val="800080"/&gt;&lt;/w:rPr&gt;&lt;w:tblPr/&gt;&lt;w:tcPr&gt;&lt;w:tcBorders&gt;&lt;w:bottom w:val="single" w:sz="6" w:space="0" w:color="808080"/&gt;&lt;w:tl2br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w:sz="6" w:space="0" w:color="FFFFFF"/&gt;&lt;w:tl2br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w:type="lastCol"&gt;&lt;w:tblPr/&gt;&lt;w:tcPr&gt;&lt;w:tcBorders&gt;&lt;w:left w:val="single" w:sz="6" w:space="0" w:color="FFFFFF"/&gt;&lt;w:tl2br w:val="none" w:sz="0" w:space="0" w:color="auto"/&gt;&lt;w:tr2bl w:val="none" w:sz="0" w:space="0" w:color="auto"/&gt;&lt;/w:tcBorders&gt;&lt;/w:tcPr&gt;&lt;/w:tblStylePr&gt;&lt;w:tblStylePr w:type="neCell"&gt;&lt;w:tblPr/&gt;&lt;w:tcPr&gt;&lt;w:tcBorders&gt;&lt;w:left w:val="none" w:sz="0" w:space="0" w:color="auto"/&gt;&lt;w:bottom w:val="none" w:sz="0" w:space="0" w:color="auto"/&gt;&lt;w:tl2br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w:type="nwCell"&gt;&lt;w:tblPr/&gt;&lt;w:tcPr&gt;&lt;w:tcBorders&gt;&lt;w:bottom w:val="none" w:sz="0" w:space="0" w:color="auto"/&gt;&lt;w:right w:val="none" w:sz="0" w:space="0" w:color="auto"/&gt;&lt;w:tl2br w:val="none" w:sz="0" w:space="0" w:color="auto"/&gt;&lt;w:tr2bl w:val="none" w:sz="0" w:space="0" w:color="auto"/&gt;&lt;/w:tcBorders&gt;&lt;/w:tcPr&gt;&lt;/w:tblStylePr&gt;&lt;w:tblStylePr w:type="seCell"&gt;&lt;w:tblPr/&gt;&lt;w:tcPr&gt;&lt;w:tcBorders&gt;&lt;w:top w:val="none" w:sz="0" w:space="0" w:color="auto"/&gt;&lt;w:left w:val="none" w:sz="0" w:space="0" w:color="auto"/&gt;&lt;w:tl2br w:val="none" w:sz="0" w:space="0" w:color="auto"/&gt;&lt;w:tr2bl w:val="none" w:sz="0" w:space="0" w:color="auto"/&gt;&lt;/w:tcBorders&gt;&lt;/w:tcPr&gt;&lt;/w:tblStylePr&gt;&lt;w:tblStylePr w:type="swCell"&gt;&lt;w:rPr&gt;&lt;w:color w:val="000080"/&gt;&lt;/w:rPr&gt;&lt;w:tblPr/&gt;&lt;w:tcPr&gt;&lt;w:tcBorders&gt;&lt;w:top w:val="none" w:sz="0" w:space="0" w:color="auto"/&gt;&lt;w:right w:val="none" w:sz="0" w:space="0" w:color="auto"/&gt;&lt;w:tl2br w:val="none" w:sz="0" w:space="0" w:color="auto"/&gt;&lt;w:tr2bl w:val="none" w:sz="0" w:space="0" w:color="auto"/&gt;&lt;/w:tcBorders&gt;&lt;/w:tcPr&gt;&lt;/w:tblStylePr&gt;&lt;/w:style&gt;&lt;w:style w:type="table" w:styleId="Table3Deffects2"&gt;&lt;w:name w:val="Table 3D effects 2"/&gt;&lt;w:basedOn w:val="TableNormal"/&gt;&lt;w:uiPriority w:val="99"/&gt;&lt;w:semiHidden/&gt;&lt;w:unhideWhenUsed/&gt;&lt;w:rsid w:val="00A92C80"/&gt;&lt;w:rPr&gt;&lt;w:color w:val="auto"/&gt;&lt;/w:rPr&gt;&lt;w:tblPr&gt;&lt;w:tblStyleRowBandSize w:val="1"/&gt;&lt;/w:tblPr&gt;&lt;w:tcPr&gt;&lt;w:shd w:val="solid" w:color="C0C0C0" w:fill="FFFFFF"/&gt;&lt;/w:tcPr&gt;&lt;w:tblStylePr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w:type="firstCol"&gt;&lt;w:tblPr/&gt;&lt;w:tcPr&gt;&lt;w:tcBorders&gt;&lt;w:top w:val="none" w:sz="0" w:space="0" w:color="auto"/&gt;&lt;w:bottom w:val="none" w:sz="0" w:space="0" w:color="auto"/&gt;&lt;w:right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w:type="lastCol"&gt;&lt;w:tblPr/&gt;&lt;w:tcPr&gt;&lt;w:tcBorders&gt;&lt;w:right w:val="single" w:sz="6" w:space="0" w:color="FFFFFF"/&gt;&lt;w:tl2br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w:type="band1Horz"&gt;&lt;w:tblPr/&gt;&lt;w:tcPr&gt;&lt;w:tcBorders&gt;&lt;w:top w:val="single" w:sz="6" w:space="0" w:color="808080"/&gt;&lt;w:bottom w:val="single" w:sz="6" w:space="0" w:color="FFFFFF"/&gt;&lt;w:tl2br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w:styleId="Table3Deffects3"&gt;&lt;w:name w:val="Table 3D effects 3"/&gt;&lt;w:basedOn w:val="TableNormal"/&gt;&lt;w:uiPriority w:val="99"/&gt;&lt;w:semiHidden/&gt;&lt;w:unhideWhenUsed/&gt;&lt;w:rsid w:val="00A92C80"/&gt;&lt;w:rPr&gt;&lt;w:color w:val="auto"/&gt;&lt;/w:rPr&gt;&lt;w:tblPr&gt;&lt;w:tblStyleRowBandSize w:val="1"/&gt;&lt;w:tblStyleColBandSize w:val="1"/&gt;&lt;/w:tblPr&gt;&lt;w:tblStylePr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w:type="firstCol"&gt;&lt;w:tblPr/&gt;&lt;w:tcPr&gt;&lt;w:tcBorders&gt;&lt;w:top w:val="none" w:sz="0" w:space="0" w:color="auto"/&gt;&lt;w:bottom w:val="none" w:sz="0" w:space="0" w:color="auto"/&gt;&lt;w:right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w:type="lastCol"&gt;&lt;w:tblPr/&gt;&lt;w:tcPr&gt;&lt;w:tcBorders&gt;&lt;w:right w:val="single" w:sz="6" w:space="0" w:color="FFFFFF"/&gt;&lt;w:tl2br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w:val="auto"/&gt;&lt;/w:rPr&gt;&lt;w:tblPr/&gt;&lt;w:tcPr&gt;&lt;w:shd w:val="pct50" w:color="C0C0C0" w:fill="FFFFFF"/&gt;&lt;/w:tcPr&gt;&lt;/w:tblStylePr&gt;&lt;w:tblStylePr w:type="band1Horz"&gt;&lt;w:tblPr/&gt;&lt;w:tcPr&gt;&lt;w:tcBorders&gt;&lt;w:top w:val="single" w:sz="6" w:space="0" w:color="808080"/&gt;&lt;w:bottom w:val="single" w:sz="6" w:space="0" w:color="FFFFFF"/&gt;&lt;w:tl2br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w:styleId="TableClassic1"&gt;&lt;w:name w:val="Table Classic 1"/&gt;&lt;w:basedOn w:val="TableNormal"/&gt;&lt;w:uiPriority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w:color="000000"/&gt;&lt;w:bottom w:val="single" w:sz="12" w:space="0" w:color="000000"/&gt;&lt;/w:tblBorders&gt;&lt;/w:tblPr&gt;&lt;w:tcPr&gt;&lt;w:shd w:val="clear" w:color="auto" w:fill="auto"/&gt;&lt;/w:tcPr&gt;&lt;w:tblStylePr w:type="firstRow"&gt;&lt;w:rPr&gt;&lt;w:i/&gt;&lt;w:iCs/&gt;&lt;/w:rPr&gt;&lt;w:tblPr/&gt;&lt;w:tcPr&gt;&lt;w:tcBorders&gt;&lt;w:bottom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w:type="firstCol"&gt;&lt;w:tblPr/&gt;&lt;w:tcPr&gt;&lt;w:tcBorders&gt;&lt;w:right w:val="single" w:sz="6" w:space="0" w:color="000000"/&gt;&lt;w:tl2br w:val="none" w:sz="0" w:space="0" w:color="auto"/&gt;&lt;w:tr2bl w:val="none" w:sz="0" w:space="0" w:color="auto"/&gt;&lt;/w:tcBorders&gt;&lt;/w:tcPr&gt;&lt;/w:tblStylePr&gt;&lt;w:tblStylePr w:type="neCell"&gt;&lt;w:rPr&gt;&lt;w:b/&gt;&lt;w:bCs/&gt;&lt;w:i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w:styleId="TableClassic2"&gt;&lt;w:name w:val="Table Classic 2"/&gt;&lt;w:basedOn w:val="TableNormal"/&gt;&lt;w:uiPriority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w:color="000000"/&gt;&lt;w:bottom w:val="single" w:sz="12" w:space="0" w:color="000000"/&gt;&lt;/w:tblBorders&gt;&lt;/w:tblPr&gt;&lt;w:tcPr&gt;&lt;w:shd w:val="clear" w:color="auto" w:fill="auto"/&gt;&lt;/w:tcPr&gt;&lt;w:tblStylePr w:type="firstRow"&gt;&lt;w:rPr&gt;&lt;w:color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w:color="800080" w:fill="FFFFFF"/&gt;&lt;/w:tcPr&gt;&lt;/w:tblStylePr&gt;&lt;w:tblStylePr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w:val="none" w:sz="0" w:space="0" w:color="auto"/&gt;&lt;w:tr2bl w:val="none" w:sz="0" w:space="0" w:color="auto"/&gt;&lt;/w:tcBorders&gt;&lt;w:shd w:val="solid" w:color="800080" w:fill="FFFFFF"/&gt;&lt;/w:tcPr&gt;&lt;/w:tblStylePr&gt;&lt;w:tblStylePr w:type="swCell"&gt;&lt;w:rPr&gt;&lt;w:color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w:styleId="TableClassic3"&gt;&lt;w:name w:val="Table Classic 3"/&gt;&lt;w:basedOn w:val="TableNormal"/&gt;&lt;w:uiPriority w:val="99"/&gt;&lt;w:semiHidden/&gt;&lt;w:unhideWhenUsed/&gt;&lt;w:rsid w:val="00A92C80"/&gt;&lt;w:rPr&gt;&lt;w:color w:val="000080"/&gt;&lt;/w:rPr&gt;&lt;w:tblPr&gt;&lt;w:tblBorders&gt;&lt;w:top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w:color="000000"/&gt;&lt;/w:tblBorders&gt;&lt;/w:tblPr&gt;&lt;w:tcPr&gt;&lt;w:shd w:val="solid" w:color="C0C0C0" w:fill="FFFFFF"/&gt;&lt;/w:tcPr&gt;&lt;w:tblStylePr w:type="firstRow"&gt;&lt;w:rPr&gt;&lt;w:b/&gt;&lt;w:bCs/&gt;&lt;w:i/&gt;&lt;w:iCs/&gt;&lt;w:color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w:type="lastRow"&gt;&lt;w:rPr&gt;&lt;w:color w:val="000080"/&gt;&lt;/w:rPr&gt;&lt;w:tblPr/&gt;&lt;w:tcPr&gt;&lt;w:tcBorders&gt;&lt;w:top w:val="single" w:sz="12" w:space="0" w:color="000000"/&gt;&lt;w:tl2br w:val="none" w:sz="0" w:space="0" w:color="auto"/&gt;&lt;w:tr2bl w:val="none" w:sz="0" w:space="0" w:color="auto"/&gt;&lt;/w:tcBorders&gt;&lt;w:shd w:val="solid" w:color="FFFFFF" w:fill="FFFFFF"/&gt;&lt;/w:tcPr&gt;&lt;/w:tblStylePr&gt;&lt;w:tblStylePr w:type="firstCol"&gt;&lt;w:rPr&gt;&lt;w:b/&gt;&lt;w:bCs/&gt;&lt;w:color w:val="000000"/&gt;&lt;/w:rPr&gt;&lt;w:tblPr/&gt;&lt;w:tcPr&gt;&lt;w:tcBorders&gt;&lt;w:tl2br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w:styleId="TableClassic4"&gt;&lt;w:name w:val="Table Classic 4"/&gt;&lt;w:basedOn w:val="TableNormal"/&gt;&lt;w:uiPriority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w:sz="6" w:space="0" w:color="000000"/&gt;&lt;w:bottom w:val="single" w:sz="12" w:space="0" w:color="000000"/&gt;&lt;w:right w:val="single" w:sz="6" w:space="0" w:color="000000"/&gt;&lt;/w:tblBorders&gt;&lt;/w:tblPr&gt;&lt;w:tcPr&gt;&lt;w:shd w:val="clear" w:color="auto" w:fill="auto"/&gt;&lt;/w:tcPr&gt;&lt;w:tblStylePr w:type="firstRow"&gt;&lt;w:rPr&gt;&lt;w:b/&gt;&lt;w:bCs/&gt;&lt;w:i/&gt;&lt;w:iCs/&gt;&lt;w:color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w:val="pct50" w:color="000080" w:fill="FFFFFF"/&gt;&lt;/w:tcPr&gt;&lt;/w:tblStylePr&gt;&lt;w:tblStylePr w:type="lastRow"&gt;&lt;w:rPr&gt;&lt;w:color w:val="000080"/&gt;&lt;/w:rPr&gt;&lt;w:tblPr/&gt;&lt;w:tcPr&gt;&lt;w:tcBorders&gt;&lt;w:bottom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w:val="pct50" w:color="000000" w:fill="FFFFFF"/&gt;&lt;/w:tcPr&gt;&lt;/w:tblStylePr&gt;&lt;w:tblStylePr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w:styleId="TableColorful1"&gt;&lt;w:name w:val="Table Colorful 1"/&gt;&lt;w:basedOn w:val="TableNormal"/&gt;&lt;w:uiPriority w:val="99"/&gt;&lt;w:semiHidden/&gt;&lt;w:unhideWhenUsed/&gt;&lt;w:rsid w:val="00A92C80"/&gt;&lt;w:rPr&gt;&lt;w:color w:val="FFFFFF"/&gt;&lt;/w:rPr&gt;&lt;w:tblPr&gt;&lt;w:tblBorders&gt;&lt;w:top w:val="single" w:sz="12" w:space="0" w:color="008080"/&gt;&lt;w:left w:val="single" w:sz="12" w:space="0" w:color="008080"/&gt;&lt;w:bottom w:val="single" w:sz="12" w:space="0" w:color="008080"/&gt;&lt;w:right w:val="single" w:sz="12" w:space="0" w:color="008080"/&gt;&lt;w:insideH w:val="single" w:sz="6" w:space="0" w:color="00FFFF"/&gt;&lt;/w:tblBorders&gt;&lt;/w:tblPr&gt;&lt;w:tcPr&gt;&lt;w:shd w:val="solid" w:color="008080" w:fill="FFFFFF"/&gt;&lt;/w:tcPr&gt;&lt;w:tblStylePr w:type="firstRow"&gt;&lt;w:rPr&gt;&lt;w:b/&gt;&lt;w:bCs/&gt;&lt;w:i/&gt;&lt;w:iCs/&gt;&lt;/w:rPr&gt;&lt;w:tblPr/&gt;&lt;w:tcPr&gt;&lt;w:tcBorders&gt;&lt;w:tl2br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w:type="firstCol"&gt;&lt;w:rPr&gt;&lt;w:b/&gt;&lt;w:bCs/&gt;&lt;w:i/&gt;&lt;w:iCs/&gt;&lt;/w:rPr&gt;&lt;w:tblPr/&gt;&lt;w:tcPr&gt;&lt;w:tcBorders&gt;&lt;w:tl2br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w:type="nwCell"&gt;&lt;w:tblPr/&gt;&lt;w:tcPr&gt;&lt;w:tcBorders&gt;&lt;w:tl2br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w:type="swCell"&gt;&lt;w:rPr&gt;&lt;w:b/&gt;&lt;w:bCs/&gt;&lt;w:i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w:styleId="TableColorful2"&gt;&lt;w:name w:val="Table Colorful 2"/&gt;&lt;w:basedOn w:val="TableNormal"/&gt;&lt;w:uiPriority w:val="99"/&gt;&lt;w:semiHidden/&gt;&lt;w:unhideWhenUsed/&gt;&lt;w:rsid w:val="00A92C80"/&gt;&lt;w:rPr&gt;&lt;w:color w:val="auto"/&gt;&lt;/w:rPr&gt;&lt;w:tblPr&gt;&lt;w:tblBorders&gt;&lt;w:bottom w:val="single" w:sz="12" w:space="0" w:color="000000"/&gt;&lt;/w:tblBorders&gt;&lt;/w:tblPr&gt;&lt;w:tcPr&gt;&lt;w:shd w:val="pct20" w:color="FFFF00" w:fill="FFFFFF"/&gt;&lt;/w:tcPr&gt;&lt;w:tblStylePr w:type="firstRow"&gt;&lt;w:rPr&gt;&lt;w:b/&gt;&lt;w:bCs/&gt;&lt;w:i/&gt;&lt;w:iCs/&gt;&lt;w:color w:val="FFFFFF"/&gt;&lt;/w:rPr&gt;&lt;w:tblPr/&gt;&lt;w:tcPr&gt;&lt;w:tcBorders&gt;&lt;w:bottom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w:color="auto"/&gt;&lt;/w:tcBorders&gt;&lt;w:shd w:val="solid" w:color="800000" w:fill="FFFFFF"/&gt;&lt;/w:tcPr&gt;&lt;/w:tblStylePr&gt;&lt;w:tblStylePr w:type="firstCol"&gt;&lt;w:rPr&gt;&lt;w:b/&gt;&lt;w:bCs/&gt;&lt;w:i/&gt;&lt;w:iCs/&gt;&lt;/w:rPr&gt;&lt;w:tblPr/&gt;&lt;w:tcPr&gt;&lt;w:tcBorders&gt;&lt;w:tl2br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w:type="swCell"&gt;&lt;w:rPr&gt;&lt;w:b/&gt;&lt;w:bCs/&gt;&lt;w:i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w:styleId="TableColorful3"&gt;&lt;w:name w:val="Table Colorful 3"/&gt;&lt;w:basedOn w:val="TableNormal"/&gt;&lt;w:uiPriority w:val="99"/&gt;&lt;w:semiHidden/&gt;&lt;w:unhideWhenUsed/&gt;&lt;w:rsid w:val="00A92C80"/&gt;&lt;w:rPr&gt;&lt;w:color w:val="auto"/&gt;&lt;/w:rPr&gt;&lt;w:tblPr&gt;&lt;w:tblBorders&gt;&lt;w:top w:val="single" w:sz="18" w:space="0" w:color="000000"/&gt;&lt;w:left w:val="single" w:sz="18" w:space="0" w:color="000000"/&gt;&lt;w:bottom w:val="single" w:sz="18" w:space="0" w:color="000000"/&gt;&lt;w:right w:val="single" w:sz="18" w:space="0" w:color="000000"/&gt;&lt;w:insideH w:val="single" w:sz="6" w:space="0" w:color="C0C0C0"/&gt;&lt;/w:tblBorders&gt;&lt;/w:tblPr&gt;&lt;w:tcPr&gt;&lt;w:shd w:val="pct25" w:color="008080" w:fill="FFFFFF"/&gt;&lt;/w:tcPr&gt;&lt;w:tblStylePr w:type="firstRow"&gt;&lt;w:tblPr/&gt;&lt;w:tcPr&gt;&lt;w:tcBorders&gt;&lt;w:bottom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w:color="008080" w:fill="FFFFFF"/&gt;&lt;/w:tcPr&gt;&lt;/w:tblStylePr&gt;&lt;w:tblStylePr w:type="firstCol"&gt;&lt;w:tblPr/&gt;&lt;w:tcPr&gt;&lt;w:tcBorders&gt;&lt;w:left w:val="single" w:sz="36" w:space="0" w:color="000000"/&gt;&lt;w:right w:val="single" w:sz="6" w:space="0" w:color="000000"/&gt;&lt;w:tl2br w:val="none" w:sz="0" w:space="0" w:color="auto"/&gt;&lt;w:tr2bl w:val="none" w:sz="0" w:space="0" w:color="auto"/&gt;&lt;/w:tcBorders&gt;&lt;w:shd w:val="solid" w:color="008080" w:fill="FFFFFF"/&gt;&lt;/w:tcPr&gt;&lt;/w:tblStylePr&gt;&lt;w:tblStylePr w:type="nwCell"&gt;&lt;w:rPr&gt;&lt;w:b/&gt;&lt;w:bCs/&gt;&lt;w:color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w:styleId="TableColumns1"&gt;&lt;w:name w:val="Table Columns 1"/&gt;&lt;w:basedOn w:val="TableNormal"/&gt;&lt;w:uiPriority w:val="99"/&gt;&lt;w:semiHidden/&gt;&lt;w:unhideWhenUsed/&gt;&lt;w:rsid w:val="00A92C80"/&gt;&lt;w:rPr&gt;&lt;w:b/&gt;&lt;w:bCs/&gt;&lt;w:color w:val="auto"/&gt;&lt;/w:rPr&gt;&lt;w:tblPr&gt;&lt;w:tblStyleColBandSize w:val="1"/&gt;&lt;w:tblBorders&gt;&lt;w:top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w:color="000000"/&gt;&lt;/w:tblBorders&gt;&lt;/w:tblPr&gt;&lt;w:tblStylePr w:type="firstRow"&gt;&lt;w:rPr&gt;&lt;w:b w:val="0"/&gt;&lt;w:bCs w:val="0"/&gt;&lt;/w:rPr&gt;&lt;w:tblPr/&gt;&lt;w:tcPr&gt;&lt;w:tcBorders&gt;&lt;w:bottom w:val="double"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w:val="pct25" w:color="000000" w:fill="FFFFFF"/&gt;&lt;/w:tcPr&gt;&lt;/w:tblStylePr&gt;&lt;w:tblStylePr w:type="band2Vert"&gt;&lt;w:rPr&gt;&lt;w:color w:val="auto"/&gt;&lt;/w:rPr&gt;&lt;w:tblPr/&gt;&lt;w:tcPr&gt;&lt;w:shd w:val="pct25" w:color="FFFF00"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w:styleId="TableColumns2"&gt;&lt;w:name w:val="Table Columns 2"/&gt;&lt;w:basedOn w:val="TableNormal"/&gt;&lt;w:uiPriority w:val="99"/&gt;&lt;w:semiHidden/&gt;&lt;w:unhideWhenUsed/&gt;&lt;w:rsid w:val="00A92C80"/&gt;&lt;w:rPr&gt;&lt;w:b/&gt;&lt;w:bCs/&gt;&lt;w:color w:val="auto"/&gt;&lt;/w:rPr&gt;&lt;w:tblPr&gt;&lt;w:tblStyleColBandSize w:val="1"/&gt;&lt;/w:tblPr&gt;&lt;w:tblStylePr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w:val="0"/&gt;&lt;w:color w:val="000000"/&gt;&lt;/w:rPr&gt;&lt;w:tblPr/&gt;&lt;w:tcPr&gt;&lt;w:tcBorders&gt;&lt;w:tl2br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w:val="pct30" w:color="000000" w:fill="FFFFFF"/&gt;&lt;/w:tcPr&gt;&lt;/w:tblStylePr&gt;&lt;w:tblStylePr w:type="band2Vert"&gt;&lt;w:rPr&gt;&lt;w:color w:val="auto"/&gt;&lt;/w:rPr&gt;&lt;w:tblPr/&gt;&lt;w:tcPr&gt;&lt;w:shd w:val="pct25" w:color="00FF00"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w:styleId="TableColumns3"&gt;&lt;w:name w:val="Table Columns 3"/&gt;&lt;w:basedOn w:val="TableNormal"/&gt;&lt;w:uiPriority w:val="99"/&gt;&lt;w:semiHidden/&gt;&lt;w:unhideWhenUsed/&gt;&lt;w:rsid w:val="00A92C80"/&gt;&lt;w:rPr&gt;&lt;w:b/&gt;&lt;w:bCs/&gt;&lt;w:color w:val="auto"/&gt;&lt;/w:rPr&gt;&lt;w:tblPr&gt;&lt;w:tblStyleColBandSize w:val="1"/&gt;&lt;w:tblBorders&gt;&lt;w:top w:val="single" w:sz="6" w:space="0" w:color="000080"/&gt;&lt;w:left w:val="single" w:sz="6" w:space="0" w:color="000080"/&gt;&lt;w:bottom w:val="single" w:sz="6" w:space="0" w:color="000080"/&gt;&lt;w:right w:val="single" w:sz="6" w:space="0" w:color="000080"/&gt;&lt;w:insideV w:val="single" w:sz="6" w:space="0" w:color="000080"/&gt;&lt;/w:tblBorders&gt;&lt;/w:tblPr&gt;&lt;w:tblStylePr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 w:val="0"/&gt;&lt;w:bCs w:val="0"/&gt;&lt;/w:rPr&gt;&lt;w:tblPr/&gt;&lt;w:tcPr&gt;&lt;w:tcBorders&gt;&lt;w:top w:val="single" w:sz="6" w:space="0" w:color="000080"/&gt;&lt;w:tl2br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w:val="auto"/&gt;&lt;/w:rPr&gt;&lt;w:tblPr/&gt;&lt;w:tcPr&gt;&lt;w:shd w:val="pct10" w:color="000000"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w:styleId="TableColumns4"&gt;&lt;w:name w:val="Table Columns 4"/&gt;&lt;w:basedOn w:val="TableNormal"/&gt;&lt;w:uiPriority w:val="99"/&gt;&lt;w:semiHidden/&gt;&lt;w:unhideWhenUsed/&gt;&lt;w:rsid w:val="00A92C80"/&gt;&lt;w:rPr&gt;&lt;w:color w:val="auto"/&gt;&lt;/w:rPr&gt;&lt;w:tblPr&gt;&lt;w:tblStyleColBandSize w:val="1"/&gt;&lt;/w:tblPr&gt;&lt;w:tblStylePr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w:val="pct50" w:color="008080" w:fill="FFFFFF"/&gt;&lt;/w:tcPr&gt;&lt;/w:tblStylePr&gt;&lt;w:tblStylePr w:type="band2Vert"&gt;&lt;w:rPr&gt;&lt;w:color w:val="auto"/&gt;&lt;/w:rPr&gt;&lt;w:tblPr/&gt;&lt;w:tcPr&gt;&lt;w:shd w:val="pct10" w:color="000000" w:fill="FFFFFF"/&gt;&lt;/w:tcPr&gt;&lt;/w:tblStylePr&gt;&lt;/w:style&gt;&lt;w:style w:type="table" w:styleId="TableColumns5"&gt;&lt;w:name w:val="Table Columns 5"/&gt;&lt;w:basedOn w:val="TableNormal"/&gt;&lt;w:uiPriority w:val="99"/&gt;&lt;w:semiHidden/&gt;&lt;w:unhideWhenUsed/&gt;&lt;w:rsid w:val="00A92C80"/&gt;&lt;w:rPr&gt;&lt;w:color w:val="auto"/&gt;&lt;/w:rPr&gt;&lt;w:tblPr&gt;&lt;w:tblStyleColBandSize w:val="1"/&gt;&lt;w:tblBorders&gt;&lt;w:top w:val="single" w:sz="12" w:space="0" w:color="808080"/&gt;&lt;w:left w:val="single" w:sz="12" w:space="0" w:color="808080"/&gt;&lt;w:bottom w:val="single" w:sz="12" w:space="0" w:color="808080"/&gt;&lt;w:right w:val="single" w:sz="12" w:space="0" w:color="808080"/&gt;&lt;w:insideV w:val="single" w:sz="6" w:space="0" w:color="C0C0C0"/&gt;&lt;/w:tblBorders&gt;&lt;/w:tblPr&gt;&lt;w:tblStylePr w:type="firstRow"&gt;&lt;w:rPr&gt;&lt;w:b/&gt;&lt;w:bCs/&gt;&lt;w:i/&gt;&lt;w:iCs/&gt;&lt;/w:rPr&gt;&lt;w:tblPr/&gt;&lt;w:tcPr&gt;&lt;w:tcBorders&gt;&lt;w:bottom w:val="single" w:sz="6" w:space="0" w:color="808080"/&gt;&lt;w:tl2br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w:type="lastRow"&gt;&lt;w:rPr&gt;&lt;w:b/&gt;&lt;w:bCs/&gt;&lt;/w:rPr&gt;&lt;w:tblPr/&gt;&lt;w:tcPr&gt;&lt;w:tcBorders&gt;&lt;w:top w:val="single" w:sz="6" w:space="0" w:color="808080"/&gt;&lt;w:tl2br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w:val="auto"/&gt;&lt;/w:rPr&gt;&lt;/w:tblStylePr&gt;&lt;/w:style&gt;&lt;w:style w:type="table" w:styleId="TableContemporary"&gt;&lt;w:name w:val="Table Contemporary"/&gt;&lt;w:basedOn w:val="TableNormal"/&gt;&lt;w:uiPriority w:val="99"/&gt;&lt;w:semiHidden/&gt;&lt;w:unhideWhenUsed/&gt;&lt;w:rsid w:val="00A92C80"/&gt;&lt;w:tblPr&gt;&lt;w:tblStyleRowBandSize w:val="1"/&gt;&lt;w:tblBorders&gt;&lt;w:insideH w:val="single" w:sz="18" w:space="0" w:color="FFFFFF"/&gt;&lt;w:insideV w:val="single" w:sz="18" w:space="0" w:color="FFFFFF"/&gt;&lt;/w:tblBorders&gt;&lt;/w:tblPr&gt;&lt;w:tblStylePr w:type="firstRow"&gt;&lt;w:rPr&gt;&lt;w:b/&gt;&lt;w:bCs/&gt;&lt;w:color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w:val="pct5" w:color="000000"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w:fill="FFFFFF"/&gt;&lt;/w:tcPr&gt;&lt;/w:tblStylePr&gt;&lt;/w:style&gt;&lt;w:style w:type="table" w:styleId="TableElegant"&gt;&lt;w:name w:val="Table Elegant"/&gt;&lt;w:basedOn w:val="TableNormal"/&gt;&lt;w:uiPriority w:val="99"/&gt;&lt;w:semiHidden/&gt;&lt;w:unhideWhenUsed/&gt;&lt;w:rsid w:val="00A92C80"/&gt;&lt;w:rPr&gt;&lt;w:color w:val="auto"/&gt;&lt;/w:rPr&gt;&lt;w:tblPr&gt;&lt;w:tblBorders&gt;&lt;w:top w:val="double" w:sz="6" w:space="0" w:color="000000"/&gt;&lt;w:left w:val="double" w:sz="6" w:space="0" w:color="000000"/&gt;&lt;w:bottom w:val="double" w:sz="6" w:space="0" w:color="000000"/&gt;&lt;w:right w:val="double"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w:type="firstRow"&gt;&lt;w:rPr&gt;&lt;w:caps/&gt;&lt;w:color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w:styleId="TableGrid1"&gt;&lt;w:name w:val="Table Grid 1"/&gt;&lt;w:basedOn w:val="TableNormal"/&gt;&lt;w:uiPriority w:val="99"/&gt;&lt;w:semiHidden/&gt;&lt;w:unhideWhenUsed/&gt;&lt;w:rsid w:val="00A92C80"/&gt;&lt;w:rPr&gt;&lt;w:color w:val="auto"/&gt;&lt;/w:rPr&gt;&lt;w:tblPr&gt;&lt;w:tblBorders&gt;&lt;w:top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w:type="lastRow"&gt;&lt;w:rPr&gt;&lt;w:i/&gt;&lt;w:iCs/&gt;&lt;/w:rPr&gt;&lt;w:tblPr/&gt;&lt;w:tcPr&gt;&lt;w:tcBorders&gt;&lt;w:tl2br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w:styleId="TableGrid2"&gt;&lt;w:name w:val="Table Grid 2"/&gt;&lt;w:basedOn w:val="TableNormal"/&gt;&lt;w:uiPriority w:val="99"/&gt;&lt;w:semiHidden/&gt;&lt;w:unhideWhenUsed/&gt;&lt;w:rsid w:val="00A92C80"/&gt;&lt;w:rPr&gt;&lt;w:color w:val="auto"/&gt;&lt;/w:rPr&gt;&lt;w:tblPr&gt;&lt;w:tblBorders&gt;&lt;w:insideH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w:styleId="TableGrid3"&gt;&lt;w:name w:val="Table Grid 3"/&gt;&lt;w:basedOn w:val="TableNormal"/&gt;&lt;w:uiPriority w:val="99"/&gt;&lt;w:semiHidden/&gt;&lt;w:unhideWhenUsed/&gt;&lt;w:rsid w:val="00A92C80"/&gt;&lt;w:rPr&gt;&lt;w:color w:val="auto"/&gt;&lt;/w:rPr&gt;&lt;w:tblPr&gt;&lt;w:tblBorders&gt;&lt;w:top w:val="single" w:sz="6" w:space="0" w:color="000000"/&gt;&lt;w:left w:val="single" w:sz="12" w:space="0" w:color="000000"/&gt;&lt;w:bottom w:val="single" w:sz="6" w:space="0" w:color="000000"/&gt;&lt;w:right w:val="single" w:sz="12" w:space="0" w:color="000000"/&gt;&lt;w:insideV w:val="single" w:sz="6" w:space="0" w:color="000000"/&gt;&lt;/w:tblBorders&gt;&lt;/w:tblPr&gt;&lt;w:tcPr&gt;&lt;w:shd w:val="clear" w:color="auto" w:fill="auto"/&gt;&lt;/w:tcPr&gt;&lt;w:tblStylePr w:type="firstRow"&gt;&lt;w:tblPr/&gt;&lt;w:tcPr&gt;&lt;w:tcBorders&gt;&lt;w:bottom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w:styleId="TableGrid4"&gt;&lt;w:name w:val="Table Grid 4"/&gt;&lt;w:basedOn w:val="TableNormal"/&gt;&lt;w:uiPriority w:val="99"/&gt;&lt;w:semiHidden/&gt;&lt;w:unhideWhenUsed/&gt;&lt;w:rsid w:val="00A92C80"/&gt;&lt;w:rPr&gt;&lt;w:color w:val="auto"/&gt;&lt;/w:rPr&gt;&lt;w:tblPr&gt;&lt;w:tblBorders&gt;&lt;w:left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w:type="firstRow"&gt;&lt;w:rPr&gt;&lt;w:color w:val="auto"/&gt;&lt;/w:rPr&gt;&lt;w:tblPr/&gt;&lt;w:tcPr&gt;&lt;w:tcBorders&gt;&lt;w:bottom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w:type="lastRow"&gt;&lt;w:rPr&gt;&lt;w:b/&gt;&lt;w:bCs/&gt;&lt;w:color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w:type="lastCol"&gt;&lt;w:rPr&gt;&lt;w:b/&gt;&lt;w:bCs/&gt;&lt;w:color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w:styleId="TableGrid5"&gt;&lt;w:name w:val="Table Grid 5"/&gt;&lt;w:basedOn w:val="TableNormal"/&gt;&lt;w:uiPriority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w:styleId="TableGrid6"&gt;&lt;w:name w:val="Table Grid 6"/&gt;&lt;w:basedOn w:val="TableNormal"/&gt;&lt;w:uiPriority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w:styleId="TableGrid7"&gt;&lt;w:name w:val="Table Grid 7"/&gt;&lt;w:basedOn w:val="TableNormal"/&gt;&lt;w:uiPriority w:val="99"/&gt;&lt;w:semiHidden/&gt;&lt;w:unhideWhenUsed/&gt;&lt;w:rsid w:val="00A92C80"/&gt;&lt;w:rPr&gt;&lt;w:b/&gt;&lt;w:bCs/&gt;&lt;w:color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 w:val="0"/&gt;&lt;w:bCs w:val="0"/&gt;&lt;/w:rPr&gt;&lt;w:tblPr/&gt;&lt;w:tcPr&gt;&lt;w:tcBorders&gt;&lt;w:bottom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 w:val="0"/&gt;&lt;w:bCs w:val="0"/&gt;&lt;/w:rPr&gt;&lt;w:tblPr/&gt;&lt;w:tcPr&gt;&lt;w:tcBorders&gt;&lt;w:top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w:styleId="TableGrid8"&gt;&lt;w:name w:val="Table Grid 8"/&gt;&lt;w:basedOn w:val="TableNormal"/&gt;&lt;w:uiPriority w:val="99"/&gt;&lt;w:semiHidden/&gt;&lt;w:unhideWhenUsed/&gt;&lt;w:rsid w:val="00A92C80"/&gt;&lt;w:rPr&gt;&lt;w:color w:val="auto"/&gt;&lt;/w:rPr&gt;&lt;w:tblPr&gt;&lt;w:tblBorders&gt;&lt;w:top w:val="single" w:sz="6" w:space="0" w:color="000080"/&gt;&lt;w:left w:val="single" w:sz="6" w:space="0" w:color="000080"/&gt;&lt;w:bottom w:val="single" w:sz="6" w:space="0" w:color="000080"/&gt;&lt;w:right w:val="single" w:sz="6" w:space="0" w:color="000080"/&gt;&lt;w:insideH w:val="single" w:sz="6" w:space="0" w:color="000080"/&gt;&lt;w:insideV w:val="single" w:sz="6" w:space="0" w:color="000080"/&gt;&lt;/w:tblBorders&gt;&lt;/w:tblPr&gt;&lt;w:tcPr&gt;&lt;w:shd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w:styleId="TableGridLight"&gt;&lt;w:name w:val="Grid Table Light"/&gt;&lt;w:basedOn w:val="TableNormal"/&gt;&lt;w:uiPriority w:val="40"/&gt;&lt;w:rsid w:val="00A92C80"/&gt;&lt;w:pPr&gt;&lt;w:spacing w:after="0" w:line="240" w:lineRule="auto"/&gt;&lt;/w:pPr&gt;&lt;w:tblPr&gt;&lt;w:tblBorders&gt;&lt;w:top w:val="single" w:sz="4" w:space="0" w:color="BFBFBF" w:themeColor="background1" w:themeShade="BF"/&gt;&lt;w:left w:val="single" w:sz="4" w:space="0" w:color="BFBFBF" w:themeColor="background1" w:themeShade="BF"/&gt;&lt;w:bottom w:val="single" w:sz="4" w:space="0" w:color="BFBFBF" w:themeColor="background1" w:themeShade="BF"/&gt;&lt;w:right w:val="single" w:sz="4" w:space="0" w:color="BFBFBF" w:themeColor="background1" w:themeShade="BF"/&gt;&lt;w:insideH w:val="single" w:sz="4" w:space="0" w:color="BFBFBF" w:themeColor="background1" w:themeShade="BF"/&gt;&lt;w:insideV w:val="single" w:sz="4" w:space="0" w:color="BFBFBF" w:themeColor="background1" w:themeShade="BF"/&gt;&lt;/w:tblBorders&gt;&lt;/w:tblPr&gt;&lt;/w:style&gt;&lt;w:style w:type="table" w:styleId="TableList1"&gt;&lt;w:name w:val="Table List 1"/&gt;&lt;w:basedOn w:val="TableNormal"/&gt;&lt;w:uiPriority w:val="99"/&gt;&lt;w:semiHidden/&gt;&lt;w:unhideWhenUsed/&gt;&lt;w:rsid w:val="00A92C80"/&gt;&lt;w:tblPr&gt;&lt;w:tblStyleRowBandSize w:val="1"/&gt;&lt;w:tblBorders&gt;&lt;w:top w:val="single" w:sz="12" w:space="0" w:color="008080"/&gt;&lt;w:left w:val="single" w:sz="6" w:space="0" w:color="008080"/&gt;&lt;w:bottom w:val="single" w:sz="12" w:space="0" w:color="008080"/&gt;&lt;w:right w:val="single" w:sz="6" w:space="0" w:color="008080"/&gt;&lt;/w:tblBorders&gt;&lt;/w:tblPr&gt;&lt;w:tblStylePr w:type="firstRow"&gt;&lt;w:rPr&gt;&lt;w:b/&gt;&lt;w:bCs/&gt;&lt;w:i/&gt;&lt;w:iCs/&gt;&lt;w:color w:val="800000"/&gt;&lt;/w:rPr&gt;&lt;w:tblPr/&gt;&lt;w:tcPr&gt;&lt;w:tcBorders&gt;&lt;w:bottom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w:color="C0C0C0" w:fill="FFFFFF"/&gt;&lt;/w:tcPr&gt;&lt;/w:tblStylePr&gt;&lt;w:tblStylePr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w:styleId="TableList2"&gt;&lt;w:name w:val="Table List 2"/&gt;&lt;w:basedOn w:val="TableNormal"/&gt;&lt;w:uiPriority w:val="99"/&gt;&lt;w:semiHidden/&gt;&lt;w:unhideWhenUsed/&gt;&lt;w:rsid w:val="00A92C80"/&gt;&lt;w:tblPr&gt;&lt;w:tblStyleRowBandSize w:val="2"/&gt;&lt;w:tblBorders&gt;&lt;w:bottom w:val="single" w:sz="12" w:space="0" w:color="808080"/&gt;&lt;/w:tblBorders&gt;&lt;/w:tblPr&gt;&lt;w:tblStylePr w:type="firstRow"&gt;&lt;w:rPr&gt;&lt;w:b/&gt;&lt;w:bCs/&gt;&lt;w:color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w:val="pct75" w:color="008080" w:fill="008000"/&gt;&lt;/w:tcPr&gt;&lt;/w:tblStylePr&gt;&lt;w:tblStylePr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w:color="00FF00"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w:styleId="TableList3"&gt;&lt;w:name w:val="Table List 3"/&gt;&lt;w:basedOn w:val="TableNormal"/&gt;&lt;w:uiPriority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w:color="000000"/&gt;&lt;w:bottom w:val="single" w:sz="12"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w:type="firstRow"&gt;&lt;w:rPr&gt;&lt;w:b/&gt;&lt;w:bCs/&gt;&lt;w:color w:val="000080"/&gt;&lt;/w:rPr&gt;&lt;w:tblPr/&gt;&lt;w:tcPr&gt;&lt;w:tcBorders&gt;&lt;w:bottom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w:color="auto"/&gt;&lt;/w:tcBorders&gt;&lt;/w:tcPr&gt;&lt;/w:tblStylePr&gt;&lt;w:tblStylePr w:type="swCell"&gt;&lt;w:rPr&gt;&lt;w:i/&gt;&lt;w:iCs/&gt;&lt;w:color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w:styleId="TableList4"&gt;&lt;w:name w:val="Table List 4"/&gt;&lt;w:basedOn w:val="TableNormal"/&gt;&lt;w:uiPriority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w:color="auto"/&gt;&lt;/w:tcBorders&gt;&lt;w:shd w:val="solid" w:color="808080" w:fill="FFFFFF"/&gt;&lt;/w:tcPr&gt;&lt;/w:tblStylePr&gt;&lt;/w:style&gt;&lt;w:style w:type="table" w:styleId="TableList5"&gt;&lt;w:name w:val="Table List 5"/&gt;&lt;w:basedOn w:val="TableNormal"/&gt;&lt;w:uiPriority w:val="99"/&gt;&lt;w:semiHidden/&gt;&lt;w:unhideWhenUsed/&gt;&lt;w:rsid w:val="00A92C80"/&gt;&lt;w:rPr&gt;&lt;w:color w:val="auto"/&gt;&lt;/w:rPr&gt;&lt;w:tblPr&gt;&lt;w:tblBorders&gt;&lt;w:top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w:styleId="TableList6"&gt;&lt;w:name w:val="Table List 6"/&gt;&lt;w:basedOn w:val="TableNormal"/&gt;&lt;w:uiPriority w:val="99"/&gt;&lt;w:semiHidden/&gt;&lt;w:unhideWhenUsed/&gt;&lt;w:rsid w:val="00A92C80"/&gt;&lt;w:rPr&gt;&lt;w:color w:val="auto"/&gt;&lt;/w:rPr&gt;&lt;w:tblPr&gt;&lt;w:tblStyleRowBandSize w:val="1"/&gt;&lt;w:tblBorders&gt;&lt;w:top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w:color="000000"/&gt;&lt;/w:tblBorders&gt;&lt;/w:tblPr&gt;&lt;w:tcPr&gt;&lt;w:shd w:val="pct50" w:color="000000" w:fill="FFFFFF"/&gt;&lt;/w:tcPr&gt;&lt;w:tblStylePr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w:type="band1Horz"&gt;&lt;w:tblPr/&gt;&lt;w:tcPr&gt;&lt;w:tcBorders&gt;&lt;w:tl2br w:val="none" w:sz="0" w:space="0" w:color="auto"/&gt;&lt;w:tr2bl w:val="none" w:sz="0" w:space="0" w:color="auto"/&gt;&lt;/w:tcBorders&gt;&lt;w:shd w:val="pct25" w:color="000000" w:fill="FFFFFF"/&gt;&lt;/w:tcPr&gt;&lt;/w:tblStylePr&gt;&lt;/w:style&gt;&lt;w:style w:type="table" w:styleId="TableList7"&gt;&lt;w:name w:val="Table List 7"/&gt;&lt;w:basedOn w:val="TableNormal"/&gt;&lt;w:uiPriority w:val="99"/&gt;&lt;w:semiHidden/&gt;&lt;w:unhideWhenUsed/&gt;&lt;w:rsid w:val="00A92C80"/&gt;&lt;w:tblPr&gt;&lt;w:tblStyleRowBandSize w:val="1"/&gt;&lt;w:tblBorders&gt;&lt;w:top w:val="single" w:sz="12" w:space="0" w:color="008000"/&gt;&lt;w:left w:val="single" w:sz="6" w:space="0" w:color="008000"/&gt;&lt;w:bottom w:val="single" w:sz="12" w:space="0" w:color="008000"/&gt;&lt;w:right w:val="single" w:sz="6" w:space="0" w:color="008000"/&gt;&lt;w:insideH w:val="single" w:sz="6" w:space="0" w:color="000000"/&gt;&lt;/w:tblBorders&gt;&lt;/w:tblPr&gt;&lt;w:tblStylePr w:type="firstRow"&gt;&lt;w:rPr&gt;&lt;w:b/&gt;&lt;w:bCs/&gt;&lt;/w:rPr&gt;&lt;w:tblPr/&gt;&lt;w:tcPr&gt;&lt;w:tcBorders&gt;&lt;w:bottom w:val="single" w:sz="12" w:space="0" w:color="008000"/&gt;&lt;w:tl2br w:val="none" w:sz="0" w:space="0" w:color="auto"/&gt;&lt;w:tr2bl w:val="none" w:sz="0" w:space="0" w:color="auto"/&gt;&lt;/w:tcBorders&gt;&lt;w:shd w:val="solid" w:color="C0C0C0" w:fill="FFFFFF"/&gt;&lt;/w:tcPr&gt;&lt;/w:tblStylePr&gt;&lt;w:tblStylePr w:type="lastRow"&gt;&lt;w:rPr&gt;&lt;w:b/&gt;&lt;w:bCs/&gt;&lt;/w:rPr&gt;&lt;w:tblPr/&gt;&lt;w:tcPr&gt;&lt;w:tcBorders&gt;&lt;w:top w:val="single" w:sz="12" w:space="0" w:color="008000"/&gt;&lt;w:tl2br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w:fill="FFFFFF"/&gt;&lt;/w:tcPr&gt;&lt;/w:tblStylePr&gt;&lt;w:tblStylePr w:type="band2Horz"&gt;&lt;w:tblPr/&gt;&lt;w:tcPr&gt;&lt;w:tcBorders&gt;&lt;w:tl2br w:val="none" w:sz="0" w:space="0" w:color="auto"/&gt;&lt;w:tr2bl w:val="none" w:sz="0" w:space="0" w:color="auto"/&gt;&lt;/w:tcBorders&gt;&lt;w:shd w:val="pct25" w:color="FFFF00" w:fill="FFFFFF"/&gt;&lt;/w:tcPr&gt;&lt;/w:tblStylePr&gt;&lt;/w:style&gt;&lt;w:style w:type="table" w:styleId="TableList8"&gt;&lt;w:name w:val="Table List 8"/&gt;&lt;w:basedOn w:val="TableNormal"/&gt;&lt;w:uiPriority w:val="99"/&gt;&lt;w:semiHidden/&gt;&lt;w:unhideWhenUsed/&gt;&lt;w:rsid w:val="00A92C80"/&gt;&lt;w:tblPr&gt;&lt;w:tblStyleRowBandSize w:val="1"/&gt;&lt;w:tblBorders&gt;&lt;w:top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w:color="000000"/&gt;&lt;w:insideV w:val="single" w:sz="6" w:space="0" w:color="000000"/&gt;&lt;/w:tblBorders&gt;&lt;/w:tblPr&gt;&lt;w:tblStylePr w:type="firstRow"&gt;&lt;w:rPr&gt;&lt;w:b/&gt;&lt;w:bCs/&gt;&lt;w:i/&gt;&lt;w:iCs/&gt;&lt;/w:rPr&gt;&lt;w:tblPr/&gt;&lt;w:tcPr&gt;&lt;w:tcBorders&gt;&lt;w:bottom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w:color="FFFF00" w:fill="FFFFFF"/&gt;&lt;/w:tcPr&gt;&lt;/w:tblStylePr&gt;&lt;w:tblStylePr w:type="lastRow"&gt;&lt;w:rPr&gt;&lt;w:b/&gt;&lt;w:bCs/&gt;&lt;/w:rPr&gt;&lt;w:tblPr/&gt;&lt;w:tcPr&gt;&lt;w:tcBorders&gt;&lt;w:top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w:val="pct25" w:color="FFFF00" w:fill="FFFFFF"/&gt;&lt;/w:tcPr&gt;&lt;/w:tblStylePr&gt;&lt;w:tblStylePr w:type="band2Horz"&gt;&lt;w:tblPr/&gt;&lt;w:tcPr&gt;&lt;w:tcBorders&gt;&lt;w:tl2br w:val="none" w:sz="0" w:space="0" w:color="auto"/&gt;&lt;w:tr2bl w:val="none" w:sz="0" w:space="0" w:color="auto"/&gt;&lt;/w:tcBorders&gt;&lt;w:shd w:val="pct50" w:color="FF0000" w:fill="FFFFFF"/&gt;&lt;/w:tcPr&gt;&lt;/w:tblStylePr&gt;&lt;/w:style&gt;&lt;w:style w:type="paragraph" w:styleId="TableofAuthorities"&gt;&lt;w:name w:val="table of authorities"/&gt;&lt;w:basedOn w:val="Normal"/&gt;&lt;w:next w:val="Normal"/&gt;&lt;w:uiPriority w:val="99"/&gt;&lt;w:semiHidden/&gt;&lt;w:unhideWhenUsed/&gt;&lt;w:rsid w:val="00A92C80"/&gt;&lt;w:pPr&gt;&lt;w:spacing w:after="0"/&gt;&lt;w:ind w:left="220" w:hanging="220"/&gt;&lt;/w:pPr&gt;&lt;/w:style&gt;&lt;w:style w:type="paragraph" w:styleId="TableofFigures"&gt;&lt;w:name w:val="table of figures"/&gt;&lt;w:basedOn w:val="Normal"/&gt;&lt;w:next w:val="Normal"/&gt;&lt;w:uiPriority w:val="99"/&gt;&lt;w:semiHidden/&gt;&lt;w:unhideWhenUsed/&gt;&lt;w:rsid w:val="00A92C80"/&gt;&lt;w:pPr&gt;&lt;w:spacing w:after="0"/&gt;&lt;/w:pPr&gt;&lt;/w:style&gt;&lt;w:style w:type="table" w:styleId="TableProfessional"&gt;&lt;w:name w:val="Table Professional"/&gt;&lt;w:basedOn w:val="TableNormal"/&gt;&lt;w:uiPriority w:val="99"/&gt;&lt;w:semiHidden/&gt;&lt;w:unhideWhenUsed/&gt;&lt;w:rsid w:val="00A92C80"/&gt;&lt;w:rPr&gt;&lt;w:color w:val="auto"/&gt;&lt;/w:rPr&gt;&lt;w:tblPr&gt;&lt;w:tblBorders&gt;&lt;w:top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w:styleId="TableSimple1"&gt;&lt;w:name w:val="Table Simple 1"/&gt;&lt;w:basedOn w:val="TableNormal"/&gt;&lt;w:uiPriority w:val="99"/&gt;&lt;w:semiHidden/&gt;&lt;w:unhideWhenUsed/&gt;&lt;w:rsid w:val="00A92C80"/&gt;&lt;w:rPr&gt;&lt;w:color w:val="auto"/&gt;&lt;/w:rPr&gt;&lt;w:tblPr&gt;&lt;w:tblBorders&gt;&lt;w:top w:val="single" w:sz="12" w:space="0" w:color="008000"/&gt;&lt;w:bottom w:val="single" w:sz="12" w:space="0" w:color="008000"/&gt;&lt;/w:tblBorders&gt;&lt;/w:tblPr&gt;&lt;w:tcPr&gt;&lt;w:shd w:val="clear" w:color="auto" w:fill="auto"/&gt;&lt;/w:tcPr&gt;&lt;w:tblStylePr w:type="firstRow"&gt;&lt;w:tblPr/&gt;&lt;w:tcPr&gt;&lt;w:tcBorders&gt;&lt;w:bottom w:val="single" w:sz="6" w:space="0" w:color="008000"/&gt;&lt;w:tl2br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w:sz="6" w:space="0" w:color="008000"/&gt;&lt;w:tl2br w:val="none" w:sz="0" w:space="0" w:color="auto"/&gt;&lt;w:tr2bl w:val="none" w:sz="0" w:space="0" w:color="auto"/&gt;&lt;/w:tcBorders&gt;&lt;/w:tcPr&gt;&lt;/w:tblStylePr&gt;&lt;/w:style&gt;&lt;w:style w:type="table" w:styleId="TableSimple2"&gt;&lt;w:name w:val="Table Simple 2"/&gt;&lt;w:basedOn w:val="TableNormal"/&gt;&lt;w:uiPriority w:val="99"/&gt;&lt;w:semiHidden/&gt;&lt;w:unhideWhenUsed/&gt;&lt;w:rsid w:val="00A92C80"/&gt;&lt;w:tblPr/&gt;&lt;w:tblStylePr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w:type="lastRow"&gt;&lt;w:rPr&gt;&lt;w:b/&gt;&lt;w:bCs/&gt;&lt;w:color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w:type="lastCol"&gt;&lt;w:rPr&gt;&lt;w:b/&gt;&lt;w:bCs/&gt;&lt;/w:rPr&gt;&lt;w:tblPr/&gt;&lt;w:tcPr&gt;&lt;w:tcBorders&gt;&lt;w:left w:val="single" w:sz="6" w:space="0" w:color="000000"/&gt;&lt;w:tl2br w:val="none" w:sz="0" w:space="0" w:color="auto"/&gt;&lt;w:tr2bl w:val="none" w:sz="0" w:space="0" w:color="auto"/&gt;&lt;/w:tcBorders&gt;&lt;/w:tcPr&gt;&lt;/w:tblStylePr&gt;&lt;w:tblStylePr w:type="neCell"&gt;&lt;w:rPr&gt;&lt;w:b/&gt;&lt;w:bCs/&gt;&lt;/w:rPr&gt;&lt;w:tblPr/&gt;&lt;w:tcPr&gt;&lt;w:tcBorders&gt;&lt;w:left w:val="none" w:sz="0" w:space="0" w:color="auto"/&gt;&lt;w:tl2br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w:type="swCell"&gt;&lt;w:rPr&gt;&lt;w:b/&gt;&lt;w:bCs/&gt;&lt;/w:rPr&gt;&lt;w:tblPr/&gt;&lt;w:tcPr&gt;&lt;w:tcBorders&gt;&lt;w:top w:val="none" w:sz="0" w:space="0" w:color="auto"/&gt;&lt;w:tl2br w:val="none" w:sz="0" w:space="0" w:color="auto"/&gt;&lt;w:tr2bl w:val="none" w:sz="0" w:space="0" w:color="auto"/&gt;&lt;/w:tcBorders&gt;&lt;/w:tcPr&gt;&lt;/w:tblStylePr&gt;&lt;/w:style&gt;&lt;w:style w:type="table" w:styleId="TableSimple3"&gt;&lt;w:name w:val="Table Simple 3"/&gt;&lt;w:basedOn w:val="TableNormal"/&gt;&lt;w:uiPriority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w:styleId="TableSubtle1"&gt;&lt;w:name w:val="Table Subtle 1"/&gt;&lt;w:basedOn w:val="TableNormal"/&gt;&lt;w:uiPriority w:val="99"/&gt;&lt;w:semiHidden/&gt;&lt;w:unhideWhenUsed/&gt;&lt;w:rsid w:val="00A92C80"/&gt;&lt;w:tblPr&gt;&lt;w:tblStyleRowBandSize w:val="1"/&gt;&lt;/w:tblPr&gt;&lt;w:tblStylePr w:type="firstRow"&gt;&lt;w:tblPr/&gt;&lt;w:tcPr&gt;&lt;w:tcBorders&gt;&lt;w:top w:val="single" w:sz="6" w:space="0" w:color="000000"/&gt;&lt;w:bottom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w:color="auto"/&gt;&lt;/w:tcBorders&gt;&lt;w:shd w:val="pct25" w:color="800080" w:fill="FFFFFF"/&gt;&lt;/w:tcPr&gt;&lt;/w:tblStylePr&gt;&lt;w:tblStylePr w:type="firstCol"&gt;&lt;w:tblPr/&gt;&lt;w:tcPr&gt;&lt;w:tcBorders&gt;&lt;w:right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w:type="lastCol"&gt;&lt;w:tblPr/&gt;&lt;w:tcPr&gt;&lt;w:tcBorders&gt;&lt;w:left w:val="single" w:sz="12" w:space="0" w:color="000000"/&gt;&lt;w:tl2br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w:val="pct25" w:color="808000"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w:styleId="TableSubtle2"&gt;&lt;w:name w:val="Table Subtle 2"/&gt;&lt;w:basedOn w:val="TableNormal"/&gt;&lt;w:uiPriority w:val="99"/&gt;&lt;w:semiHidden/&gt;&lt;w:unhideWhenUsed/&gt;&lt;w:rsid w:val="00A92C80"/&gt;&lt;w:tblPr&gt;&lt;w:tblBorders&gt;&lt;w:left w:val="single" w:sz="6" w:space="0" w:color="000000"/&gt;&lt;w:right w:val="single" w:sz="6" w:space="0" w:color="000000"/&gt;&lt;/w:tblBorders&gt;&lt;/w:tblPr&gt;&lt;w:tblStylePr w:type="firstRow"&gt;&lt;w:tblPr/&gt;&lt;w:tcPr&gt;&lt;w:tcBorders&gt;&lt;w:bottom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w:type="firstCol"&gt;&lt;w:tblPr/&gt;&lt;w:tcPr&gt;&lt;w:tcBorders&gt;&lt;w:right w:val="single" w:sz="12" w:space="0" w:color="000000"/&gt;&lt;w:tl2br w:val="none" w:sz="0" w:space="0" w:color="auto"/&gt;&lt;w:tr2bl w:val="none" w:sz="0" w:space="0" w:color="auto"/&gt;&lt;/w:tcBorders&gt;&lt;w:shd w:val="pct25" w:color="008000" w:fill="FFFFFF"/&gt;&lt;/w:tcPr&gt;&lt;/w:tblStylePr&gt;&lt;w:tblStylePr w:type="lastCol"&gt;&lt;w:tblPr/&gt;&lt;w:tcPr&gt;&lt;w:tcBorders&gt;&lt;w:left w:val="single" w:sz="12" w:space="0" w:color="000000"/&gt;&lt;w:tl2br w:val="none" w:sz="0" w:space="0" w:color="auto"/&gt;&lt;w:tr2bl w:val="none" w:sz="0" w:space="0" w:color="auto"/&gt;&lt;/w:tcBorders&gt;&lt;w:shd w:val="pct25" w:color="808000"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w:styleId="TableTheme"&gt;&lt;w:name w:val="Table Theme"/&gt;&lt;w:basedOn w:val="TableNormal"/&gt;&lt;w:uiPriority w:val="99"/&gt;&lt;w:semiHidden/&gt;&lt;w:unhideWhenUsed/&gt;&lt;w:rsid w:val="00A92C80"/&gt;&lt;w:tblPr&gt;&lt;w:tblBorders&gt;&lt;w:top w:val="single" w:sz="4" w:space="0" w:color="auto"/&gt;&lt;w:left w:val="single" w:sz="4" w:space="0" w:color="auto"/&gt;&lt;w:bottom w:val="single" w:sz="4" w:space="0" w:color="auto"/&gt;&lt;w:right w:val="single" w:sz="4" w:space="0" w:color="auto"/&gt;&lt;w:insideH w:val="single" w:sz="4" w:space="0" w:color="auto"/&gt;&lt;w:insideV w:val="single" w:sz="4" w:space="0" w:color="auto"/&gt;&lt;/w:tblBorders&gt;&lt;/w:tblPr&gt;&lt;/w:style&gt;&lt;w:style w:type="table" w:styleId="TableWeb1"&gt;&lt;w:name w:val="Table Web 1"/&gt;&lt;w:basedOn w:val="TableNormal"/&gt;&lt;w:uiPriority w:val="99"/&gt;&lt;w:semiHidden/&gt;&lt;w:unhideWhenUsed/&gt;&lt;w:rsid w:val="00A92C80"/&gt;&lt;w:rPr&gt;&lt;w:color w:val="auto"/&gt;&lt;/w:rPr&gt;&lt;w:tblPr&gt;&lt;w:tblCellSpacing w:w="20" w:type="dxa"/&gt;&lt;w:tblBorders&gt;&lt;w:top w:val="outset" w:sz="6" w:space="0" w:color="auto"/&gt;&lt;w:left w:val="outset" w:sz="6" w:space="0" w:color="auto"/&gt;&lt;w:bottom w:val="outset" w:sz="6" w:space="0" w:color="auto"/&gt;&lt;w:right w:val="outset" w:sz="6" w:space="0" w:color="auto"/&gt;&lt;w:insideH w:val="outset" w:sz="6" w:space="0" w:color="auto"/&gt;&lt;w:insideV w:val="outset"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w:styleId="TableWeb2"&gt;&lt;w:name w:val="Table Web 2"/&gt;&lt;w:basedOn w:val="TableNormal"/&gt;&lt;w:uiPriority w:val="99"/&gt;&lt;w:semiHidden/&gt;&lt;w:unhideWhenUsed/&gt;&lt;w:rsid w:val="00A92C80"/&gt;&lt;w:rPr&gt;&lt;w:color w:val="auto"/&gt;&lt;/w:rPr&gt;&lt;w:tblPr&gt;&lt;w:tblCellSpacing w:w="20" w:type="dxa"/&gt;&lt;w:tblBorders&gt;&lt;w:top w:val="inset" w:sz="6" w:space="0" w:color="auto"/&gt;&lt;w:left w:val="inset" w:sz="6" w:space="0" w:color="auto"/&gt;&lt;w:bottom w:val="inset" w:sz="6" w:space="0" w:color="auto"/&gt;&lt;w:right w:val="inset" w:sz="6" w:space="0" w:color="auto"/&gt;&lt;w:insideH w:val="inset" w:sz="6" w:space="0" w:color="auto"/&gt;&lt;w:insideV w:val="inset"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w:styleId="TableWeb3"&gt;&lt;w:name w:val="Table Web 3"/&gt;&lt;w:basedOn w:val="TableNormal"/&gt;&lt;w:uiPriority w:val="99"/&gt;&lt;w:semiHidden/&gt;&lt;w:unhideWhenUsed/&gt;&lt;w:rsid w:val="00A92C80"/&gt;&lt;w:rPr&gt;&lt;w:color w:val="auto"/&gt;&lt;/w:rPr&gt;&lt;w:tblPr&gt;&lt;w:tblCellSpacing w:w="20" w:type="dxa"/&gt;&lt;w:tblBorders&gt;&lt;w:top w:val="outset" w:sz="24" w:space="0" w:color="auto"/&gt;&lt;w:left w:val="outset" w:sz="24" w:space="0" w:color="auto"/&gt;&lt;w:bottom w:val="outset" w:sz="24" w:space="0" w:color="auto"/&gt;&lt;w:right w:val="outset" w:sz="24" w:space="0" w:color="auto"/&gt;&lt;w:insideH w:val="outset" w:sz="6" w:space="0" w:color="auto"/&gt;&lt;w:insideV w:val="outset"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w:type="paragraph" w:styleId="TOAHeading"&gt;&lt;w:name w:val="toa heading"/&gt;&lt;w:basedOn w:val="Normal"/&gt;&lt;w:next w:val="Normal"/&gt;&lt;w:uiPriority w:val="99"/&gt;&lt;w:semiHidden/&gt;&lt;w:unhideWhenUsed/&gt;&lt;w:rsid w:val="00A92C80"/&gt;&lt;w:pPr&gt;&lt;w:spacing w:before="120"/&gt;&lt;/w:pPr&gt;&lt;w:rPr&gt;&lt;w:rFonts w:asciiTheme="majorHAnsi" w:eastAsiaTheme="majorEastAsia" w:hAnsiTheme="majorHAnsi" w:cstheme="majorBidi"/&gt;&lt;w:b/&gt;&lt;w:bCs/&gt;&lt;w:sz w:val="24"/&gt;&lt;w:szCs w:val="24"/&gt;&lt;/w:rPr&gt;&lt;/w:style&gt;&lt;w:style w:type="paragraph" w:styleId="TOC1"&gt;&lt;w:name w:val="toc 1"/&gt;&lt;w:basedOn w:val="Normal"/&gt;&lt;w:next w:val="Normal"/&gt;&lt;w:autoRedefine/&gt;&lt;w:uiPriority w:val="39"/&gt;&lt;w:semiHidden/&gt;&lt;w:unhideWhenUsed/&gt;&lt;w:rsid w:val="00A92C80"/&gt;&lt;w:pPr&gt;&lt;w:spacing w:after="100"/&gt;&lt;/w:pPr&gt;&lt;/w:style&gt;&lt;w:style w:type="paragraph" w:styleId="TOC2"&gt;&lt;w:name w:val="toc 2"/&gt;&lt;w:basedOn w:val="Normal"/&gt;&lt;w:next w:val="Normal"/&gt;&lt;w:autoRedefine/&gt;&lt;w:uiPriority w:val="39"/&gt;&lt;w:semiHidden/&gt;&lt;w:unhideWhenUsed/&gt;&lt;w:rsid w:val="00A92C80"/&gt;&lt;w:pPr&gt;&lt;w:spacing w:after="100"/&gt;&lt;w:ind w:left="220"/&gt;&lt;/w:pPr&gt;&lt;/w:style&gt;&lt;w:style w:type="paragraph" w:styleId="TOC3"&gt;&lt;w:name w:val="toc 3"/&gt;&lt;w:basedOn w:val="Normal"/&gt;&lt;w:next w:val="Normal"/&gt;&lt;w:autoRedefine/&gt;&lt;w:uiPriority w:val="39"/&gt;&lt;w:semiHidden/&gt;&lt;w:unhideWhenUsed/&gt;&lt;w:rsid w:val="00A92C80"/&gt;&lt;w:pPr&gt;&lt;w:spacing w:after="100"/&gt;&lt;w:ind w:left="440"/&gt;&lt;/w:pPr&gt;&lt;/w:style&gt;&lt;w:style w:type="paragraph" w:styleId="TOC4"&gt;&lt;w:name w:val="toc 4"/&gt;&lt;w:basedOn w:val="Normal"/&gt;&lt;w:next w:val="Normal"/&gt;&lt;w:autoRedefine/&gt;&lt;w:uiPriority w:val="39"/&gt;&lt;w:semiHidden/&gt;&lt;w:unhideWhenUsed/&gt;&lt;w:rsid w:val="00A92C80"/&gt;&lt;w:pPr&gt;&lt;w:spacing w:after="100"/&gt;&lt;w:ind w:left="660"/&gt;&lt;/w:pPr&gt;&lt;/w:style&gt;&lt;w:style w:type="paragraph" w:styleId="TOC5"&gt;&lt;w:name w:val="toc 5"/&gt;&lt;w:basedOn w:val="Normal"/&gt;&lt;w:next w:val="Normal"/&gt;&lt;w:autoRedefine/&gt;&lt;w:uiPriority w:val="39"/&gt;&lt;w:semiHidden/&gt;&lt;w:unhideWhenUsed/&gt;&lt;w:rsid w:val="00A92C80"/&gt;&lt;w:pPr&gt;&lt;w:spacing w:after="100"/&gt;&lt;w:ind w:left="880"/&gt;&lt;/w:pPr&gt;&lt;/w:style&gt;&lt;w:style w:type="paragraph" w:styleId="TOC6"&gt;&lt;w:name w:val="toc 6"/&gt;&lt;w:basedOn w:val="Normal"/&gt;&lt;w:next w:val="Normal"/&gt;&lt;w:autoRedefine/&gt;&lt;w:uiPriority w:val="39"/&gt;&lt;w:semiHidden/&gt;&lt;w:unhideWhenUsed/&gt;&lt;w:rsid w:val="00A92C80"/&gt;&lt;w:pPr&gt;&lt;w:spacing w:after="100"/&gt;&lt;w:ind w:left="1100"/&gt;&lt;/w:pPr&gt;&lt;/w:style&gt;&lt;w:style w:type="paragraph" w:styleId="TOC7"&gt;&lt;w:name w:val="toc 7"/&gt;&lt;w:basedOn w:val="Normal"/&gt;&lt;w:next w:val="Normal"/&gt;&lt;w:autoRedefine/&gt;&lt;w:uiPriority w:val="39"/&gt;&lt;w:semiHidden/&gt;&lt;w:unhideWhenUsed/&gt;&lt;w:rsid w:val="00A92C80"/&gt;&lt;w:pPr&gt;&lt;w:spacing w:after="100"/&gt;&lt;w:ind w:left="1320"/&gt;&lt;/w:pPr&gt;&lt;/w:style&gt;&lt;w:style w:type="paragraph" w:styleId="TOC8"&gt;&lt;w:name w:val="toc 8"/&gt;&lt;w:basedOn w:val="Normal"/&gt;&lt;w:next w:val="Normal"/&gt;&lt;w:autoRedefine/&gt;&lt;w:uiPriority w:val="39"/&gt;&lt;w:semiHidden/&gt;&lt;w:unhideWhenUsed/&gt;&lt;w:rsid w:val="00A92C80"/&gt;&lt;w:pPr&gt;&lt;w:spacing w:after="100"/&gt;&lt;w:ind w:left="1540"/&gt;&lt;/w:pPr&gt;&lt;/w:style&gt;&lt;w:style w:type="paragraph" w:styleId="TOC9"&gt;&lt;w:name w:val="toc 9"/&gt;&lt;w:basedOn w:val="Normal"/&gt;&lt;w:next w:val="Normal"/&gt;&lt;w:autoRedefine/&gt;&lt;w:uiPriority w:val="39"/&gt;&lt;w:semiHidden/&gt;&lt;w:unhideWhenUsed/&gt;&lt;w:rsid w:val="00A92C80"/&gt;&lt;w:pPr&gt;&lt;w:spacing w:after="100"/&gt;&lt;w:ind w:left="1760"/&gt;&lt;/w:pPr&gt;&lt;/w:style&gt;&lt;/w:styles&gt;&lt;/pkg:xmlData&gt;&lt;/pkg:part&gt;&lt;pkg:part pkg:name="/word/numbering.xml" pkg:contentType="application/vnd.openxmlformats-officedocument.wordprocessingml.numbering+xml"&gt;&lt;pkg:xmlData&gt;&lt;w:numbering xmlns:wpc="http://schemas.microsoft.com/office/word/2010/wordprocessingCanvas" xmlns:cx="http://schemas.microsoft.com/office/drawing/2014/chartex"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wp14"&gt;&lt;w:abstractNum w:abstractNumId="0" w15:restartNumberingAfterBreak="0"&gt;&lt;w:nsid w:val="FFFFFF7C"/&gt;&lt;w:multiLevelType w:val="singleLevel"/&gt;&lt;w:tmpl w:val="30581D3C"/&gt;&lt;w:lvl w:ilvl="0"&gt;&lt;w:start w:val="1"/&gt;&lt;w:numFmt w:val="decimal"/&gt;&lt;w:pStyle w:val="ListNumber5"/&gt;&lt;w:lvlText w:val="%1."/&gt;&lt;w:lvlJc w:val="left"/&gt;&lt;w:pPr&gt;&lt;w:tabs&gt;&lt;w:tab w:val="num" w:pos="1800"/&gt;&lt;/w:tabs&gt;&lt;w:ind w:left="1800" w:hanging="360"/&gt;&lt;/w:pPr&gt;&lt;/w:lvl&gt;&lt;/w:abstractNum&gt;&lt;w:abstractNum w:abstractNumId="1" w15:restartNumberingAfterBreak="0"&gt;&lt;w:nsid w:val="FFFFFF7D"/&gt;&lt;w:multiLevelType w:val="singleLevel"/&gt;&lt;w:tmpl w:val="02749390"/&gt;&lt;w:lvl w:ilvl="0"&gt;&lt;w:start w:val="1"/&gt;&lt;w:numFmt w:val="decimal"/&gt;&lt;w:pStyle w:val="ListNumber4"/&gt;&lt;w:lvlText w:val="%1."/&gt;&lt;w:lvlJc w:val="left"/&gt;&lt;w:pPr&gt;&lt;w:tabs&gt;&lt;w:tab w:val="num" w:pos="1440"/&gt;&lt;/w:tabs&gt;&lt;w:ind w:left="1440" w:hanging="360"/&gt;&lt;/w:pPr&gt;&lt;/w:lvl&gt;&lt;/w:abstractNum&gt;&lt;w:abstractNum w:abstractNumId="2" w15:restartNumberingAfterBreak="0"&gt;&lt;w:nsid w:val="FFFFFF7E"/&gt;&lt;w:multiLevelType w:val="singleLevel"/&gt;&lt;w:tmpl w:val="78FE26C6"/&gt;&lt;w:lvl w:ilvl="0"&gt;&lt;w:start w:val="1"/&gt;&lt;w:numFmt w:val="decimal"/&gt;&lt;w:pStyle w:val="ListNumber3"/&gt;&lt;w:lvlText w:val="%1."/&gt;&lt;w:lvlJc w:val="left"/&gt;&lt;w:pPr&gt;&lt;w:tabs&gt;&lt;w:tab w:val="num" w:pos="1080"/&gt;&lt;/w:tabs&gt;&lt;w:ind w:left="1080" w:hanging="360"/&gt;&lt;/w:pPr&gt;&lt;/w:lvl&gt;&lt;/w:abstractNum&gt;&lt;w:abstractNum w:abstractNumId="3" w15:restartNumberingAfterBreak="0"&gt;&lt;w:nsid w:val="FFFFFF7F"/&gt;&lt;w:multiLevelType w:val="singleLevel"/&gt;&lt;w:tmpl w:val="89B4397C"/&gt;&lt;w:lvl w:ilvl="0"&gt;&lt;w:start w:val="1"/&gt;&lt;w:numFmt w:val="decimal"/&gt;&lt;w:pStyle w:val="ListNumber2"/&gt;&lt;w:lvlText w:val="%1."/&gt;&lt;w:lvlJc w:val="left"/&gt;&lt;w:pPr&gt;&lt;w:tabs&gt;&lt;w:tab w:val="num" w:pos="720"/&gt;&lt;/w:tabs&gt;&lt;w:ind w:left="720" w:hanging="360"/&gt;&lt;/w:pPr&gt;&lt;/w:lvl&gt;&lt;/w:abstractNum&gt;&lt;w:abstractNum w:abstractNumId="4" w15:restartNumberingAfterBreak="0"&gt;&lt;w:nsid w:val="FFFFFF80"/&gt;&lt;w:multiLevelType w:val="singleLevel"/&gt;&lt;w:tmpl w:val="99049BCC"/&gt;&lt;w:lvl w:ilvl="0"&gt;&lt;w:start w:val="1"/&gt;&lt;w:numFmt w:val="bullet"/&gt;&lt;w:pStyle w:val="ListBullet5"/&gt;&lt;w:lvlText w:val=""/&gt;&lt;w:lvlJc w:val="left"/&gt;&lt;w:pPr&gt;&lt;w:tabs&gt;&lt;w:tab w:val="num" w:pos="1800"/&gt;&lt;/w:tabs&gt;&lt;w:ind w:left="1800" w:hanging="360"/&gt;&lt;/w:pPr&gt;&lt;w:rPr&gt;&lt;w:rFonts w:ascii="Symbol" w:hAnsi="Symbol" w:hint="default"/&gt;&lt;/w:rPr&gt;&lt;/w:lvl&gt;&lt;/w:abstractNum&gt;&lt;w:abstractNum w:abstractNumId="5" w15:restartNumberingAfterBreak="0"&gt;&lt;w:nsid w:val="FFFFFF81"/&gt;&lt;w:multiLevelType w:val="singleLevel"/&gt;&lt;w:tmpl w:val="A5B0FD40"/&gt;&lt;w:lvl w:ilvl="0"&gt;&lt;w:start w:val="1"/&gt;&lt;w:numFmt w:val="bullet"/&gt;&lt;w:pStyle w:val="ListBullet4"/&gt;&lt;w:lvlText w:val=""/&gt;&lt;w:lvlJc w:val="left"/&gt;&lt;w:pPr&gt;&lt;w:tabs&gt;&lt;w:tab w:val="num" w:pos="1440"/&gt;&lt;/w:tabs&gt;&lt;w:ind w:left="1440" w:hanging="360"/&gt;&lt;/w:pPr&gt;&lt;w:rPr&gt;&lt;w:rFonts w:ascii="Symbol" w:hAnsi="Symbol" w:hint="default"/&gt;&lt;/w:rPr&gt;&lt;/w:lvl&gt;&lt;/w:abstractNum&gt;&lt;w:abstractNum w:abstractNumId="6" w15:restartNumberingAfterBreak="0"&gt;&lt;w:nsid w:val="FFFFFF82"/&gt;&lt;w:multiLevelType w:val="singleLevel"/&gt;&lt;w:tmpl w:val="585E6B06"/&gt;&lt;w:lvl w:ilvl="0"&gt;&lt;w:start w:val="1"/&gt;&lt;w:numFmt w:val="bullet"/&gt;&lt;w:pStyle w:val="ListBullet3"/&gt;&lt;w:lvlText w:val=""/&gt;&lt;w:lvlJc w:val="left"/&gt;&lt;w:pPr&gt;&lt;w:tabs&gt;&lt;w:tab w:val="num" w:pos="1080"/&gt;&lt;/w:tabs&gt;&lt;w:ind w:left="1080" w:hanging="360"/&gt;&lt;/w:pPr&gt;&lt;w:rPr&gt;&lt;w:rFonts w:ascii="Symbol" w:hAnsi="Symbol" w:hint="default"/&gt;&lt;/w:rPr&gt;&lt;/w:lvl&gt;&lt;/w:abstractNum&gt;&lt;w:abstractNum w:abstractNumId="7" w15:restartNumberingAfterBreak="0"&gt;&lt;w:nsid w:val="FFFFFF83"/&gt;&lt;w:multiLevelType w:val="singleLevel"/&gt;&lt;w:tmpl w:val="C8D41C74"/&gt;&lt;w:lvl w:ilvl="0"&gt;&lt;w:start w:val="1"/&gt;&lt;w:numFmt w:val="bullet"/&gt;&lt;w:pStyle w:val="ListBullet2"/&gt;&lt;w:lvlText w:val=""/&gt;&lt;w:lvlJc w:val="left"/&gt;&lt;w:pPr&gt;&lt;w:tabs&gt;&lt;w:tab w:val="num" w:pos="720"/&gt;&lt;/w:tabs&gt;&lt;w:ind w:left="720" w:hanging="360"/&gt;&lt;/w:pPr&gt;&lt;w:rPr&gt;&lt;w:rFonts w:ascii="Symbol" w:hAnsi="Symbol" w:hint="default"/&gt;&lt;/w:rPr&gt;&lt;/w:lvl&gt;&lt;/w:abstractNum&gt;&lt;w:abstractNum w:abstractNumId="8" w15:restartNumberingAfterBreak="0"&gt;&lt;w:nsid w:val="FFFFFF88"/&gt;&lt;w:multiLevelType w:val="singleLevel"/&gt;&lt;w:tmpl w:val="7C6E0862"/&gt;&lt;w:lvl w:ilvl="0"&gt;&lt;w:start w:val="1"/&gt;&lt;w:numFmt w:val="decimal"/&gt;&lt;w:pStyle w:val="ListNumber"/&gt;&lt;w:lvlText w:val="%1."/&gt;&lt;w:lvlJc w:val="left"/&gt;&lt;w:pPr&gt;&lt;w:tabs&gt;&lt;w:tab w:val="num" w:pos="360"/&gt;&lt;/w:tabs&gt;&lt;w:ind w:left="360" w:hanging="360"/&gt;&lt;/w:pPr&gt;&lt;/w:lvl&gt;&lt;/w:abstractNum&gt;&lt;w:abstractNum w:abstractNumId="9" w15:restartNumberingAfterBreak="0"&gt;&lt;w:nsid w:val="FFFFFF89"/&gt;&lt;w:multiLevelType w:val="singleLevel"/&gt;&lt;w:tmpl w:val="BCF48180"/&gt;&lt;w:lvl w:ilvl="0"&gt;&lt;w:start w:val="1"/&gt;&lt;w:numFmt w:val="bullet"/&gt;&lt;w:lvlText w:val=""/&gt;&lt;w:lvlJc w:val="left"/&gt;&lt;w:pPr&gt;&lt;w:tabs&gt;&lt;w:tab w:val="num" w:pos="360"/&gt;&lt;/w:tabs&gt;&lt;w:ind w:left="360" w:hanging="360"/&gt;&lt;/w:pPr&gt;&lt;w:rPr&gt;&lt;w:rFonts w:ascii="Symbol" w:hAnsi="Symbol" w:hint="default"/&gt;&lt;w:color w:val="74CBC8" w:themeColor="accent1"/&gt;&lt;/w:rPr&gt;&lt;/w:lvl&gt;&lt;/w:abstractNum&gt;&lt;w:abstractNum w:abstractNumId="10" w15:restartNumberingAfterBreak="0"&gt;&lt;w:nsid w:val="34BA0F9B"/&gt;&lt;w:multiLevelType w:val="hybridMultilevel"/&gt;&lt;w:tmpl w:val="CA2E004C"/&gt;&lt;w:lvl w:ilvl="0" w:tplc="B6BE0FE0"&gt;&lt;w:start w:val="1"/&gt;&lt;w:numFmt w:val="bullet"/&gt;&lt;w:pStyle w:val="ListBullet"/&gt;&lt;w:lvlText w:val=""/&gt;&lt;w:lvlJc w:val="left"/&gt;&lt;w:pPr&gt;&lt;w:tabs&gt;&lt;w:tab w:val="num" w:pos="360"/&gt;&lt;/w:tabs&gt;&lt;w:ind w:left="360" w:hanging="360"/&gt;&lt;/w:pPr&gt;&lt;w:rPr&gt;&lt;w:rFonts w:ascii="Symbol" w:hAnsi="Symbol" w:hint="default"/&gt;&lt;w:color w:val="2B7471" w:themeColor="accent1" w:themeShade="80"/&gt;&lt;/w:rPr&gt;&lt;/w:lvl&gt;&lt;w:lvl w:ilvl="1" w:tplc="04090003" w:tentative="1"&gt;&lt;w:start w:val="1"/&gt;&lt;w:numFmt w:val="bullet"/&gt;&lt;w:lvlText w:val="o"/&gt;&lt;w:lvlJc w:val="left"/&gt;&lt;w:pPr&gt;&lt;w:ind w:left="1440" w:hanging="360"/&gt;&lt;/w:pPr&gt;&lt;w:rPr&gt;&lt;w:rFonts w:ascii="Courier New" w:hAnsi="Courier New" w:cs="Courier New" w:hint="default"/&gt;&lt;/w:rPr&gt;&lt;/w:lvl&gt;&lt;w:lvl w:ilvl="2" w:tplc="04090005" w:tentative="1"&gt;&lt;w:start w:val="1"/&gt;&lt;w:numFmt w:val="bullet"/&gt;&lt;w:lvlText w:val=""/&gt;&lt;w:lvlJc w:val="left"/&gt;&lt;w:pPr&gt;&lt;w:ind w:left="2160" w:hanging="360"/&gt;&lt;/w:pPr&gt;&lt;w:rPr&gt;&lt;w:rFonts w:ascii="Wingdings" w:hAnsi="Wingdings" w:hint="default"/&gt;&lt;/w:rPr&gt;&lt;/w:lvl&gt;&lt;w:lvl w:ilvl="3" w:tplc="04090001" w:tentative="1"&gt;&lt;w:start w:val="1"/&gt;&lt;w:numFmt w:val="bullet"/&gt;&lt;w:lvlText w:val=""/&gt;&lt;w:lvlJc w:val="left"/&gt;&lt;w:pPr&gt;&lt;w:ind w:left="2880" w:hanging="360"/&gt;&lt;/w:pPr&gt;&lt;w:rPr&gt;&lt;w:rFonts w:ascii="Symbol" w:hAnsi="Symbol" w:hint="default"/&gt;&lt;/w:rPr&gt;&lt;/w:lvl&gt;&lt;w:lvl w:ilvl="4" w:tplc="04090003" w:tentative="1"&gt;&lt;w:start w:val="1"/&gt;&lt;w:numFmt w:val="bullet"/&gt;&lt;w:lvlText w:val="o"/&gt;&lt;w:lvlJc w:val="left"/&gt;&lt;w:pPr&gt;&lt;w:ind w:left="3600" w:hanging="360"/&gt;&lt;/w:pPr&gt;&lt;w:rPr&gt;&lt;w:rFonts w:ascii="Courier New" w:hAnsi="Courier New" w:cs="Courier New" w:hint="default"/&gt;&lt;/w:rPr&gt;&lt;/w:lvl&gt;&lt;w:lvl w:ilvl="5" w:tplc="04090005" w:tentative="1"&gt;&lt;w:start w:val="1"/&gt;&lt;w:numFmt w:val="bullet"/&gt;&lt;w:lvlText w:val=""/&gt;&lt;w:lvlJc w:val="left"/&gt;&lt;w:pPr&gt;&lt;w:ind w:left="4320" w:hanging="360"/&gt;&lt;/w:pPr&gt;&lt;w:rPr&gt;&lt;w:rFonts w:ascii="Wingdings" w:hAnsi="Wingdings" w:hint="default"/&gt;&lt;/w:rPr&gt;&lt;/w:lvl&gt;&lt;w:lvl w:ilvl="6" w:tplc="04090001" w:tentative="1"&gt;&lt;w:start w:val="1"/&gt;&lt;w:numFmt w:val="bullet"/&gt;&lt;w:lvlText w:val=""/&gt;&lt;w:lvlJc w:val="left"/&gt;&lt;w:pPr&gt;&lt;w:ind w:left="5040" w:hanging="360"/&gt;&lt;/w:pPr&gt;&lt;w:rPr&gt;&lt;w:rFonts w:ascii="Symbol" w:hAnsi="Symbol" w:hint="default"/&gt;&lt;/w:rPr&gt;&lt;/w:lvl&gt;&lt;w:lvl w:ilvl="7" w:tplc="04090003" w:tentative="1"&gt;&lt;w:start w:val="1"/&gt;&lt;w:numFmt w:val="bullet"/&gt;&lt;w:lvlText w:val="o"/&gt;&lt;w:lvlJc w:val="left"/&gt;&lt;w:pPr&gt;&lt;w:ind w:left="5760" w:hanging="360"/&gt;&lt;/w:pPr&gt;&lt;w:rPr&gt;&lt;w:rFonts w:ascii="Courier New" w:hAnsi="Courier New" w:cs="Courier New" w:hint="default"/&gt;&lt;/w:rPr&gt;&lt;/w:lvl&gt;&lt;w:lvl w:ilvl="8" w:tplc="04090005" w:tentative="1"&gt;&lt;w:start w:val="1"/&gt;&lt;w:numFmt w:val="bullet"/&gt;&lt;w:lvlText w:val=""/&gt;&lt;w:lvlJc w:val="left"/&gt;&lt;w:pPr&gt;&lt;w:ind w:left="6480" w:hanging="360"/&gt;&lt;/w:pPr&gt;&lt;w:rPr&gt;&lt;w:rFonts w:ascii="Wingdings" w:hAnsi="Wingdings" w:hint="default"/&gt;&lt;/w:rPr&gt;&lt;/w:lvl&gt;&lt;/w:abstractNum&gt;&lt;w:abstractNum w:abstractNumId="11" w15:restartNumberingAfterBreak="0"&gt;&lt;w:nsid w:val="3A6568F4"/&gt;&lt;w:multiLevelType w:val="hybridMultilevel"/&gt;&lt;w:tmpl w:val="680E8132"/&gt;&lt;w:lvl w:ilvl="0" w:tplc="3E8004BE"&gt;&lt;w:start w:val="1"/&gt;&lt;w:numFmt w:val="bullet"/&gt;&lt;w:lvlText w:val=""/&gt;&lt;w:lvlJc w:val="left"/&gt;&lt;w:pPr&gt;&lt;w:ind w:left="720" w:hanging="360"/&gt;&lt;/w:pPr&gt;&lt;w:rPr&gt;&lt;w:rFonts w:ascii="Symbol" w:eastAsiaTheme="minorHAnsi" w:hAnsi="Symbol" w:cstheme="minorBidi" w:hint="default"/&gt;&lt;/w:rPr&gt;&lt;/w:lvl&gt;&lt;w:lvl w:ilvl="1" w:tplc="04090003" w:tentative="1"&gt;&lt;w:start w:val="1"/&gt;&lt;w:numFmt w:val="bullet"/&gt;&lt;w:lvlText w:val="o"/&gt;&lt;w:lvlJc w:val="left"/&gt;&lt;w:pPr&gt;&lt;w:ind w:left="1440" w:hanging="360"/&gt;&lt;/w:pPr&gt;&lt;w:rPr&gt;&lt;w:rFonts w:ascii="Courier New" w:hAnsi="Courier New" w:cs="Courier New" w:hint="default"/&gt;&lt;/w:rPr&gt;&lt;/w:lvl&gt;&lt;w:lvl w:ilvl="2" w:tplc="04090005" w:tentative="1"&gt;&lt;w:start w:val="1"/&gt;&lt;w:numFmt w:val="bullet"/&gt;&lt;w:lvlText w:val=""/&gt;&lt;w:lvlJc w:val="left"/&gt;&lt;w:pPr&gt;&lt;w:ind w:left="2160" w:hanging="360"/&gt;&lt;/w:pPr&gt;&lt;w:rPr&gt;&lt;w:rFonts w:ascii="Wingdings" w:hAnsi="Wingdings" w:hint="default"/&gt;&lt;/w:rPr&gt;&lt;/w:lvl&gt;&lt;w:lvl w:ilvl="3" w:tplc="04090001" w:tentative="1"&gt;&lt;w:start w:val="1"/&gt;&lt;w:numFmt w:val="bullet"/&gt;&lt;w:lvlText w:val=""/&gt;&lt;w:lvlJc w:val="left"/&gt;&lt;w:pPr&gt;&lt;w:ind w:left="2880" w:hanging="360"/&gt;&lt;/w:pPr&gt;&lt;w:rPr&gt;&lt;w:rFonts w:ascii="Symbol" w:hAnsi="Symbol" w:hint="default"/&gt;&lt;/w:rPr&gt;&lt;/w:lvl&gt;&lt;w:lvl w:ilvl="4" w:tplc="04090003" w:tentative="1"&gt;&lt;w:start w:val="1"/&gt;&lt;w:numFmt w:val="bullet"/&gt;&lt;w:lvlText w:val="o"/&gt;&lt;w:lvlJc w:val="left"/&gt;&lt;w:pPr&gt;&lt;w:ind w:left="3600" w:hanging="360"/&gt;&lt;/w:pPr&gt;&lt;w:rPr&gt;&lt;w:rFonts w:ascii="Courier New" w:hAnsi="Courier New" w:cs="Courier New" w:hint="default"/&gt;&lt;/w:rPr&gt;&lt;/w:lvl&gt;&lt;w:lvl w:ilvl="5" w:tplc="04090005" w:tentative="1"&gt;&lt;w:start w:val="1"/&gt;&lt;w:numFmt w:val="bullet"/&gt;&lt;w:lvlText w:val=""/&gt;&lt;w:lvlJc w:val="left"/&gt;&lt;w:pPr&gt;&lt;w:ind w:left="4320" w:hanging="360"/&gt;&lt;/w:pPr&gt;&lt;w:rPr&gt;&lt;w:rFonts w:ascii="Wingdings" w:hAnsi="Wingdings" w:hint="default"/&gt;&lt;/w:rPr&gt;&lt;/w:lvl&gt;&lt;w:lvl w:ilvl="6" w:tplc="04090001" w:tentative="1"&gt;&lt;w:start w:val="1"/&gt;&lt;w:numFmt w:val="bullet"/&gt;&lt;w:lvlText w:val=""/&gt;&lt;w:lvlJc w:val="left"/&gt;&lt;w:pPr&gt;&lt;w:ind w:left="5040" w:hanging="360"/&gt;&lt;/w:pPr&gt;&lt;w:rPr&gt;&lt;w:rFonts w:ascii="Symbol" w:hAnsi="Symbol" w:hint="default"/&gt;&lt;/w:rPr&gt;&lt;/w:lvl&gt;&lt;w:lvl w:ilvl="7" w:tplc="04090003" w:tentative="1"&gt;&lt;w:start w:val="1"/&gt;&lt;w:numFmt w:val="bullet"/&gt;&lt;w:lvlText w:val="o"/&gt;&lt;w:lvlJc w:val="left"/&gt;&lt;w:pPr&gt;&lt;w:ind w:left="5760" w:hanging="360"/&gt;&lt;/w:pPr&gt;&lt;w:rPr&gt;&lt;w:rFonts w:ascii="Courier New" w:hAnsi="Courier New" w:cs="Courier New" w:hint="default"/&gt;&lt;/w:rPr&gt;&lt;/w:lvl&gt;&lt;w:lvl w:ilvl="8" w:tplc="04090005" w:tentative="1"&gt;&lt;w:start w:val="1"/&gt;&lt;w:numFmt w:val="bullet"/&gt;&lt;w:lvlText w:val=""/&gt;&lt;w:lvlJc w:val="left"/&gt;&lt;w:pPr&gt;&lt;w:ind w:left="6480" w:hanging="360"/&gt;&lt;/w:pPr&gt;&lt;w:rPr&gt;&lt;w:rFonts w:ascii="Wingdings" w:hAnsi="Wingdings" w:hint="default"/&gt;&lt;/w:rPr&gt;&lt;/w:lvl&gt;&lt;/w:abstractNum&gt;&lt;w:abstractNum w:abstractNumId="12" w15:restartNumberingAfterBreak="0"&gt;&lt;w:nsid w:val="550F6D9C"/&gt;&lt;w:multiLevelType w:val="hybridMultilevel"/&gt;&lt;w:tmpl w:val="845EA586"/&gt;&lt;w:lvl w:ilvl="0" w:tplc="0409000F"&gt;&lt;w:start w:val="1"/&gt;&lt;w:numFmt w:val="decimal"/&gt;&lt;w:lvlText w:val="%1."/&gt;&lt;w:lvlJc w:val="left"/&gt;&lt;w:pPr&gt;&lt;w:ind w:left="720" w:hanging="360"/&gt;&lt;/w:pPr&gt;&lt;w:rPr&gt;&lt;w:rFonts w:hint="default"/&gt;&lt;/w:rPr&gt;&lt;/w:lvl&gt;&lt;w:lvl w:ilvl="1" w:tplc="04090019" w:tentative="1"&gt;&lt;w:start w:val="1"/&gt;&lt;w:numFmt w:val="lowerLetter"/&gt;&lt;w:lvlText w:val="%2."/&gt;&lt;w:lvlJc w:val="left"/&gt;&lt;w:pPr&gt;&lt;w:ind w:left="1440" w:hanging="360"/&gt;&lt;/w:pPr&gt;&lt;/w:lvl&gt;&lt;w:lvl w:ilvl="2" w:tplc="0409001B" w:tentative="1"&gt;&lt;w:start w:val="1"/&gt;&lt;w:numFmt w:val="lowerRoman"/&gt;&lt;w:lvlText w:val="%3."/&gt;&lt;w:lvlJc w:val="right"/&gt;&lt;w:pPr&gt;&lt;w:ind w:left="2160" w:hanging="180"/&gt;&lt;/w:pPr&gt;&lt;/w:lvl&gt;&lt;w:lvl w:ilvl="3" w:tplc="0409000F" w:tentative="1"&gt;&lt;w:start w:val="1"/&gt;&lt;w:numFmt w:val="decimal"/&gt;&lt;w:lvlText w:val="%4."/&gt;&lt;w:lvlJc w:val="left"/&gt;&lt;w:pPr&gt;&lt;w:ind w:left="2880" w:hanging="360"/&gt;&lt;/w:pPr&gt;&lt;/w:lvl&gt;&lt;w:lvl w:ilvl="4" w:tplc="04090019" w:tentative="1"&gt;&lt;w:start w:val="1"/&gt;&lt;w:numFmt w:val="lowerLetter"/&gt;&lt;w:lvlText w:val="%5."/&gt;&lt;w:lvlJc w:val="left"/&gt;&lt;w:pPr&gt;&lt;w:ind w:left="3600" w:hanging="360"/&gt;&lt;/w:pPr&gt;&lt;/w:lvl&gt;&lt;w:lvl w:ilvl="5" w:tplc="0409001B" w:tentative="1"&gt;&lt;w:start w:val="1"/&gt;&lt;w:numFmt w:val="lowerRoman"/&gt;&lt;w:lvlText w:val="%6."/&gt;&lt;w:lvlJc w:val="right"/&gt;&lt;w:pPr&gt;&lt;w:ind w:left="4320" w:hanging="180"/&gt;&lt;/w:pPr&gt;&lt;/w:lvl&gt;&lt;w:lvl w:ilvl="6" w:tplc="0409000F" w:tentative="1"&gt;&lt;w:start w:val="1"/&gt;&lt;w:numFmt w:val="decimal"/&gt;&lt;w:lvlText w:val="%7."/&gt;&lt;w:lvlJc w:val="left"/&gt;&lt;w:pPr&gt;&lt;w:ind w:left="5040" w:hanging="360"/&gt;&lt;/w:pPr&gt;&lt;/w:lvl&gt;&lt;w:lvl w:ilvl="7" w:tplc="04090019" w:tentative="1"&gt;&lt;w:start w:val="1"/&gt;&lt;w:numFmt w:val="lowerLetter"/&gt;&lt;w:lvlText w:val="%8."/&gt;&lt;w:lvlJc w:val="left"/&gt;&lt;w:pPr&gt;&lt;w:ind w:left="5760" w:hanging="360"/&gt;&lt;/w:pPr&gt;&lt;/w:lvl&gt;&lt;w:lvl w:ilvl="8" w:tplc="0409001B" w:tentative="1"&gt;&lt;w:start w:val="1"/&gt;&lt;w:numFmt w:val="lowerRoman"/&gt;&lt;w:lvlText w:val="%9."/&gt;&lt;w:lvlJc w:val="right"/&gt;&lt;w:pPr&gt;&lt;w:ind w:left="6480" w:hanging="180"/&gt;&lt;/w:pPr&gt;&lt;/w:lvl&gt;&lt;/w:abstractNum&gt;&lt;w:abstractNum w:abstractNumId="13" w15:restartNumberingAfterBreak="0"&gt;&lt;w:nsid w:val="5B1F084D"/&gt;&lt;w:multiLevelType w:val="hybridMultilevel"/&gt;&lt;w:tmpl w:val="5AF03392"/&gt;&lt;w:lvl w:ilvl="0" w:tplc="4A1EC926"&gt;&lt;w:start w:val="1"/&gt;&lt;w:numFmt w:val="bullet"/&gt;&lt;w:lvlText w:val=""/&gt;&lt;w:lvlJc w:val="left"/&gt;&lt;w:pPr&gt;&lt;w:ind w:left="720" w:hanging="360"/&gt;&lt;/w:pPr&gt;&lt;w:rPr&gt;&lt;w:rFonts w:ascii="Symbol" w:eastAsiaTheme="minorHAnsi" w:hAnsi="Symbol" w:cstheme="minorBidi" w:hint="default"/&gt;&lt;/w:rPr&gt;&lt;/w:lvl&gt;&lt;w:lvl w:ilvl="1" w:tplc="04090003" w:tentative="1"&gt;&lt;w:start w:val="1"/&gt;&lt;w:numFmt w:val="bullet"/&gt;&lt;w:lvlText w:val="o"/&gt;&lt;w:lvlJc w:val="left"/&gt;&lt;w:pPr&gt;&lt;w:ind w:left="1440" w:hanging="360"/&gt;&lt;/w:pPr&gt;&lt;w:rPr&gt;&lt;w:rFonts w:ascii="Courier New" w:hAnsi="Courier New" w:cs="Courier New" w:hint="default"/&gt;&lt;/w:rPr&gt;&lt;/w:lvl&gt;&lt;w:lvl w:ilvl="2" w:tplc="04090005" w:tentative="1"&gt;&lt;w:start w:val="1"/&gt;&lt;w:numFmt w:val="bullet"/&gt;&lt;w:lvlText w:val=""/&gt;&lt;w:lvlJc w:val="left"/&gt;&lt;w:pPr&gt;&lt;w:ind w:left="2160" w:hanging="360"/&gt;&lt;/w:pPr&gt;&lt;w:rPr&gt;&lt;w:rFonts w:ascii="Wingdings" w:hAnsi="Wingdings" w:hint="default"/&gt;&lt;/w:rPr&gt;&lt;/w:lvl&gt;&lt;w:lvl w:ilvl="3" w:tplc="04090001" w:tentative="1"&gt;&lt;w:start w:val="1"/&gt;&lt;w:numFmt w:val="bullet"/&gt;&lt;w:lvlText w:val=""/&gt;&lt;w:lvlJc w:val="left"/&gt;&lt;w:pPr&gt;&lt;w:ind w:left="2880" w:hanging="360"/&gt;&lt;/w:pPr&gt;&lt;w:rPr&gt;&lt;w:rFonts w:ascii="Symbol" w:hAnsi="Symbol" w:hint="default"/&gt;&lt;/w:rPr&gt;&lt;/w:lvl&gt;&lt;w:lvl w:ilvl="4" w:tplc="04090003" w:tentative="1"&gt;&lt;w:start w:val="1"/&gt;&lt;w:numFmt w:val="bullet"/&gt;&lt;w:lvlText w:val="o"/&gt;&lt;w:lvlJc w:val="left"/&gt;&lt;w:pPr&gt;&lt;w:ind w:left="3600" w:hanging="360"/&gt;&lt;/w:pPr&gt;&lt;w:rPr&gt;&lt;w:rFonts w:ascii="Courier New" w:hAnsi="Courier New" w:cs="Courier New" w:hint="default"/&gt;&lt;/w:rPr&gt;&lt;/w:lvl&gt;&lt;w:lvl w:ilvl="5" w:tplc="04090005" w:tentative="1"&gt;&lt;w:start w:val="1"/&gt;&lt;w:numFmt w:val="bullet"/&gt;&lt;w:lvlText w:val=""/&gt;&lt;w:lvlJc w:val="left"/&gt;&lt;w:pPr&gt;&lt;w:ind w:left="4320" w:hanging="360"/&gt;&lt;/w:pPr&gt;&lt;w:rPr&gt;&lt;w:rFonts w:ascii="Wingdings" w:hAnsi="Wingdings" w:hint="default"/&gt;&lt;/w:rPr&gt;&lt;/w:lvl&gt;&lt;w:lvl w:ilvl="6" w:tplc="04090001" w:tentative="1"&gt;&lt;w:start w:val="1"/&gt;&lt;w:numFmt w:val="bullet"/&gt;&lt;w:lvlText w:val=""/&gt;&lt;w:lvlJc w:val="left"/&gt;&lt;w:pPr&gt;&lt;w:ind w:left="5040" w:hanging="360"/&gt;&lt;/w:pPr&gt;&lt;w:rPr&gt;&lt;w:rFonts w:ascii="Symbol" w:hAnsi="Symbol" w:hint="default"/&gt;&lt;/w:rPr&gt;&lt;/w:lvl&gt;&lt;w:lvl w:ilvl="7" w:tplc="04090003" w:tentative="1"&gt;&lt;w:start w:val="1"/&gt;&lt;w:numFmt w:val="bullet"/&gt;&lt;w:lvlText w:val="o"/&gt;&lt;w:lvlJc w:val="left"/&gt;&lt;w:pPr&gt;&lt;w:ind w:left="5760" w:hanging="360"/&gt;&lt;/w:pPr&gt;&lt;w:rPr&gt;&lt;w:rFonts w:ascii="Courier New" w:hAnsi="Courier New" w:cs="Courier New" w:hint="default"/&gt;&lt;/w:rPr&gt;&lt;/w:lvl&gt;&lt;w:lvl w:ilvl="8" w:tplc="04090005" w:tentative="1"&gt;&lt;w:start w:val="1"/&gt;&lt;w:numFmt w:val="bullet"/&gt;&lt;w:lvlText w:val=""/&gt;&lt;w:lvlJc w:val="left"/&gt;&lt;w:pPr&gt;&lt;w:ind w:left="6480" w:hanging="360"/&gt;&lt;/w:pPr&gt;&lt;w:rPr&gt;&lt;w:rFonts w:ascii="Wingdings" w:hAnsi="Wingdings" w:hint="default"/&gt;&lt;/w:rPr&gt;&lt;/w:lvl&gt;&lt;/w:abstractNum&gt;&lt;w:abstractNum w:abstractNumId="14" w15:restartNumberingAfterBreak="0"&gt;&lt;w:nsid w:val="6F654F5C"/&gt;&lt;w:multiLevelType w:val="hybridMultilevel"/&gt;&lt;w:tmpl w:val="27182512"/&gt;&lt;w:lvl w:ilvl="0" w:tplc="15E0ACC8"&gt;&lt;w:start w:val="1"/&gt;&lt;w:numFmt w:val="bullet"/&gt;&lt;w:lvlText w:val=""/&gt;&lt;w:lvlJc w:val="left"/&gt;&lt;w:pPr&gt;&lt;w:ind w:left="720" w:hanging="360"/&gt;&lt;/w:pPr&gt;&lt;w:rPr&gt;&lt;w:rFonts w:ascii="Symbol" w:eastAsiaTheme="minorHAnsi" w:hAnsi="Symbol" w:cstheme="minorBidi" w:hint="default"/&gt;&lt;/w:rPr&gt;&lt;/w:lvl&gt;&lt;w:lvl w:ilvl="1" w:tplc="04090003" w:tentative="1"&gt;&lt;w:start w:val="1"/&gt;&lt;w:numFmt w:val="bullet"/&gt;&lt;w:lvlText w:val="o"/&gt;&lt;w:lvlJc w:val="left"/&gt;&lt;w:pPr&gt;&lt;w:ind w:left="1440" w:hanging="360"/&gt;&lt;/w:pPr&gt;&lt;w:rPr&gt;&lt;w:rFonts w:ascii="Courier New" w:hAnsi="Courier New" w:cs="Courier New" w:hint="default"/&gt;&lt;/w:rPr&gt;&lt;/w:lvl&gt;&lt;w:lvl w:ilvl="2" w:tplc="04090005" w:tentative="1"&gt;&lt;w:start w:val="1"/&gt;&lt;w:numFmt w:val="bullet"/&gt;&lt;w:lvlText w:val=""/&gt;&lt;w:lvlJc w:val="left"/&gt;&lt;w:pPr&gt;&lt;w:ind w:left="2160" w:hanging="360"/&gt;&lt;/w:pPr&gt;&lt;w:rPr&gt;&lt;w:rFonts w:ascii="Wingdings" w:hAnsi="Wingdings" w:hint="default"/&gt;&lt;/w:rPr&gt;&lt;/w:lvl&gt;&lt;w:lvl w:ilvl="3" w:tplc="04090001" w:tentative="1"&gt;&lt;w:start w:val="1"/&gt;&lt;w:numFmt w:val="bullet"/&gt;&lt;w:lvlText w:val=""/&gt;&lt;w:lvlJc w:val="left"/&gt;&lt;w:pPr&gt;&lt;w:ind w:left="2880" w:hanging="360"/&gt;&lt;/w:pPr&gt;&lt;w:rPr&gt;&lt;w:rFonts w:ascii="Symbol" w:hAnsi="Symbol" w:hint="default"/&gt;&lt;/w:rPr&gt;&lt;/w:lvl&gt;&lt;w:lvl w:ilvl="4" w:tplc="04090003" w:tentative="1"&gt;&lt;w:start w:val="1"/&gt;&lt;w:numFmt w:val="bullet"/&gt;&lt;w:lvlText w:val="o"/&gt;&lt;w:lvlJc w:val="left"/&gt;&lt;w:pPr&gt;&lt;w:ind w:left="3600" w:hanging="360"/&gt;&lt;/w:pPr&gt;&lt;w:rPr&gt;&lt;w:rFonts w:ascii="Courier New" w:hAnsi="Courier New" w:cs="Courier New" w:hint="default"/&gt;&lt;/w:rPr&gt;&lt;/w:lvl&gt;&lt;w:lvl w:ilvl="5" w:tplc="04090005" w:tentative="1"&gt;&lt;w:start w:val="1"/&gt;&lt;w:numFmt w:val="bullet"/&gt;&lt;w:lvlText w:val=""/&gt;&lt;w:lvlJc w:val="left"/&gt;&lt;w:pPr&gt;&lt;w:ind w:left="4320" w:hanging="360"/&gt;&lt;/w:pPr&gt;&lt;w:rPr&gt;&lt;w:rFonts w:ascii="Wingdings" w:hAnsi="Wingdings" w:hint="default"/&gt;&lt;/w:rPr&gt;&lt;/w:lvl&gt;&lt;w:lvl w:ilvl="6" w:tplc="04090001" w:tentative="1"&gt;&lt;w:start w:val="1"/&gt;&lt;w:numFmt w:val="bullet"/&gt;&lt;w:lvlText w:val=""/&gt;&lt;w:lvlJc w:val="left"/&gt;&lt;w:pPr&gt;&lt;w:ind w:left="5040" w:hanging="360"/&gt;&lt;/w:pPr&gt;&lt;w:rPr&gt;&lt;w:rFonts w:ascii="Symbol" w:hAnsi="Symbol" w:hint="default"/&gt;&lt;/w:rPr&gt;&lt;/w:lvl&gt;&lt;w:lvl w:ilvl="7" w:tplc="04090003" w:tentative="1"&gt;&lt;w:start w:val="1"/&gt;&lt;w:numFmt w:val="bullet"/&gt;&lt;w:lvlText w:val="o"/&gt;&lt;w:lvlJc w:val="left"/&gt;&lt;w:pPr&gt;&lt;w:ind w:left="5760" w:hanging="360"/&gt;&lt;/w:pPr&gt;&lt;w:rPr&gt;&lt;w:rFonts w:ascii="Courier New" w:hAnsi="Courier New" w:cs="Courier New" w:hint="default"/&gt;&lt;/w:rPr&gt;&lt;/w:lvl&gt;&lt;w:lvl w:ilvl="8" w:tplc="04090005" w:tentative="1"&gt;&lt;w:start w:val="1"/&gt;&lt;w:numFmt w:val="bullet"/&gt;&lt;w:lvlText w:val=""/&gt;&lt;w:lvlJc w:val="left"/&gt;&lt;w:pPr&gt;&lt;w:ind w:left="6480" w:hanging="360"/&gt;&lt;/w:pPr&gt;&lt;w:rPr&gt;&lt;w:rFonts w:ascii="Wingdings" w:hAnsi="Wingdings" w:hint="default"/&gt;&lt;/w:rPr&gt;&lt;/w:lvl&gt;&lt;/w:abstractNum&gt;&lt;w:num w:numId="1"&gt;&lt;w:abstractNumId w:val="9"/&gt;&lt;/w:num&gt;&lt;w:num w:numId="2"&gt;&lt;w:abstractNumId w:val="9"/&gt;&lt;w:lvlOverride w:ilvl="0"&gt;&lt;w:startOverride w:val="1"/&gt;&lt;/w:lvlOverride&gt;&lt;/w:num&gt;&lt;w:num w:numId="3"&gt;&lt;w:abstractNumId w:val="9"/&gt;&lt;w:lvlOverride w:ilvl="0"&gt;&lt;w:startOverride w:val="1"/&gt;&lt;/w:lvlOverride&gt;&lt;/w:num&gt;&lt;w:num w:numId="4"&gt;&lt;w:abstractNumId w:val="8"/&gt;&lt;/w:num&gt;&lt;w:num w:numId="5"&gt;&lt;w:abstractNumId w:val="9"/&gt;&lt;w:lvlOverride w:ilvl="0"&gt;&lt;w:startOverride w:val="1"/&gt;&lt;/w:lvlOverride&gt;&lt;/w:num&gt;&lt;w:num w:numId="6"&gt;&lt;w:abstractNumId w:val="7"/&gt;&lt;/w:num&gt;&lt;w:num w:numId="7"&gt;&lt;w:abstractNumId w:val="6"/&gt;&lt;/w:num&gt;&lt;w:num w:numId="8"&gt;&lt;w:abstractNumId w:val="5"/&gt;&lt;/w:num&gt;&lt;w:num w:numId="9"&gt;&lt;w:abstractNumId w:val="4"/&gt;&lt;/w:num&gt;&lt;w:num w:numId="10"&gt;&lt;w:abstractNumId w:val="3"/&gt;&lt;/w:num&gt;&lt;w:num w:numId="11"&gt;&lt;w:abstractNumId w:val="2"/&gt;&lt;/w:num&gt;&lt;w:num w:numId="12"&gt;&lt;w:abstractNumId w:val="1"/&gt;&lt;/w:num&gt;&lt;w:num w:numId="13"&gt;&lt;w:abstractNumId w:val="0"/&gt;&lt;/w:num&gt;&lt;w:num w:numId="14"&gt;&lt;w:abstractNumId w:val="10"/&gt;&lt;/w:num&gt;&lt;w:num w:numId="15"&gt;&lt;w:abstractNumId w:val="12"/&gt;&lt;/w:num&gt;&lt;w:num w:numId="16"&gt;&lt;w:abstractNumId w:val="14"/&gt;&lt;/w:num&gt;&lt;w:num w:numId="17"&gt;&lt;w:abstractNumId w:val="13"/&gt;&lt;/w:num&gt;&lt;w:num w:numId="18"&gt;&lt;w:abstractNumId w:val="11"/&gt;&lt;/w:num&gt;&lt;/w:numbering&gt;&lt;/pkg:xmlData&gt;&lt;/pkg:part&gt;&lt;/pkg:package&gt;
</CustomerName>
    <CompanyName/>
    <SenderAddress/>
    <Address/>
  </employee>
</employee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F807E530-F6A3-4301-B357-184E6BB618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CE223F8-DB01-41C8-8F75-2C62F26C90D4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1619FB6B-5D88-44B7-94BF-7EDBFC774E15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64F97C93-7F93-46CF-BC84-64F14BA1A1E2}">
  <ds:schemaRefs>
    <ds:schemaRef ds:uri="http://schemas.microsoft.com/temp/samples"/>
  </ds:schemaRefs>
</ds:datastoreItem>
</file>

<file path=customXml/itemProps6.xml><?xml version="1.0" encoding="utf-8"?>
<ds:datastoreItem xmlns:ds="http://schemas.openxmlformats.org/officeDocument/2006/customXml" ds:itemID="{874DFD51-0AA7-4465-B5B4-95416D6F213A}">
  <ds:schemaRefs>
    <ds:schemaRef ds:uri="http://schemas.microsoft.com/office/2006/metadata/properties"/>
    <ds:schemaRef ds:uri="http://schemas.microsoft.com/office/infopath/2007/PartnerControls"/>
    <ds:schemaRef ds:uri="40262f94-9f35-4ac3-9a90-690165a166b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Tri-fold brochure (blue)</Template>
  <TotalTime>3</TotalTime>
  <Pages>2</Pages>
  <Words>354</Words>
  <Characters>2020</Characters>
  <Application>Microsoft Office Word</Application>
  <DocSecurity>0</DocSecurity>
  <Lines>16</Lines>
  <Paragraphs>4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2370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keywords>_________________</cp:keywords>
  <cp:lastModifiedBy>Mindy Hastings</cp:lastModifiedBy>
  <cp:revision>4</cp:revision>
  <cp:lastPrinted>2026-04-06T15:10:00Z</cp:lastPrinted>
  <dcterms:created xsi:type="dcterms:W3CDTF">2026-04-06T15:11:00Z</dcterms:created>
  <dcterms:modified xsi:type="dcterms:W3CDTF">2026-04-06T15:21:00Z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TC031330909991</vt:lpwstr>
  </property>
  <property fmtid="{D5CDD505-2E9C-101B-9397-08002B2CF9AE}" pid="3" name="ContentTypeId">
    <vt:lpwstr>0x010100AA3F7D94069FF64A86F7DFF56D60E3BE</vt:lpwstr>
  </property>
</Properties>
</file>