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sldIdLst>
    <p:sldId id="323" r:id="rId3"/>
    <p:sldId id="336" r:id="rId4"/>
    <p:sldId id="329" r:id="rId5"/>
    <p:sldId id="324" r:id="rId6"/>
    <p:sldId id="330" r:id="rId7"/>
    <p:sldId id="331" r:id="rId8"/>
    <p:sldId id="337" r:id="rId9"/>
    <p:sldId id="338" r:id="rId10"/>
    <p:sldId id="339" r:id="rId11"/>
    <p:sldId id="340" r:id="rId12"/>
    <p:sldId id="341" r:id="rId13"/>
    <p:sldId id="360" r:id="rId14"/>
    <p:sldId id="342" r:id="rId15"/>
    <p:sldId id="343" r:id="rId16"/>
    <p:sldId id="344" r:id="rId17"/>
    <p:sldId id="345" r:id="rId18"/>
    <p:sldId id="358" r:id="rId19"/>
    <p:sldId id="359" r:id="rId20"/>
    <p:sldId id="328" r:id="rId21"/>
    <p:sldId id="346" r:id="rId22"/>
    <p:sldId id="347" r:id="rId23"/>
    <p:sldId id="348" r:id="rId24"/>
    <p:sldId id="258" r:id="rId25"/>
    <p:sldId id="334" r:id="rId26"/>
    <p:sldId id="333" r:id="rId27"/>
    <p:sldId id="325" r:id="rId28"/>
    <p:sldId id="266" r:id="rId29"/>
    <p:sldId id="261" r:id="rId30"/>
    <p:sldId id="262" r:id="rId31"/>
    <p:sldId id="327" r:id="rId32"/>
    <p:sldId id="292" r:id="rId33"/>
    <p:sldId id="308" r:id="rId34"/>
    <p:sldId id="349" r:id="rId35"/>
    <p:sldId id="350" r:id="rId36"/>
    <p:sldId id="362" r:id="rId37"/>
    <p:sldId id="351" r:id="rId38"/>
    <p:sldId id="352" r:id="rId39"/>
    <p:sldId id="353" r:id="rId40"/>
    <p:sldId id="354" r:id="rId41"/>
    <p:sldId id="355" r:id="rId42"/>
    <p:sldId id="356" r:id="rId43"/>
    <p:sldId id="357" r:id="rId44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FFFFFF"/>
        </a:solidFill>
        <a:latin typeface="Chalkboard" panose="03050602040202020205" pitchFamily="66" charset="77"/>
        <a:ea typeface="ヒラギノ明朝 ProN W3" panose="02020300000000000000" pitchFamily="18" charset="-128"/>
        <a:cs typeface="+mn-cs"/>
        <a:sym typeface="Chalkboard" panose="03050602040202020205" pitchFamily="66" charset="77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FFFFFF"/>
        </a:solidFill>
        <a:latin typeface="Chalkboard" panose="03050602040202020205" pitchFamily="66" charset="77"/>
        <a:ea typeface="ヒラギノ明朝 ProN W3" panose="02020300000000000000" pitchFamily="18" charset="-128"/>
        <a:cs typeface="+mn-cs"/>
        <a:sym typeface="Chalkboard" panose="03050602040202020205" pitchFamily="66" charset="77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FFFFFF"/>
        </a:solidFill>
        <a:latin typeface="Chalkboard" panose="03050602040202020205" pitchFamily="66" charset="77"/>
        <a:ea typeface="ヒラギノ明朝 ProN W3" panose="02020300000000000000" pitchFamily="18" charset="-128"/>
        <a:cs typeface="+mn-cs"/>
        <a:sym typeface="Chalkboard" panose="03050602040202020205" pitchFamily="66" charset="77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FFFFFF"/>
        </a:solidFill>
        <a:latin typeface="Chalkboard" panose="03050602040202020205" pitchFamily="66" charset="77"/>
        <a:ea typeface="ヒラギノ明朝 ProN W3" panose="02020300000000000000" pitchFamily="18" charset="-128"/>
        <a:cs typeface="+mn-cs"/>
        <a:sym typeface="Chalkboard" panose="03050602040202020205" pitchFamily="66" charset="77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FFFFFF"/>
        </a:solidFill>
        <a:latin typeface="Chalkboard" panose="03050602040202020205" pitchFamily="66" charset="77"/>
        <a:ea typeface="ヒラギノ明朝 ProN W3" panose="02020300000000000000" pitchFamily="18" charset="-128"/>
        <a:cs typeface="+mn-cs"/>
        <a:sym typeface="Chalkboard" panose="03050602040202020205" pitchFamily="66" charset="77"/>
      </a:defRPr>
    </a:lvl5pPr>
    <a:lvl6pPr marL="2286000" algn="l" defTabSz="914400" rtl="0" eaLnBrk="1" latinLnBrk="0" hangingPunct="1">
      <a:defRPr sz="1200" kern="1200">
        <a:solidFill>
          <a:srgbClr val="FFFFFF"/>
        </a:solidFill>
        <a:latin typeface="Chalkboard" panose="03050602040202020205" pitchFamily="66" charset="77"/>
        <a:ea typeface="ヒラギノ明朝 ProN W3" panose="02020300000000000000" pitchFamily="18" charset="-128"/>
        <a:cs typeface="+mn-cs"/>
        <a:sym typeface="Chalkboard" panose="03050602040202020205" pitchFamily="66" charset="77"/>
      </a:defRPr>
    </a:lvl6pPr>
    <a:lvl7pPr marL="2743200" algn="l" defTabSz="914400" rtl="0" eaLnBrk="1" latinLnBrk="0" hangingPunct="1">
      <a:defRPr sz="1200" kern="1200">
        <a:solidFill>
          <a:srgbClr val="FFFFFF"/>
        </a:solidFill>
        <a:latin typeface="Chalkboard" panose="03050602040202020205" pitchFamily="66" charset="77"/>
        <a:ea typeface="ヒラギノ明朝 ProN W3" panose="02020300000000000000" pitchFamily="18" charset="-128"/>
        <a:cs typeface="+mn-cs"/>
        <a:sym typeface="Chalkboard" panose="03050602040202020205" pitchFamily="66" charset="77"/>
      </a:defRPr>
    </a:lvl7pPr>
    <a:lvl8pPr marL="3200400" algn="l" defTabSz="914400" rtl="0" eaLnBrk="1" latinLnBrk="0" hangingPunct="1">
      <a:defRPr sz="1200" kern="1200">
        <a:solidFill>
          <a:srgbClr val="FFFFFF"/>
        </a:solidFill>
        <a:latin typeface="Chalkboard" panose="03050602040202020205" pitchFamily="66" charset="77"/>
        <a:ea typeface="ヒラギノ明朝 ProN W3" panose="02020300000000000000" pitchFamily="18" charset="-128"/>
        <a:cs typeface="+mn-cs"/>
        <a:sym typeface="Chalkboard" panose="03050602040202020205" pitchFamily="66" charset="77"/>
      </a:defRPr>
    </a:lvl8pPr>
    <a:lvl9pPr marL="3657600" algn="l" defTabSz="914400" rtl="0" eaLnBrk="1" latinLnBrk="0" hangingPunct="1">
      <a:defRPr sz="1200" kern="1200">
        <a:solidFill>
          <a:srgbClr val="FFFFFF"/>
        </a:solidFill>
        <a:latin typeface="Chalkboard" panose="03050602040202020205" pitchFamily="66" charset="77"/>
        <a:ea typeface="ヒラギノ明朝 ProN W3" panose="02020300000000000000" pitchFamily="18" charset="-128"/>
        <a:cs typeface="+mn-cs"/>
        <a:sym typeface="Chalkboard" panose="03050602040202020205" pitchFamily="66" charset="77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5"/>
    <p:restoredTop sz="94717"/>
  </p:normalViewPr>
  <p:slideViewPr>
    <p:cSldViewPr>
      <p:cViewPr varScale="1">
        <p:scale>
          <a:sx n="81" d="100"/>
          <a:sy n="81" d="100"/>
        </p:scale>
        <p:origin x="1476" y="12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9348B5-5B44-40F1-8E05-74919D101501}" type="doc">
      <dgm:prSet loTypeId="urn:microsoft.com/office/officeart/2009/3/layout/FramedTextPicture" loCatId="picture" qsTypeId="urn:microsoft.com/office/officeart/2005/8/quickstyle/3d5" qsCatId="3D" csTypeId="urn:microsoft.com/office/officeart/2005/8/colors/accent3_1" csCatId="accent3" phldr="1"/>
      <dgm:spPr/>
      <dgm:t>
        <a:bodyPr/>
        <a:lstStyle/>
        <a:p>
          <a:endParaRPr lang="fi-FI"/>
        </a:p>
      </dgm:t>
    </dgm:pt>
    <dgm:pt modelId="{5CB73867-40A2-4A09-801D-9C46B6595CCF}">
      <dgm:prSet phldrT="[Text]"/>
      <dgm:spPr/>
      <dgm:t>
        <a:bodyPr/>
        <a:lstStyle/>
        <a:p>
          <a:r>
            <a:rPr lang="fi-FI" dirty="0"/>
            <a:t>Human </a:t>
          </a:r>
          <a:r>
            <a:rPr lang="fi-FI" dirty="0" err="1"/>
            <a:t>rights</a:t>
          </a:r>
          <a:endParaRPr lang="fi-FI" dirty="0"/>
        </a:p>
      </dgm:t>
    </dgm:pt>
    <dgm:pt modelId="{A4671CD6-FD2B-4778-81F6-E2C5FFF24B6E}" type="parTrans" cxnId="{6775EA0C-A7E9-47D5-B5A8-0D4E9D5FC272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721DCD94-BC3F-4045-8DE7-4EA64BE1876A}" type="sibTrans" cxnId="{6775EA0C-A7E9-47D5-B5A8-0D4E9D5FC272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760A4F9F-5481-4D75-963B-8DC0F068BE64}">
      <dgm:prSet phldrT="[Text]"/>
      <dgm:spPr/>
      <dgm:t>
        <a:bodyPr/>
        <a:lstStyle/>
        <a:p>
          <a:r>
            <a:rPr lang="fi-FI"/>
            <a:t>Law of Development</a:t>
          </a:r>
          <a:endParaRPr lang="fi-FI" dirty="0"/>
        </a:p>
      </dgm:t>
    </dgm:pt>
    <dgm:pt modelId="{22D2C542-1CF3-4F2E-94D8-A45F2A19A6E7}" type="parTrans" cxnId="{756F2A57-F8AF-4CE8-926A-18DFA180DAC6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CDBAB718-1781-448D-984A-10E5E745D879}" type="sibTrans" cxnId="{756F2A57-F8AF-4CE8-926A-18DFA180DAC6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1942F9A0-45D9-4BE9-990A-BC7EB00BA10C}">
      <dgm:prSet phldrT="[Text]"/>
      <dgm:spPr/>
      <dgm:t>
        <a:bodyPr/>
        <a:lstStyle/>
        <a:p>
          <a:r>
            <a:rPr lang="fi-FI"/>
            <a:t>International Arbitration</a:t>
          </a:r>
          <a:endParaRPr lang="fi-FI" dirty="0"/>
        </a:p>
      </dgm:t>
    </dgm:pt>
    <dgm:pt modelId="{DC2F5D5B-A988-4157-9317-C7C2C2C6FD4C}" type="parTrans" cxnId="{7EA2DEFF-8222-4009-BFD4-7EC7E2175656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D08C100B-D369-43F3-94E9-261A90FFABFF}" type="sibTrans" cxnId="{7EA2DEFF-8222-4009-BFD4-7EC7E2175656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C02C09F6-A8F9-498A-A23A-B92F44CDA113}">
      <dgm:prSet/>
      <dgm:spPr/>
      <dgm:t>
        <a:bodyPr/>
        <a:lstStyle/>
        <a:p>
          <a:r>
            <a:rPr lang="fi-FI" dirty="0" err="1"/>
            <a:t>Humanitarian</a:t>
          </a:r>
          <a:r>
            <a:rPr lang="fi-FI" dirty="0"/>
            <a:t> </a:t>
          </a:r>
          <a:r>
            <a:rPr lang="fi-FI" dirty="0" err="1"/>
            <a:t>law</a:t>
          </a:r>
          <a:r>
            <a:rPr lang="fi-FI" dirty="0"/>
            <a:t>, </a:t>
          </a:r>
          <a:r>
            <a:rPr lang="fi-FI" dirty="0" err="1"/>
            <a:t>law</a:t>
          </a:r>
          <a:r>
            <a:rPr lang="fi-FI" dirty="0"/>
            <a:t> of </a:t>
          </a:r>
          <a:r>
            <a:rPr lang="fi-FI" dirty="0" err="1"/>
            <a:t>war</a:t>
          </a:r>
          <a:r>
            <a:rPr lang="fi-FI" dirty="0"/>
            <a:t> + </a:t>
          </a:r>
          <a:r>
            <a:rPr lang="fi-FI" dirty="0" err="1"/>
            <a:t>law</a:t>
          </a:r>
          <a:r>
            <a:rPr lang="fi-FI" dirty="0"/>
            <a:t> of </a:t>
          </a:r>
          <a:r>
            <a:rPr lang="fi-FI" dirty="0" err="1"/>
            <a:t>weapons</a:t>
          </a:r>
          <a:endParaRPr lang="fi-FI" dirty="0"/>
        </a:p>
      </dgm:t>
    </dgm:pt>
    <dgm:pt modelId="{E79D3DD7-389D-4848-84D7-7466059C238C}" type="parTrans" cxnId="{4813ED46-0283-4C56-8A87-2FB476AE50AE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3CE0BA0E-816D-416A-985C-BE647C5DEF30}" type="sibTrans" cxnId="{4813ED46-0283-4C56-8A87-2FB476AE50AE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086DACB7-3BA9-4FB1-9880-CEDF53F86125}">
      <dgm:prSet/>
      <dgm:spPr/>
      <dgm:t>
        <a:bodyPr/>
        <a:lstStyle/>
        <a:p>
          <a:r>
            <a:rPr lang="fi-FI"/>
            <a:t>Int Environmental Law</a:t>
          </a:r>
          <a:endParaRPr lang="fi-FI" dirty="0"/>
        </a:p>
      </dgm:t>
    </dgm:pt>
    <dgm:pt modelId="{12CFB670-013B-40EA-BAB6-5F868E48E860}" type="parTrans" cxnId="{7B0F3B75-32F1-4F90-B1C9-6AFC4F0D0A4C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78DECA07-139E-49CB-AC5B-36AADDA84A72}" type="sibTrans" cxnId="{7B0F3B75-32F1-4F90-B1C9-6AFC4F0D0A4C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0862E064-CC43-458C-B396-FE9AFA3D51F1}">
      <dgm:prSet/>
      <dgm:spPr/>
      <dgm:t>
        <a:bodyPr/>
        <a:lstStyle/>
        <a:p>
          <a:r>
            <a:rPr lang="fi-FI"/>
            <a:t>International Administrative Law</a:t>
          </a:r>
          <a:endParaRPr lang="fi-FI" dirty="0"/>
        </a:p>
      </dgm:t>
    </dgm:pt>
    <dgm:pt modelId="{88353570-E56A-4FD4-97E6-D73F0AE61F02}" type="parTrans" cxnId="{0FC35B78-2E82-4383-90A9-DB95CECAC334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83A036C2-729D-4D6A-945A-A3D79377E1C1}" type="sibTrans" cxnId="{0FC35B78-2E82-4383-90A9-DB95CECAC334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7150EFD3-793B-4A47-A05B-FDF5672AD66D}">
      <dgm:prSet/>
      <dgm:spPr/>
      <dgm:t>
        <a:bodyPr/>
        <a:lstStyle/>
        <a:p>
          <a:r>
            <a:rPr lang="fi-FI" dirty="0" err="1"/>
            <a:t>Int’l</a:t>
          </a:r>
          <a:r>
            <a:rPr lang="fi-FI" dirty="0"/>
            <a:t> </a:t>
          </a:r>
          <a:r>
            <a:rPr lang="fi-FI" dirty="0" err="1"/>
            <a:t>Organizations</a:t>
          </a:r>
          <a:r>
            <a:rPr lang="fi-FI" dirty="0"/>
            <a:t> </a:t>
          </a:r>
          <a:r>
            <a:rPr lang="fi-FI" dirty="0" err="1"/>
            <a:t>Law</a:t>
          </a:r>
          <a:endParaRPr lang="fi-FI" dirty="0"/>
        </a:p>
      </dgm:t>
    </dgm:pt>
    <dgm:pt modelId="{F1030A4E-20B6-45A7-B6A3-DDBC5462A4BD}" type="parTrans" cxnId="{8AA90D2B-C1B7-41B3-A89B-AD76F1BEDEB0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1ED7F163-88F3-4C4A-B4CD-A91EB2A7A7DE}" type="sibTrans" cxnId="{8AA90D2B-C1B7-41B3-A89B-AD76F1BEDEB0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221AA50A-4C94-469F-AE3C-97CE6B9774CD}">
      <dgm:prSet/>
      <dgm:spPr/>
      <dgm:t>
        <a:bodyPr/>
        <a:lstStyle/>
        <a:p>
          <a:r>
            <a:rPr lang="fi-FI"/>
            <a:t>Int’l Constitutional law</a:t>
          </a:r>
          <a:endParaRPr lang="fi-FI" dirty="0"/>
        </a:p>
      </dgm:t>
    </dgm:pt>
    <dgm:pt modelId="{C4AD8D31-B2D6-4630-A0B7-32949F444DC6}" type="parTrans" cxnId="{E4F04BA4-04F3-4A1C-9980-5C96FEA1AD21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1076F3EB-1E4A-4B82-9030-47C10B747553}" type="sibTrans" cxnId="{E4F04BA4-04F3-4A1C-9980-5C96FEA1AD21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1E6352FA-17ED-4A46-83AA-386A5CB43A3F}">
      <dgm:prSet/>
      <dgm:spPr/>
      <dgm:t>
        <a:bodyPr/>
        <a:lstStyle/>
        <a:p>
          <a:r>
            <a:rPr lang="fi-FI"/>
            <a:t>International Trade Law</a:t>
          </a:r>
          <a:endParaRPr lang="fi-FI" dirty="0"/>
        </a:p>
      </dgm:t>
    </dgm:pt>
    <dgm:pt modelId="{108642EB-95D7-42B5-9529-C8325B27AB14}" type="parTrans" cxnId="{7D1AA0F8-E2D8-4C4A-A7B4-744957342EA1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7E9748C7-7F53-47C5-90CA-C7838A08EA72}" type="sibTrans" cxnId="{7D1AA0F8-E2D8-4C4A-A7B4-744957342EA1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3CB7CB00-AEB9-4BE3-8755-C2D4ECDB967F}">
      <dgm:prSet/>
      <dgm:spPr/>
      <dgm:t>
        <a:bodyPr/>
        <a:lstStyle/>
        <a:p>
          <a:endParaRPr lang="fi-FI" dirty="0">
            <a:solidFill>
              <a:srgbClr val="FFFFFF"/>
            </a:solidFill>
          </a:endParaRPr>
        </a:p>
      </dgm:t>
    </dgm:pt>
    <dgm:pt modelId="{ADBC8CD1-A14C-4510-96A2-F13CAEDE7385}" type="parTrans" cxnId="{30B12053-1243-4B50-B0FF-EDB6DA98BE6E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427D2AA2-159A-4687-8CFD-E2EDB817D265}" type="sibTrans" cxnId="{30B12053-1243-4B50-B0FF-EDB6DA98BE6E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B906FB33-80C8-43FD-96FD-6851F9DA8DAD}">
      <dgm:prSet/>
      <dgm:spPr/>
      <dgm:t>
        <a:bodyPr/>
        <a:lstStyle/>
        <a:p>
          <a:r>
            <a:rPr lang="fi-FI"/>
            <a:t>International Financial Law</a:t>
          </a:r>
          <a:endParaRPr lang="fi-FI" dirty="0"/>
        </a:p>
      </dgm:t>
    </dgm:pt>
    <dgm:pt modelId="{88D967C2-DDFB-4FBD-A629-D6F105AC4262}" type="parTrans" cxnId="{76829ADE-EBD2-4615-95AB-BBEE3EC1A117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1BE909F4-40F2-425E-942F-488AAEC7236C}" type="sibTrans" cxnId="{76829ADE-EBD2-4615-95AB-BBEE3EC1A117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ED501D1F-006B-42B9-BE6C-8BD4CDEFC123}">
      <dgm:prSet/>
      <dgm:spPr/>
      <dgm:t>
        <a:bodyPr/>
        <a:lstStyle/>
        <a:p>
          <a:r>
            <a:rPr lang="fi-FI" dirty="0" err="1"/>
            <a:t>Int’l</a:t>
          </a:r>
          <a:r>
            <a:rPr lang="fi-FI" dirty="0"/>
            <a:t> </a:t>
          </a:r>
          <a:r>
            <a:rPr lang="fi-FI" dirty="0" err="1"/>
            <a:t>Tax</a:t>
          </a:r>
          <a:r>
            <a:rPr lang="fi-FI" dirty="0"/>
            <a:t> </a:t>
          </a:r>
          <a:r>
            <a:rPr lang="fi-FI" dirty="0" err="1"/>
            <a:t>Law</a:t>
          </a:r>
          <a:endParaRPr lang="fi-FI" dirty="0"/>
        </a:p>
      </dgm:t>
    </dgm:pt>
    <dgm:pt modelId="{C8EC16FE-FEAE-4151-A088-A1BEEA397B8F}" type="parTrans" cxnId="{E356E181-C930-46CE-ABFE-FBF9AEAAFD1B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6F4A7AE9-E6A7-4AA2-BE53-23EA88754011}" type="sibTrans" cxnId="{E356E181-C930-46CE-ABFE-FBF9AEAAFD1B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B4CC91D6-28BB-40AF-8BFB-F77010993155}">
      <dgm:prSet/>
      <dgm:spPr/>
      <dgm:t>
        <a:bodyPr/>
        <a:lstStyle/>
        <a:p>
          <a:r>
            <a:rPr lang="fi-FI"/>
            <a:t>Public International Law</a:t>
          </a:r>
          <a:endParaRPr lang="fi-FI" dirty="0"/>
        </a:p>
      </dgm:t>
    </dgm:pt>
    <dgm:pt modelId="{9AF0F68E-116B-4103-8171-5C1074CFA3D3}" type="parTrans" cxnId="{8EC00DE8-A056-42A2-BD34-715F31659C19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AE969F6E-B4E9-48BE-9493-35F9C28B9810}" type="sibTrans" cxnId="{8EC00DE8-A056-42A2-BD34-715F31659C19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B8B0717F-0F79-4F63-8637-388E354C4C1B}">
      <dgm:prSet/>
      <dgm:spPr/>
      <dgm:t>
        <a:bodyPr/>
        <a:lstStyle/>
        <a:p>
          <a:r>
            <a:rPr lang="fi-FI" dirty="0" err="1"/>
            <a:t>Private</a:t>
          </a:r>
          <a:r>
            <a:rPr lang="fi-FI" dirty="0"/>
            <a:t> International </a:t>
          </a:r>
          <a:r>
            <a:rPr lang="fi-FI" dirty="0" err="1"/>
            <a:t>Law</a:t>
          </a:r>
          <a:r>
            <a:rPr lang="fi-FI" dirty="0"/>
            <a:t> (Forum </a:t>
          </a:r>
          <a:r>
            <a:rPr lang="fi-FI" dirty="0" err="1"/>
            <a:t>Law</a:t>
          </a:r>
          <a:r>
            <a:rPr lang="fi-FI" dirty="0"/>
            <a:t>)</a:t>
          </a:r>
        </a:p>
      </dgm:t>
    </dgm:pt>
    <dgm:pt modelId="{78C91CA3-ABA0-4CB7-A6ED-FAB4E7BFC9F7}" type="parTrans" cxnId="{E8590160-72A7-4C0D-894D-61DA42664F78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78F49874-FC30-4086-AE11-02ABE1678460}" type="sibTrans" cxnId="{E8590160-72A7-4C0D-894D-61DA42664F78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3154DB12-10C2-4C6E-BEF9-A2287935624D}">
      <dgm:prSet/>
      <dgm:spPr/>
      <dgm:t>
        <a:bodyPr/>
        <a:lstStyle/>
        <a:p>
          <a:r>
            <a:rPr lang="fi-FI" dirty="0"/>
            <a:t>International </a:t>
          </a:r>
          <a:r>
            <a:rPr lang="fi-FI" dirty="0" err="1"/>
            <a:t>Procedural</a:t>
          </a:r>
          <a:r>
            <a:rPr lang="fi-FI" dirty="0"/>
            <a:t> </a:t>
          </a:r>
          <a:r>
            <a:rPr lang="fi-FI" dirty="0" err="1"/>
            <a:t>Law</a:t>
          </a:r>
          <a:endParaRPr lang="fi-FI" dirty="0"/>
        </a:p>
      </dgm:t>
    </dgm:pt>
    <dgm:pt modelId="{4A2A538C-3463-4558-A167-53FF6FAC4551}" type="parTrans" cxnId="{152F1BE1-DC51-46E0-97C4-20BE50438C85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4671BAF7-F0B1-4F7E-9269-03EA70E3142C}" type="sibTrans" cxnId="{152F1BE1-DC51-46E0-97C4-20BE50438C85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A07B72BC-13A7-48E7-855F-AB3CA42BC2D2}">
      <dgm:prSet/>
      <dgm:spPr/>
      <dgm:t>
        <a:bodyPr/>
        <a:lstStyle/>
        <a:p>
          <a:r>
            <a:rPr lang="fi-FI"/>
            <a:t>Law of Sea</a:t>
          </a:r>
          <a:endParaRPr lang="fi-FI" dirty="0"/>
        </a:p>
      </dgm:t>
    </dgm:pt>
    <dgm:pt modelId="{298894D9-CEC4-4ECF-86EB-77AFCD11147F}" type="parTrans" cxnId="{B5ABC957-EBBC-437D-93A8-770471B192E1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508A440B-80CE-417F-9A04-76B918854C3E}" type="sibTrans" cxnId="{B5ABC957-EBBC-437D-93A8-770471B192E1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1DFC9934-C158-4E54-81EE-122A872A0B59}">
      <dgm:prSet/>
      <dgm:spPr/>
      <dgm:t>
        <a:bodyPr/>
        <a:lstStyle/>
        <a:p>
          <a:r>
            <a:rPr lang="fi-FI" dirty="0" err="1"/>
            <a:t>Int’l</a:t>
          </a:r>
          <a:r>
            <a:rPr lang="fi-FI" dirty="0"/>
            <a:t> Energy </a:t>
          </a:r>
          <a:r>
            <a:rPr lang="fi-FI" dirty="0" err="1"/>
            <a:t>Law</a:t>
          </a:r>
          <a:endParaRPr lang="fi-FI" dirty="0"/>
        </a:p>
      </dgm:t>
    </dgm:pt>
    <dgm:pt modelId="{7A3B6234-F3C1-46EA-893C-D6A22C46947A}" type="parTrans" cxnId="{61407542-706D-48A8-B9AF-14D5D8692A0B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C710BA13-957A-45B7-8247-6DF1F85ACAB2}" type="sibTrans" cxnId="{61407542-706D-48A8-B9AF-14D5D8692A0B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75204346-8DD2-4FCF-8B86-71125ED87A3E}">
      <dgm:prSet/>
      <dgm:spPr/>
      <dgm:t>
        <a:bodyPr/>
        <a:lstStyle/>
        <a:p>
          <a:r>
            <a:rPr lang="fi-FI"/>
            <a:t>Int’L Labor Law</a:t>
          </a:r>
          <a:endParaRPr lang="fi-FI" dirty="0"/>
        </a:p>
      </dgm:t>
    </dgm:pt>
    <dgm:pt modelId="{3FFF360D-0A68-4F62-9B77-9F328814C161}" type="parTrans" cxnId="{DADEE946-18C2-443C-A847-111A573774E2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A0CB20B0-4460-4664-BBD5-73A192E09BEE}" type="sibTrans" cxnId="{DADEE946-18C2-443C-A847-111A573774E2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81D8B7C5-85ED-4507-8FFD-32771D55A665}">
      <dgm:prSet/>
      <dgm:spPr/>
      <dgm:t>
        <a:bodyPr/>
        <a:lstStyle/>
        <a:p>
          <a:r>
            <a:rPr lang="fi-FI"/>
            <a:t>Transnational Law</a:t>
          </a:r>
          <a:endParaRPr lang="fi-FI" dirty="0"/>
        </a:p>
      </dgm:t>
    </dgm:pt>
    <dgm:pt modelId="{28A2D36B-854C-4572-BA56-9D1231B92302}" type="parTrans" cxnId="{9E674E02-1960-4B8F-A3CF-59CC35B877C2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FACDC284-8470-4CB2-8204-C402892B1D93}" type="sibTrans" cxnId="{9E674E02-1960-4B8F-A3CF-59CC35B877C2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278DBFE7-826E-4C02-A23F-CF5E449BCCB1}">
      <dgm:prSet/>
      <dgm:spPr/>
      <dgm:t>
        <a:bodyPr/>
        <a:lstStyle/>
        <a:p>
          <a:r>
            <a:rPr lang="fi-FI" dirty="0" err="1"/>
            <a:t>Int’l</a:t>
          </a:r>
          <a:r>
            <a:rPr lang="fi-FI" dirty="0"/>
            <a:t> </a:t>
          </a:r>
          <a:r>
            <a:rPr lang="fi-FI" dirty="0" err="1"/>
            <a:t>Family</a:t>
          </a:r>
          <a:r>
            <a:rPr lang="fi-FI" dirty="0"/>
            <a:t> </a:t>
          </a:r>
          <a:r>
            <a:rPr lang="fi-FI" dirty="0" err="1"/>
            <a:t>Law</a:t>
          </a:r>
          <a:endParaRPr lang="fi-FI" dirty="0"/>
        </a:p>
      </dgm:t>
    </dgm:pt>
    <dgm:pt modelId="{9D8AC283-8E79-45AB-A86D-F4CBB521B669}" type="parTrans" cxnId="{174C6DAD-ACC6-4DF2-9145-04BD83A898A1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A88B7739-6D7C-4876-9207-0E5616659638}" type="sibTrans" cxnId="{174C6DAD-ACC6-4DF2-9145-04BD83A898A1}">
      <dgm:prSet/>
      <dgm:spPr/>
      <dgm:t>
        <a:bodyPr/>
        <a:lstStyle/>
        <a:p>
          <a:endParaRPr lang="fi-FI">
            <a:solidFill>
              <a:srgbClr val="FFFFFF"/>
            </a:solidFill>
          </a:endParaRPr>
        </a:p>
      </dgm:t>
    </dgm:pt>
    <dgm:pt modelId="{088AC162-7227-4D14-9FC9-EEE8DBC2D664}" type="pres">
      <dgm:prSet presAssocID="{B99348B5-5B44-40F1-8E05-74919D101501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fi-FI"/>
        </a:p>
      </dgm:t>
    </dgm:pt>
    <dgm:pt modelId="{77FC5879-F793-4DC5-89DC-E42B5F6BA548}" type="pres">
      <dgm:prSet presAssocID="{5CB73867-40A2-4A09-801D-9C46B6595CCF}" presName="composite" presStyleCnt="0">
        <dgm:presLayoutVars>
          <dgm:chMax/>
          <dgm:chPref/>
        </dgm:presLayoutVars>
      </dgm:prSet>
      <dgm:spPr/>
    </dgm:pt>
    <dgm:pt modelId="{3448DDF4-C376-40EF-9262-7D276D08F442}" type="pres">
      <dgm:prSet presAssocID="{5CB73867-40A2-4A09-801D-9C46B6595CCF}" presName="Image" presStyleLbl="bgImgPlace1" presStyleIdx="0" presStyleCnt="19" custFlipVert="1" custFlipHor="1" custScaleX="5265" custScaleY="7897"/>
      <dgm:spPr/>
    </dgm:pt>
    <dgm:pt modelId="{26C30EDB-E2D5-4753-9EFD-47C9208A9A69}" type="pres">
      <dgm:prSet presAssocID="{5CB73867-40A2-4A09-801D-9C46B6595CCF}" presName="ParentText" presStyleLbl="revTx" presStyleIdx="0" presStyleCnt="19" custScaleX="135388" custScaleY="155868" custLinFactY="99196" custLinFactNeighborX="18479" custLinFactNeighborY="100000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i-FI"/>
        </a:p>
      </dgm:t>
    </dgm:pt>
    <dgm:pt modelId="{84F20980-A0C2-4B83-9B97-5E47D9C8A3C8}" type="pres">
      <dgm:prSet presAssocID="{5CB73867-40A2-4A09-801D-9C46B6595CCF}" presName="tlFrame" presStyleLbl="node1" presStyleIdx="0" presStyleCnt="76" custLinFactY="274007" custLinFactNeighborX="40008" custLinFactNeighborY="300000"/>
      <dgm:spPr/>
    </dgm:pt>
    <dgm:pt modelId="{6D409BB5-EB2A-44D8-9F32-58A1FBA4B211}" type="pres">
      <dgm:prSet presAssocID="{5CB73867-40A2-4A09-801D-9C46B6595CCF}" presName="trFrame" presStyleLbl="node1" presStyleIdx="1" presStyleCnt="76" custLinFactY="235229" custLinFactNeighborX="73925" custLinFactNeighborY="300000"/>
      <dgm:spPr/>
    </dgm:pt>
    <dgm:pt modelId="{29A35375-22FF-4152-BC5E-F5B65B5234DC}" type="pres">
      <dgm:prSet presAssocID="{5CB73867-40A2-4A09-801D-9C46B6595CCF}" presName="blFrame" presStyleLbl="node1" presStyleIdx="2" presStyleCnt="76" custLinFactY="256718" custLinFactNeighborX="40008" custLinFactNeighborY="300000"/>
      <dgm:spPr/>
    </dgm:pt>
    <dgm:pt modelId="{A4C82BED-AC10-450A-AA2F-670BA0A3A7D5}" type="pres">
      <dgm:prSet presAssocID="{5CB73867-40A2-4A09-801D-9C46B6595CCF}" presName="brFrame" presStyleLbl="node1" presStyleIdx="3" presStyleCnt="76" custLinFactY="256718" custLinFactNeighborX="54531" custLinFactNeighborY="300000"/>
      <dgm:spPr/>
    </dgm:pt>
    <dgm:pt modelId="{717A8BCC-B07B-4BCE-BEA1-F7FB93C4336C}" type="pres">
      <dgm:prSet presAssocID="{721DCD94-BC3F-4045-8DE7-4EA64BE1876A}" presName="sibTrans" presStyleCnt="0"/>
      <dgm:spPr/>
    </dgm:pt>
    <dgm:pt modelId="{219B6083-89E0-4D72-9945-F605F29827ED}" type="pres">
      <dgm:prSet presAssocID="{C02C09F6-A8F9-498A-A23A-B92F44CDA113}" presName="composite" presStyleCnt="0">
        <dgm:presLayoutVars>
          <dgm:chMax/>
          <dgm:chPref/>
        </dgm:presLayoutVars>
      </dgm:prSet>
      <dgm:spPr/>
    </dgm:pt>
    <dgm:pt modelId="{88471CBA-80FE-4E00-9258-B1B59D6115A8}" type="pres">
      <dgm:prSet presAssocID="{C02C09F6-A8F9-498A-A23A-B92F44CDA113}" presName="Image" presStyleLbl="bgImgPlace1" presStyleIdx="1" presStyleCnt="19" custFlipVert="1" custScaleX="4879" custScaleY="10103" custLinFactX="-89753" custLinFactY="-13043" custLinFactNeighborX="-100000" custLinFactNeighborY="-100000"/>
      <dgm:spPr/>
    </dgm:pt>
    <dgm:pt modelId="{C3A8EFB7-5F76-449A-8F70-DF251485E859}" type="pres">
      <dgm:prSet presAssocID="{C02C09F6-A8F9-498A-A23A-B92F44CDA113}" presName="ParentText" presStyleLbl="revTx" presStyleIdx="1" presStyleCnt="19" custAng="0" custLinFactX="-70517" custLinFactNeighborX="-100000" custLinFactNeighborY="-18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90333830-3120-448A-A703-A6ACE78C4345}" type="pres">
      <dgm:prSet presAssocID="{C02C09F6-A8F9-498A-A23A-B92F44CDA113}" presName="tlFrame" presStyleLbl="node1" presStyleIdx="4" presStyleCnt="76"/>
      <dgm:spPr/>
    </dgm:pt>
    <dgm:pt modelId="{D2F26C5D-157F-4591-B95D-33054ED957B6}" type="pres">
      <dgm:prSet presAssocID="{C02C09F6-A8F9-498A-A23A-B92F44CDA113}" presName="trFrame" presStyleLbl="node1" presStyleIdx="5" presStyleCnt="76"/>
      <dgm:spPr/>
    </dgm:pt>
    <dgm:pt modelId="{8378D867-6954-48A5-95FB-D0902886E925}" type="pres">
      <dgm:prSet presAssocID="{C02C09F6-A8F9-498A-A23A-B92F44CDA113}" presName="blFrame" presStyleLbl="node1" presStyleIdx="6" presStyleCnt="76"/>
      <dgm:spPr/>
    </dgm:pt>
    <dgm:pt modelId="{BD41AD6F-89B7-4304-9FC3-94BE8F097C43}" type="pres">
      <dgm:prSet presAssocID="{C02C09F6-A8F9-498A-A23A-B92F44CDA113}" presName="brFrame" presStyleLbl="node1" presStyleIdx="7" presStyleCnt="76"/>
      <dgm:spPr/>
    </dgm:pt>
    <dgm:pt modelId="{D7F07EB7-55D9-4E35-AA43-1A9EA9399225}" type="pres">
      <dgm:prSet presAssocID="{3CE0BA0E-816D-416A-985C-BE647C5DEF30}" presName="sibTrans" presStyleCnt="0"/>
      <dgm:spPr/>
    </dgm:pt>
    <dgm:pt modelId="{9E45B7B9-C463-4BF5-8C30-39B56D939DC3}" type="pres">
      <dgm:prSet presAssocID="{086DACB7-3BA9-4FB1-9880-CEDF53F86125}" presName="composite" presStyleCnt="0">
        <dgm:presLayoutVars>
          <dgm:chMax/>
          <dgm:chPref/>
        </dgm:presLayoutVars>
      </dgm:prSet>
      <dgm:spPr/>
    </dgm:pt>
    <dgm:pt modelId="{1AF54B41-9129-46EF-BCC2-DB9EF32CA476}" type="pres">
      <dgm:prSet presAssocID="{086DACB7-3BA9-4FB1-9880-CEDF53F86125}" presName="Image" presStyleLbl="bgImgPlace1" presStyleIdx="2" presStyleCnt="19" custFlipVert="1" custFlipHor="1" custScaleX="10104" custScaleY="10103" custLinFactX="-23765" custLinFactY="-1806" custLinFactNeighborX="-100000" custLinFactNeighborY="-100000"/>
      <dgm:spPr/>
    </dgm:pt>
    <dgm:pt modelId="{38B07E76-8EDB-4782-B5BF-400DFD0C39D8}" type="pres">
      <dgm:prSet presAssocID="{086DACB7-3BA9-4FB1-9880-CEDF53F86125}" presName="ParentText" presStyleLbl="revTx" presStyleIdx="2" presStyleCnt="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1FAF800-8A28-4F88-8AD6-8B6DE2754BD5}" type="pres">
      <dgm:prSet presAssocID="{086DACB7-3BA9-4FB1-9880-CEDF53F86125}" presName="tlFrame" presStyleLbl="node1" presStyleIdx="8" presStyleCnt="76"/>
      <dgm:spPr/>
    </dgm:pt>
    <dgm:pt modelId="{04CA2C7E-B99E-4646-812B-CC0A40166A00}" type="pres">
      <dgm:prSet presAssocID="{086DACB7-3BA9-4FB1-9880-CEDF53F86125}" presName="trFrame" presStyleLbl="node1" presStyleIdx="9" presStyleCnt="76"/>
      <dgm:spPr/>
    </dgm:pt>
    <dgm:pt modelId="{ECC834F8-6D5F-4BCC-97AC-6F4FB0CF4F3E}" type="pres">
      <dgm:prSet presAssocID="{086DACB7-3BA9-4FB1-9880-CEDF53F86125}" presName="blFrame" presStyleLbl="node1" presStyleIdx="10" presStyleCnt="76"/>
      <dgm:spPr/>
    </dgm:pt>
    <dgm:pt modelId="{95C7A9A4-96BB-402A-87AC-124F7D9B31BE}" type="pres">
      <dgm:prSet presAssocID="{086DACB7-3BA9-4FB1-9880-CEDF53F86125}" presName="brFrame" presStyleLbl="node1" presStyleIdx="11" presStyleCnt="76"/>
      <dgm:spPr/>
    </dgm:pt>
    <dgm:pt modelId="{A838C4A2-D354-40C3-B610-0E979015DF26}" type="pres">
      <dgm:prSet presAssocID="{78DECA07-139E-49CB-AC5B-36AADDA84A72}" presName="sibTrans" presStyleCnt="0"/>
      <dgm:spPr/>
    </dgm:pt>
    <dgm:pt modelId="{5438807D-C7AB-4F22-B7CF-D17D6B30FDC6}" type="pres">
      <dgm:prSet presAssocID="{A07B72BC-13A7-48E7-855F-AB3CA42BC2D2}" presName="composite" presStyleCnt="0">
        <dgm:presLayoutVars>
          <dgm:chMax/>
          <dgm:chPref/>
        </dgm:presLayoutVars>
      </dgm:prSet>
      <dgm:spPr/>
    </dgm:pt>
    <dgm:pt modelId="{21CF8BCE-82D4-4BBF-98FF-C89381D36B83}" type="pres">
      <dgm:prSet presAssocID="{A07B72BC-13A7-48E7-855F-AB3CA42BC2D2}" presName="Image" presStyleLbl="bgImgPlace1" presStyleIdx="3" presStyleCnt="19" custAng="997045" custFlipVert="0" custFlipHor="1" custScaleX="39996" custScaleY="21713" custLinFactY="-100000" custLinFactNeighborX="36939" custLinFactNeighborY="-180495"/>
      <dgm:spPr/>
    </dgm:pt>
    <dgm:pt modelId="{482E64C4-3551-45A0-AD66-8719FAD2DC57}" type="pres">
      <dgm:prSet presAssocID="{A07B72BC-13A7-48E7-855F-AB3CA42BC2D2}" presName="ParentText" presStyleLbl="revTx" presStyleIdx="3" presStyleCnt="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C7D0CDCE-3BEC-47B7-996A-B14330147167}" type="pres">
      <dgm:prSet presAssocID="{A07B72BC-13A7-48E7-855F-AB3CA42BC2D2}" presName="tlFrame" presStyleLbl="node1" presStyleIdx="12" presStyleCnt="76"/>
      <dgm:spPr/>
    </dgm:pt>
    <dgm:pt modelId="{71CFCA08-B27C-4E67-94E3-2C2FA102C63D}" type="pres">
      <dgm:prSet presAssocID="{A07B72BC-13A7-48E7-855F-AB3CA42BC2D2}" presName="trFrame" presStyleLbl="node1" presStyleIdx="13" presStyleCnt="76"/>
      <dgm:spPr/>
    </dgm:pt>
    <dgm:pt modelId="{B2EEED11-A45E-402A-893A-AC87CEC7EE79}" type="pres">
      <dgm:prSet presAssocID="{A07B72BC-13A7-48E7-855F-AB3CA42BC2D2}" presName="blFrame" presStyleLbl="node1" presStyleIdx="14" presStyleCnt="76"/>
      <dgm:spPr/>
    </dgm:pt>
    <dgm:pt modelId="{E7939364-F33F-4983-B2A5-8F150A5A9610}" type="pres">
      <dgm:prSet presAssocID="{A07B72BC-13A7-48E7-855F-AB3CA42BC2D2}" presName="brFrame" presStyleLbl="node1" presStyleIdx="15" presStyleCnt="76"/>
      <dgm:spPr/>
    </dgm:pt>
    <dgm:pt modelId="{BBDAB21D-F834-48FB-A9D3-84220A973314}" type="pres">
      <dgm:prSet presAssocID="{508A440B-80CE-417F-9A04-76B918854C3E}" presName="sibTrans" presStyleCnt="0"/>
      <dgm:spPr/>
    </dgm:pt>
    <dgm:pt modelId="{10889ACF-787B-4169-9F0E-0A62B771DB19}" type="pres">
      <dgm:prSet presAssocID="{1DFC9934-C158-4E54-81EE-122A872A0B59}" presName="composite" presStyleCnt="0">
        <dgm:presLayoutVars>
          <dgm:chMax/>
          <dgm:chPref/>
        </dgm:presLayoutVars>
      </dgm:prSet>
      <dgm:spPr/>
    </dgm:pt>
    <dgm:pt modelId="{1BC7E138-7F85-42C8-AF56-DD58FF7B9956}" type="pres">
      <dgm:prSet presAssocID="{1DFC9934-C158-4E54-81EE-122A872A0B59}" presName="Image" presStyleLbl="bgImgPlace1" presStyleIdx="4" presStyleCnt="19" custAng="21371352" custFlipHor="1" custScaleX="20273" custScaleY="7135" custLinFactX="-91044" custLinFactY="-33659" custLinFactNeighborX="-100000" custLinFactNeighborY="-100000"/>
      <dgm:spPr/>
    </dgm:pt>
    <dgm:pt modelId="{F0913616-FDCC-4E0C-AD70-BD9B2C9C44D5}" type="pres">
      <dgm:prSet presAssocID="{1DFC9934-C158-4E54-81EE-122A872A0B59}" presName="ParentText" presStyleLbl="revTx" presStyleIdx="4" presStyleCnt="19" custScaleX="117694" custScaleY="72457" custLinFactX="-81654" custLinFactY="100000" custLinFactNeighborX="-100000" custLinFactNeighborY="10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460BBA37-9F2E-40E0-8F90-9F0254FF855F}" type="pres">
      <dgm:prSet presAssocID="{1DFC9934-C158-4E54-81EE-122A872A0B59}" presName="tlFrame" presStyleLbl="node1" presStyleIdx="16" presStyleCnt="76" custLinFactX="-375877" custLinFactY="200000" custLinFactNeighborX="-400000" custLinFactNeighborY="298673"/>
      <dgm:spPr/>
    </dgm:pt>
    <dgm:pt modelId="{7DA70969-B0A6-4B61-B005-D9034CBF1D3A}" type="pres">
      <dgm:prSet presAssocID="{1DFC9934-C158-4E54-81EE-122A872A0B59}" presName="trFrame" presStyleLbl="node1" presStyleIdx="17" presStyleCnt="76" custLinFactX="-322565" custLinFactY="200000" custLinFactNeighborX="-400000" custLinFactNeighborY="298673"/>
      <dgm:spPr/>
    </dgm:pt>
    <dgm:pt modelId="{8F8D5F94-2E4C-4270-B232-EE3DB03056D0}" type="pres">
      <dgm:prSet presAssocID="{1DFC9934-C158-4E54-81EE-122A872A0B59}" presName="blFrame" presStyleLbl="node1" presStyleIdx="18" presStyleCnt="76" custLinFactX="-356482" custLinFactY="220162" custLinFactNeighborX="-400000" custLinFactNeighborY="300000"/>
      <dgm:spPr/>
    </dgm:pt>
    <dgm:pt modelId="{CFB25E52-8BB6-44EF-86CB-A53C6BC19F42}" type="pres">
      <dgm:prSet presAssocID="{1DFC9934-C158-4E54-81EE-122A872A0B59}" presName="brFrame" presStyleLbl="node1" presStyleIdx="19" presStyleCnt="76" custLinFactX="-322565" custLinFactY="200773" custLinFactNeighborX="-400000" custLinFactNeighborY="300000"/>
      <dgm:spPr/>
    </dgm:pt>
    <dgm:pt modelId="{70873218-C650-4DE2-ABF0-2338ACD59873}" type="pres">
      <dgm:prSet presAssocID="{C710BA13-957A-45B7-8247-6DF1F85ACAB2}" presName="sibTrans" presStyleCnt="0"/>
      <dgm:spPr/>
    </dgm:pt>
    <dgm:pt modelId="{A4FD2353-3413-46C1-A70E-1CFB5AB52551}" type="pres">
      <dgm:prSet presAssocID="{B8B0717F-0F79-4F63-8637-388E354C4C1B}" presName="composite" presStyleCnt="0">
        <dgm:presLayoutVars>
          <dgm:chMax/>
          <dgm:chPref/>
        </dgm:presLayoutVars>
      </dgm:prSet>
      <dgm:spPr/>
    </dgm:pt>
    <dgm:pt modelId="{B564A644-3EE6-400E-8C84-9417509EE6DC}" type="pres">
      <dgm:prSet presAssocID="{B8B0717F-0F79-4F63-8637-388E354C4C1B}" presName="Image" presStyleLbl="bgImgPlace1" presStyleIdx="5" presStyleCnt="19" custScaleX="4624" custScaleY="9246" custLinFactX="-16912" custLinFactNeighborX="-100000" custLinFactNeighborY="27758"/>
      <dgm:spPr/>
    </dgm:pt>
    <dgm:pt modelId="{AA109169-4A94-4C6C-A537-14DBE8FF6E0B}" type="pres">
      <dgm:prSet presAssocID="{B8B0717F-0F79-4F63-8637-388E354C4C1B}" presName="ParentText" presStyleLbl="revTx" presStyleIdx="5" presStyleCnt="19" custLinFactY="100000" custLinFactNeighborX="3598" custLinFactNeighborY="1044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A73082F1-3B92-44D4-86C8-F5D0FD3A25BB}" type="pres">
      <dgm:prSet presAssocID="{B8B0717F-0F79-4F63-8637-388E354C4C1B}" presName="tlFrame" presStyleLbl="node1" presStyleIdx="20" presStyleCnt="76" custLinFactY="200000" custLinFactNeighborX="-6463" custLinFactNeighborY="226620"/>
      <dgm:spPr/>
    </dgm:pt>
    <dgm:pt modelId="{C439E3A8-8B33-4DE2-AA67-3184D9982502}" type="pres">
      <dgm:prSet presAssocID="{B8B0717F-0F79-4F63-8637-388E354C4C1B}" presName="trFrame" presStyleLbl="node1" presStyleIdx="21" presStyleCnt="76" custLinFactY="200000" custLinFactNeighborX="27454" custLinFactNeighborY="226620"/>
      <dgm:spPr/>
    </dgm:pt>
    <dgm:pt modelId="{832EE8AE-A645-48BB-8A8B-12551C1DF6D6}" type="pres">
      <dgm:prSet presAssocID="{B8B0717F-0F79-4F63-8637-388E354C4C1B}" presName="blFrame" presStyleLbl="node1" presStyleIdx="22" presStyleCnt="76" custLinFactY="225668" custLinFactNeighborX="12931" custLinFactNeighborY="300000"/>
      <dgm:spPr/>
    </dgm:pt>
    <dgm:pt modelId="{E4B6D95E-5796-4FC0-8E32-D7E1930D9500}" type="pres">
      <dgm:prSet presAssocID="{B8B0717F-0F79-4F63-8637-388E354C4C1B}" presName="brFrame" presStyleLbl="node1" presStyleIdx="23" presStyleCnt="76" custLinFactY="245057" custLinFactNeighborX="27454" custLinFactNeighborY="300000"/>
      <dgm:spPr/>
    </dgm:pt>
    <dgm:pt modelId="{12E9E9EE-A7CD-49FD-B54B-6B1C9C9E9EB1}" type="pres">
      <dgm:prSet presAssocID="{78F49874-FC30-4086-AE11-02ABE1678460}" presName="sibTrans" presStyleCnt="0"/>
      <dgm:spPr/>
    </dgm:pt>
    <dgm:pt modelId="{174D93AE-99E8-4A1D-93B4-6D53807EF4D7}" type="pres">
      <dgm:prSet presAssocID="{75204346-8DD2-4FCF-8B86-71125ED87A3E}" presName="composite" presStyleCnt="0">
        <dgm:presLayoutVars>
          <dgm:chMax/>
          <dgm:chPref/>
        </dgm:presLayoutVars>
      </dgm:prSet>
      <dgm:spPr/>
    </dgm:pt>
    <dgm:pt modelId="{2301DFF1-259D-456F-AA79-C78EC62A96AB}" type="pres">
      <dgm:prSet presAssocID="{75204346-8DD2-4FCF-8B86-71125ED87A3E}" presName="Image" presStyleLbl="bgImgPlace1" presStyleIdx="6" presStyleCnt="19" custFlipVert="1" custFlipHor="1" custScaleX="17435" custScaleY="9829" custLinFactNeighborX="-53119" custLinFactNeighborY="-49370"/>
      <dgm:spPr/>
    </dgm:pt>
    <dgm:pt modelId="{C2339D99-8704-4A22-938F-86CF4E886792}" type="pres">
      <dgm:prSet presAssocID="{75204346-8DD2-4FCF-8B86-71125ED87A3E}" presName="ParentText" presStyleLbl="revTx" presStyleIdx="6" presStyleCnt="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9904D27D-B7B0-4113-8952-F5F505467F51}" type="pres">
      <dgm:prSet presAssocID="{75204346-8DD2-4FCF-8B86-71125ED87A3E}" presName="tlFrame" presStyleLbl="node1" presStyleIdx="24" presStyleCnt="76"/>
      <dgm:spPr/>
    </dgm:pt>
    <dgm:pt modelId="{C810D409-CE5C-4C63-BC55-7AC6703CD266}" type="pres">
      <dgm:prSet presAssocID="{75204346-8DD2-4FCF-8B86-71125ED87A3E}" presName="trFrame" presStyleLbl="node1" presStyleIdx="25" presStyleCnt="76"/>
      <dgm:spPr/>
    </dgm:pt>
    <dgm:pt modelId="{343C9A36-E4F5-48D9-BEC3-20E841C7FBBC}" type="pres">
      <dgm:prSet presAssocID="{75204346-8DD2-4FCF-8B86-71125ED87A3E}" presName="blFrame" presStyleLbl="node1" presStyleIdx="26" presStyleCnt="76"/>
      <dgm:spPr/>
    </dgm:pt>
    <dgm:pt modelId="{C40B9AA8-56FB-459C-ADA7-5DA5D2A056CE}" type="pres">
      <dgm:prSet presAssocID="{75204346-8DD2-4FCF-8B86-71125ED87A3E}" presName="brFrame" presStyleLbl="node1" presStyleIdx="27" presStyleCnt="76"/>
      <dgm:spPr/>
    </dgm:pt>
    <dgm:pt modelId="{B4593E4A-C999-4556-8686-794AB5DEAB41}" type="pres">
      <dgm:prSet presAssocID="{A0CB20B0-4460-4664-BBD5-73A192E09BEE}" presName="sibTrans" presStyleCnt="0"/>
      <dgm:spPr/>
    </dgm:pt>
    <dgm:pt modelId="{4088918D-8758-4C0A-ACA8-B4CDEC508A0E}" type="pres">
      <dgm:prSet presAssocID="{81D8B7C5-85ED-4507-8FFD-32771D55A665}" presName="composite" presStyleCnt="0">
        <dgm:presLayoutVars>
          <dgm:chMax/>
          <dgm:chPref/>
        </dgm:presLayoutVars>
      </dgm:prSet>
      <dgm:spPr/>
    </dgm:pt>
    <dgm:pt modelId="{E6DDEE8B-CD3C-49CC-98A1-4F2143FC183F}" type="pres">
      <dgm:prSet presAssocID="{81D8B7C5-85ED-4507-8FFD-32771D55A665}" presName="Image" presStyleLbl="bgImgPlace1" presStyleIdx="7" presStyleCnt="19" custScaleX="7834" custScaleY="15537" custLinFactNeighborX="-30720" custLinFactNeighborY="-19260"/>
      <dgm:spPr/>
    </dgm:pt>
    <dgm:pt modelId="{C1735260-BD10-4431-90EA-FD4DE52D25B4}" type="pres">
      <dgm:prSet presAssocID="{81D8B7C5-85ED-4507-8FFD-32771D55A665}" presName="ParentText" presStyleLbl="revTx" presStyleIdx="7" presStyleCnt="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70542234-CA34-462F-9842-BC95F7E10568}" type="pres">
      <dgm:prSet presAssocID="{81D8B7C5-85ED-4507-8FFD-32771D55A665}" presName="tlFrame" presStyleLbl="node1" presStyleIdx="28" presStyleCnt="76"/>
      <dgm:spPr/>
    </dgm:pt>
    <dgm:pt modelId="{72F0FA70-DB9B-49DE-A6F9-6EF8535F7587}" type="pres">
      <dgm:prSet presAssocID="{81D8B7C5-85ED-4507-8FFD-32771D55A665}" presName="trFrame" presStyleLbl="node1" presStyleIdx="29" presStyleCnt="76"/>
      <dgm:spPr/>
    </dgm:pt>
    <dgm:pt modelId="{68182A0B-225A-49D3-A1A8-B5DC4BCF25C1}" type="pres">
      <dgm:prSet presAssocID="{81D8B7C5-85ED-4507-8FFD-32771D55A665}" presName="blFrame" presStyleLbl="node1" presStyleIdx="30" presStyleCnt="76"/>
      <dgm:spPr/>
    </dgm:pt>
    <dgm:pt modelId="{AE3C682F-303B-49DC-8F45-E47BE6DAC915}" type="pres">
      <dgm:prSet presAssocID="{81D8B7C5-85ED-4507-8FFD-32771D55A665}" presName="brFrame" presStyleLbl="node1" presStyleIdx="31" presStyleCnt="76"/>
      <dgm:spPr/>
    </dgm:pt>
    <dgm:pt modelId="{F6BFC113-2FEC-41A8-A72E-BE5D2B97C2FF}" type="pres">
      <dgm:prSet presAssocID="{FACDC284-8470-4CB2-8204-C402892B1D93}" presName="sibTrans" presStyleCnt="0"/>
      <dgm:spPr/>
    </dgm:pt>
    <dgm:pt modelId="{6227797A-D10D-4C10-80EB-F02A97413FE4}" type="pres">
      <dgm:prSet presAssocID="{278DBFE7-826E-4C02-A23F-CF5E449BCCB1}" presName="composite" presStyleCnt="0">
        <dgm:presLayoutVars>
          <dgm:chMax/>
          <dgm:chPref/>
        </dgm:presLayoutVars>
      </dgm:prSet>
      <dgm:spPr/>
    </dgm:pt>
    <dgm:pt modelId="{41B9D65A-58AB-4B76-9751-852C35C3133E}" type="pres">
      <dgm:prSet presAssocID="{278DBFE7-826E-4C02-A23F-CF5E449BCCB1}" presName="Image" presStyleLbl="bgImgPlace1" presStyleIdx="8" presStyleCnt="19" custFlipVert="1" custFlipHor="1" custScaleX="4630" custScaleY="28715"/>
      <dgm:spPr/>
    </dgm:pt>
    <dgm:pt modelId="{65879504-2542-488B-B9F9-B5C1EB0260EB}" type="pres">
      <dgm:prSet presAssocID="{278DBFE7-826E-4C02-A23F-CF5E449BCCB1}" presName="ParentText" presStyleLbl="revTx" presStyleIdx="8" presStyleCnt="19" custLinFactX="-142119" custLinFactY="-100000" custLinFactNeighborX="-200000" custLinFactNeighborY="-1064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7607BED-5957-4C88-9B67-EF049D00FF1D}" type="pres">
      <dgm:prSet presAssocID="{278DBFE7-826E-4C02-A23F-CF5E449BCCB1}" presName="tlFrame" presStyleLbl="node1" presStyleIdx="32" presStyleCnt="76" custLinFactX="-1044185" custLinFactY="-232993" custLinFactNeighborX="-1100000" custLinFactNeighborY="-300000"/>
      <dgm:spPr/>
    </dgm:pt>
    <dgm:pt modelId="{37CEE9E7-1A25-4FB2-9166-B35835CE6B60}" type="pres">
      <dgm:prSet presAssocID="{278DBFE7-826E-4C02-A23F-CF5E449BCCB1}" presName="trFrame" presStyleLbl="node1" presStyleIdx="33" presStyleCnt="76" custLinFactX="-1029662" custLinFactY="-252382" custLinFactNeighborX="-1100000" custLinFactNeighborY="-300000"/>
      <dgm:spPr/>
    </dgm:pt>
    <dgm:pt modelId="{C1363381-388C-447E-878F-161A5FCC66F6}" type="pres">
      <dgm:prSet presAssocID="{278DBFE7-826E-4C02-A23F-CF5E449BCCB1}" presName="blFrame" presStyleLbl="node1" presStyleIdx="34" presStyleCnt="76" custLinFactX="-1044185" custLinFactY="-230893" custLinFactNeighborX="-1100000" custLinFactNeighborY="-300000"/>
      <dgm:spPr/>
    </dgm:pt>
    <dgm:pt modelId="{0A8B7D51-0318-4ED7-999E-B4F45F8BBD58}" type="pres">
      <dgm:prSet presAssocID="{278DBFE7-826E-4C02-A23F-CF5E449BCCB1}" presName="brFrame" presStyleLbl="node1" presStyleIdx="35" presStyleCnt="76" custLinFactX="-1029662" custLinFactY="-230893" custLinFactNeighborX="-1100000" custLinFactNeighborY="-300000"/>
      <dgm:spPr/>
    </dgm:pt>
    <dgm:pt modelId="{1FD77FE1-45DB-4DA3-A5DB-0C7DE006A061}" type="pres">
      <dgm:prSet presAssocID="{A88B7739-6D7C-4876-9207-0E5616659638}" presName="sibTrans" presStyleCnt="0"/>
      <dgm:spPr/>
    </dgm:pt>
    <dgm:pt modelId="{09F73192-A623-47E5-A969-7DAD3A48B0C2}" type="pres">
      <dgm:prSet presAssocID="{0862E064-CC43-458C-B396-FE9AFA3D51F1}" presName="composite" presStyleCnt="0">
        <dgm:presLayoutVars>
          <dgm:chMax/>
          <dgm:chPref/>
        </dgm:presLayoutVars>
      </dgm:prSet>
      <dgm:spPr/>
    </dgm:pt>
    <dgm:pt modelId="{C677C942-064F-4E82-AC0B-614861B6CCD8}" type="pres">
      <dgm:prSet presAssocID="{0862E064-CC43-458C-B396-FE9AFA3D51F1}" presName="Image" presStyleLbl="bgImgPlace1" presStyleIdx="9" presStyleCnt="19" custScaleX="4630" custScaleY="31246" custLinFactNeighborX="-54220" custLinFactNeighborY="-5535"/>
      <dgm:spPr/>
    </dgm:pt>
    <dgm:pt modelId="{A302532D-1E8B-4FD2-84E7-1900AF9C7142}" type="pres">
      <dgm:prSet presAssocID="{0862E064-CC43-458C-B396-FE9AFA3D51F1}" presName="ParentText" presStyleLbl="revTx" presStyleIdx="9" presStyleCnt="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0204BD6F-4B42-4E71-A75D-EC6CCD1989D8}" type="pres">
      <dgm:prSet presAssocID="{0862E064-CC43-458C-B396-FE9AFA3D51F1}" presName="tlFrame" presStyleLbl="node1" presStyleIdx="36" presStyleCnt="76"/>
      <dgm:spPr/>
    </dgm:pt>
    <dgm:pt modelId="{25688A3A-BC16-4341-BCD2-82B5F7A94697}" type="pres">
      <dgm:prSet presAssocID="{0862E064-CC43-458C-B396-FE9AFA3D51F1}" presName="trFrame" presStyleLbl="node1" presStyleIdx="37" presStyleCnt="76"/>
      <dgm:spPr/>
    </dgm:pt>
    <dgm:pt modelId="{A1E0B424-28E9-451E-AF82-BDD56A676F2E}" type="pres">
      <dgm:prSet presAssocID="{0862E064-CC43-458C-B396-FE9AFA3D51F1}" presName="blFrame" presStyleLbl="node1" presStyleIdx="38" presStyleCnt="76"/>
      <dgm:spPr/>
    </dgm:pt>
    <dgm:pt modelId="{5F969CE1-E3BA-49FF-999C-7A03D1046683}" type="pres">
      <dgm:prSet presAssocID="{0862E064-CC43-458C-B396-FE9AFA3D51F1}" presName="brFrame" presStyleLbl="node1" presStyleIdx="39" presStyleCnt="76"/>
      <dgm:spPr/>
    </dgm:pt>
    <dgm:pt modelId="{8A9C63F7-F5FE-49E7-B9A2-3D05679576D7}" type="pres">
      <dgm:prSet presAssocID="{83A036C2-729D-4D6A-945A-A3D79377E1C1}" presName="sibTrans" presStyleCnt="0"/>
      <dgm:spPr/>
    </dgm:pt>
    <dgm:pt modelId="{BB546A9D-337C-4C5C-AF1A-AE326E47D557}" type="pres">
      <dgm:prSet presAssocID="{7150EFD3-793B-4A47-A05B-FDF5672AD66D}" presName="composite" presStyleCnt="0">
        <dgm:presLayoutVars>
          <dgm:chMax/>
          <dgm:chPref/>
        </dgm:presLayoutVars>
      </dgm:prSet>
      <dgm:spPr/>
    </dgm:pt>
    <dgm:pt modelId="{89193AC7-8E6A-4BB1-B4B6-B896D7B5B6E9}" type="pres">
      <dgm:prSet presAssocID="{7150EFD3-793B-4A47-A05B-FDF5672AD66D}" presName="Image" presStyleLbl="bgImgPlace1" presStyleIdx="10" presStyleCnt="19" custScaleX="4509" custScaleY="38046"/>
      <dgm:spPr/>
    </dgm:pt>
    <dgm:pt modelId="{8C0A3AD1-CAD9-4D05-AD89-3174D4F8128E}" type="pres">
      <dgm:prSet presAssocID="{7150EFD3-793B-4A47-A05B-FDF5672AD66D}" presName="ParentText" presStyleLbl="revTx" presStyleIdx="10" presStyleCnt="19" custScaleX="123573" custScaleY="115082" custLinFactX="200000" custLinFactY="100000" custLinFactNeighborX="237507" custLinFactNeighborY="1012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5B23FB4-D9B4-4A49-958A-328D98764960}" type="pres">
      <dgm:prSet presAssocID="{7150EFD3-793B-4A47-A05B-FDF5672AD66D}" presName="tlFrame" presStyleLbl="node1" presStyleIdx="40" presStyleCnt="76" custLinFactX="885268" custLinFactY="215280" custLinFactNeighborX="900000" custLinFactNeighborY="300000"/>
      <dgm:spPr/>
    </dgm:pt>
    <dgm:pt modelId="{26CD457E-6044-4591-A059-6568BAA745BE}" type="pres">
      <dgm:prSet presAssocID="{7150EFD3-793B-4A47-A05B-FDF5672AD66D}" presName="trFrame" presStyleLbl="node1" presStyleIdx="41" presStyleCnt="76" custLinFactX="900000" custLinFactY="215279" custLinFactNeighborX="943302" custLinFactNeighborY="300000"/>
      <dgm:spPr/>
    </dgm:pt>
    <dgm:pt modelId="{B4C48C69-5F87-4D9A-9C3F-6767ECA2D045}" type="pres">
      <dgm:prSet presAssocID="{7150EFD3-793B-4A47-A05B-FDF5672AD66D}" presName="blFrame" presStyleLbl="node1" presStyleIdx="42" presStyleCnt="76" custLinFactX="885268" custLinFactY="200000" custLinFactNeighborX="900000" custLinFactNeighborY="297990"/>
      <dgm:spPr/>
    </dgm:pt>
    <dgm:pt modelId="{CB1BF1A8-A1C2-43DE-8610-BE51F0FB3EB7}" type="pres">
      <dgm:prSet presAssocID="{7150EFD3-793B-4A47-A05B-FDF5672AD66D}" presName="brFrame" presStyleLbl="node1" presStyleIdx="43" presStyleCnt="76" custLinFactX="900000" custLinFactY="200000" custLinFactNeighborX="957974" custLinFactNeighborY="297990"/>
      <dgm:spPr/>
    </dgm:pt>
    <dgm:pt modelId="{A275750A-1FC3-479D-BFB2-5B8EB97AC5DD}" type="pres">
      <dgm:prSet presAssocID="{1ED7F163-88F3-4C4A-B4CD-A91EB2A7A7DE}" presName="sibTrans" presStyleCnt="0"/>
      <dgm:spPr/>
    </dgm:pt>
    <dgm:pt modelId="{30098242-6EE1-42C7-86FF-09718EE218D2}" type="pres">
      <dgm:prSet presAssocID="{760A4F9F-5481-4D75-963B-8DC0F068BE64}" presName="composite" presStyleCnt="0">
        <dgm:presLayoutVars>
          <dgm:chMax/>
          <dgm:chPref/>
        </dgm:presLayoutVars>
      </dgm:prSet>
      <dgm:spPr/>
    </dgm:pt>
    <dgm:pt modelId="{AE3F326D-1593-49E7-90FB-C6329FA34F4B}" type="pres">
      <dgm:prSet presAssocID="{760A4F9F-5481-4D75-963B-8DC0F068BE64}" presName="Image" presStyleLbl="bgImgPlace1" presStyleIdx="11" presStyleCnt="19" custScaleX="12652" custScaleY="45190"/>
      <dgm:spPr/>
    </dgm:pt>
    <dgm:pt modelId="{541D9EAF-F390-4373-9A07-751B4D91724F}" type="pres">
      <dgm:prSet presAssocID="{760A4F9F-5481-4D75-963B-8DC0F068BE64}" presName="ParentText" presStyleLbl="revTx" presStyleIdx="11" presStyleCnt="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CCA3EC26-B08A-41CF-994A-C29A11AFE035}" type="pres">
      <dgm:prSet presAssocID="{760A4F9F-5481-4D75-963B-8DC0F068BE64}" presName="tlFrame" presStyleLbl="node1" presStyleIdx="44" presStyleCnt="76"/>
      <dgm:spPr/>
    </dgm:pt>
    <dgm:pt modelId="{D49F28FD-3E62-4973-ABE7-B5D4F91AD7D4}" type="pres">
      <dgm:prSet presAssocID="{760A4F9F-5481-4D75-963B-8DC0F068BE64}" presName="trFrame" presStyleLbl="node1" presStyleIdx="45" presStyleCnt="76"/>
      <dgm:spPr/>
    </dgm:pt>
    <dgm:pt modelId="{D0023A19-CBA9-4541-A119-CD7010391C77}" type="pres">
      <dgm:prSet presAssocID="{760A4F9F-5481-4D75-963B-8DC0F068BE64}" presName="blFrame" presStyleLbl="node1" presStyleIdx="46" presStyleCnt="76"/>
      <dgm:spPr/>
    </dgm:pt>
    <dgm:pt modelId="{AFB10DCE-DA91-46C1-B768-DF73332518D0}" type="pres">
      <dgm:prSet presAssocID="{760A4F9F-5481-4D75-963B-8DC0F068BE64}" presName="brFrame" presStyleLbl="node1" presStyleIdx="47" presStyleCnt="76"/>
      <dgm:spPr/>
    </dgm:pt>
    <dgm:pt modelId="{C22B6FAE-E9A6-4CE0-8989-BB6A7AAE192A}" type="pres">
      <dgm:prSet presAssocID="{CDBAB718-1781-448D-984A-10E5E745D879}" presName="sibTrans" presStyleCnt="0"/>
      <dgm:spPr/>
    </dgm:pt>
    <dgm:pt modelId="{E5BF6773-6690-4A2E-AB3B-77E55C786CA7}" type="pres">
      <dgm:prSet presAssocID="{3154DB12-10C2-4C6E-BEF9-A2287935624D}" presName="composite" presStyleCnt="0">
        <dgm:presLayoutVars>
          <dgm:chMax/>
          <dgm:chPref/>
        </dgm:presLayoutVars>
      </dgm:prSet>
      <dgm:spPr/>
    </dgm:pt>
    <dgm:pt modelId="{43FF80C7-7219-491E-94E8-996B95E687A4}" type="pres">
      <dgm:prSet presAssocID="{3154DB12-10C2-4C6E-BEF9-A2287935624D}" presName="Image" presStyleLbl="bgImgPlace1" presStyleIdx="12" presStyleCnt="19" custScaleX="13631" custScaleY="6764" custLinFactNeighborX="-17730" custLinFactNeighborY="-80119"/>
      <dgm:spPr/>
    </dgm:pt>
    <dgm:pt modelId="{1707D905-F9DD-4E24-A204-4BD524F08793}" type="pres">
      <dgm:prSet presAssocID="{3154DB12-10C2-4C6E-BEF9-A2287935624D}" presName="ParentText" presStyleLbl="revTx" presStyleIdx="12" presStyleCnt="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8626DA6C-A238-47B2-9878-BA607CBC1614}" type="pres">
      <dgm:prSet presAssocID="{3154DB12-10C2-4C6E-BEF9-A2287935624D}" presName="tlFrame" presStyleLbl="node1" presStyleIdx="48" presStyleCnt="76"/>
      <dgm:spPr/>
    </dgm:pt>
    <dgm:pt modelId="{F9DB0661-6B14-44A4-AD4D-9DA69D568D73}" type="pres">
      <dgm:prSet presAssocID="{3154DB12-10C2-4C6E-BEF9-A2287935624D}" presName="trFrame" presStyleLbl="node1" presStyleIdx="49" presStyleCnt="76"/>
      <dgm:spPr/>
    </dgm:pt>
    <dgm:pt modelId="{74947647-84E1-4CFC-8711-EE1FE3E179D1}" type="pres">
      <dgm:prSet presAssocID="{3154DB12-10C2-4C6E-BEF9-A2287935624D}" presName="blFrame" presStyleLbl="node1" presStyleIdx="50" presStyleCnt="76"/>
      <dgm:spPr/>
    </dgm:pt>
    <dgm:pt modelId="{0BEB6E9A-5884-442A-81BA-2E2FF3C715BA}" type="pres">
      <dgm:prSet presAssocID="{3154DB12-10C2-4C6E-BEF9-A2287935624D}" presName="brFrame" presStyleLbl="node1" presStyleIdx="51" presStyleCnt="76"/>
      <dgm:spPr/>
    </dgm:pt>
    <dgm:pt modelId="{D2054AD6-DAE6-42BB-8DC1-6B3A7F8DCB46}" type="pres">
      <dgm:prSet presAssocID="{4671BAF7-F0B1-4F7E-9269-03EA70E3142C}" presName="sibTrans" presStyleCnt="0"/>
      <dgm:spPr/>
    </dgm:pt>
    <dgm:pt modelId="{44E3F0CB-B455-47DE-B6D6-4AFB9DC9D2CF}" type="pres">
      <dgm:prSet presAssocID="{1942F9A0-45D9-4BE9-990A-BC7EB00BA10C}" presName="composite" presStyleCnt="0">
        <dgm:presLayoutVars>
          <dgm:chMax/>
          <dgm:chPref/>
        </dgm:presLayoutVars>
      </dgm:prSet>
      <dgm:spPr/>
    </dgm:pt>
    <dgm:pt modelId="{03DCDEF2-DD21-4D31-9DF4-97A51B0A3D48}" type="pres">
      <dgm:prSet presAssocID="{1942F9A0-45D9-4BE9-990A-BC7EB00BA10C}" presName="Image" presStyleLbl="bgImgPlace1" presStyleIdx="13" presStyleCnt="19" custScaleX="10189" custScaleY="23353"/>
      <dgm:spPr/>
    </dgm:pt>
    <dgm:pt modelId="{A69E5F5F-327E-4C34-B4B3-F69AF614292A}" type="pres">
      <dgm:prSet presAssocID="{1942F9A0-45D9-4BE9-990A-BC7EB00BA10C}" presName="ParentText" presStyleLbl="revTx" presStyleIdx="13" presStyleCnt="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8D37F794-897F-4141-B7EE-F4EABD87D2D1}" type="pres">
      <dgm:prSet presAssocID="{1942F9A0-45D9-4BE9-990A-BC7EB00BA10C}" presName="tlFrame" presStyleLbl="node1" presStyleIdx="52" presStyleCnt="76"/>
      <dgm:spPr/>
    </dgm:pt>
    <dgm:pt modelId="{74EB012C-AF84-4A50-8EE9-68696CF2D590}" type="pres">
      <dgm:prSet presAssocID="{1942F9A0-45D9-4BE9-990A-BC7EB00BA10C}" presName="trFrame" presStyleLbl="node1" presStyleIdx="53" presStyleCnt="76"/>
      <dgm:spPr/>
    </dgm:pt>
    <dgm:pt modelId="{9C7CD5D9-85A0-409E-983A-47DDEC655ABA}" type="pres">
      <dgm:prSet presAssocID="{1942F9A0-45D9-4BE9-990A-BC7EB00BA10C}" presName="blFrame" presStyleLbl="node1" presStyleIdx="54" presStyleCnt="76" custLinFactNeighborX="1659" custLinFactNeighborY="1062"/>
      <dgm:spPr/>
    </dgm:pt>
    <dgm:pt modelId="{22323C82-48E3-4F9B-A9C5-16C9E6F96A98}" type="pres">
      <dgm:prSet presAssocID="{1942F9A0-45D9-4BE9-990A-BC7EB00BA10C}" presName="brFrame" presStyleLbl="node1" presStyleIdx="55" presStyleCnt="76"/>
      <dgm:spPr/>
    </dgm:pt>
    <dgm:pt modelId="{D70D5F2C-ECCC-461B-BD3E-58B868A72B8E}" type="pres">
      <dgm:prSet presAssocID="{D08C100B-D369-43F3-94E9-261A90FFABFF}" presName="sibTrans" presStyleCnt="0"/>
      <dgm:spPr/>
    </dgm:pt>
    <dgm:pt modelId="{C763C01C-CFD1-4766-A4A2-B67667F43100}" type="pres">
      <dgm:prSet presAssocID="{1E6352FA-17ED-4A46-83AA-386A5CB43A3F}" presName="composite" presStyleCnt="0">
        <dgm:presLayoutVars>
          <dgm:chMax/>
          <dgm:chPref/>
        </dgm:presLayoutVars>
      </dgm:prSet>
      <dgm:spPr/>
    </dgm:pt>
    <dgm:pt modelId="{86874341-4E07-4512-9301-3A8315076F14}" type="pres">
      <dgm:prSet presAssocID="{1E6352FA-17ED-4A46-83AA-386A5CB43A3F}" presName="Image" presStyleLbl="bgImgPlace1" presStyleIdx="14" presStyleCnt="19" custFlipVert="1" custFlipHor="1" custScaleX="8078" custScaleY="37096"/>
      <dgm:spPr/>
    </dgm:pt>
    <dgm:pt modelId="{D33D11D1-CB74-4E0E-8DFC-0BA8E184CD48}" type="pres">
      <dgm:prSet presAssocID="{1E6352FA-17ED-4A46-83AA-386A5CB43A3F}" presName="ParentText" presStyleLbl="revTx" presStyleIdx="14" presStyleCnt="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CF9CECB7-06AB-4140-A425-AA44C17DCA79}" type="pres">
      <dgm:prSet presAssocID="{1E6352FA-17ED-4A46-83AA-386A5CB43A3F}" presName="tlFrame" presStyleLbl="node1" presStyleIdx="56" presStyleCnt="76"/>
      <dgm:spPr/>
    </dgm:pt>
    <dgm:pt modelId="{9B5E8493-1AFA-4B4B-83D2-38B2BAC3B0B0}" type="pres">
      <dgm:prSet presAssocID="{1E6352FA-17ED-4A46-83AA-386A5CB43A3F}" presName="trFrame" presStyleLbl="node1" presStyleIdx="57" presStyleCnt="76"/>
      <dgm:spPr/>
    </dgm:pt>
    <dgm:pt modelId="{67721B28-CC42-4BDE-B3D2-2EC1B83BF6D1}" type="pres">
      <dgm:prSet presAssocID="{1E6352FA-17ED-4A46-83AA-386A5CB43A3F}" presName="blFrame" presStyleLbl="node1" presStyleIdx="58" presStyleCnt="76"/>
      <dgm:spPr/>
    </dgm:pt>
    <dgm:pt modelId="{AE90791F-CA78-4155-91CA-C49034D6032F}" type="pres">
      <dgm:prSet presAssocID="{1E6352FA-17ED-4A46-83AA-386A5CB43A3F}" presName="brFrame" presStyleLbl="node1" presStyleIdx="59" presStyleCnt="76"/>
      <dgm:spPr/>
    </dgm:pt>
    <dgm:pt modelId="{36F4381C-11BD-4878-8C3F-70B0F387E551}" type="pres">
      <dgm:prSet presAssocID="{7E9748C7-7F53-47C5-90CA-C7838A08EA72}" presName="sibTrans" presStyleCnt="0"/>
      <dgm:spPr/>
    </dgm:pt>
    <dgm:pt modelId="{C598BC55-0E8A-4056-B1A2-BEBE99AD3E63}" type="pres">
      <dgm:prSet presAssocID="{B906FB33-80C8-43FD-96FD-6851F9DA8DAD}" presName="composite" presStyleCnt="0">
        <dgm:presLayoutVars>
          <dgm:chMax/>
          <dgm:chPref/>
        </dgm:presLayoutVars>
      </dgm:prSet>
      <dgm:spPr/>
    </dgm:pt>
    <dgm:pt modelId="{60915A0C-365E-4674-8397-AE3BDE9E3C68}" type="pres">
      <dgm:prSet presAssocID="{B906FB33-80C8-43FD-96FD-6851F9DA8DAD}" presName="Image" presStyleLbl="bgImgPlace1" presStyleIdx="15" presStyleCnt="19" custFlipVert="1" custScaleX="36605" custScaleY="21206"/>
      <dgm:spPr/>
    </dgm:pt>
    <dgm:pt modelId="{3BA848D2-2ACF-4E54-89AA-BDA45CCE72D1}" type="pres">
      <dgm:prSet presAssocID="{B906FB33-80C8-43FD-96FD-6851F9DA8DAD}" presName="ParentText" presStyleLbl="revTx" presStyleIdx="15" presStyleCnt="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47387DA-2929-4C5B-A756-2BC7E1B7D7F8}" type="pres">
      <dgm:prSet presAssocID="{B906FB33-80C8-43FD-96FD-6851F9DA8DAD}" presName="tlFrame" presStyleLbl="node1" presStyleIdx="60" presStyleCnt="76"/>
      <dgm:spPr/>
    </dgm:pt>
    <dgm:pt modelId="{8A489AC8-8B98-48F1-B9D7-78E2193EAF0D}" type="pres">
      <dgm:prSet presAssocID="{B906FB33-80C8-43FD-96FD-6851F9DA8DAD}" presName="trFrame" presStyleLbl="node1" presStyleIdx="61" presStyleCnt="76"/>
      <dgm:spPr/>
    </dgm:pt>
    <dgm:pt modelId="{3E4EAEF7-2702-4584-8A22-432FC89CDCFC}" type="pres">
      <dgm:prSet presAssocID="{B906FB33-80C8-43FD-96FD-6851F9DA8DAD}" presName="blFrame" presStyleLbl="node1" presStyleIdx="62" presStyleCnt="76"/>
      <dgm:spPr/>
    </dgm:pt>
    <dgm:pt modelId="{39C316F9-7E81-4B7D-9886-BE410AC19E4E}" type="pres">
      <dgm:prSet presAssocID="{B906FB33-80C8-43FD-96FD-6851F9DA8DAD}" presName="brFrame" presStyleLbl="node1" presStyleIdx="63" presStyleCnt="76"/>
      <dgm:spPr/>
    </dgm:pt>
    <dgm:pt modelId="{CEE9220C-858B-40FF-A80A-5E8F069BD0DC}" type="pres">
      <dgm:prSet presAssocID="{1BE909F4-40F2-425E-942F-488AAEC7236C}" presName="sibTrans" presStyleCnt="0"/>
      <dgm:spPr/>
    </dgm:pt>
    <dgm:pt modelId="{DCE06931-186A-48C3-A387-56F50CFDED51}" type="pres">
      <dgm:prSet presAssocID="{B4CC91D6-28BB-40AF-8BFB-F77010993155}" presName="composite" presStyleCnt="0">
        <dgm:presLayoutVars>
          <dgm:chMax/>
          <dgm:chPref/>
        </dgm:presLayoutVars>
      </dgm:prSet>
      <dgm:spPr/>
    </dgm:pt>
    <dgm:pt modelId="{EA14E56A-F22F-4395-98F4-7326677DEA3A}" type="pres">
      <dgm:prSet presAssocID="{B4CC91D6-28BB-40AF-8BFB-F77010993155}" presName="Image" presStyleLbl="bgImgPlace1" presStyleIdx="16" presStyleCnt="19" custFlipVert="1" custFlipHor="1" custScaleX="9101" custScaleY="24347"/>
      <dgm:spPr/>
    </dgm:pt>
    <dgm:pt modelId="{E16EB8FF-D062-4889-ABD7-0D2063C925F1}" type="pres">
      <dgm:prSet presAssocID="{B4CC91D6-28BB-40AF-8BFB-F77010993155}" presName="ParentText" presStyleLbl="revTx" presStyleIdx="16" presStyleCnt="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5F478F23-EEA3-484B-9005-C3C16C78BC96}" type="pres">
      <dgm:prSet presAssocID="{B4CC91D6-28BB-40AF-8BFB-F77010993155}" presName="tlFrame" presStyleLbl="node1" presStyleIdx="64" presStyleCnt="76"/>
      <dgm:spPr/>
    </dgm:pt>
    <dgm:pt modelId="{8B588C2D-775E-4D46-B44E-FCABAE17EBAB}" type="pres">
      <dgm:prSet presAssocID="{B4CC91D6-28BB-40AF-8BFB-F77010993155}" presName="trFrame" presStyleLbl="node1" presStyleIdx="65" presStyleCnt="76"/>
      <dgm:spPr/>
    </dgm:pt>
    <dgm:pt modelId="{6FDEDAAE-3930-4F2F-889F-8E0E9429A1D1}" type="pres">
      <dgm:prSet presAssocID="{B4CC91D6-28BB-40AF-8BFB-F77010993155}" presName="blFrame" presStyleLbl="node1" presStyleIdx="66" presStyleCnt="76"/>
      <dgm:spPr/>
    </dgm:pt>
    <dgm:pt modelId="{7910BB29-B79F-4845-8FEE-3490C0B8DD75}" type="pres">
      <dgm:prSet presAssocID="{B4CC91D6-28BB-40AF-8BFB-F77010993155}" presName="brFrame" presStyleLbl="node1" presStyleIdx="67" presStyleCnt="76"/>
      <dgm:spPr/>
    </dgm:pt>
    <dgm:pt modelId="{3102B76A-D6CD-4296-BFBB-A65F7B91B8E2}" type="pres">
      <dgm:prSet presAssocID="{AE969F6E-B4E9-48BE-9493-35F9C28B9810}" presName="sibTrans" presStyleCnt="0"/>
      <dgm:spPr/>
    </dgm:pt>
    <dgm:pt modelId="{40A8A573-541A-4A2C-9A43-A4D07F2ED0D7}" type="pres">
      <dgm:prSet presAssocID="{ED501D1F-006B-42B9-BE6C-8BD4CDEFC123}" presName="composite" presStyleCnt="0">
        <dgm:presLayoutVars>
          <dgm:chMax/>
          <dgm:chPref/>
        </dgm:presLayoutVars>
      </dgm:prSet>
      <dgm:spPr/>
    </dgm:pt>
    <dgm:pt modelId="{08B0341F-E4E6-4540-87C6-6070FBEC66A5}" type="pres">
      <dgm:prSet presAssocID="{ED501D1F-006B-42B9-BE6C-8BD4CDEFC123}" presName="Image" presStyleLbl="bgImgPlace1" presStyleIdx="17" presStyleCnt="19" custScaleX="12994" custScaleY="27117" custLinFactNeighborX="-39561" custLinFactNeighborY="-45348"/>
      <dgm:spPr/>
    </dgm:pt>
    <dgm:pt modelId="{4B831829-EE81-41D3-B2CA-6C9F65575F57}" type="pres">
      <dgm:prSet presAssocID="{ED501D1F-006B-42B9-BE6C-8BD4CDEFC123}" presName="ParentText" presStyleLbl="revTx" presStyleIdx="17" presStyleCnt="19" custLinFactX="100000" custLinFactY="-300000" custLinFactNeighborX="145525" custLinFactNeighborY="-3005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A10CF3A-A4BD-4110-A222-D13932F94402}" type="pres">
      <dgm:prSet presAssocID="{ED501D1F-006B-42B9-BE6C-8BD4CDEFC123}" presName="tlFrame" presStyleLbl="node1" presStyleIdx="68" presStyleCnt="76" custLinFactX="500000" custLinFactY="-765584" custLinFactNeighborX="500888" custLinFactNeighborY="-800000"/>
      <dgm:spPr/>
    </dgm:pt>
    <dgm:pt modelId="{B527ED11-4499-4187-9599-9748651A84D2}" type="pres">
      <dgm:prSet presAssocID="{ED501D1F-006B-42B9-BE6C-8BD4CDEFC123}" presName="trFrame" presStyleLbl="node1" presStyleIdx="69" presStyleCnt="76" custLinFactX="500000" custLinFactY="-784973" custLinFactNeighborX="515411" custLinFactNeighborY="-800000"/>
      <dgm:spPr/>
    </dgm:pt>
    <dgm:pt modelId="{BE877FFF-DAEE-4BBD-BBCC-F7FF1DEE018E}" type="pres">
      <dgm:prSet presAssocID="{ED501D1F-006B-42B9-BE6C-8BD4CDEFC123}" presName="blFrame" presStyleLbl="node1" presStyleIdx="70" presStyleCnt="76" custLinFactX="500000" custLinFactY="-744094" custLinFactNeighborX="500888" custLinFactNeighborY="-800000"/>
      <dgm:spPr/>
    </dgm:pt>
    <dgm:pt modelId="{44AFD29B-B24E-4695-87A1-6415E4527749}" type="pres">
      <dgm:prSet presAssocID="{ED501D1F-006B-42B9-BE6C-8BD4CDEFC123}" presName="brFrame" presStyleLbl="node1" presStyleIdx="71" presStyleCnt="76" custLinFactX="496017" custLinFactY="-724705" custLinFactNeighborX="500000" custLinFactNeighborY="-800000"/>
      <dgm:spPr/>
    </dgm:pt>
    <dgm:pt modelId="{322F3CEC-5B35-4702-A654-AE0107C6DCA3}" type="pres">
      <dgm:prSet presAssocID="{6F4A7AE9-E6A7-4AA2-BE53-23EA88754011}" presName="sibTrans" presStyleCnt="0"/>
      <dgm:spPr/>
    </dgm:pt>
    <dgm:pt modelId="{6E4E8E3B-3A9D-4B0E-8DED-49871ECB6686}" type="pres">
      <dgm:prSet presAssocID="{221AA50A-4C94-469F-AE3C-97CE6B9774CD}" presName="composite" presStyleCnt="0">
        <dgm:presLayoutVars>
          <dgm:chMax/>
          <dgm:chPref/>
        </dgm:presLayoutVars>
      </dgm:prSet>
      <dgm:spPr/>
    </dgm:pt>
    <dgm:pt modelId="{C00A0814-42C6-45DF-84F3-1256EE5346FF}" type="pres">
      <dgm:prSet presAssocID="{221AA50A-4C94-469F-AE3C-97CE6B9774CD}" presName="Image" presStyleLbl="bgImgPlace1" presStyleIdx="18" presStyleCnt="19" custScaleX="11324" custScaleY="16905"/>
      <dgm:spPr/>
    </dgm:pt>
    <dgm:pt modelId="{46B0C02D-8B32-40E2-9C0B-130D7340A503}" type="pres">
      <dgm:prSet presAssocID="{221AA50A-4C94-469F-AE3C-97CE6B9774CD}" presName="ParentText" presStyleLbl="revTx" presStyleIdx="18" presStyleCnt="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6C8E42A0-AE43-4A02-9AF3-83E6482655B5}" type="pres">
      <dgm:prSet presAssocID="{221AA50A-4C94-469F-AE3C-97CE6B9774CD}" presName="tlFrame" presStyleLbl="node1" presStyleIdx="72" presStyleCnt="76"/>
      <dgm:spPr/>
    </dgm:pt>
    <dgm:pt modelId="{105BC638-1A10-44E4-AF94-0CE5A5307FD2}" type="pres">
      <dgm:prSet presAssocID="{221AA50A-4C94-469F-AE3C-97CE6B9774CD}" presName="trFrame" presStyleLbl="node1" presStyleIdx="73" presStyleCnt="76"/>
      <dgm:spPr/>
    </dgm:pt>
    <dgm:pt modelId="{2AF9DAC6-B281-43B9-B37D-189DD5FF94B0}" type="pres">
      <dgm:prSet presAssocID="{221AA50A-4C94-469F-AE3C-97CE6B9774CD}" presName="blFrame" presStyleLbl="node1" presStyleIdx="74" presStyleCnt="76"/>
      <dgm:spPr/>
    </dgm:pt>
    <dgm:pt modelId="{B07E0FCD-DD4D-4DA5-88D6-B7C791428B55}" type="pres">
      <dgm:prSet presAssocID="{221AA50A-4C94-469F-AE3C-97CE6B9774CD}" presName="brFrame" presStyleLbl="node1" presStyleIdx="75" presStyleCnt="76"/>
      <dgm:spPr/>
    </dgm:pt>
  </dgm:ptLst>
  <dgm:cxnLst>
    <dgm:cxn modelId="{DADEE946-18C2-443C-A847-111A573774E2}" srcId="{B99348B5-5B44-40F1-8E05-74919D101501}" destId="{75204346-8DD2-4FCF-8B86-71125ED87A3E}" srcOrd="6" destOrd="0" parTransId="{3FFF360D-0A68-4F62-9B77-9F328814C161}" sibTransId="{A0CB20B0-4460-4664-BBD5-73A192E09BEE}"/>
    <dgm:cxn modelId="{756F2A57-F8AF-4CE8-926A-18DFA180DAC6}" srcId="{B99348B5-5B44-40F1-8E05-74919D101501}" destId="{760A4F9F-5481-4D75-963B-8DC0F068BE64}" srcOrd="11" destOrd="0" parTransId="{22D2C542-1CF3-4F2E-94D8-A45F2A19A6E7}" sibTransId="{CDBAB718-1781-448D-984A-10E5E745D879}"/>
    <dgm:cxn modelId="{8AA90D2B-C1B7-41B3-A89B-AD76F1BEDEB0}" srcId="{B99348B5-5B44-40F1-8E05-74919D101501}" destId="{7150EFD3-793B-4A47-A05B-FDF5672AD66D}" srcOrd="10" destOrd="0" parTransId="{F1030A4E-20B6-45A7-B6A3-DDBC5462A4BD}" sibTransId="{1ED7F163-88F3-4C4A-B4CD-A91EB2A7A7DE}"/>
    <dgm:cxn modelId="{2FAE572E-E867-684E-BD6B-FF8EAB0AB67A}" type="presOf" srcId="{086DACB7-3BA9-4FB1-9880-CEDF53F86125}" destId="{38B07E76-8EDB-4782-B5BF-400DFD0C39D8}" srcOrd="0" destOrd="0" presId="urn:microsoft.com/office/officeart/2009/3/layout/FramedTextPicture"/>
    <dgm:cxn modelId="{6775EA0C-A7E9-47D5-B5A8-0D4E9D5FC272}" srcId="{B99348B5-5B44-40F1-8E05-74919D101501}" destId="{5CB73867-40A2-4A09-801D-9C46B6595CCF}" srcOrd="0" destOrd="0" parTransId="{A4671CD6-FD2B-4778-81F6-E2C5FFF24B6E}" sibTransId="{721DCD94-BC3F-4045-8DE7-4EA64BE1876A}"/>
    <dgm:cxn modelId="{61407542-706D-48A8-B9AF-14D5D8692A0B}" srcId="{B99348B5-5B44-40F1-8E05-74919D101501}" destId="{1DFC9934-C158-4E54-81EE-122A872A0B59}" srcOrd="4" destOrd="0" parTransId="{7A3B6234-F3C1-46EA-893C-D6A22C46947A}" sibTransId="{C710BA13-957A-45B7-8247-6DF1F85ACAB2}"/>
    <dgm:cxn modelId="{18D4AFB7-5F08-1E41-A848-C2FCA6857DA7}" type="presOf" srcId="{3154DB12-10C2-4C6E-BEF9-A2287935624D}" destId="{1707D905-F9DD-4E24-A204-4BD524F08793}" srcOrd="0" destOrd="0" presId="urn:microsoft.com/office/officeart/2009/3/layout/FramedTextPicture"/>
    <dgm:cxn modelId="{EF601A0D-BB27-4C41-A3E3-06F92A861C51}" type="presOf" srcId="{C02C09F6-A8F9-498A-A23A-B92F44CDA113}" destId="{C3A8EFB7-5F76-449A-8F70-DF251485E859}" srcOrd="0" destOrd="0" presId="urn:microsoft.com/office/officeart/2009/3/layout/FramedTextPicture"/>
    <dgm:cxn modelId="{4891847F-59AA-4645-8808-64C5BBF2FBD9}" type="presOf" srcId="{1E6352FA-17ED-4A46-83AA-386A5CB43A3F}" destId="{D33D11D1-CB74-4E0E-8DFC-0BA8E184CD48}" srcOrd="0" destOrd="0" presId="urn:microsoft.com/office/officeart/2009/3/layout/FramedTextPicture"/>
    <dgm:cxn modelId="{B559BE35-C75B-CA41-A2B8-0CCC63E06BB1}" type="presOf" srcId="{B906FB33-80C8-43FD-96FD-6851F9DA8DAD}" destId="{3BA848D2-2ACF-4E54-89AA-BDA45CCE72D1}" srcOrd="0" destOrd="0" presId="urn:microsoft.com/office/officeart/2009/3/layout/FramedTextPicture"/>
    <dgm:cxn modelId="{4813ED46-0283-4C56-8A87-2FB476AE50AE}" srcId="{B99348B5-5B44-40F1-8E05-74919D101501}" destId="{C02C09F6-A8F9-498A-A23A-B92F44CDA113}" srcOrd="1" destOrd="0" parTransId="{E79D3DD7-389D-4848-84D7-7466059C238C}" sibTransId="{3CE0BA0E-816D-416A-985C-BE647C5DEF30}"/>
    <dgm:cxn modelId="{30B12053-1243-4B50-B0FF-EDB6DA98BE6E}" srcId="{1E6352FA-17ED-4A46-83AA-386A5CB43A3F}" destId="{3CB7CB00-AEB9-4BE3-8755-C2D4ECDB967F}" srcOrd="0" destOrd="0" parTransId="{ADBC8CD1-A14C-4510-96A2-F13CAEDE7385}" sibTransId="{427D2AA2-159A-4687-8CFD-E2EDB817D265}"/>
    <dgm:cxn modelId="{0FC35B78-2E82-4383-90A9-DB95CECAC334}" srcId="{B99348B5-5B44-40F1-8E05-74919D101501}" destId="{0862E064-CC43-458C-B396-FE9AFA3D51F1}" srcOrd="9" destOrd="0" parTransId="{88353570-E56A-4FD4-97E6-D73F0AE61F02}" sibTransId="{83A036C2-729D-4D6A-945A-A3D79377E1C1}"/>
    <dgm:cxn modelId="{7AEECB84-15CB-AA47-A519-CC6412564DDA}" type="presOf" srcId="{ED501D1F-006B-42B9-BE6C-8BD4CDEFC123}" destId="{4B831829-EE81-41D3-B2CA-6C9F65575F57}" srcOrd="0" destOrd="0" presId="urn:microsoft.com/office/officeart/2009/3/layout/FramedTextPicture"/>
    <dgm:cxn modelId="{76829ADE-EBD2-4615-95AB-BBEE3EC1A117}" srcId="{B99348B5-5B44-40F1-8E05-74919D101501}" destId="{B906FB33-80C8-43FD-96FD-6851F9DA8DAD}" srcOrd="15" destOrd="0" parTransId="{88D967C2-DDFB-4FBD-A629-D6F105AC4262}" sibTransId="{1BE909F4-40F2-425E-942F-488AAEC7236C}"/>
    <dgm:cxn modelId="{7B0F3B75-32F1-4F90-B1C9-6AFC4F0D0A4C}" srcId="{B99348B5-5B44-40F1-8E05-74919D101501}" destId="{086DACB7-3BA9-4FB1-9880-CEDF53F86125}" srcOrd="2" destOrd="0" parTransId="{12CFB670-013B-40EA-BAB6-5F868E48E860}" sibTransId="{78DECA07-139E-49CB-AC5B-36AADDA84A72}"/>
    <dgm:cxn modelId="{75172647-A09C-F548-9E14-481E0196F598}" type="presOf" srcId="{278DBFE7-826E-4C02-A23F-CF5E449BCCB1}" destId="{65879504-2542-488B-B9F9-B5C1EB0260EB}" srcOrd="0" destOrd="0" presId="urn:microsoft.com/office/officeart/2009/3/layout/FramedTextPicture"/>
    <dgm:cxn modelId="{2732D6CA-5D23-D646-AC63-5D1547D00450}" type="presOf" srcId="{A07B72BC-13A7-48E7-855F-AB3CA42BC2D2}" destId="{482E64C4-3551-45A0-AD66-8719FAD2DC57}" srcOrd="0" destOrd="0" presId="urn:microsoft.com/office/officeart/2009/3/layout/FramedTextPicture"/>
    <dgm:cxn modelId="{174C6DAD-ACC6-4DF2-9145-04BD83A898A1}" srcId="{B99348B5-5B44-40F1-8E05-74919D101501}" destId="{278DBFE7-826E-4C02-A23F-CF5E449BCCB1}" srcOrd="8" destOrd="0" parTransId="{9D8AC283-8E79-45AB-A86D-F4CBB521B669}" sibTransId="{A88B7739-6D7C-4876-9207-0E5616659638}"/>
    <dgm:cxn modelId="{D1A2145F-9646-D74D-BCB4-704CD6E9671E}" type="presOf" srcId="{81D8B7C5-85ED-4507-8FFD-32771D55A665}" destId="{C1735260-BD10-4431-90EA-FD4DE52D25B4}" srcOrd="0" destOrd="0" presId="urn:microsoft.com/office/officeart/2009/3/layout/FramedTextPicture"/>
    <dgm:cxn modelId="{808D3579-695A-9747-B9B9-16E6015A8D94}" type="presOf" srcId="{B4CC91D6-28BB-40AF-8BFB-F77010993155}" destId="{E16EB8FF-D062-4889-ABD7-0D2063C925F1}" srcOrd="0" destOrd="0" presId="urn:microsoft.com/office/officeart/2009/3/layout/FramedTextPicture"/>
    <dgm:cxn modelId="{9E674E02-1960-4B8F-A3CF-59CC35B877C2}" srcId="{B99348B5-5B44-40F1-8E05-74919D101501}" destId="{81D8B7C5-85ED-4507-8FFD-32771D55A665}" srcOrd="7" destOrd="0" parTransId="{28A2D36B-854C-4572-BA56-9D1231B92302}" sibTransId="{FACDC284-8470-4CB2-8204-C402892B1D93}"/>
    <dgm:cxn modelId="{73A87570-1A48-9B47-BC15-9453A0B92FA3}" type="presOf" srcId="{3CB7CB00-AEB9-4BE3-8755-C2D4ECDB967F}" destId="{D33D11D1-CB74-4E0E-8DFC-0BA8E184CD48}" srcOrd="0" destOrd="1" presId="urn:microsoft.com/office/officeart/2009/3/layout/FramedTextPicture"/>
    <dgm:cxn modelId="{E4F04BA4-04F3-4A1C-9980-5C96FEA1AD21}" srcId="{B99348B5-5B44-40F1-8E05-74919D101501}" destId="{221AA50A-4C94-469F-AE3C-97CE6B9774CD}" srcOrd="18" destOrd="0" parTransId="{C4AD8D31-B2D6-4630-A0B7-32949F444DC6}" sibTransId="{1076F3EB-1E4A-4B82-9030-47C10B747553}"/>
    <dgm:cxn modelId="{6C972058-5AEB-F047-825A-D6003733CD5C}" type="presOf" srcId="{1942F9A0-45D9-4BE9-990A-BC7EB00BA10C}" destId="{A69E5F5F-327E-4C34-B4B3-F69AF614292A}" srcOrd="0" destOrd="0" presId="urn:microsoft.com/office/officeart/2009/3/layout/FramedTextPicture"/>
    <dgm:cxn modelId="{614391D8-6649-1547-A3A4-91AFE22309D0}" type="presOf" srcId="{B8B0717F-0F79-4F63-8637-388E354C4C1B}" destId="{AA109169-4A94-4C6C-A537-14DBE8FF6E0B}" srcOrd="0" destOrd="0" presId="urn:microsoft.com/office/officeart/2009/3/layout/FramedTextPicture"/>
    <dgm:cxn modelId="{7D1AA0F8-E2D8-4C4A-A7B4-744957342EA1}" srcId="{B99348B5-5B44-40F1-8E05-74919D101501}" destId="{1E6352FA-17ED-4A46-83AA-386A5CB43A3F}" srcOrd="14" destOrd="0" parTransId="{108642EB-95D7-42B5-9529-C8325B27AB14}" sibTransId="{7E9748C7-7F53-47C5-90CA-C7838A08EA72}"/>
    <dgm:cxn modelId="{E8590160-72A7-4C0D-894D-61DA42664F78}" srcId="{B99348B5-5B44-40F1-8E05-74919D101501}" destId="{B8B0717F-0F79-4F63-8637-388E354C4C1B}" srcOrd="5" destOrd="0" parTransId="{78C91CA3-ABA0-4CB7-A6ED-FAB4E7BFC9F7}" sibTransId="{78F49874-FC30-4086-AE11-02ABE1678460}"/>
    <dgm:cxn modelId="{B5ABC957-EBBC-437D-93A8-770471B192E1}" srcId="{B99348B5-5B44-40F1-8E05-74919D101501}" destId="{A07B72BC-13A7-48E7-855F-AB3CA42BC2D2}" srcOrd="3" destOrd="0" parTransId="{298894D9-CEC4-4ECF-86EB-77AFCD11147F}" sibTransId="{508A440B-80CE-417F-9A04-76B918854C3E}"/>
    <dgm:cxn modelId="{CD538F79-7293-2D44-AEAA-92714EA6BF96}" type="presOf" srcId="{5CB73867-40A2-4A09-801D-9C46B6595CCF}" destId="{26C30EDB-E2D5-4753-9EFD-47C9208A9A69}" srcOrd="0" destOrd="0" presId="urn:microsoft.com/office/officeart/2009/3/layout/FramedTextPicture"/>
    <dgm:cxn modelId="{6DD0835F-923D-FC4A-AA05-CD1B6EBD3E68}" type="presOf" srcId="{0862E064-CC43-458C-B396-FE9AFA3D51F1}" destId="{A302532D-1E8B-4FD2-84E7-1900AF9C7142}" srcOrd="0" destOrd="0" presId="urn:microsoft.com/office/officeart/2009/3/layout/FramedTextPicture"/>
    <dgm:cxn modelId="{152F1BE1-DC51-46E0-97C4-20BE50438C85}" srcId="{B99348B5-5B44-40F1-8E05-74919D101501}" destId="{3154DB12-10C2-4C6E-BEF9-A2287935624D}" srcOrd="12" destOrd="0" parTransId="{4A2A538C-3463-4558-A167-53FF6FAC4551}" sibTransId="{4671BAF7-F0B1-4F7E-9269-03EA70E3142C}"/>
    <dgm:cxn modelId="{AA4C9493-BDDA-DA4D-AB59-D14FC1E0C386}" type="presOf" srcId="{1DFC9934-C158-4E54-81EE-122A872A0B59}" destId="{F0913616-FDCC-4E0C-AD70-BD9B2C9C44D5}" srcOrd="0" destOrd="0" presId="urn:microsoft.com/office/officeart/2009/3/layout/FramedTextPicture"/>
    <dgm:cxn modelId="{CDEE60AD-9FA4-8142-A0A7-E968C3EECB79}" type="presOf" srcId="{B99348B5-5B44-40F1-8E05-74919D101501}" destId="{088AC162-7227-4D14-9FC9-EEE8DBC2D664}" srcOrd="0" destOrd="0" presId="urn:microsoft.com/office/officeart/2009/3/layout/FramedTextPicture"/>
    <dgm:cxn modelId="{37AF196E-7AE1-3B44-BD5C-75D5DFE61ADD}" type="presOf" srcId="{221AA50A-4C94-469F-AE3C-97CE6B9774CD}" destId="{46B0C02D-8B32-40E2-9C0B-130D7340A503}" srcOrd="0" destOrd="0" presId="urn:microsoft.com/office/officeart/2009/3/layout/FramedTextPicture"/>
    <dgm:cxn modelId="{2DE176CF-7190-2E44-B8D7-A7705E157C33}" type="presOf" srcId="{75204346-8DD2-4FCF-8B86-71125ED87A3E}" destId="{C2339D99-8704-4A22-938F-86CF4E886792}" srcOrd="0" destOrd="0" presId="urn:microsoft.com/office/officeart/2009/3/layout/FramedTextPicture"/>
    <dgm:cxn modelId="{13A6F822-3870-B143-8269-2992C1B9DA91}" type="presOf" srcId="{7150EFD3-793B-4A47-A05B-FDF5672AD66D}" destId="{8C0A3AD1-CAD9-4D05-AD89-3174D4F8128E}" srcOrd="0" destOrd="0" presId="urn:microsoft.com/office/officeart/2009/3/layout/FramedTextPicture"/>
    <dgm:cxn modelId="{8EC00DE8-A056-42A2-BD34-715F31659C19}" srcId="{B99348B5-5B44-40F1-8E05-74919D101501}" destId="{B4CC91D6-28BB-40AF-8BFB-F77010993155}" srcOrd="16" destOrd="0" parTransId="{9AF0F68E-116B-4103-8171-5C1074CFA3D3}" sibTransId="{AE969F6E-B4E9-48BE-9493-35F9C28B9810}"/>
    <dgm:cxn modelId="{CAA77369-9FF1-E249-AEE4-5D96F3F97E37}" type="presOf" srcId="{760A4F9F-5481-4D75-963B-8DC0F068BE64}" destId="{541D9EAF-F390-4373-9A07-751B4D91724F}" srcOrd="0" destOrd="0" presId="urn:microsoft.com/office/officeart/2009/3/layout/FramedTextPicture"/>
    <dgm:cxn modelId="{7EA2DEFF-8222-4009-BFD4-7EC7E2175656}" srcId="{B99348B5-5B44-40F1-8E05-74919D101501}" destId="{1942F9A0-45D9-4BE9-990A-BC7EB00BA10C}" srcOrd="13" destOrd="0" parTransId="{DC2F5D5B-A988-4157-9317-C7C2C2C6FD4C}" sibTransId="{D08C100B-D369-43F3-94E9-261A90FFABFF}"/>
    <dgm:cxn modelId="{E356E181-C930-46CE-ABFE-FBF9AEAAFD1B}" srcId="{B99348B5-5B44-40F1-8E05-74919D101501}" destId="{ED501D1F-006B-42B9-BE6C-8BD4CDEFC123}" srcOrd="17" destOrd="0" parTransId="{C8EC16FE-FEAE-4151-A088-A1BEEA397B8F}" sibTransId="{6F4A7AE9-E6A7-4AA2-BE53-23EA88754011}"/>
    <dgm:cxn modelId="{2665CCB1-3662-834D-88E6-F4E7273E4FF0}" type="presParOf" srcId="{088AC162-7227-4D14-9FC9-EEE8DBC2D664}" destId="{77FC5879-F793-4DC5-89DC-E42B5F6BA548}" srcOrd="0" destOrd="0" presId="urn:microsoft.com/office/officeart/2009/3/layout/FramedTextPicture"/>
    <dgm:cxn modelId="{EE11205B-18E8-B24A-AC63-A3CC04B62CD0}" type="presParOf" srcId="{77FC5879-F793-4DC5-89DC-E42B5F6BA548}" destId="{3448DDF4-C376-40EF-9262-7D276D08F442}" srcOrd="0" destOrd="0" presId="urn:microsoft.com/office/officeart/2009/3/layout/FramedTextPicture"/>
    <dgm:cxn modelId="{2B8387E0-8EE4-2840-A960-7134E1D1E7ED}" type="presParOf" srcId="{77FC5879-F793-4DC5-89DC-E42B5F6BA548}" destId="{26C30EDB-E2D5-4753-9EFD-47C9208A9A69}" srcOrd="1" destOrd="0" presId="urn:microsoft.com/office/officeart/2009/3/layout/FramedTextPicture"/>
    <dgm:cxn modelId="{B48C898C-D95A-0644-9C4C-F9FB8A0FB206}" type="presParOf" srcId="{77FC5879-F793-4DC5-89DC-E42B5F6BA548}" destId="{84F20980-A0C2-4B83-9B97-5E47D9C8A3C8}" srcOrd="2" destOrd="0" presId="urn:microsoft.com/office/officeart/2009/3/layout/FramedTextPicture"/>
    <dgm:cxn modelId="{C59574D9-EB53-834A-924E-B49560D7C1CB}" type="presParOf" srcId="{77FC5879-F793-4DC5-89DC-E42B5F6BA548}" destId="{6D409BB5-EB2A-44D8-9F32-58A1FBA4B211}" srcOrd="3" destOrd="0" presId="urn:microsoft.com/office/officeart/2009/3/layout/FramedTextPicture"/>
    <dgm:cxn modelId="{FADACBCF-26E2-F846-B9B7-1DF9428EEC84}" type="presParOf" srcId="{77FC5879-F793-4DC5-89DC-E42B5F6BA548}" destId="{29A35375-22FF-4152-BC5E-F5B65B5234DC}" srcOrd="4" destOrd="0" presId="urn:microsoft.com/office/officeart/2009/3/layout/FramedTextPicture"/>
    <dgm:cxn modelId="{36C6F5C6-E820-274B-A51D-F5212E489FF7}" type="presParOf" srcId="{77FC5879-F793-4DC5-89DC-E42B5F6BA548}" destId="{A4C82BED-AC10-450A-AA2F-670BA0A3A7D5}" srcOrd="5" destOrd="0" presId="urn:microsoft.com/office/officeart/2009/3/layout/FramedTextPicture"/>
    <dgm:cxn modelId="{7F8A4F07-7325-C647-8F86-877CAEE55240}" type="presParOf" srcId="{088AC162-7227-4D14-9FC9-EEE8DBC2D664}" destId="{717A8BCC-B07B-4BCE-BEA1-F7FB93C4336C}" srcOrd="1" destOrd="0" presId="urn:microsoft.com/office/officeart/2009/3/layout/FramedTextPicture"/>
    <dgm:cxn modelId="{01DE423E-C417-9B43-B26E-E2AA5E376497}" type="presParOf" srcId="{088AC162-7227-4D14-9FC9-EEE8DBC2D664}" destId="{219B6083-89E0-4D72-9945-F605F29827ED}" srcOrd="2" destOrd="0" presId="urn:microsoft.com/office/officeart/2009/3/layout/FramedTextPicture"/>
    <dgm:cxn modelId="{15950C1E-A642-044E-9FA5-D1B498F4319D}" type="presParOf" srcId="{219B6083-89E0-4D72-9945-F605F29827ED}" destId="{88471CBA-80FE-4E00-9258-B1B59D6115A8}" srcOrd="0" destOrd="0" presId="urn:microsoft.com/office/officeart/2009/3/layout/FramedTextPicture"/>
    <dgm:cxn modelId="{8A3818EB-CA09-494D-9473-C472B28205CA}" type="presParOf" srcId="{219B6083-89E0-4D72-9945-F605F29827ED}" destId="{C3A8EFB7-5F76-449A-8F70-DF251485E859}" srcOrd="1" destOrd="0" presId="urn:microsoft.com/office/officeart/2009/3/layout/FramedTextPicture"/>
    <dgm:cxn modelId="{FE07C506-6794-CE4D-90CD-16A5E9B09FF8}" type="presParOf" srcId="{219B6083-89E0-4D72-9945-F605F29827ED}" destId="{90333830-3120-448A-A703-A6ACE78C4345}" srcOrd="2" destOrd="0" presId="urn:microsoft.com/office/officeart/2009/3/layout/FramedTextPicture"/>
    <dgm:cxn modelId="{A34AF85A-0D1C-CA48-8C90-F008F5BFDE49}" type="presParOf" srcId="{219B6083-89E0-4D72-9945-F605F29827ED}" destId="{D2F26C5D-157F-4591-B95D-33054ED957B6}" srcOrd="3" destOrd="0" presId="urn:microsoft.com/office/officeart/2009/3/layout/FramedTextPicture"/>
    <dgm:cxn modelId="{B15A67CF-CE3A-1548-AB2B-CAF0AFE90CA5}" type="presParOf" srcId="{219B6083-89E0-4D72-9945-F605F29827ED}" destId="{8378D867-6954-48A5-95FB-D0902886E925}" srcOrd="4" destOrd="0" presId="urn:microsoft.com/office/officeart/2009/3/layout/FramedTextPicture"/>
    <dgm:cxn modelId="{587DF53F-C3C6-E245-886A-7C0ED3803140}" type="presParOf" srcId="{219B6083-89E0-4D72-9945-F605F29827ED}" destId="{BD41AD6F-89B7-4304-9FC3-94BE8F097C43}" srcOrd="5" destOrd="0" presId="urn:microsoft.com/office/officeart/2009/3/layout/FramedTextPicture"/>
    <dgm:cxn modelId="{FB3413A6-0CB6-344B-80D4-FC4F19827FFD}" type="presParOf" srcId="{088AC162-7227-4D14-9FC9-EEE8DBC2D664}" destId="{D7F07EB7-55D9-4E35-AA43-1A9EA9399225}" srcOrd="3" destOrd="0" presId="urn:microsoft.com/office/officeart/2009/3/layout/FramedTextPicture"/>
    <dgm:cxn modelId="{BD3AD765-B7F5-494D-AD71-9DFA5C57C0A0}" type="presParOf" srcId="{088AC162-7227-4D14-9FC9-EEE8DBC2D664}" destId="{9E45B7B9-C463-4BF5-8C30-39B56D939DC3}" srcOrd="4" destOrd="0" presId="urn:microsoft.com/office/officeart/2009/3/layout/FramedTextPicture"/>
    <dgm:cxn modelId="{50413D11-F426-DB48-972E-122BBAEB3466}" type="presParOf" srcId="{9E45B7B9-C463-4BF5-8C30-39B56D939DC3}" destId="{1AF54B41-9129-46EF-BCC2-DB9EF32CA476}" srcOrd="0" destOrd="0" presId="urn:microsoft.com/office/officeart/2009/3/layout/FramedTextPicture"/>
    <dgm:cxn modelId="{8D8078A7-57E4-7346-AFB8-1A254B22C7DC}" type="presParOf" srcId="{9E45B7B9-C463-4BF5-8C30-39B56D939DC3}" destId="{38B07E76-8EDB-4782-B5BF-400DFD0C39D8}" srcOrd="1" destOrd="0" presId="urn:microsoft.com/office/officeart/2009/3/layout/FramedTextPicture"/>
    <dgm:cxn modelId="{86577652-3DD7-884A-8EF8-76D58197672C}" type="presParOf" srcId="{9E45B7B9-C463-4BF5-8C30-39B56D939DC3}" destId="{B1FAF800-8A28-4F88-8AD6-8B6DE2754BD5}" srcOrd="2" destOrd="0" presId="urn:microsoft.com/office/officeart/2009/3/layout/FramedTextPicture"/>
    <dgm:cxn modelId="{CF711797-BD5B-D142-B842-2EC5CEEFC4DD}" type="presParOf" srcId="{9E45B7B9-C463-4BF5-8C30-39B56D939DC3}" destId="{04CA2C7E-B99E-4646-812B-CC0A40166A00}" srcOrd="3" destOrd="0" presId="urn:microsoft.com/office/officeart/2009/3/layout/FramedTextPicture"/>
    <dgm:cxn modelId="{AFDA38E2-B413-9249-8E72-2309919683CD}" type="presParOf" srcId="{9E45B7B9-C463-4BF5-8C30-39B56D939DC3}" destId="{ECC834F8-6D5F-4BCC-97AC-6F4FB0CF4F3E}" srcOrd="4" destOrd="0" presId="urn:microsoft.com/office/officeart/2009/3/layout/FramedTextPicture"/>
    <dgm:cxn modelId="{FC0910F1-F3CE-5149-8325-74EC523C5A7D}" type="presParOf" srcId="{9E45B7B9-C463-4BF5-8C30-39B56D939DC3}" destId="{95C7A9A4-96BB-402A-87AC-124F7D9B31BE}" srcOrd="5" destOrd="0" presId="urn:microsoft.com/office/officeart/2009/3/layout/FramedTextPicture"/>
    <dgm:cxn modelId="{91C2D0D6-47B8-484E-AC75-4A29713E1B1D}" type="presParOf" srcId="{088AC162-7227-4D14-9FC9-EEE8DBC2D664}" destId="{A838C4A2-D354-40C3-B610-0E979015DF26}" srcOrd="5" destOrd="0" presId="urn:microsoft.com/office/officeart/2009/3/layout/FramedTextPicture"/>
    <dgm:cxn modelId="{A622E0D2-F4B6-0D4D-B0B0-C2E20828D78E}" type="presParOf" srcId="{088AC162-7227-4D14-9FC9-EEE8DBC2D664}" destId="{5438807D-C7AB-4F22-B7CF-D17D6B30FDC6}" srcOrd="6" destOrd="0" presId="urn:microsoft.com/office/officeart/2009/3/layout/FramedTextPicture"/>
    <dgm:cxn modelId="{02901D9C-E469-6146-A73E-39947D510E4F}" type="presParOf" srcId="{5438807D-C7AB-4F22-B7CF-D17D6B30FDC6}" destId="{21CF8BCE-82D4-4BBF-98FF-C89381D36B83}" srcOrd="0" destOrd="0" presId="urn:microsoft.com/office/officeart/2009/3/layout/FramedTextPicture"/>
    <dgm:cxn modelId="{AF9A4C87-201D-C345-8843-235DB795AD29}" type="presParOf" srcId="{5438807D-C7AB-4F22-B7CF-D17D6B30FDC6}" destId="{482E64C4-3551-45A0-AD66-8719FAD2DC57}" srcOrd="1" destOrd="0" presId="urn:microsoft.com/office/officeart/2009/3/layout/FramedTextPicture"/>
    <dgm:cxn modelId="{E01F3D07-2E82-C641-A931-4ECF8A6B8931}" type="presParOf" srcId="{5438807D-C7AB-4F22-B7CF-D17D6B30FDC6}" destId="{C7D0CDCE-3BEC-47B7-996A-B14330147167}" srcOrd="2" destOrd="0" presId="urn:microsoft.com/office/officeart/2009/3/layout/FramedTextPicture"/>
    <dgm:cxn modelId="{0B8842F9-F8BE-9244-A020-D8A9096B22F5}" type="presParOf" srcId="{5438807D-C7AB-4F22-B7CF-D17D6B30FDC6}" destId="{71CFCA08-B27C-4E67-94E3-2C2FA102C63D}" srcOrd="3" destOrd="0" presId="urn:microsoft.com/office/officeart/2009/3/layout/FramedTextPicture"/>
    <dgm:cxn modelId="{5EC4AC1B-6D3C-674C-92A9-23B59C5D0A41}" type="presParOf" srcId="{5438807D-C7AB-4F22-B7CF-D17D6B30FDC6}" destId="{B2EEED11-A45E-402A-893A-AC87CEC7EE79}" srcOrd="4" destOrd="0" presId="urn:microsoft.com/office/officeart/2009/3/layout/FramedTextPicture"/>
    <dgm:cxn modelId="{A878895C-B148-184A-877D-B8AAC592C577}" type="presParOf" srcId="{5438807D-C7AB-4F22-B7CF-D17D6B30FDC6}" destId="{E7939364-F33F-4983-B2A5-8F150A5A9610}" srcOrd="5" destOrd="0" presId="urn:microsoft.com/office/officeart/2009/3/layout/FramedTextPicture"/>
    <dgm:cxn modelId="{556D4BC0-E1EF-1848-94CF-89BE5AF9757D}" type="presParOf" srcId="{088AC162-7227-4D14-9FC9-EEE8DBC2D664}" destId="{BBDAB21D-F834-48FB-A9D3-84220A973314}" srcOrd="7" destOrd="0" presId="urn:microsoft.com/office/officeart/2009/3/layout/FramedTextPicture"/>
    <dgm:cxn modelId="{0633356E-7E4E-8E4C-B34E-CC14AF22A9DC}" type="presParOf" srcId="{088AC162-7227-4D14-9FC9-EEE8DBC2D664}" destId="{10889ACF-787B-4169-9F0E-0A62B771DB19}" srcOrd="8" destOrd="0" presId="urn:microsoft.com/office/officeart/2009/3/layout/FramedTextPicture"/>
    <dgm:cxn modelId="{339BAE62-680E-4E41-B734-1726B0A69A33}" type="presParOf" srcId="{10889ACF-787B-4169-9F0E-0A62B771DB19}" destId="{1BC7E138-7F85-42C8-AF56-DD58FF7B9956}" srcOrd="0" destOrd="0" presId="urn:microsoft.com/office/officeart/2009/3/layout/FramedTextPicture"/>
    <dgm:cxn modelId="{E55547AB-313D-A34C-AAD1-CDFC179E4744}" type="presParOf" srcId="{10889ACF-787B-4169-9F0E-0A62B771DB19}" destId="{F0913616-FDCC-4E0C-AD70-BD9B2C9C44D5}" srcOrd="1" destOrd="0" presId="urn:microsoft.com/office/officeart/2009/3/layout/FramedTextPicture"/>
    <dgm:cxn modelId="{8212A44A-05B8-D44C-80ED-F2FD7E35D8F8}" type="presParOf" srcId="{10889ACF-787B-4169-9F0E-0A62B771DB19}" destId="{460BBA37-9F2E-40E0-8F90-9F0254FF855F}" srcOrd="2" destOrd="0" presId="urn:microsoft.com/office/officeart/2009/3/layout/FramedTextPicture"/>
    <dgm:cxn modelId="{00D22AB8-953D-B74C-ADCE-B4B2B60D330C}" type="presParOf" srcId="{10889ACF-787B-4169-9F0E-0A62B771DB19}" destId="{7DA70969-B0A6-4B61-B005-D9034CBF1D3A}" srcOrd="3" destOrd="0" presId="urn:microsoft.com/office/officeart/2009/3/layout/FramedTextPicture"/>
    <dgm:cxn modelId="{91FFEED9-7C3B-2C4F-A5E9-6F16974B7B78}" type="presParOf" srcId="{10889ACF-787B-4169-9F0E-0A62B771DB19}" destId="{8F8D5F94-2E4C-4270-B232-EE3DB03056D0}" srcOrd="4" destOrd="0" presId="urn:microsoft.com/office/officeart/2009/3/layout/FramedTextPicture"/>
    <dgm:cxn modelId="{CD1F3FEE-8734-5C4C-AE92-59CA7602BCF0}" type="presParOf" srcId="{10889ACF-787B-4169-9F0E-0A62B771DB19}" destId="{CFB25E52-8BB6-44EF-86CB-A53C6BC19F42}" srcOrd="5" destOrd="0" presId="urn:microsoft.com/office/officeart/2009/3/layout/FramedTextPicture"/>
    <dgm:cxn modelId="{88104C00-1765-5E44-9E5E-891D47310EA1}" type="presParOf" srcId="{088AC162-7227-4D14-9FC9-EEE8DBC2D664}" destId="{70873218-C650-4DE2-ABF0-2338ACD59873}" srcOrd="9" destOrd="0" presId="urn:microsoft.com/office/officeart/2009/3/layout/FramedTextPicture"/>
    <dgm:cxn modelId="{23E024BE-CE5E-7B49-86AF-87D9714EA321}" type="presParOf" srcId="{088AC162-7227-4D14-9FC9-EEE8DBC2D664}" destId="{A4FD2353-3413-46C1-A70E-1CFB5AB52551}" srcOrd="10" destOrd="0" presId="urn:microsoft.com/office/officeart/2009/3/layout/FramedTextPicture"/>
    <dgm:cxn modelId="{60262E9A-8E94-8345-982A-78F8963CD3E9}" type="presParOf" srcId="{A4FD2353-3413-46C1-A70E-1CFB5AB52551}" destId="{B564A644-3EE6-400E-8C84-9417509EE6DC}" srcOrd="0" destOrd="0" presId="urn:microsoft.com/office/officeart/2009/3/layout/FramedTextPicture"/>
    <dgm:cxn modelId="{8D5AE056-9CB8-F545-90A7-960C383ED54C}" type="presParOf" srcId="{A4FD2353-3413-46C1-A70E-1CFB5AB52551}" destId="{AA109169-4A94-4C6C-A537-14DBE8FF6E0B}" srcOrd="1" destOrd="0" presId="urn:microsoft.com/office/officeart/2009/3/layout/FramedTextPicture"/>
    <dgm:cxn modelId="{47D23BAE-A056-8943-A966-9BD4A50EAE32}" type="presParOf" srcId="{A4FD2353-3413-46C1-A70E-1CFB5AB52551}" destId="{A73082F1-3B92-44D4-86C8-F5D0FD3A25BB}" srcOrd="2" destOrd="0" presId="urn:microsoft.com/office/officeart/2009/3/layout/FramedTextPicture"/>
    <dgm:cxn modelId="{46C84876-25DF-634A-A1C7-FABF29ABFD03}" type="presParOf" srcId="{A4FD2353-3413-46C1-A70E-1CFB5AB52551}" destId="{C439E3A8-8B33-4DE2-AA67-3184D9982502}" srcOrd="3" destOrd="0" presId="urn:microsoft.com/office/officeart/2009/3/layout/FramedTextPicture"/>
    <dgm:cxn modelId="{57C7C567-B713-1A4B-A9DC-3CF62AD2C794}" type="presParOf" srcId="{A4FD2353-3413-46C1-A70E-1CFB5AB52551}" destId="{832EE8AE-A645-48BB-8A8B-12551C1DF6D6}" srcOrd="4" destOrd="0" presId="urn:microsoft.com/office/officeart/2009/3/layout/FramedTextPicture"/>
    <dgm:cxn modelId="{5344A614-D52F-084E-811C-3C91459A4817}" type="presParOf" srcId="{A4FD2353-3413-46C1-A70E-1CFB5AB52551}" destId="{E4B6D95E-5796-4FC0-8E32-D7E1930D9500}" srcOrd="5" destOrd="0" presId="urn:microsoft.com/office/officeart/2009/3/layout/FramedTextPicture"/>
    <dgm:cxn modelId="{A4706E8D-2263-3A47-8A9C-5E19335B3416}" type="presParOf" srcId="{088AC162-7227-4D14-9FC9-EEE8DBC2D664}" destId="{12E9E9EE-A7CD-49FD-B54B-6B1C9C9E9EB1}" srcOrd="11" destOrd="0" presId="urn:microsoft.com/office/officeart/2009/3/layout/FramedTextPicture"/>
    <dgm:cxn modelId="{9C763138-E43D-5040-94A9-34D09A53B082}" type="presParOf" srcId="{088AC162-7227-4D14-9FC9-EEE8DBC2D664}" destId="{174D93AE-99E8-4A1D-93B4-6D53807EF4D7}" srcOrd="12" destOrd="0" presId="urn:microsoft.com/office/officeart/2009/3/layout/FramedTextPicture"/>
    <dgm:cxn modelId="{4AF08C0B-ECF8-EC4F-A068-6E3089286783}" type="presParOf" srcId="{174D93AE-99E8-4A1D-93B4-6D53807EF4D7}" destId="{2301DFF1-259D-456F-AA79-C78EC62A96AB}" srcOrd="0" destOrd="0" presId="urn:microsoft.com/office/officeart/2009/3/layout/FramedTextPicture"/>
    <dgm:cxn modelId="{D0468CAD-9B4F-204F-A635-5DC06C826ED5}" type="presParOf" srcId="{174D93AE-99E8-4A1D-93B4-6D53807EF4D7}" destId="{C2339D99-8704-4A22-938F-86CF4E886792}" srcOrd="1" destOrd="0" presId="urn:microsoft.com/office/officeart/2009/3/layout/FramedTextPicture"/>
    <dgm:cxn modelId="{52EE27D7-0C83-1948-81D6-00748FB929E5}" type="presParOf" srcId="{174D93AE-99E8-4A1D-93B4-6D53807EF4D7}" destId="{9904D27D-B7B0-4113-8952-F5F505467F51}" srcOrd="2" destOrd="0" presId="urn:microsoft.com/office/officeart/2009/3/layout/FramedTextPicture"/>
    <dgm:cxn modelId="{00C1B042-57BE-5644-8059-D288042D25AB}" type="presParOf" srcId="{174D93AE-99E8-4A1D-93B4-6D53807EF4D7}" destId="{C810D409-CE5C-4C63-BC55-7AC6703CD266}" srcOrd="3" destOrd="0" presId="urn:microsoft.com/office/officeart/2009/3/layout/FramedTextPicture"/>
    <dgm:cxn modelId="{909BADC6-700C-8944-BDCB-34D59C71E2C1}" type="presParOf" srcId="{174D93AE-99E8-4A1D-93B4-6D53807EF4D7}" destId="{343C9A36-E4F5-48D9-BEC3-20E841C7FBBC}" srcOrd="4" destOrd="0" presId="urn:microsoft.com/office/officeart/2009/3/layout/FramedTextPicture"/>
    <dgm:cxn modelId="{8AD045F6-EFDF-7744-BCF3-20E83411826F}" type="presParOf" srcId="{174D93AE-99E8-4A1D-93B4-6D53807EF4D7}" destId="{C40B9AA8-56FB-459C-ADA7-5DA5D2A056CE}" srcOrd="5" destOrd="0" presId="urn:microsoft.com/office/officeart/2009/3/layout/FramedTextPicture"/>
    <dgm:cxn modelId="{5CE9FFEB-CBB1-944E-BE1F-CAA0FAC7C51F}" type="presParOf" srcId="{088AC162-7227-4D14-9FC9-EEE8DBC2D664}" destId="{B4593E4A-C999-4556-8686-794AB5DEAB41}" srcOrd="13" destOrd="0" presId="urn:microsoft.com/office/officeart/2009/3/layout/FramedTextPicture"/>
    <dgm:cxn modelId="{7BFBA954-24D1-0748-8343-19CAD2D739EA}" type="presParOf" srcId="{088AC162-7227-4D14-9FC9-EEE8DBC2D664}" destId="{4088918D-8758-4C0A-ACA8-B4CDEC508A0E}" srcOrd="14" destOrd="0" presId="urn:microsoft.com/office/officeart/2009/3/layout/FramedTextPicture"/>
    <dgm:cxn modelId="{94719C71-B814-E64B-A5E1-4AA4FE7619F6}" type="presParOf" srcId="{4088918D-8758-4C0A-ACA8-B4CDEC508A0E}" destId="{E6DDEE8B-CD3C-49CC-98A1-4F2143FC183F}" srcOrd="0" destOrd="0" presId="urn:microsoft.com/office/officeart/2009/3/layout/FramedTextPicture"/>
    <dgm:cxn modelId="{D87C6CF2-A4FC-8C47-83E3-AAFAFADDA42E}" type="presParOf" srcId="{4088918D-8758-4C0A-ACA8-B4CDEC508A0E}" destId="{C1735260-BD10-4431-90EA-FD4DE52D25B4}" srcOrd="1" destOrd="0" presId="urn:microsoft.com/office/officeart/2009/3/layout/FramedTextPicture"/>
    <dgm:cxn modelId="{F6F75E20-69E0-5D44-B26D-20C565D6DCAB}" type="presParOf" srcId="{4088918D-8758-4C0A-ACA8-B4CDEC508A0E}" destId="{70542234-CA34-462F-9842-BC95F7E10568}" srcOrd="2" destOrd="0" presId="urn:microsoft.com/office/officeart/2009/3/layout/FramedTextPicture"/>
    <dgm:cxn modelId="{EFB2A0C9-F31C-5F4F-98FD-8BDD910D9FFB}" type="presParOf" srcId="{4088918D-8758-4C0A-ACA8-B4CDEC508A0E}" destId="{72F0FA70-DB9B-49DE-A6F9-6EF8535F7587}" srcOrd="3" destOrd="0" presId="urn:microsoft.com/office/officeart/2009/3/layout/FramedTextPicture"/>
    <dgm:cxn modelId="{0E09BC22-4469-E741-BF11-B1DDBEB5D6BC}" type="presParOf" srcId="{4088918D-8758-4C0A-ACA8-B4CDEC508A0E}" destId="{68182A0B-225A-49D3-A1A8-B5DC4BCF25C1}" srcOrd="4" destOrd="0" presId="urn:microsoft.com/office/officeart/2009/3/layout/FramedTextPicture"/>
    <dgm:cxn modelId="{28E25F88-A9F6-794C-885C-CEAA7A248673}" type="presParOf" srcId="{4088918D-8758-4C0A-ACA8-B4CDEC508A0E}" destId="{AE3C682F-303B-49DC-8F45-E47BE6DAC915}" srcOrd="5" destOrd="0" presId="urn:microsoft.com/office/officeart/2009/3/layout/FramedTextPicture"/>
    <dgm:cxn modelId="{FC13CAAA-33B2-144E-A4FD-BEA293A25C1E}" type="presParOf" srcId="{088AC162-7227-4D14-9FC9-EEE8DBC2D664}" destId="{F6BFC113-2FEC-41A8-A72E-BE5D2B97C2FF}" srcOrd="15" destOrd="0" presId="urn:microsoft.com/office/officeart/2009/3/layout/FramedTextPicture"/>
    <dgm:cxn modelId="{8B523EAC-1302-6648-8F7A-E9D3438535B1}" type="presParOf" srcId="{088AC162-7227-4D14-9FC9-EEE8DBC2D664}" destId="{6227797A-D10D-4C10-80EB-F02A97413FE4}" srcOrd="16" destOrd="0" presId="urn:microsoft.com/office/officeart/2009/3/layout/FramedTextPicture"/>
    <dgm:cxn modelId="{A268C74F-DE57-854C-A08D-FC9B91962E21}" type="presParOf" srcId="{6227797A-D10D-4C10-80EB-F02A97413FE4}" destId="{41B9D65A-58AB-4B76-9751-852C35C3133E}" srcOrd="0" destOrd="0" presId="urn:microsoft.com/office/officeart/2009/3/layout/FramedTextPicture"/>
    <dgm:cxn modelId="{8E3D0489-6A25-4F48-A8F7-C577356A2464}" type="presParOf" srcId="{6227797A-D10D-4C10-80EB-F02A97413FE4}" destId="{65879504-2542-488B-B9F9-B5C1EB0260EB}" srcOrd="1" destOrd="0" presId="urn:microsoft.com/office/officeart/2009/3/layout/FramedTextPicture"/>
    <dgm:cxn modelId="{385ED344-FEDB-A640-BBFB-9ACF38322EB8}" type="presParOf" srcId="{6227797A-D10D-4C10-80EB-F02A97413FE4}" destId="{B7607BED-5957-4C88-9B67-EF049D00FF1D}" srcOrd="2" destOrd="0" presId="urn:microsoft.com/office/officeart/2009/3/layout/FramedTextPicture"/>
    <dgm:cxn modelId="{14179DB0-4046-B740-9FE7-D3382588160E}" type="presParOf" srcId="{6227797A-D10D-4C10-80EB-F02A97413FE4}" destId="{37CEE9E7-1A25-4FB2-9166-B35835CE6B60}" srcOrd="3" destOrd="0" presId="urn:microsoft.com/office/officeart/2009/3/layout/FramedTextPicture"/>
    <dgm:cxn modelId="{ACF16AE9-6B0D-7141-AA70-01FC2A7EB1D9}" type="presParOf" srcId="{6227797A-D10D-4C10-80EB-F02A97413FE4}" destId="{C1363381-388C-447E-878F-161A5FCC66F6}" srcOrd="4" destOrd="0" presId="urn:microsoft.com/office/officeart/2009/3/layout/FramedTextPicture"/>
    <dgm:cxn modelId="{764A533C-EFBC-3B48-9F08-CF1A801166F7}" type="presParOf" srcId="{6227797A-D10D-4C10-80EB-F02A97413FE4}" destId="{0A8B7D51-0318-4ED7-999E-B4F45F8BBD58}" srcOrd="5" destOrd="0" presId="urn:microsoft.com/office/officeart/2009/3/layout/FramedTextPicture"/>
    <dgm:cxn modelId="{376B1A34-05AC-D949-B707-07B5507DBBA3}" type="presParOf" srcId="{088AC162-7227-4D14-9FC9-EEE8DBC2D664}" destId="{1FD77FE1-45DB-4DA3-A5DB-0C7DE006A061}" srcOrd="17" destOrd="0" presId="urn:microsoft.com/office/officeart/2009/3/layout/FramedTextPicture"/>
    <dgm:cxn modelId="{322A0F33-1FD2-AA48-AB47-AFE9E374390B}" type="presParOf" srcId="{088AC162-7227-4D14-9FC9-EEE8DBC2D664}" destId="{09F73192-A623-47E5-A969-7DAD3A48B0C2}" srcOrd="18" destOrd="0" presId="urn:microsoft.com/office/officeart/2009/3/layout/FramedTextPicture"/>
    <dgm:cxn modelId="{8CB775B1-1E67-E04E-B9F5-D63844F791FD}" type="presParOf" srcId="{09F73192-A623-47E5-A969-7DAD3A48B0C2}" destId="{C677C942-064F-4E82-AC0B-614861B6CCD8}" srcOrd="0" destOrd="0" presId="urn:microsoft.com/office/officeart/2009/3/layout/FramedTextPicture"/>
    <dgm:cxn modelId="{856D256C-4894-F844-AB77-B7E88D89DA5D}" type="presParOf" srcId="{09F73192-A623-47E5-A969-7DAD3A48B0C2}" destId="{A302532D-1E8B-4FD2-84E7-1900AF9C7142}" srcOrd="1" destOrd="0" presId="urn:microsoft.com/office/officeart/2009/3/layout/FramedTextPicture"/>
    <dgm:cxn modelId="{A2DE87DA-7D37-2941-BAEB-3D2F4FD605C0}" type="presParOf" srcId="{09F73192-A623-47E5-A969-7DAD3A48B0C2}" destId="{0204BD6F-4B42-4E71-A75D-EC6CCD1989D8}" srcOrd="2" destOrd="0" presId="urn:microsoft.com/office/officeart/2009/3/layout/FramedTextPicture"/>
    <dgm:cxn modelId="{7344ABDF-66D8-2247-AA62-C66A5CC79B0E}" type="presParOf" srcId="{09F73192-A623-47E5-A969-7DAD3A48B0C2}" destId="{25688A3A-BC16-4341-BCD2-82B5F7A94697}" srcOrd="3" destOrd="0" presId="urn:microsoft.com/office/officeart/2009/3/layout/FramedTextPicture"/>
    <dgm:cxn modelId="{D3CFAD1C-BF5A-9849-9043-977E8BA5A3B5}" type="presParOf" srcId="{09F73192-A623-47E5-A969-7DAD3A48B0C2}" destId="{A1E0B424-28E9-451E-AF82-BDD56A676F2E}" srcOrd="4" destOrd="0" presId="urn:microsoft.com/office/officeart/2009/3/layout/FramedTextPicture"/>
    <dgm:cxn modelId="{135E9681-4324-9B45-9EA3-DD2EB2DAB9AD}" type="presParOf" srcId="{09F73192-A623-47E5-A969-7DAD3A48B0C2}" destId="{5F969CE1-E3BA-49FF-999C-7A03D1046683}" srcOrd="5" destOrd="0" presId="urn:microsoft.com/office/officeart/2009/3/layout/FramedTextPicture"/>
    <dgm:cxn modelId="{FCCE154A-AAEF-9A4E-A6C6-5A29E8F0F16C}" type="presParOf" srcId="{088AC162-7227-4D14-9FC9-EEE8DBC2D664}" destId="{8A9C63F7-F5FE-49E7-B9A2-3D05679576D7}" srcOrd="19" destOrd="0" presId="urn:microsoft.com/office/officeart/2009/3/layout/FramedTextPicture"/>
    <dgm:cxn modelId="{36000254-B35D-364E-B783-8D2C8564D60F}" type="presParOf" srcId="{088AC162-7227-4D14-9FC9-EEE8DBC2D664}" destId="{BB546A9D-337C-4C5C-AF1A-AE326E47D557}" srcOrd="20" destOrd="0" presId="urn:microsoft.com/office/officeart/2009/3/layout/FramedTextPicture"/>
    <dgm:cxn modelId="{E593C3C0-7C88-DF4C-8AB9-49F772DAC105}" type="presParOf" srcId="{BB546A9D-337C-4C5C-AF1A-AE326E47D557}" destId="{89193AC7-8E6A-4BB1-B4B6-B896D7B5B6E9}" srcOrd="0" destOrd="0" presId="urn:microsoft.com/office/officeart/2009/3/layout/FramedTextPicture"/>
    <dgm:cxn modelId="{D9A4CDC8-81F8-3840-AE06-FFB634562363}" type="presParOf" srcId="{BB546A9D-337C-4C5C-AF1A-AE326E47D557}" destId="{8C0A3AD1-CAD9-4D05-AD89-3174D4F8128E}" srcOrd="1" destOrd="0" presId="urn:microsoft.com/office/officeart/2009/3/layout/FramedTextPicture"/>
    <dgm:cxn modelId="{AAA34EAA-A338-D047-B90B-78A9C5DAA6DE}" type="presParOf" srcId="{BB546A9D-337C-4C5C-AF1A-AE326E47D557}" destId="{B5B23FB4-D9B4-4A49-958A-328D98764960}" srcOrd="2" destOrd="0" presId="urn:microsoft.com/office/officeart/2009/3/layout/FramedTextPicture"/>
    <dgm:cxn modelId="{6E84AB8B-9E93-374D-9671-3E15445D1A87}" type="presParOf" srcId="{BB546A9D-337C-4C5C-AF1A-AE326E47D557}" destId="{26CD457E-6044-4591-A059-6568BAA745BE}" srcOrd="3" destOrd="0" presId="urn:microsoft.com/office/officeart/2009/3/layout/FramedTextPicture"/>
    <dgm:cxn modelId="{CB43A5D1-01C5-E44C-9834-86530364DFBB}" type="presParOf" srcId="{BB546A9D-337C-4C5C-AF1A-AE326E47D557}" destId="{B4C48C69-5F87-4D9A-9C3F-6767ECA2D045}" srcOrd="4" destOrd="0" presId="urn:microsoft.com/office/officeart/2009/3/layout/FramedTextPicture"/>
    <dgm:cxn modelId="{FBE612A3-8A23-8E4B-AD0B-5E0B7046A82F}" type="presParOf" srcId="{BB546A9D-337C-4C5C-AF1A-AE326E47D557}" destId="{CB1BF1A8-A1C2-43DE-8610-BE51F0FB3EB7}" srcOrd="5" destOrd="0" presId="urn:microsoft.com/office/officeart/2009/3/layout/FramedTextPicture"/>
    <dgm:cxn modelId="{087A636D-03AB-3940-9337-04700ABFCFEB}" type="presParOf" srcId="{088AC162-7227-4D14-9FC9-EEE8DBC2D664}" destId="{A275750A-1FC3-479D-BFB2-5B8EB97AC5DD}" srcOrd="21" destOrd="0" presId="urn:microsoft.com/office/officeart/2009/3/layout/FramedTextPicture"/>
    <dgm:cxn modelId="{34615ADE-4763-2F4E-B104-46DBE95E7282}" type="presParOf" srcId="{088AC162-7227-4D14-9FC9-EEE8DBC2D664}" destId="{30098242-6EE1-42C7-86FF-09718EE218D2}" srcOrd="22" destOrd="0" presId="urn:microsoft.com/office/officeart/2009/3/layout/FramedTextPicture"/>
    <dgm:cxn modelId="{EBDE95CE-8530-D243-9646-5BA6B6DD2967}" type="presParOf" srcId="{30098242-6EE1-42C7-86FF-09718EE218D2}" destId="{AE3F326D-1593-49E7-90FB-C6329FA34F4B}" srcOrd="0" destOrd="0" presId="urn:microsoft.com/office/officeart/2009/3/layout/FramedTextPicture"/>
    <dgm:cxn modelId="{9A0D578B-B680-7B44-9FF1-2D30079FA1AF}" type="presParOf" srcId="{30098242-6EE1-42C7-86FF-09718EE218D2}" destId="{541D9EAF-F390-4373-9A07-751B4D91724F}" srcOrd="1" destOrd="0" presId="urn:microsoft.com/office/officeart/2009/3/layout/FramedTextPicture"/>
    <dgm:cxn modelId="{134A91CC-B5FE-1D40-861F-F3F5FF80CAFC}" type="presParOf" srcId="{30098242-6EE1-42C7-86FF-09718EE218D2}" destId="{CCA3EC26-B08A-41CF-994A-C29A11AFE035}" srcOrd="2" destOrd="0" presId="urn:microsoft.com/office/officeart/2009/3/layout/FramedTextPicture"/>
    <dgm:cxn modelId="{96D76DB1-1F33-284F-A873-E74D4BC0E5ED}" type="presParOf" srcId="{30098242-6EE1-42C7-86FF-09718EE218D2}" destId="{D49F28FD-3E62-4973-ABE7-B5D4F91AD7D4}" srcOrd="3" destOrd="0" presId="urn:microsoft.com/office/officeart/2009/3/layout/FramedTextPicture"/>
    <dgm:cxn modelId="{18ABBA33-0814-8C4F-8BAD-AED36D6EF6E9}" type="presParOf" srcId="{30098242-6EE1-42C7-86FF-09718EE218D2}" destId="{D0023A19-CBA9-4541-A119-CD7010391C77}" srcOrd="4" destOrd="0" presId="urn:microsoft.com/office/officeart/2009/3/layout/FramedTextPicture"/>
    <dgm:cxn modelId="{F4531947-77FC-CD4E-B3FB-02F364F94F22}" type="presParOf" srcId="{30098242-6EE1-42C7-86FF-09718EE218D2}" destId="{AFB10DCE-DA91-46C1-B768-DF73332518D0}" srcOrd="5" destOrd="0" presId="urn:microsoft.com/office/officeart/2009/3/layout/FramedTextPicture"/>
    <dgm:cxn modelId="{1F860CEE-B7A1-4E4E-BEF6-6B27E2B18BC9}" type="presParOf" srcId="{088AC162-7227-4D14-9FC9-EEE8DBC2D664}" destId="{C22B6FAE-E9A6-4CE0-8989-BB6A7AAE192A}" srcOrd="23" destOrd="0" presId="urn:microsoft.com/office/officeart/2009/3/layout/FramedTextPicture"/>
    <dgm:cxn modelId="{8E247A57-5AE6-A041-88E0-1CF689C16DFD}" type="presParOf" srcId="{088AC162-7227-4D14-9FC9-EEE8DBC2D664}" destId="{E5BF6773-6690-4A2E-AB3B-77E55C786CA7}" srcOrd="24" destOrd="0" presId="urn:microsoft.com/office/officeart/2009/3/layout/FramedTextPicture"/>
    <dgm:cxn modelId="{11DC4E24-C8D4-BA4B-9D0B-BD4CD1E8F416}" type="presParOf" srcId="{E5BF6773-6690-4A2E-AB3B-77E55C786CA7}" destId="{43FF80C7-7219-491E-94E8-996B95E687A4}" srcOrd="0" destOrd="0" presId="urn:microsoft.com/office/officeart/2009/3/layout/FramedTextPicture"/>
    <dgm:cxn modelId="{62F2E9F1-C00A-EF41-82A5-29DE5340A91E}" type="presParOf" srcId="{E5BF6773-6690-4A2E-AB3B-77E55C786CA7}" destId="{1707D905-F9DD-4E24-A204-4BD524F08793}" srcOrd="1" destOrd="0" presId="urn:microsoft.com/office/officeart/2009/3/layout/FramedTextPicture"/>
    <dgm:cxn modelId="{8660C762-8951-D840-A90A-3261322754D2}" type="presParOf" srcId="{E5BF6773-6690-4A2E-AB3B-77E55C786CA7}" destId="{8626DA6C-A238-47B2-9878-BA607CBC1614}" srcOrd="2" destOrd="0" presId="urn:microsoft.com/office/officeart/2009/3/layout/FramedTextPicture"/>
    <dgm:cxn modelId="{CA16F236-117A-BD47-98F3-1C1772780057}" type="presParOf" srcId="{E5BF6773-6690-4A2E-AB3B-77E55C786CA7}" destId="{F9DB0661-6B14-44A4-AD4D-9DA69D568D73}" srcOrd="3" destOrd="0" presId="urn:microsoft.com/office/officeart/2009/3/layout/FramedTextPicture"/>
    <dgm:cxn modelId="{17912AA7-3F48-AB40-9BCE-981AF176B3AA}" type="presParOf" srcId="{E5BF6773-6690-4A2E-AB3B-77E55C786CA7}" destId="{74947647-84E1-4CFC-8711-EE1FE3E179D1}" srcOrd="4" destOrd="0" presId="urn:microsoft.com/office/officeart/2009/3/layout/FramedTextPicture"/>
    <dgm:cxn modelId="{FE8AEA5F-2D19-2641-A2C9-A6A169E5380B}" type="presParOf" srcId="{E5BF6773-6690-4A2E-AB3B-77E55C786CA7}" destId="{0BEB6E9A-5884-442A-81BA-2E2FF3C715BA}" srcOrd="5" destOrd="0" presId="urn:microsoft.com/office/officeart/2009/3/layout/FramedTextPicture"/>
    <dgm:cxn modelId="{951F5E65-E3BF-4F47-8E71-78B14DB1C79D}" type="presParOf" srcId="{088AC162-7227-4D14-9FC9-EEE8DBC2D664}" destId="{D2054AD6-DAE6-42BB-8DC1-6B3A7F8DCB46}" srcOrd="25" destOrd="0" presId="urn:microsoft.com/office/officeart/2009/3/layout/FramedTextPicture"/>
    <dgm:cxn modelId="{0AD3B455-E567-7A45-A6ED-70955CAED17D}" type="presParOf" srcId="{088AC162-7227-4D14-9FC9-EEE8DBC2D664}" destId="{44E3F0CB-B455-47DE-B6D6-4AFB9DC9D2CF}" srcOrd="26" destOrd="0" presId="urn:microsoft.com/office/officeart/2009/3/layout/FramedTextPicture"/>
    <dgm:cxn modelId="{4924A023-5E4D-A847-BBFE-BCD004BC1D5B}" type="presParOf" srcId="{44E3F0CB-B455-47DE-B6D6-4AFB9DC9D2CF}" destId="{03DCDEF2-DD21-4D31-9DF4-97A51B0A3D48}" srcOrd="0" destOrd="0" presId="urn:microsoft.com/office/officeart/2009/3/layout/FramedTextPicture"/>
    <dgm:cxn modelId="{26D1A56A-838B-5849-B5DD-084BC3868D85}" type="presParOf" srcId="{44E3F0CB-B455-47DE-B6D6-4AFB9DC9D2CF}" destId="{A69E5F5F-327E-4C34-B4B3-F69AF614292A}" srcOrd="1" destOrd="0" presId="urn:microsoft.com/office/officeart/2009/3/layout/FramedTextPicture"/>
    <dgm:cxn modelId="{5E6DB6F9-BA63-A945-818E-9D75EB32DDA3}" type="presParOf" srcId="{44E3F0CB-B455-47DE-B6D6-4AFB9DC9D2CF}" destId="{8D37F794-897F-4141-B7EE-F4EABD87D2D1}" srcOrd="2" destOrd="0" presId="urn:microsoft.com/office/officeart/2009/3/layout/FramedTextPicture"/>
    <dgm:cxn modelId="{76E536D1-7369-2C46-A609-B3EDACE7804D}" type="presParOf" srcId="{44E3F0CB-B455-47DE-B6D6-4AFB9DC9D2CF}" destId="{74EB012C-AF84-4A50-8EE9-68696CF2D590}" srcOrd="3" destOrd="0" presId="urn:microsoft.com/office/officeart/2009/3/layout/FramedTextPicture"/>
    <dgm:cxn modelId="{7D3C7AA9-0150-6D4B-B49A-37FCD7DEAB9D}" type="presParOf" srcId="{44E3F0CB-B455-47DE-B6D6-4AFB9DC9D2CF}" destId="{9C7CD5D9-85A0-409E-983A-47DDEC655ABA}" srcOrd="4" destOrd="0" presId="urn:microsoft.com/office/officeart/2009/3/layout/FramedTextPicture"/>
    <dgm:cxn modelId="{014F60C0-F742-6240-9E54-EF82EB61D0B3}" type="presParOf" srcId="{44E3F0CB-B455-47DE-B6D6-4AFB9DC9D2CF}" destId="{22323C82-48E3-4F9B-A9C5-16C9E6F96A98}" srcOrd="5" destOrd="0" presId="urn:microsoft.com/office/officeart/2009/3/layout/FramedTextPicture"/>
    <dgm:cxn modelId="{831314E0-5C74-E348-881C-24716395B3D3}" type="presParOf" srcId="{088AC162-7227-4D14-9FC9-EEE8DBC2D664}" destId="{D70D5F2C-ECCC-461B-BD3E-58B868A72B8E}" srcOrd="27" destOrd="0" presId="urn:microsoft.com/office/officeart/2009/3/layout/FramedTextPicture"/>
    <dgm:cxn modelId="{003063E7-4E26-D844-BC45-F2F810596884}" type="presParOf" srcId="{088AC162-7227-4D14-9FC9-EEE8DBC2D664}" destId="{C763C01C-CFD1-4766-A4A2-B67667F43100}" srcOrd="28" destOrd="0" presId="urn:microsoft.com/office/officeart/2009/3/layout/FramedTextPicture"/>
    <dgm:cxn modelId="{E6AA3684-2C4D-0B40-8981-9A22205EA114}" type="presParOf" srcId="{C763C01C-CFD1-4766-A4A2-B67667F43100}" destId="{86874341-4E07-4512-9301-3A8315076F14}" srcOrd="0" destOrd="0" presId="urn:microsoft.com/office/officeart/2009/3/layout/FramedTextPicture"/>
    <dgm:cxn modelId="{C775D56C-D296-C648-B9A6-7DCCBDE105BE}" type="presParOf" srcId="{C763C01C-CFD1-4766-A4A2-B67667F43100}" destId="{D33D11D1-CB74-4E0E-8DFC-0BA8E184CD48}" srcOrd="1" destOrd="0" presId="urn:microsoft.com/office/officeart/2009/3/layout/FramedTextPicture"/>
    <dgm:cxn modelId="{4257CEAC-F7A2-0D43-9D34-FF21DCEF62C2}" type="presParOf" srcId="{C763C01C-CFD1-4766-A4A2-B67667F43100}" destId="{CF9CECB7-06AB-4140-A425-AA44C17DCA79}" srcOrd="2" destOrd="0" presId="urn:microsoft.com/office/officeart/2009/3/layout/FramedTextPicture"/>
    <dgm:cxn modelId="{33441A04-3B27-8649-BCED-90EDC3FA1446}" type="presParOf" srcId="{C763C01C-CFD1-4766-A4A2-B67667F43100}" destId="{9B5E8493-1AFA-4B4B-83D2-38B2BAC3B0B0}" srcOrd="3" destOrd="0" presId="urn:microsoft.com/office/officeart/2009/3/layout/FramedTextPicture"/>
    <dgm:cxn modelId="{DFC54421-1E9C-9E49-9BB2-021A94B40B0E}" type="presParOf" srcId="{C763C01C-CFD1-4766-A4A2-B67667F43100}" destId="{67721B28-CC42-4BDE-B3D2-2EC1B83BF6D1}" srcOrd="4" destOrd="0" presId="urn:microsoft.com/office/officeart/2009/3/layout/FramedTextPicture"/>
    <dgm:cxn modelId="{7E7DE93F-7B04-7D4F-8A05-23CDB526F375}" type="presParOf" srcId="{C763C01C-CFD1-4766-A4A2-B67667F43100}" destId="{AE90791F-CA78-4155-91CA-C49034D6032F}" srcOrd="5" destOrd="0" presId="urn:microsoft.com/office/officeart/2009/3/layout/FramedTextPicture"/>
    <dgm:cxn modelId="{20A4EE00-BDB8-6F4A-8118-FCEAFAEEE948}" type="presParOf" srcId="{088AC162-7227-4D14-9FC9-EEE8DBC2D664}" destId="{36F4381C-11BD-4878-8C3F-70B0F387E551}" srcOrd="29" destOrd="0" presId="urn:microsoft.com/office/officeart/2009/3/layout/FramedTextPicture"/>
    <dgm:cxn modelId="{08D9B2E3-EA45-FC4E-AA24-6D287C3D72B7}" type="presParOf" srcId="{088AC162-7227-4D14-9FC9-EEE8DBC2D664}" destId="{C598BC55-0E8A-4056-B1A2-BEBE99AD3E63}" srcOrd="30" destOrd="0" presId="urn:microsoft.com/office/officeart/2009/3/layout/FramedTextPicture"/>
    <dgm:cxn modelId="{3DC28A3F-DDCD-894A-99EE-23BE97BFF6FF}" type="presParOf" srcId="{C598BC55-0E8A-4056-B1A2-BEBE99AD3E63}" destId="{60915A0C-365E-4674-8397-AE3BDE9E3C68}" srcOrd="0" destOrd="0" presId="urn:microsoft.com/office/officeart/2009/3/layout/FramedTextPicture"/>
    <dgm:cxn modelId="{361DC77C-E4D0-8346-83AF-4BE1EB44C263}" type="presParOf" srcId="{C598BC55-0E8A-4056-B1A2-BEBE99AD3E63}" destId="{3BA848D2-2ACF-4E54-89AA-BDA45CCE72D1}" srcOrd="1" destOrd="0" presId="urn:microsoft.com/office/officeart/2009/3/layout/FramedTextPicture"/>
    <dgm:cxn modelId="{4158E949-47F7-C540-99C6-5ABB05B950D1}" type="presParOf" srcId="{C598BC55-0E8A-4056-B1A2-BEBE99AD3E63}" destId="{B47387DA-2929-4C5B-A756-2BC7E1B7D7F8}" srcOrd="2" destOrd="0" presId="urn:microsoft.com/office/officeart/2009/3/layout/FramedTextPicture"/>
    <dgm:cxn modelId="{F47399E5-38E2-164F-8682-6ADD53380C8B}" type="presParOf" srcId="{C598BC55-0E8A-4056-B1A2-BEBE99AD3E63}" destId="{8A489AC8-8B98-48F1-B9D7-78E2193EAF0D}" srcOrd="3" destOrd="0" presId="urn:microsoft.com/office/officeart/2009/3/layout/FramedTextPicture"/>
    <dgm:cxn modelId="{A118F0A5-E691-8C47-8A74-D7B12D21E743}" type="presParOf" srcId="{C598BC55-0E8A-4056-B1A2-BEBE99AD3E63}" destId="{3E4EAEF7-2702-4584-8A22-432FC89CDCFC}" srcOrd="4" destOrd="0" presId="urn:microsoft.com/office/officeart/2009/3/layout/FramedTextPicture"/>
    <dgm:cxn modelId="{C0957F6C-20D7-2846-974F-5985AD872416}" type="presParOf" srcId="{C598BC55-0E8A-4056-B1A2-BEBE99AD3E63}" destId="{39C316F9-7E81-4B7D-9886-BE410AC19E4E}" srcOrd="5" destOrd="0" presId="urn:microsoft.com/office/officeart/2009/3/layout/FramedTextPicture"/>
    <dgm:cxn modelId="{B3F1D64E-EB01-D84A-B90D-5328C2128C04}" type="presParOf" srcId="{088AC162-7227-4D14-9FC9-EEE8DBC2D664}" destId="{CEE9220C-858B-40FF-A80A-5E8F069BD0DC}" srcOrd="31" destOrd="0" presId="urn:microsoft.com/office/officeart/2009/3/layout/FramedTextPicture"/>
    <dgm:cxn modelId="{833A4972-0A11-4146-B92F-C71DF4368174}" type="presParOf" srcId="{088AC162-7227-4D14-9FC9-EEE8DBC2D664}" destId="{DCE06931-186A-48C3-A387-56F50CFDED51}" srcOrd="32" destOrd="0" presId="urn:microsoft.com/office/officeart/2009/3/layout/FramedTextPicture"/>
    <dgm:cxn modelId="{2FFE22A4-70D3-F245-8338-7BEB64FFDD3C}" type="presParOf" srcId="{DCE06931-186A-48C3-A387-56F50CFDED51}" destId="{EA14E56A-F22F-4395-98F4-7326677DEA3A}" srcOrd="0" destOrd="0" presId="urn:microsoft.com/office/officeart/2009/3/layout/FramedTextPicture"/>
    <dgm:cxn modelId="{E5CE28B5-0964-9346-A0A2-043A454EB269}" type="presParOf" srcId="{DCE06931-186A-48C3-A387-56F50CFDED51}" destId="{E16EB8FF-D062-4889-ABD7-0D2063C925F1}" srcOrd="1" destOrd="0" presId="urn:microsoft.com/office/officeart/2009/3/layout/FramedTextPicture"/>
    <dgm:cxn modelId="{BF3B27E3-EC7A-0B4A-8786-9EE139CCE9B2}" type="presParOf" srcId="{DCE06931-186A-48C3-A387-56F50CFDED51}" destId="{5F478F23-EEA3-484B-9005-C3C16C78BC96}" srcOrd="2" destOrd="0" presId="urn:microsoft.com/office/officeart/2009/3/layout/FramedTextPicture"/>
    <dgm:cxn modelId="{C5396456-4193-7A4C-9340-3BA379CF9C6C}" type="presParOf" srcId="{DCE06931-186A-48C3-A387-56F50CFDED51}" destId="{8B588C2D-775E-4D46-B44E-FCABAE17EBAB}" srcOrd="3" destOrd="0" presId="urn:microsoft.com/office/officeart/2009/3/layout/FramedTextPicture"/>
    <dgm:cxn modelId="{CB912126-D9ED-6B44-8D1D-ABA60B686466}" type="presParOf" srcId="{DCE06931-186A-48C3-A387-56F50CFDED51}" destId="{6FDEDAAE-3930-4F2F-889F-8E0E9429A1D1}" srcOrd="4" destOrd="0" presId="urn:microsoft.com/office/officeart/2009/3/layout/FramedTextPicture"/>
    <dgm:cxn modelId="{7710E0D6-28D1-6843-8480-4827F10CB496}" type="presParOf" srcId="{DCE06931-186A-48C3-A387-56F50CFDED51}" destId="{7910BB29-B79F-4845-8FEE-3490C0B8DD75}" srcOrd="5" destOrd="0" presId="urn:microsoft.com/office/officeart/2009/3/layout/FramedTextPicture"/>
    <dgm:cxn modelId="{1EF8BF8E-1F9B-1641-98AB-F5983728BBDB}" type="presParOf" srcId="{088AC162-7227-4D14-9FC9-EEE8DBC2D664}" destId="{3102B76A-D6CD-4296-BFBB-A65F7B91B8E2}" srcOrd="33" destOrd="0" presId="urn:microsoft.com/office/officeart/2009/3/layout/FramedTextPicture"/>
    <dgm:cxn modelId="{22CEA750-6AD3-3946-8675-0601E21BA646}" type="presParOf" srcId="{088AC162-7227-4D14-9FC9-EEE8DBC2D664}" destId="{40A8A573-541A-4A2C-9A43-A4D07F2ED0D7}" srcOrd="34" destOrd="0" presId="urn:microsoft.com/office/officeart/2009/3/layout/FramedTextPicture"/>
    <dgm:cxn modelId="{41332972-AAEB-0247-8D29-935B58F20B95}" type="presParOf" srcId="{40A8A573-541A-4A2C-9A43-A4D07F2ED0D7}" destId="{08B0341F-E4E6-4540-87C6-6070FBEC66A5}" srcOrd="0" destOrd="0" presId="urn:microsoft.com/office/officeart/2009/3/layout/FramedTextPicture"/>
    <dgm:cxn modelId="{15F636CD-0EBA-E549-A82C-D3B13993B051}" type="presParOf" srcId="{40A8A573-541A-4A2C-9A43-A4D07F2ED0D7}" destId="{4B831829-EE81-41D3-B2CA-6C9F65575F57}" srcOrd="1" destOrd="0" presId="urn:microsoft.com/office/officeart/2009/3/layout/FramedTextPicture"/>
    <dgm:cxn modelId="{EEBC2270-CB2E-8142-83D5-E5B35591F8C4}" type="presParOf" srcId="{40A8A573-541A-4A2C-9A43-A4D07F2ED0D7}" destId="{BA10CF3A-A4BD-4110-A222-D13932F94402}" srcOrd="2" destOrd="0" presId="urn:microsoft.com/office/officeart/2009/3/layout/FramedTextPicture"/>
    <dgm:cxn modelId="{2075494F-5F06-C44B-97B5-2E5C0C08B445}" type="presParOf" srcId="{40A8A573-541A-4A2C-9A43-A4D07F2ED0D7}" destId="{B527ED11-4499-4187-9599-9748651A84D2}" srcOrd="3" destOrd="0" presId="urn:microsoft.com/office/officeart/2009/3/layout/FramedTextPicture"/>
    <dgm:cxn modelId="{791729C4-AF22-5040-AA51-BF3B1FB6BCDC}" type="presParOf" srcId="{40A8A573-541A-4A2C-9A43-A4D07F2ED0D7}" destId="{BE877FFF-DAEE-4BBD-BBCC-F7FF1DEE018E}" srcOrd="4" destOrd="0" presId="urn:microsoft.com/office/officeart/2009/3/layout/FramedTextPicture"/>
    <dgm:cxn modelId="{AF343A0E-796E-8A48-902B-0BACAC56CD7A}" type="presParOf" srcId="{40A8A573-541A-4A2C-9A43-A4D07F2ED0D7}" destId="{44AFD29B-B24E-4695-87A1-6415E4527749}" srcOrd="5" destOrd="0" presId="urn:microsoft.com/office/officeart/2009/3/layout/FramedTextPicture"/>
    <dgm:cxn modelId="{2CDE2DFB-F1E9-0942-9BD1-23495012FA3A}" type="presParOf" srcId="{088AC162-7227-4D14-9FC9-EEE8DBC2D664}" destId="{322F3CEC-5B35-4702-A654-AE0107C6DCA3}" srcOrd="35" destOrd="0" presId="urn:microsoft.com/office/officeart/2009/3/layout/FramedTextPicture"/>
    <dgm:cxn modelId="{17A1A0F0-81A7-8E49-8BDF-D01EBBF61ED2}" type="presParOf" srcId="{088AC162-7227-4D14-9FC9-EEE8DBC2D664}" destId="{6E4E8E3B-3A9D-4B0E-8DED-49871ECB6686}" srcOrd="36" destOrd="0" presId="urn:microsoft.com/office/officeart/2009/3/layout/FramedTextPicture"/>
    <dgm:cxn modelId="{00F211CE-358E-1948-AC2A-081CDDA711D3}" type="presParOf" srcId="{6E4E8E3B-3A9D-4B0E-8DED-49871ECB6686}" destId="{C00A0814-42C6-45DF-84F3-1256EE5346FF}" srcOrd="0" destOrd="0" presId="urn:microsoft.com/office/officeart/2009/3/layout/FramedTextPicture"/>
    <dgm:cxn modelId="{6837EBCF-81CF-DE47-908E-8BF9514CBEA8}" type="presParOf" srcId="{6E4E8E3B-3A9D-4B0E-8DED-49871ECB6686}" destId="{46B0C02D-8B32-40E2-9C0B-130D7340A503}" srcOrd="1" destOrd="0" presId="urn:microsoft.com/office/officeart/2009/3/layout/FramedTextPicture"/>
    <dgm:cxn modelId="{68311B0B-1E3C-0B43-BC91-D31C365D97BB}" type="presParOf" srcId="{6E4E8E3B-3A9D-4B0E-8DED-49871ECB6686}" destId="{6C8E42A0-AE43-4A02-9AF3-83E6482655B5}" srcOrd="2" destOrd="0" presId="urn:microsoft.com/office/officeart/2009/3/layout/FramedTextPicture"/>
    <dgm:cxn modelId="{BF6F727D-88E6-1246-BD70-AEC0D2598CB5}" type="presParOf" srcId="{6E4E8E3B-3A9D-4B0E-8DED-49871ECB6686}" destId="{105BC638-1A10-44E4-AF94-0CE5A5307FD2}" srcOrd="3" destOrd="0" presId="urn:microsoft.com/office/officeart/2009/3/layout/FramedTextPicture"/>
    <dgm:cxn modelId="{49129748-4A91-754F-9F86-E84AC06DA5F3}" type="presParOf" srcId="{6E4E8E3B-3A9D-4B0E-8DED-49871ECB6686}" destId="{2AF9DAC6-B281-43B9-B37D-189DD5FF94B0}" srcOrd="4" destOrd="0" presId="urn:microsoft.com/office/officeart/2009/3/layout/FramedTextPicture"/>
    <dgm:cxn modelId="{8BBE2480-7C51-6447-8E2F-2359AA97C5C6}" type="presParOf" srcId="{6E4E8E3B-3A9D-4B0E-8DED-49871ECB6686}" destId="{B07E0FCD-DD4D-4DA5-88D6-B7C791428B55}" srcOrd="5" destOrd="0" presId="urn:microsoft.com/office/officeart/2009/3/layout/FramedTextPicture"/>
  </dgm:cxnLst>
  <dgm:bg>
    <a:solidFill>
      <a:schemeClr val="bg1"/>
    </a:solidFill>
  </dgm:bg>
  <dgm:whole>
    <a:ln>
      <a:solidFill>
        <a:schemeClr val="accent6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48DDF4-C376-40EF-9262-7D276D08F442}">
      <dsp:nvSpPr>
        <dsp:cNvPr id="0" name=""/>
        <dsp:cNvSpPr/>
      </dsp:nvSpPr>
      <dsp:spPr>
        <a:xfrm flipH="1" flipV="1">
          <a:off x="4007" y="1599042"/>
          <a:ext cx="57452" cy="57448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30EDB-E2D5-4753-9EFD-47C9208A9A69}">
      <dsp:nvSpPr>
        <dsp:cNvPr id="0" name=""/>
        <dsp:cNvSpPr/>
      </dsp:nvSpPr>
      <dsp:spPr>
        <a:xfrm>
          <a:off x="636035" y="3672406"/>
          <a:ext cx="2093062" cy="148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 dirty="0"/>
            <a:t>Human </a:t>
          </a:r>
          <a:r>
            <a:rPr lang="fi-FI" sz="1300" kern="1200" dirty="0" err="1"/>
            <a:t>rights</a:t>
          </a:r>
          <a:endParaRPr lang="fi-FI" sz="1300" kern="1200" dirty="0"/>
        </a:p>
      </dsp:txBody>
      <dsp:txXfrm>
        <a:off x="636035" y="3672406"/>
        <a:ext cx="2093062" cy="1488415"/>
      </dsp:txXfrm>
    </dsp:sp>
    <dsp:sp modelId="{84F20980-A0C2-4B83-9B97-5E47D9C8A3C8}">
      <dsp:nvSpPr>
        <dsp:cNvPr id="0" name=""/>
        <dsp:cNvSpPr/>
      </dsp:nvSpPr>
      <dsp:spPr>
        <a:xfrm>
          <a:off x="636041" y="4032446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09BB5-EB2A-44D8-9F32-58A1FBA4B211}">
      <dsp:nvSpPr>
        <dsp:cNvPr id="0" name=""/>
        <dsp:cNvSpPr/>
      </dsp:nvSpPr>
      <dsp:spPr>
        <a:xfrm rot="5400000">
          <a:off x="2220167" y="3888481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35375-22FF-4152-BC5E-F5B65B5234DC}">
      <dsp:nvSpPr>
        <dsp:cNvPr id="0" name=""/>
        <dsp:cNvSpPr/>
      </dsp:nvSpPr>
      <dsp:spPr>
        <a:xfrm rot="16200000">
          <a:off x="635993" y="4824583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C82BED-AC10-450A-AA2F-670BA0A3A7D5}">
      <dsp:nvSpPr>
        <dsp:cNvPr id="0" name=""/>
        <dsp:cNvSpPr/>
      </dsp:nvSpPr>
      <dsp:spPr>
        <a:xfrm rot="10800000">
          <a:off x="2148208" y="4824535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471CBA-80FE-4E00-9258-B1B59D6115A8}">
      <dsp:nvSpPr>
        <dsp:cNvPr id="0" name=""/>
        <dsp:cNvSpPr/>
      </dsp:nvSpPr>
      <dsp:spPr>
        <a:xfrm flipV="1">
          <a:off x="655805" y="837815"/>
          <a:ext cx="53240" cy="73496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A8EFB7-5F76-449A-8F70-DF251485E859}">
      <dsp:nvSpPr>
        <dsp:cNvPr id="0" name=""/>
        <dsp:cNvSpPr/>
      </dsp:nvSpPr>
      <dsp:spPr>
        <a:xfrm>
          <a:off x="708045" y="2088236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 dirty="0" err="1"/>
            <a:t>Humanitarian</a:t>
          </a:r>
          <a:r>
            <a:rPr lang="fi-FI" sz="1300" kern="1200" dirty="0"/>
            <a:t> </a:t>
          </a:r>
          <a:r>
            <a:rPr lang="fi-FI" sz="1300" kern="1200" dirty="0" err="1"/>
            <a:t>law</a:t>
          </a:r>
          <a:r>
            <a:rPr lang="fi-FI" sz="1300" kern="1200" dirty="0"/>
            <a:t>, </a:t>
          </a:r>
          <a:r>
            <a:rPr lang="fi-FI" sz="1300" kern="1200" dirty="0" err="1"/>
            <a:t>law</a:t>
          </a:r>
          <a:r>
            <a:rPr lang="fi-FI" sz="1300" kern="1200" dirty="0"/>
            <a:t> of </a:t>
          </a:r>
          <a:r>
            <a:rPr lang="fi-FI" sz="1300" kern="1200" dirty="0" err="1"/>
            <a:t>war</a:t>
          </a:r>
          <a:r>
            <a:rPr lang="fi-FI" sz="1300" kern="1200" dirty="0"/>
            <a:t> + </a:t>
          </a:r>
          <a:r>
            <a:rPr lang="fi-FI" sz="1300" kern="1200" dirty="0" err="1"/>
            <a:t>law</a:t>
          </a:r>
          <a:r>
            <a:rPr lang="fi-FI" sz="1300" kern="1200" dirty="0"/>
            <a:t> of </a:t>
          </a:r>
          <a:r>
            <a:rPr lang="fi-FI" sz="1300" kern="1200" dirty="0" err="1"/>
            <a:t>weapons</a:t>
          </a:r>
          <a:endParaRPr lang="fi-FI" sz="1300" kern="1200" dirty="0"/>
        </a:p>
      </dsp:txBody>
      <dsp:txXfrm>
        <a:off x="708045" y="2088236"/>
        <a:ext cx="1545973" cy="954920"/>
      </dsp:txXfrm>
    </dsp:sp>
    <dsp:sp modelId="{90333830-3120-448A-A703-A6ACE78C4345}">
      <dsp:nvSpPr>
        <dsp:cNvPr id="0" name=""/>
        <dsp:cNvSpPr/>
      </dsp:nvSpPr>
      <dsp:spPr>
        <a:xfrm>
          <a:off x="3207791" y="1969857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F26C5D-157F-4591-B95D-33054ED957B6}">
      <dsp:nvSpPr>
        <dsp:cNvPr id="0" name=""/>
        <dsp:cNvSpPr/>
      </dsp:nvSpPr>
      <dsp:spPr>
        <a:xfrm rot="5400000">
          <a:off x="4665989" y="1969905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8D867-6954-48A5-95FB-D0902886E925}">
      <dsp:nvSpPr>
        <dsp:cNvPr id="0" name=""/>
        <dsp:cNvSpPr/>
      </dsp:nvSpPr>
      <dsp:spPr>
        <a:xfrm rot="16200000">
          <a:off x="3207743" y="2826201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1AD6F-89B7-4304-9FC3-94BE8F097C43}">
      <dsp:nvSpPr>
        <dsp:cNvPr id="0" name=""/>
        <dsp:cNvSpPr/>
      </dsp:nvSpPr>
      <dsp:spPr>
        <a:xfrm rot="10800000">
          <a:off x="4666037" y="2826153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54B41-9129-46EF-BCC2-DB9EF32CA476}">
      <dsp:nvSpPr>
        <dsp:cNvPr id="0" name=""/>
        <dsp:cNvSpPr/>
      </dsp:nvSpPr>
      <dsp:spPr>
        <a:xfrm flipH="1" flipV="1">
          <a:off x="3969775" y="919560"/>
          <a:ext cx="110255" cy="73496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B07E76-8EDB-4782-B5BF-400DFD0C39D8}">
      <dsp:nvSpPr>
        <dsp:cNvPr id="0" name=""/>
        <dsp:cNvSpPr/>
      </dsp:nvSpPr>
      <dsp:spPr>
        <a:xfrm>
          <a:off x="5966603" y="2106141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/>
            <a:t>Int Environmental Law</a:t>
          </a:r>
          <a:endParaRPr lang="fi-FI" sz="1300" kern="1200" dirty="0"/>
        </a:p>
      </dsp:txBody>
      <dsp:txXfrm>
        <a:off x="5966603" y="2106141"/>
        <a:ext cx="1545973" cy="954920"/>
      </dsp:txXfrm>
    </dsp:sp>
    <dsp:sp modelId="{B1FAF800-8A28-4F88-8AD6-8B6DE2754BD5}">
      <dsp:nvSpPr>
        <dsp:cNvPr id="0" name=""/>
        <dsp:cNvSpPr/>
      </dsp:nvSpPr>
      <dsp:spPr>
        <a:xfrm>
          <a:off x="5830202" y="1969857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CA2C7E-B99E-4646-812B-CC0A40166A00}">
      <dsp:nvSpPr>
        <dsp:cNvPr id="0" name=""/>
        <dsp:cNvSpPr/>
      </dsp:nvSpPr>
      <dsp:spPr>
        <a:xfrm rot="5400000">
          <a:off x="7288400" y="1969905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834F8-6D5F-4BCC-97AC-6F4FB0CF4F3E}">
      <dsp:nvSpPr>
        <dsp:cNvPr id="0" name=""/>
        <dsp:cNvSpPr/>
      </dsp:nvSpPr>
      <dsp:spPr>
        <a:xfrm rot="16200000">
          <a:off x="5830154" y="2826201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7A9A4-96BB-402A-87AC-124F7D9B31BE}">
      <dsp:nvSpPr>
        <dsp:cNvPr id="0" name=""/>
        <dsp:cNvSpPr/>
      </dsp:nvSpPr>
      <dsp:spPr>
        <a:xfrm rot="10800000">
          <a:off x="7288448" y="2826153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CF8BCE-82D4-4BBF-98FF-C89381D36B83}">
      <dsp:nvSpPr>
        <dsp:cNvPr id="0" name=""/>
        <dsp:cNvSpPr/>
      </dsp:nvSpPr>
      <dsp:spPr>
        <a:xfrm rot="20602955" flipH="1">
          <a:off x="8345802" y="59107"/>
          <a:ext cx="436439" cy="157955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2E64C4-3551-45A0-AD66-8719FAD2DC57}">
      <dsp:nvSpPr>
        <dsp:cNvPr id="0" name=""/>
        <dsp:cNvSpPr/>
      </dsp:nvSpPr>
      <dsp:spPr>
        <a:xfrm>
          <a:off x="8752106" y="2127256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/>
            <a:t>Law of Sea</a:t>
          </a:r>
          <a:endParaRPr lang="fi-FI" sz="1300" kern="1200" dirty="0"/>
        </a:p>
      </dsp:txBody>
      <dsp:txXfrm>
        <a:off x="8752106" y="2127256"/>
        <a:ext cx="1545973" cy="954920"/>
      </dsp:txXfrm>
    </dsp:sp>
    <dsp:sp modelId="{C7D0CDCE-3BEC-47B7-996A-B14330147167}">
      <dsp:nvSpPr>
        <dsp:cNvPr id="0" name=""/>
        <dsp:cNvSpPr/>
      </dsp:nvSpPr>
      <dsp:spPr>
        <a:xfrm>
          <a:off x="8615705" y="1990972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FCA08-B27C-4E67-94E3-2C2FA102C63D}">
      <dsp:nvSpPr>
        <dsp:cNvPr id="0" name=""/>
        <dsp:cNvSpPr/>
      </dsp:nvSpPr>
      <dsp:spPr>
        <a:xfrm rot="5400000">
          <a:off x="10073903" y="1991020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EED11-A45E-402A-893A-AC87CEC7EE79}">
      <dsp:nvSpPr>
        <dsp:cNvPr id="0" name=""/>
        <dsp:cNvSpPr/>
      </dsp:nvSpPr>
      <dsp:spPr>
        <a:xfrm rot="16200000">
          <a:off x="8615657" y="2847316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39364-F33F-4983-B2A5-8F150A5A9610}">
      <dsp:nvSpPr>
        <dsp:cNvPr id="0" name=""/>
        <dsp:cNvSpPr/>
      </dsp:nvSpPr>
      <dsp:spPr>
        <a:xfrm rot="10800000">
          <a:off x="10073952" y="2847268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C7E138-7F85-42C8-AF56-DD58FF7B9956}">
      <dsp:nvSpPr>
        <dsp:cNvPr id="0" name=""/>
        <dsp:cNvSpPr/>
      </dsp:nvSpPr>
      <dsp:spPr>
        <a:xfrm rot="228648" flipH="1">
          <a:off x="8643535" y="693237"/>
          <a:ext cx="221220" cy="51904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13616-FDCC-4E0C-AD70-BD9B2C9C44D5}">
      <dsp:nvSpPr>
        <dsp:cNvPr id="0" name=""/>
        <dsp:cNvSpPr/>
      </dsp:nvSpPr>
      <dsp:spPr>
        <a:xfrm>
          <a:off x="8484906" y="4176468"/>
          <a:ext cx="1819517" cy="691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 dirty="0" err="1"/>
            <a:t>Int’l</a:t>
          </a:r>
          <a:r>
            <a:rPr lang="fi-FI" sz="1300" kern="1200" dirty="0"/>
            <a:t> Energy </a:t>
          </a:r>
          <a:r>
            <a:rPr lang="fi-FI" sz="1300" kern="1200" dirty="0" err="1"/>
            <a:t>Law</a:t>
          </a:r>
          <a:endParaRPr lang="fi-FI" sz="1300" kern="1200" dirty="0"/>
        </a:p>
      </dsp:txBody>
      <dsp:txXfrm>
        <a:off x="8484906" y="4176468"/>
        <a:ext cx="1819517" cy="691906"/>
      </dsp:txXfrm>
    </dsp:sp>
    <dsp:sp modelId="{460BBA37-9F2E-40E0-8F90-9F0254FF855F}">
      <dsp:nvSpPr>
        <dsp:cNvPr id="0" name=""/>
        <dsp:cNvSpPr/>
      </dsp:nvSpPr>
      <dsp:spPr>
        <a:xfrm>
          <a:off x="8412903" y="3816424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A70969-B0A6-4B61-B005-D9034CBF1D3A}">
      <dsp:nvSpPr>
        <dsp:cNvPr id="0" name=""/>
        <dsp:cNvSpPr/>
      </dsp:nvSpPr>
      <dsp:spPr>
        <a:xfrm rot="5400000">
          <a:off x="10069039" y="3816472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D5F94-2E4C-4270-B232-EE3DB03056D0}">
      <dsp:nvSpPr>
        <dsp:cNvPr id="0" name=""/>
        <dsp:cNvSpPr/>
      </dsp:nvSpPr>
      <dsp:spPr>
        <a:xfrm rot="16200000">
          <a:off x="8484865" y="4752574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25E52-8BB6-44EF-86CB-A53C6BC19F42}">
      <dsp:nvSpPr>
        <dsp:cNvPr id="0" name=""/>
        <dsp:cNvSpPr/>
      </dsp:nvSpPr>
      <dsp:spPr>
        <a:xfrm rot="10800000">
          <a:off x="10069087" y="4680519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4A644-3EE6-400E-8C84-9417509EE6DC}">
      <dsp:nvSpPr>
        <dsp:cNvPr id="0" name=""/>
        <dsp:cNvSpPr/>
      </dsp:nvSpPr>
      <dsp:spPr>
        <a:xfrm>
          <a:off x="0" y="3783590"/>
          <a:ext cx="50457" cy="67261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09169-4A94-4C6C-A537-14DBE8FF6E0B}">
      <dsp:nvSpPr>
        <dsp:cNvPr id="0" name=""/>
        <dsp:cNvSpPr/>
      </dsp:nvSpPr>
      <dsp:spPr>
        <a:xfrm>
          <a:off x="852063" y="5976668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 dirty="0" err="1"/>
            <a:t>Private</a:t>
          </a:r>
          <a:r>
            <a:rPr lang="fi-FI" sz="1300" kern="1200" dirty="0"/>
            <a:t> International </a:t>
          </a:r>
          <a:r>
            <a:rPr lang="fi-FI" sz="1300" kern="1200" dirty="0" err="1"/>
            <a:t>Law</a:t>
          </a:r>
          <a:r>
            <a:rPr lang="fi-FI" sz="1300" kern="1200" dirty="0"/>
            <a:t> (Forum </a:t>
          </a:r>
          <a:r>
            <a:rPr lang="fi-FI" sz="1300" kern="1200" dirty="0" err="1"/>
            <a:t>Law</a:t>
          </a:r>
          <a:r>
            <a:rPr lang="fi-FI" sz="1300" kern="1200" dirty="0"/>
            <a:t>)</a:t>
          </a:r>
        </a:p>
      </dsp:txBody>
      <dsp:txXfrm>
        <a:off x="852063" y="5976668"/>
        <a:ext cx="1545973" cy="954920"/>
      </dsp:txXfrm>
    </dsp:sp>
    <dsp:sp modelId="{A73082F1-3B92-44D4-86C8-F5D0FD3A25BB}">
      <dsp:nvSpPr>
        <dsp:cNvPr id="0" name=""/>
        <dsp:cNvSpPr/>
      </dsp:nvSpPr>
      <dsp:spPr>
        <a:xfrm>
          <a:off x="636041" y="5472606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9E3A8-8B33-4DE2-AA67-3184D9982502}">
      <dsp:nvSpPr>
        <dsp:cNvPr id="0" name=""/>
        <dsp:cNvSpPr/>
      </dsp:nvSpPr>
      <dsp:spPr>
        <a:xfrm rot="5400000">
          <a:off x="2220168" y="5472654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EE8AE-A645-48BB-8A8B-12551C1DF6D6}">
      <dsp:nvSpPr>
        <dsp:cNvPr id="0" name=""/>
        <dsp:cNvSpPr/>
      </dsp:nvSpPr>
      <dsp:spPr>
        <a:xfrm rot="16200000">
          <a:off x="708000" y="6696794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6D95E-5796-4FC0-8E32-D7E1930D9500}">
      <dsp:nvSpPr>
        <dsp:cNvPr id="0" name=""/>
        <dsp:cNvSpPr/>
      </dsp:nvSpPr>
      <dsp:spPr>
        <a:xfrm rot="10800000">
          <a:off x="2220216" y="6768752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1DFF1-259D-456F-AA79-C78EC62A96AB}">
      <dsp:nvSpPr>
        <dsp:cNvPr id="0" name=""/>
        <dsp:cNvSpPr/>
      </dsp:nvSpPr>
      <dsp:spPr>
        <a:xfrm flipH="1" flipV="1">
          <a:off x="2192917" y="3221447"/>
          <a:ext cx="190252" cy="71502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39D99-8704-4A22-938F-86CF4E886792}">
      <dsp:nvSpPr>
        <dsp:cNvPr id="0" name=""/>
        <dsp:cNvSpPr/>
      </dsp:nvSpPr>
      <dsp:spPr>
        <a:xfrm>
          <a:off x="3458848" y="4025575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/>
            <a:t>Int’L Labor Law</a:t>
          </a:r>
          <a:endParaRPr lang="fi-FI" sz="1300" kern="1200" dirty="0"/>
        </a:p>
      </dsp:txBody>
      <dsp:txXfrm>
        <a:off x="3458848" y="4025575"/>
        <a:ext cx="1545973" cy="954920"/>
      </dsp:txXfrm>
    </dsp:sp>
    <dsp:sp modelId="{9904D27D-B7B0-4113-8952-F5F505467F51}">
      <dsp:nvSpPr>
        <dsp:cNvPr id="0" name=""/>
        <dsp:cNvSpPr/>
      </dsp:nvSpPr>
      <dsp:spPr>
        <a:xfrm>
          <a:off x="3322447" y="3889291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10D409-CE5C-4C63-BC55-7AC6703CD266}">
      <dsp:nvSpPr>
        <dsp:cNvPr id="0" name=""/>
        <dsp:cNvSpPr/>
      </dsp:nvSpPr>
      <dsp:spPr>
        <a:xfrm rot="5400000">
          <a:off x="4780645" y="3889339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C9A36-E4F5-48D9-BEC3-20E841C7FBBC}">
      <dsp:nvSpPr>
        <dsp:cNvPr id="0" name=""/>
        <dsp:cNvSpPr/>
      </dsp:nvSpPr>
      <dsp:spPr>
        <a:xfrm rot="16200000">
          <a:off x="3322399" y="4745635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0B9AA8-56FB-459C-ADA7-5DA5D2A056CE}">
      <dsp:nvSpPr>
        <dsp:cNvPr id="0" name=""/>
        <dsp:cNvSpPr/>
      </dsp:nvSpPr>
      <dsp:spPr>
        <a:xfrm rot="10800000">
          <a:off x="4780693" y="4745587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DEE8B-CD3C-49CC-98A1-4F2143FC183F}">
      <dsp:nvSpPr>
        <dsp:cNvPr id="0" name=""/>
        <dsp:cNvSpPr/>
      </dsp:nvSpPr>
      <dsp:spPr>
        <a:xfrm>
          <a:off x="5099746" y="3430107"/>
          <a:ext cx="85485" cy="113026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735260-BD10-4431-90EA-FD4DE52D25B4}">
      <dsp:nvSpPr>
        <dsp:cNvPr id="0" name=""/>
        <dsp:cNvSpPr/>
      </dsp:nvSpPr>
      <dsp:spPr>
        <a:xfrm>
          <a:off x="6068874" y="4035956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/>
            <a:t>Transnational Law</a:t>
          </a:r>
          <a:endParaRPr lang="fi-FI" sz="1300" kern="1200" dirty="0"/>
        </a:p>
      </dsp:txBody>
      <dsp:txXfrm>
        <a:off x="6068874" y="4035956"/>
        <a:ext cx="1545973" cy="954920"/>
      </dsp:txXfrm>
    </dsp:sp>
    <dsp:sp modelId="{70542234-CA34-462F-9842-BC95F7E10568}">
      <dsp:nvSpPr>
        <dsp:cNvPr id="0" name=""/>
        <dsp:cNvSpPr/>
      </dsp:nvSpPr>
      <dsp:spPr>
        <a:xfrm>
          <a:off x="5932473" y="3899672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F0FA70-DB9B-49DE-A6F9-6EF8535F7587}">
      <dsp:nvSpPr>
        <dsp:cNvPr id="0" name=""/>
        <dsp:cNvSpPr/>
      </dsp:nvSpPr>
      <dsp:spPr>
        <a:xfrm rot="5400000">
          <a:off x="7390671" y="3899720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82A0B-225A-49D3-A1A8-B5DC4BCF25C1}">
      <dsp:nvSpPr>
        <dsp:cNvPr id="0" name=""/>
        <dsp:cNvSpPr/>
      </dsp:nvSpPr>
      <dsp:spPr>
        <a:xfrm rot="16200000">
          <a:off x="5932425" y="4756016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C682F-303B-49DC-8F45-E47BE6DAC915}">
      <dsp:nvSpPr>
        <dsp:cNvPr id="0" name=""/>
        <dsp:cNvSpPr/>
      </dsp:nvSpPr>
      <dsp:spPr>
        <a:xfrm rot="10800000">
          <a:off x="7390719" y="4755968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9D65A-58AB-4B76-9751-852C35C3133E}">
      <dsp:nvSpPr>
        <dsp:cNvPr id="0" name=""/>
        <dsp:cNvSpPr/>
      </dsp:nvSpPr>
      <dsp:spPr>
        <a:xfrm flipH="1" flipV="1">
          <a:off x="8044991" y="3546251"/>
          <a:ext cx="50522" cy="208892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879504-2542-488B-B9F9-B5C1EB0260EB}">
      <dsp:nvSpPr>
        <dsp:cNvPr id="0" name=""/>
        <dsp:cNvSpPr/>
      </dsp:nvSpPr>
      <dsp:spPr>
        <a:xfrm>
          <a:off x="3372351" y="2088232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 dirty="0" err="1"/>
            <a:t>Int’l</a:t>
          </a:r>
          <a:r>
            <a:rPr lang="fi-FI" sz="1300" kern="1200" dirty="0"/>
            <a:t> </a:t>
          </a:r>
          <a:r>
            <a:rPr lang="fi-FI" sz="1300" kern="1200" dirty="0" err="1"/>
            <a:t>Family</a:t>
          </a:r>
          <a:r>
            <a:rPr lang="fi-FI" sz="1300" kern="1200" dirty="0"/>
            <a:t> </a:t>
          </a:r>
          <a:r>
            <a:rPr lang="fi-FI" sz="1300" kern="1200" dirty="0" err="1"/>
            <a:t>Law</a:t>
          </a:r>
          <a:endParaRPr lang="fi-FI" sz="1300" kern="1200" dirty="0"/>
        </a:p>
      </dsp:txBody>
      <dsp:txXfrm>
        <a:off x="3372351" y="2088232"/>
        <a:ext cx="1545973" cy="954920"/>
      </dsp:txXfrm>
    </dsp:sp>
    <dsp:sp modelId="{B7607BED-5957-4C88-9B67-EF049D00FF1D}">
      <dsp:nvSpPr>
        <dsp:cNvPr id="0" name=""/>
        <dsp:cNvSpPr/>
      </dsp:nvSpPr>
      <dsp:spPr>
        <a:xfrm>
          <a:off x="564032" y="1944217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EE9E7-1A25-4FB2-9166-B35835CE6B60}">
      <dsp:nvSpPr>
        <dsp:cNvPr id="0" name=""/>
        <dsp:cNvSpPr/>
      </dsp:nvSpPr>
      <dsp:spPr>
        <a:xfrm rot="5400000">
          <a:off x="2076152" y="1872258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63381-388C-447E-878F-161A5FCC66F6}">
      <dsp:nvSpPr>
        <dsp:cNvPr id="0" name=""/>
        <dsp:cNvSpPr/>
      </dsp:nvSpPr>
      <dsp:spPr>
        <a:xfrm rot="16200000">
          <a:off x="563984" y="2808360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B7D51-0318-4ED7-999E-B4F45F8BBD58}">
      <dsp:nvSpPr>
        <dsp:cNvPr id="0" name=""/>
        <dsp:cNvSpPr/>
      </dsp:nvSpPr>
      <dsp:spPr>
        <a:xfrm rot="10800000">
          <a:off x="2076200" y="2808312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77C942-064F-4E82-AC0B-614861B6CCD8}">
      <dsp:nvSpPr>
        <dsp:cNvPr id="0" name=""/>
        <dsp:cNvSpPr/>
      </dsp:nvSpPr>
      <dsp:spPr>
        <a:xfrm>
          <a:off x="10045883" y="3501383"/>
          <a:ext cx="50522" cy="227305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2532D-1E8B-4FD2-84E7-1900AF9C7142}">
      <dsp:nvSpPr>
        <dsp:cNvPr id="0" name=""/>
        <dsp:cNvSpPr/>
      </dsp:nvSpPr>
      <dsp:spPr>
        <a:xfrm>
          <a:off x="11253963" y="4064526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/>
            <a:t>International Administrative Law</a:t>
          </a:r>
          <a:endParaRPr lang="fi-FI" sz="1300" kern="1200" dirty="0"/>
        </a:p>
      </dsp:txBody>
      <dsp:txXfrm>
        <a:off x="11253963" y="4064526"/>
        <a:ext cx="1545973" cy="954920"/>
      </dsp:txXfrm>
    </dsp:sp>
    <dsp:sp modelId="{0204BD6F-4B42-4E71-A75D-EC6CCD1989D8}">
      <dsp:nvSpPr>
        <dsp:cNvPr id="0" name=""/>
        <dsp:cNvSpPr/>
      </dsp:nvSpPr>
      <dsp:spPr>
        <a:xfrm>
          <a:off x="11117562" y="3928242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88A3A-BC16-4341-BCD2-82B5F7A94697}">
      <dsp:nvSpPr>
        <dsp:cNvPr id="0" name=""/>
        <dsp:cNvSpPr/>
      </dsp:nvSpPr>
      <dsp:spPr>
        <a:xfrm rot="5400000">
          <a:off x="12575760" y="3928290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0B424-28E9-451E-AF82-BDD56A676F2E}">
      <dsp:nvSpPr>
        <dsp:cNvPr id="0" name=""/>
        <dsp:cNvSpPr/>
      </dsp:nvSpPr>
      <dsp:spPr>
        <a:xfrm rot="16200000">
          <a:off x="11117514" y="4784586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69CE1-E3BA-49FF-999C-7A03D1046683}">
      <dsp:nvSpPr>
        <dsp:cNvPr id="0" name=""/>
        <dsp:cNvSpPr/>
      </dsp:nvSpPr>
      <dsp:spPr>
        <a:xfrm rot="10800000">
          <a:off x="12575808" y="4784538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93AC7-8E6A-4BB1-B4B6-B896D7B5B6E9}">
      <dsp:nvSpPr>
        <dsp:cNvPr id="0" name=""/>
        <dsp:cNvSpPr/>
      </dsp:nvSpPr>
      <dsp:spPr>
        <a:xfrm>
          <a:off x="135490" y="5451899"/>
          <a:ext cx="49202" cy="276773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A3AD1-CAD9-4D05-AD89-3174D4F8128E}">
      <dsp:nvSpPr>
        <dsp:cNvPr id="0" name=""/>
        <dsp:cNvSpPr/>
      </dsp:nvSpPr>
      <dsp:spPr>
        <a:xfrm>
          <a:off x="7332781" y="7848876"/>
          <a:ext cx="1910405" cy="109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 dirty="0" err="1"/>
            <a:t>Int’l</a:t>
          </a:r>
          <a:r>
            <a:rPr lang="fi-FI" sz="1300" kern="1200" dirty="0"/>
            <a:t> </a:t>
          </a:r>
          <a:r>
            <a:rPr lang="fi-FI" sz="1300" kern="1200" dirty="0" err="1"/>
            <a:t>Organizations</a:t>
          </a:r>
          <a:r>
            <a:rPr lang="fi-FI" sz="1300" kern="1200" dirty="0"/>
            <a:t> </a:t>
          </a:r>
          <a:r>
            <a:rPr lang="fi-FI" sz="1300" kern="1200" dirty="0" err="1"/>
            <a:t>Law</a:t>
          </a:r>
          <a:endParaRPr lang="fi-FI" sz="1300" kern="1200" dirty="0"/>
        </a:p>
      </dsp:txBody>
      <dsp:txXfrm>
        <a:off x="7332781" y="7848876"/>
        <a:ext cx="1910405" cy="1098941"/>
      </dsp:txXfrm>
    </dsp:sp>
    <dsp:sp modelId="{B5B23FB4-D9B4-4A49-958A-328D98764960}">
      <dsp:nvSpPr>
        <dsp:cNvPr id="0" name=""/>
        <dsp:cNvSpPr/>
      </dsp:nvSpPr>
      <dsp:spPr>
        <a:xfrm>
          <a:off x="7243245" y="7776866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D457E-6044-4591-A059-6568BAA745BE}">
      <dsp:nvSpPr>
        <dsp:cNvPr id="0" name=""/>
        <dsp:cNvSpPr/>
      </dsp:nvSpPr>
      <dsp:spPr>
        <a:xfrm rot="5400000">
          <a:off x="8916913" y="7776911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C48C69-5F87-4D9A-9C3F-6767ECA2D045}">
      <dsp:nvSpPr>
        <dsp:cNvPr id="0" name=""/>
        <dsp:cNvSpPr/>
      </dsp:nvSpPr>
      <dsp:spPr>
        <a:xfrm rot="16200000">
          <a:off x="7243197" y="8568999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1BF1A8-A1C2-43DE-8610-BE51F0FB3EB7}">
      <dsp:nvSpPr>
        <dsp:cNvPr id="0" name=""/>
        <dsp:cNvSpPr/>
      </dsp:nvSpPr>
      <dsp:spPr>
        <a:xfrm rot="10800000">
          <a:off x="8971436" y="8568951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F326D-1593-49E7-90FB-C6329FA34F4B}">
      <dsp:nvSpPr>
        <dsp:cNvPr id="0" name=""/>
        <dsp:cNvSpPr/>
      </dsp:nvSpPr>
      <dsp:spPr>
        <a:xfrm>
          <a:off x="2762436" y="5438906"/>
          <a:ext cx="138059" cy="328743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1D9EAF-F390-4373-9A07-751B4D91724F}">
      <dsp:nvSpPr>
        <dsp:cNvPr id="0" name=""/>
        <dsp:cNvSpPr/>
      </dsp:nvSpPr>
      <dsp:spPr>
        <a:xfrm>
          <a:off x="3422631" y="6012503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/>
            <a:t>Law of Development</a:t>
          </a:r>
          <a:endParaRPr lang="fi-FI" sz="1300" kern="1200" dirty="0"/>
        </a:p>
      </dsp:txBody>
      <dsp:txXfrm>
        <a:off x="3422631" y="6012503"/>
        <a:ext cx="1545973" cy="954920"/>
      </dsp:txXfrm>
    </dsp:sp>
    <dsp:sp modelId="{CCA3EC26-B08A-41CF-994A-C29A11AFE035}">
      <dsp:nvSpPr>
        <dsp:cNvPr id="0" name=""/>
        <dsp:cNvSpPr/>
      </dsp:nvSpPr>
      <dsp:spPr>
        <a:xfrm>
          <a:off x="3286230" y="5876219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F28FD-3E62-4973-ABE7-B5D4F91AD7D4}">
      <dsp:nvSpPr>
        <dsp:cNvPr id="0" name=""/>
        <dsp:cNvSpPr/>
      </dsp:nvSpPr>
      <dsp:spPr>
        <a:xfrm rot="5400000">
          <a:off x="4744428" y="5876267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23A19-CBA9-4541-A119-CD7010391C77}">
      <dsp:nvSpPr>
        <dsp:cNvPr id="0" name=""/>
        <dsp:cNvSpPr/>
      </dsp:nvSpPr>
      <dsp:spPr>
        <a:xfrm rot="16200000">
          <a:off x="3286182" y="6732563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10DCE-DA91-46C1-B768-DF73332518D0}">
      <dsp:nvSpPr>
        <dsp:cNvPr id="0" name=""/>
        <dsp:cNvSpPr/>
      </dsp:nvSpPr>
      <dsp:spPr>
        <a:xfrm rot="10800000">
          <a:off x="4744476" y="6732515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F80C7-7219-491E-94E8-996B95E687A4}">
      <dsp:nvSpPr>
        <dsp:cNvPr id="0" name=""/>
        <dsp:cNvSpPr/>
      </dsp:nvSpPr>
      <dsp:spPr>
        <a:xfrm>
          <a:off x="5205277" y="4925949"/>
          <a:ext cx="148742" cy="49206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7D905-F9DD-4E24-A204-4BD524F08793}">
      <dsp:nvSpPr>
        <dsp:cNvPr id="0" name=""/>
        <dsp:cNvSpPr/>
      </dsp:nvSpPr>
      <dsp:spPr>
        <a:xfrm>
          <a:off x="6064286" y="5942619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 dirty="0"/>
            <a:t>International </a:t>
          </a:r>
          <a:r>
            <a:rPr lang="fi-FI" sz="1300" kern="1200" dirty="0" err="1"/>
            <a:t>Procedural</a:t>
          </a:r>
          <a:r>
            <a:rPr lang="fi-FI" sz="1300" kern="1200" dirty="0"/>
            <a:t> </a:t>
          </a:r>
          <a:r>
            <a:rPr lang="fi-FI" sz="1300" kern="1200" dirty="0" err="1"/>
            <a:t>Law</a:t>
          </a:r>
          <a:endParaRPr lang="fi-FI" sz="1300" kern="1200" dirty="0"/>
        </a:p>
      </dsp:txBody>
      <dsp:txXfrm>
        <a:off x="6064286" y="5942619"/>
        <a:ext cx="1545973" cy="954920"/>
      </dsp:txXfrm>
    </dsp:sp>
    <dsp:sp modelId="{8626DA6C-A238-47B2-9878-BA607CBC1614}">
      <dsp:nvSpPr>
        <dsp:cNvPr id="0" name=""/>
        <dsp:cNvSpPr/>
      </dsp:nvSpPr>
      <dsp:spPr>
        <a:xfrm>
          <a:off x="5927885" y="5806335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DB0661-6B14-44A4-AD4D-9DA69D568D73}">
      <dsp:nvSpPr>
        <dsp:cNvPr id="0" name=""/>
        <dsp:cNvSpPr/>
      </dsp:nvSpPr>
      <dsp:spPr>
        <a:xfrm rot="5400000">
          <a:off x="7386083" y="5806383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947647-84E1-4CFC-8711-EE1FE3E179D1}">
      <dsp:nvSpPr>
        <dsp:cNvPr id="0" name=""/>
        <dsp:cNvSpPr/>
      </dsp:nvSpPr>
      <dsp:spPr>
        <a:xfrm rot="16200000">
          <a:off x="5927837" y="6662679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EB6E9A-5884-442A-81BA-2E2FF3C715BA}">
      <dsp:nvSpPr>
        <dsp:cNvPr id="0" name=""/>
        <dsp:cNvSpPr/>
      </dsp:nvSpPr>
      <dsp:spPr>
        <a:xfrm rot="10800000">
          <a:off x="7386131" y="6662631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CDEF2-DD21-4D31-9DF4-97A51B0A3D48}">
      <dsp:nvSpPr>
        <dsp:cNvPr id="0" name=""/>
        <dsp:cNvSpPr/>
      </dsp:nvSpPr>
      <dsp:spPr>
        <a:xfrm>
          <a:off x="8040403" y="5478621"/>
          <a:ext cx="111183" cy="169885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E5F5F-327E-4C34-B4B3-F69AF614292A}">
      <dsp:nvSpPr>
        <dsp:cNvPr id="0" name=""/>
        <dsp:cNvSpPr/>
      </dsp:nvSpPr>
      <dsp:spPr>
        <a:xfrm>
          <a:off x="8687160" y="5972789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/>
            <a:t>International Arbitration</a:t>
          </a:r>
          <a:endParaRPr lang="fi-FI" sz="1300" kern="1200" dirty="0"/>
        </a:p>
      </dsp:txBody>
      <dsp:txXfrm>
        <a:off x="8687160" y="5972789"/>
        <a:ext cx="1545973" cy="954920"/>
      </dsp:txXfrm>
    </dsp:sp>
    <dsp:sp modelId="{8D37F794-897F-4141-B7EE-F4EABD87D2D1}">
      <dsp:nvSpPr>
        <dsp:cNvPr id="0" name=""/>
        <dsp:cNvSpPr/>
      </dsp:nvSpPr>
      <dsp:spPr>
        <a:xfrm>
          <a:off x="8550759" y="5836505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B012C-AF84-4A50-8EE9-68696CF2D590}">
      <dsp:nvSpPr>
        <dsp:cNvPr id="0" name=""/>
        <dsp:cNvSpPr/>
      </dsp:nvSpPr>
      <dsp:spPr>
        <a:xfrm rot="5400000">
          <a:off x="10008958" y="5836553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CD5D9-85A0-409E-983A-47DDEC655ABA}">
      <dsp:nvSpPr>
        <dsp:cNvPr id="0" name=""/>
        <dsp:cNvSpPr/>
      </dsp:nvSpPr>
      <dsp:spPr>
        <a:xfrm rot="16200000">
          <a:off x="8556871" y="6696793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23C82-48E3-4F9B-A9C5-16C9E6F96A98}">
      <dsp:nvSpPr>
        <dsp:cNvPr id="0" name=""/>
        <dsp:cNvSpPr/>
      </dsp:nvSpPr>
      <dsp:spPr>
        <a:xfrm rot="10800000">
          <a:off x="10009006" y="6692801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74341-4E07-4512-9301-3A8315076F14}">
      <dsp:nvSpPr>
        <dsp:cNvPr id="0" name=""/>
        <dsp:cNvSpPr/>
      </dsp:nvSpPr>
      <dsp:spPr>
        <a:xfrm flipH="1" flipV="1">
          <a:off x="10663278" y="5453627"/>
          <a:ext cx="88147" cy="269862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3D11D1-CB74-4E0E-8DFC-0BA8E184CD48}">
      <dsp:nvSpPr>
        <dsp:cNvPr id="0" name=""/>
        <dsp:cNvSpPr/>
      </dsp:nvSpPr>
      <dsp:spPr>
        <a:xfrm>
          <a:off x="11298518" y="5997783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/>
            <a:t>International Trade Law</a:t>
          </a:r>
          <a:endParaRPr lang="fi-FI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i-FI" sz="1000" kern="1200" dirty="0">
            <a:solidFill>
              <a:srgbClr val="FFFFFF"/>
            </a:solidFill>
          </a:endParaRPr>
        </a:p>
      </dsp:txBody>
      <dsp:txXfrm>
        <a:off x="11298518" y="5997783"/>
        <a:ext cx="1545973" cy="954920"/>
      </dsp:txXfrm>
    </dsp:sp>
    <dsp:sp modelId="{CF9CECB7-06AB-4140-A425-AA44C17DCA79}">
      <dsp:nvSpPr>
        <dsp:cNvPr id="0" name=""/>
        <dsp:cNvSpPr/>
      </dsp:nvSpPr>
      <dsp:spPr>
        <a:xfrm>
          <a:off x="11162117" y="5861499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E8493-1AFA-4B4B-83D2-38B2BAC3B0B0}">
      <dsp:nvSpPr>
        <dsp:cNvPr id="0" name=""/>
        <dsp:cNvSpPr/>
      </dsp:nvSpPr>
      <dsp:spPr>
        <a:xfrm rot="5400000">
          <a:off x="12620315" y="5861547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21B28-CC42-4BDE-B3D2-2EC1B83BF6D1}">
      <dsp:nvSpPr>
        <dsp:cNvPr id="0" name=""/>
        <dsp:cNvSpPr/>
      </dsp:nvSpPr>
      <dsp:spPr>
        <a:xfrm rot="16200000">
          <a:off x="11162068" y="6717843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0791F-CA78-4155-91CA-C49034D6032F}">
      <dsp:nvSpPr>
        <dsp:cNvPr id="0" name=""/>
        <dsp:cNvSpPr/>
      </dsp:nvSpPr>
      <dsp:spPr>
        <a:xfrm rot="10800000">
          <a:off x="12620363" y="6717795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15A0C-365E-4674-8397-AE3BDE9E3C68}">
      <dsp:nvSpPr>
        <dsp:cNvPr id="0" name=""/>
        <dsp:cNvSpPr/>
      </dsp:nvSpPr>
      <dsp:spPr>
        <a:xfrm flipV="1">
          <a:off x="1379469" y="7397634"/>
          <a:ext cx="399436" cy="154267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848D2-2ACF-4E54-89AA-BDA45CCE72D1}">
      <dsp:nvSpPr>
        <dsp:cNvPr id="0" name=""/>
        <dsp:cNvSpPr/>
      </dsp:nvSpPr>
      <dsp:spPr>
        <a:xfrm>
          <a:off x="2170353" y="7883992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/>
            <a:t>International Financial Law</a:t>
          </a:r>
          <a:endParaRPr lang="fi-FI" sz="1300" kern="1200" dirty="0"/>
        </a:p>
      </dsp:txBody>
      <dsp:txXfrm>
        <a:off x="2170353" y="7883992"/>
        <a:ext cx="1545973" cy="954920"/>
      </dsp:txXfrm>
    </dsp:sp>
    <dsp:sp modelId="{B47387DA-2929-4C5B-A756-2BC7E1B7D7F8}">
      <dsp:nvSpPr>
        <dsp:cNvPr id="0" name=""/>
        <dsp:cNvSpPr/>
      </dsp:nvSpPr>
      <dsp:spPr>
        <a:xfrm>
          <a:off x="2033952" y="7747708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489AC8-8B98-48F1-B9D7-78E2193EAF0D}">
      <dsp:nvSpPr>
        <dsp:cNvPr id="0" name=""/>
        <dsp:cNvSpPr/>
      </dsp:nvSpPr>
      <dsp:spPr>
        <a:xfrm rot="5400000">
          <a:off x="3492150" y="7747756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4EAEF7-2702-4584-8A22-432FC89CDCFC}">
      <dsp:nvSpPr>
        <dsp:cNvPr id="0" name=""/>
        <dsp:cNvSpPr/>
      </dsp:nvSpPr>
      <dsp:spPr>
        <a:xfrm rot="16200000">
          <a:off x="2033904" y="8604053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C316F9-7E81-4B7D-9886-BE410AC19E4E}">
      <dsp:nvSpPr>
        <dsp:cNvPr id="0" name=""/>
        <dsp:cNvSpPr/>
      </dsp:nvSpPr>
      <dsp:spPr>
        <a:xfrm rot="10800000">
          <a:off x="3492198" y="8604005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4E56A-F22F-4395-98F4-7326677DEA3A}">
      <dsp:nvSpPr>
        <dsp:cNvPr id="0" name=""/>
        <dsp:cNvSpPr/>
      </dsp:nvSpPr>
      <dsp:spPr>
        <a:xfrm flipH="1" flipV="1">
          <a:off x="4146471" y="7391921"/>
          <a:ext cx="99310" cy="177117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6EB8FF-D062-4889-ABD7-0D2063C925F1}">
      <dsp:nvSpPr>
        <dsp:cNvPr id="0" name=""/>
        <dsp:cNvSpPr/>
      </dsp:nvSpPr>
      <dsp:spPr>
        <a:xfrm>
          <a:off x="4787292" y="7889705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/>
            <a:t>Public International Law</a:t>
          </a:r>
          <a:endParaRPr lang="fi-FI" sz="1300" kern="1200" dirty="0"/>
        </a:p>
      </dsp:txBody>
      <dsp:txXfrm>
        <a:off x="4787292" y="7889705"/>
        <a:ext cx="1545973" cy="954920"/>
      </dsp:txXfrm>
    </dsp:sp>
    <dsp:sp modelId="{5F478F23-EEA3-484B-9005-C3C16C78BC96}">
      <dsp:nvSpPr>
        <dsp:cNvPr id="0" name=""/>
        <dsp:cNvSpPr/>
      </dsp:nvSpPr>
      <dsp:spPr>
        <a:xfrm>
          <a:off x="4650891" y="7753421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88C2D-775E-4D46-B44E-FCABAE17EBAB}">
      <dsp:nvSpPr>
        <dsp:cNvPr id="0" name=""/>
        <dsp:cNvSpPr/>
      </dsp:nvSpPr>
      <dsp:spPr>
        <a:xfrm rot="5400000">
          <a:off x="6109089" y="7753469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EDAAE-3930-4F2F-889F-8E0E9429A1D1}">
      <dsp:nvSpPr>
        <dsp:cNvPr id="0" name=""/>
        <dsp:cNvSpPr/>
      </dsp:nvSpPr>
      <dsp:spPr>
        <a:xfrm rot="16200000">
          <a:off x="4650843" y="8609765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0BB29-B79F-4845-8FEE-3490C0B8DD75}">
      <dsp:nvSpPr>
        <dsp:cNvPr id="0" name=""/>
        <dsp:cNvSpPr/>
      </dsp:nvSpPr>
      <dsp:spPr>
        <a:xfrm rot="10800000">
          <a:off x="6109137" y="8609717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0341F-E4E6-4540-87C6-6070FBEC66A5}">
      <dsp:nvSpPr>
        <dsp:cNvPr id="0" name=""/>
        <dsp:cNvSpPr/>
      </dsp:nvSpPr>
      <dsp:spPr>
        <a:xfrm>
          <a:off x="6331716" y="7056991"/>
          <a:ext cx="141791" cy="197267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831829-EE81-41D3-B2CA-6C9F65575F57}">
      <dsp:nvSpPr>
        <dsp:cNvPr id="0" name=""/>
        <dsp:cNvSpPr/>
      </dsp:nvSpPr>
      <dsp:spPr>
        <a:xfrm>
          <a:off x="11221221" y="2160236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 dirty="0" err="1"/>
            <a:t>Int’l</a:t>
          </a:r>
          <a:r>
            <a:rPr lang="fi-FI" sz="1300" kern="1200" dirty="0"/>
            <a:t> </a:t>
          </a:r>
          <a:r>
            <a:rPr lang="fi-FI" sz="1300" kern="1200" dirty="0" err="1"/>
            <a:t>Tax</a:t>
          </a:r>
          <a:r>
            <a:rPr lang="fi-FI" sz="1300" kern="1200" dirty="0"/>
            <a:t> </a:t>
          </a:r>
          <a:r>
            <a:rPr lang="fi-FI" sz="1300" kern="1200" dirty="0" err="1"/>
            <a:t>Law</a:t>
          </a:r>
          <a:endParaRPr lang="fi-FI" sz="1300" kern="1200" dirty="0"/>
        </a:p>
      </dsp:txBody>
      <dsp:txXfrm>
        <a:off x="11221221" y="2160236"/>
        <a:ext cx="1545973" cy="954920"/>
      </dsp:txXfrm>
    </dsp:sp>
    <dsp:sp modelId="{BA10CF3A-A4BD-4110-A222-D13932F94402}">
      <dsp:nvSpPr>
        <dsp:cNvPr id="0" name=""/>
        <dsp:cNvSpPr/>
      </dsp:nvSpPr>
      <dsp:spPr>
        <a:xfrm>
          <a:off x="11005192" y="1944214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7ED11-4499-4187-9599-9748651A84D2}">
      <dsp:nvSpPr>
        <dsp:cNvPr id="0" name=""/>
        <dsp:cNvSpPr/>
      </dsp:nvSpPr>
      <dsp:spPr>
        <a:xfrm rot="5400000">
          <a:off x="12517312" y="1872256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77FFF-DAEE-4BBD-BBCC-F7FF1DEE018E}">
      <dsp:nvSpPr>
        <dsp:cNvPr id="0" name=""/>
        <dsp:cNvSpPr/>
      </dsp:nvSpPr>
      <dsp:spPr>
        <a:xfrm rot="16200000">
          <a:off x="11005144" y="2880368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AFD29B-B24E-4695-87A1-6415E4527749}">
      <dsp:nvSpPr>
        <dsp:cNvPr id="0" name=""/>
        <dsp:cNvSpPr/>
      </dsp:nvSpPr>
      <dsp:spPr>
        <a:xfrm rot="10800000">
          <a:off x="12445354" y="2952326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A0814-42C6-45DF-84F3-1256EE5346FF}">
      <dsp:nvSpPr>
        <dsp:cNvPr id="0" name=""/>
        <dsp:cNvSpPr/>
      </dsp:nvSpPr>
      <dsp:spPr>
        <a:xfrm>
          <a:off x="9401588" y="7405456"/>
          <a:ext cx="123568" cy="122978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0C02D-8B32-40E2-9C0B-130D7340A503}">
      <dsp:nvSpPr>
        <dsp:cNvPr id="0" name=""/>
        <dsp:cNvSpPr/>
      </dsp:nvSpPr>
      <dsp:spPr>
        <a:xfrm>
          <a:off x="10054538" y="7876170"/>
          <a:ext cx="1545973" cy="95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/>
            <a:t>Int’l Constitutional law</a:t>
          </a:r>
          <a:endParaRPr lang="fi-FI" sz="1300" kern="1200" dirty="0"/>
        </a:p>
      </dsp:txBody>
      <dsp:txXfrm>
        <a:off x="10054538" y="7876170"/>
        <a:ext cx="1545973" cy="954920"/>
      </dsp:txXfrm>
    </dsp:sp>
    <dsp:sp modelId="{6C8E42A0-AE43-4A02-9AF3-83E6482655B5}">
      <dsp:nvSpPr>
        <dsp:cNvPr id="0" name=""/>
        <dsp:cNvSpPr/>
      </dsp:nvSpPr>
      <dsp:spPr>
        <a:xfrm>
          <a:off x="9918137" y="7739886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BC638-1A10-44E4-AF94-0CE5A5307FD2}">
      <dsp:nvSpPr>
        <dsp:cNvPr id="0" name=""/>
        <dsp:cNvSpPr/>
      </dsp:nvSpPr>
      <dsp:spPr>
        <a:xfrm rot="5400000">
          <a:off x="11376335" y="7739934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9DAC6-B281-43B9-B37D-189DD5FF94B0}">
      <dsp:nvSpPr>
        <dsp:cNvPr id="0" name=""/>
        <dsp:cNvSpPr/>
      </dsp:nvSpPr>
      <dsp:spPr>
        <a:xfrm rot="16200000">
          <a:off x="9918089" y="8596231"/>
          <a:ext cx="371378" cy="371282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E0FCD-DD4D-4DA5-88D6-B7C791428B55}">
      <dsp:nvSpPr>
        <dsp:cNvPr id="0" name=""/>
        <dsp:cNvSpPr/>
      </dsp:nvSpPr>
      <dsp:spPr>
        <a:xfrm rot="10800000">
          <a:off x="11376383" y="8596182"/>
          <a:ext cx="371282" cy="371378"/>
        </a:xfrm>
        <a:prstGeom prst="halfFrame">
          <a:avLst>
            <a:gd name="adj1" fmla="val 25770"/>
            <a:gd name="adj2" fmla="val 257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66756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134357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0"/>
            <a:ext cx="2616200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0"/>
            <a:ext cx="7696200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524249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634465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084320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21092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74950"/>
            <a:ext cx="5156200" cy="6081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74950"/>
            <a:ext cx="5156200" cy="6081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57157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665121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63720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23690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3314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342325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80425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187199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9863"/>
            <a:ext cx="2616200" cy="868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9863"/>
            <a:ext cx="7696200" cy="868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0065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43900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207000"/>
            <a:ext cx="5156200" cy="454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207000"/>
            <a:ext cx="5156200" cy="454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278940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36472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912184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07398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61966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391710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845365AC-E19C-9377-6DFA-31E2654EC0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207000"/>
            <a:ext cx="104648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FI">
                <a:sym typeface="Chalkboard" panose="03050602040202020205" pitchFamily="66" charset="77"/>
              </a:rPr>
              <a:t>Click to edit Master text styles</a:t>
            </a:r>
          </a:p>
          <a:p>
            <a:pPr lvl="1"/>
            <a:r>
              <a:rPr lang="en-US" altLang="en-FI">
                <a:sym typeface="Chalkboard" panose="03050602040202020205" pitchFamily="66" charset="77"/>
              </a:rPr>
              <a:t>Second level</a:t>
            </a:r>
          </a:p>
          <a:p>
            <a:pPr lvl="2"/>
            <a:r>
              <a:rPr lang="en-US" altLang="en-FI">
                <a:sym typeface="Chalkboard" panose="03050602040202020205" pitchFamily="66" charset="77"/>
              </a:rPr>
              <a:t>Third level</a:t>
            </a:r>
          </a:p>
          <a:p>
            <a:pPr lvl="3"/>
            <a:r>
              <a:rPr lang="en-US" altLang="en-FI">
                <a:sym typeface="Chalkboard" panose="03050602040202020205" pitchFamily="66" charset="77"/>
              </a:rPr>
              <a:t>Fourth level</a:t>
            </a:r>
          </a:p>
          <a:p>
            <a:pPr lvl="4"/>
            <a:r>
              <a:rPr lang="en-US" altLang="en-FI">
                <a:sym typeface="Chalkboard" panose="03050602040202020205" pitchFamily="66" charset="77"/>
              </a:rPr>
              <a:t>Fifth level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AFE01D1E-BCC6-7027-D30A-A58184C376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0"/>
            <a:ext cx="10464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FI">
                <a:sym typeface="Chalkboard" panose="03050602040202020205" pitchFamily="66" charset="77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Chalkboard" panose="03050602040202020205" pitchFamily="66" charset="77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panose="03050602040202020205" pitchFamily="66" charset="7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panose="03050602040202020205" pitchFamily="66" charset="7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panose="03050602040202020205" pitchFamily="66" charset="7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panose="03050602040202020205" pitchFamily="66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anose="03050602040202020205" pitchFamily="66" charset="77"/>
        </a:defRPr>
      </a:lvl1pPr>
      <a:lvl2pPr marL="355600" indent="10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anose="03050602040202020205" pitchFamily="66" charset="77"/>
        </a:defRPr>
      </a:lvl2pPr>
      <a:lvl3pPr marL="812800" indent="10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anose="03050602040202020205" pitchFamily="66" charset="77"/>
        </a:defRPr>
      </a:lvl3pPr>
      <a:lvl4pPr marL="1270000" indent="10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anose="03050602040202020205" pitchFamily="66" charset="77"/>
        </a:defRPr>
      </a:lvl4pPr>
      <a:lvl5pPr marL="1727200" indent="10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anose="03050602040202020205" pitchFamily="66" charset="77"/>
        </a:defRPr>
      </a:lvl5pPr>
      <a:lvl6pPr marL="218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6pPr>
      <a:lvl7pPr marL="264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7pPr>
      <a:lvl8pPr marL="309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8pPr>
      <a:lvl9pPr marL="35560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7F077ECF-0F7F-3608-DE6E-63BCFF541B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9863"/>
            <a:ext cx="104648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FI">
                <a:sym typeface="Chalkboard" panose="03050602040202020205" pitchFamily="66" charset="77"/>
              </a:rPr>
              <a:t>Click to edit Master title style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9E3B4323-A28F-A345-8AEE-D9FD54037C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74950"/>
            <a:ext cx="104648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FI">
                <a:sym typeface="Chalkboard" panose="03050602040202020205" pitchFamily="66" charset="77"/>
              </a:rPr>
              <a:t>Click to edit Master text styles</a:t>
            </a:r>
          </a:p>
          <a:p>
            <a:pPr lvl="1"/>
            <a:r>
              <a:rPr lang="en-US" altLang="en-FI">
                <a:sym typeface="Chalkboard" panose="03050602040202020205" pitchFamily="66" charset="77"/>
              </a:rPr>
              <a:t>Second level</a:t>
            </a:r>
          </a:p>
          <a:p>
            <a:pPr lvl="2"/>
            <a:r>
              <a:rPr lang="en-US" altLang="en-FI">
                <a:sym typeface="Chalkboard" panose="03050602040202020205" pitchFamily="66" charset="77"/>
              </a:rPr>
              <a:t>Third level</a:t>
            </a:r>
          </a:p>
          <a:p>
            <a:pPr lvl="3"/>
            <a:r>
              <a:rPr lang="en-US" altLang="en-FI">
                <a:sym typeface="Chalkboard" panose="03050602040202020205" pitchFamily="66" charset="77"/>
              </a:rPr>
              <a:t>Fourth level</a:t>
            </a:r>
          </a:p>
          <a:p>
            <a:pPr lvl="4"/>
            <a:r>
              <a:rPr lang="en-US" altLang="en-FI">
                <a:sym typeface="Chalkboard" panose="03050602040202020205" pitchFamily="66" charset="77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Chalkboard" panose="03050602040202020205" pitchFamily="66" charset="77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panose="03050602040202020205" pitchFamily="66" charset="7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panose="03050602040202020205" pitchFamily="66" charset="7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panose="03050602040202020205" pitchFamily="66" charset="7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panose="03050602040202020205" pitchFamily="66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charset="0"/>
          <a:ea typeface="ヒラギノ明朝 ProN W3" charset="0"/>
          <a:cs typeface="ヒラギノ明朝 ProN W3" charset="0"/>
          <a:sym typeface="Chalkboard" charset="0"/>
        </a:defRPr>
      </a:lvl9pPr>
    </p:titleStyle>
    <p:bodyStyle>
      <a:lvl1pPr marL="587375" indent="-434975" algn="l" rtl="0" eaLnBrk="0" fontAlgn="base" hangingPunct="0">
        <a:spcBef>
          <a:spcPts val="3000"/>
        </a:spcBef>
        <a:spcAft>
          <a:spcPct val="0"/>
        </a:spcAft>
        <a:buClr>
          <a:srgbClr val="FFFFFF"/>
        </a:buClr>
        <a:buSzPct val="66000"/>
        <a:buFont typeface="Chalkboard" panose="03050602040202020205" pitchFamily="66" charset="77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anose="03050602040202020205" pitchFamily="66" charset="77"/>
        </a:defRPr>
      </a:lvl1pPr>
      <a:lvl2pPr marL="1133475" indent="-434975" algn="l" rtl="0" eaLnBrk="0" fontAlgn="base" hangingPunct="0">
        <a:spcBef>
          <a:spcPts val="3000"/>
        </a:spcBef>
        <a:spcAft>
          <a:spcPct val="0"/>
        </a:spcAft>
        <a:buClr>
          <a:srgbClr val="FFFFFF"/>
        </a:buClr>
        <a:buSzPct val="66000"/>
        <a:buFont typeface="Chalkboard" panose="03050602040202020205" pitchFamily="66" charset="77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anose="03050602040202020205" pitchFamily="66" charset="77"/>
        </a:defRPr>
      </a:lvl2pPr>
      <a:lvl3pPr marL="1666875" indent="-434975" algn="l" rtl="0" eaLnBrk="0" fontAlgn="base" hangingPunct="0">
        <a:spcBef>
          <a:spcPts val="3000"/>
        </a:spcBef>
        <a:spcAft>
          <a:spcPct val="0"/>
        </a:spcAft>
        <a:buClr>
          <a:srgbClr val="FFFFFF"/>
        </a:buClr>
        <a:buSzPct val="66000"/>
        <a:buFont typeface="Chalkboard" panose="03050602040202020205" pitchFamily="66" charset="77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anose="03050602040202020205" pitchFamily="66" charset="77"/>
        </a:defRPr>
      </a:lvl3pPr>
      <a:lvl4pPr marL="2238375" indent="-434975" algn="l" rtl="0" eaLnBrk="0" fontAlgn="base" hangingPunct="0">
        <a:spcBef>
          <a:spcPts val="3000"/>
        </a:spcBef>
        <a:spcAft>
          <a:spcPct val="0"/>
        </a:spcAft>
        <a:buClr>
          <a:srgbClr val="FFFFFF"/>
        </a:buClr>
        <a:buSzPct val="66000"/>
        <a:buFont typeface="Chalkboard" panose="03050602040202020205" pitchFamily="66" charset="77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anose="03050602040202020205" pitchFamily="66" charset="77"/>
        </a:defRPr>
      </a:lvl4pPr>
      <a:lvl5pPr marL="2822575" indent="-434975" algn="l" rtl="0" eaLnBrk="0" fontAlgn="base" hangingPunct="0">
        <a:spcBef>
          <a:spcPts val="3000"/>
        </a:spcBef>
        <a:spcAft>
          <a:spcPct val="0"/>
        </a:spcAft>
        <a:buClr>
          <a:srgbClr val="FFFFFF"/>
        </a:buClr>
        <a:buSzPct val="66000"/>
        <a:buFont typeface="Chalkboard" panose="03050602040202020205" pitchFamily="66" charset="77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anose="03050602040202020205" pitchFamily="66" charset="77"/>
        </a:defRPr>
      </a:lvl5pPr>
      <a:lvl6pPr marL="3279775" indent="-434975" algn="l" rtl="0" fontAlgn="base">
        <a:spcBef>
          <a:spcPts val="3000"/>
        </a:spcBef>
        <a:spcAft>
          <a:spcPct val="0"/>
        </a:spcAft>
        <a:buClr>
          <a:srgbClr val="FFFFFF"/>
        </a:buClr>
        <a:buSzPct val="66000"/>
        <a:buFont typeface="Chalkboard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6pPr>
      <a:lvl7pPr marL="3736975" indent="-434975" algn="l" rtl="0" fontAlgn="base">
        <a:spcBef>
          <a:spcPts val="3000"/>
        </a:spcBef>
        <a:spcAft>
          <a:spcPct val="0"/>
        </a:spcAft>
        <a:buClr>
          <a:srgbClr val="FFFFFF"/>
        </a:buClr>
        <a:buSzPct val="66000"/>
        <a:buFont typeface="Chalkboard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7pPr>
      <a:lvl8pPr marL="4194175" indent="-434975" algn="l" rtl="0" fontAlgn="base">
        <a:spcBef>
          <a:spcPts val="3000"/>
        </a:spcBef>
        <a:spcAft>
          <a:spcPct val="0"/>
        </a:spcAft>
        <a:buClr>
          <a:srgbClr val="FFFFFF"/>
        </a:buClr>
        <a:buSzPct val="66000"/>
        <a:buFont typeface="Chalkboard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8pPr>
      <a:lvl9pPr marL="4651375" indent="-434975" algn="l" rtl="0" fontAlgn="base">
        <a:spcBef>
          <a:spcPts val="3000"/>
        </a:spcBef>
        <a:spcAft>
          <a:spcPct val="0"/>
        </a:spcAft>
        <a:buClr>
          <a:srgbClr val="FFFFFF"/>
        </a:buClr>
        <a:buSzPct val="66000"/>
        <a:buFont typeface="Chalkboard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vBa_O8y0c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0DA02256-6387-FC23-DF14-59ECBFF9C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 altLang="en-FI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777C9252-DCE0-0B05-3D85-E50B7AE91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41375" eaLnBrk="1" hangingPunct="1"/>
            <a:endParaRPr lang="fi-FI" altLang="en-FI"/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569E5748-82CF-3414-8EED-176FD8B9E54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412750"/>
            <a:ext cx="11880850" cy="849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Otsikko 1">
            <a:extLst>
              <a:ext uri="{FF2B5EF4-FFF2-40B4-BE49-F238E27FC236}">
                <a16:creationId xmlns:a16="http://schemas.microsoft.com/office/drawing/2014/main" id="{31B2DC99-4C5A-5C8D-D707-E50BAD6AE2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35842" name="Sisällön paikkamerkki 3" descr="Baltic sea zones.png">
            <a:extLst>
              <a:ext uri="{FF2B5EF4-FFF2-40B4-BE49-F238E27FC236}">
                <a16:creationId xmlns:a16="http://schemas.microsoft.com/office/drawing/2014/main" id="{E2F029D4-AC37-2C51-AA2C-8D1BED94AB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3" b="18813"/>
          <a:stretch>
            <a:fillRect/>
          </a:stretch>
        </p:blipFill>
        <p:spPr>
          <a:xfrm>
            <a:off x="1270000" y="196850"/>
            <a:ext cx="10464800" cy="9359900"/>
          </a:xfr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tsikko 1">
            <a:extLst>
              <a:ext uri="{FF2B5EF4-FFF2-40B4-BE49-F238E27FC236}">
                <a16:creationId xmlns:a16="http://schemas.microsoft.com/office/drawing/2014/main" id="{04E2B985-E58F-B551-A660-9A150548E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36866" name="Sisällön paikkamerkki 3" descr="Baselines graph.png">
            <a:extLst>
              <a:ext uri="{FF2B5EF4-FFF2-40B4-BE49-F238E27FC236}">
                <a16:creationId xmlns:a16="http://schemas.microsoft.com/office/drawing/2014/main" id="{B5240A88-9FF6-B5BD-46A2-02A8F173BE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813" b="-18813"/>
          <a:stretch>
            <a:fillRect/>
          </a:stretch>
        </p:blipFill>
        <p:spPr>
          <a:xfrm>
            <a:off x="165100" y="-668338"/>
            <a:ext cx="12839700" cy="11161713"/>
          </a:xfr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the coast of the norwegian fishermen&#10;&#10;Description automatically generated">
            <a:extLst>
              <a:ext uri="{FF2B5EF4-FFF2-40B4-BE49-F238E27FC236}">
                <a16:creationId xmlns:a16="http://schemas.microsoft.com/office/drawing/2014/main" id="{A6C993BD-EECE-5962-FCEC-0BF8007B6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268288"/>
            <a:ext cx="12767096" cy="9485312"/>
          </a:xfrm>
        </p:spPr>
      </p:pic>
    </p:spTree>
    <p:extLst>
      <p:ext uri="{BB962C8B-B14F-4D97-AF65-F5344CB8AC3E}">
        <p14:creationId xmlns:p14="http://schemas.microsoft.com/office/powerpoint/2010/main" val="357247797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Otsikko 1">
            <a:extLst>
              <a:ext uri="{FF2B5EF4-FFF2-40B4-BE49-F238E27FC236}">
                <a16:creationId xmlns:a16="http://schemas.microsoft.com/office/drawing/2014/main" id="{7AA3FCF8-62D2-009C-648C-64553253A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37890" name="Sisällön paikkamerkki 3" descr="Bunker oil spill.png">
            <a:extLst>
              <a:ext uri="{FF2B5EF4-FFF2-40B4-BE49-F238E27FC236}">
                <a16:creationId xmlns:a16="http://schemas.microsoft.com/office/drawing/2014/main" id="{7525A0A2-5792-BAEA-8F0B-FDEE1A8252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r="19572"/>
          <a:stretch>
            <a:fillRect/>
          </a:stretch>
        </p:blipFill>
        <p:spPr>
          <a:xfrm>
            <a:off x="1270000" y="412750"/>
            <a:ext cx="10464800" cy="9340850"/>
          </a:xfr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isällön paikkamerkki 2">
            <a:extLst>
              <a:ext uri="{FF2B5EF4-FFF2-40B4-BE49-F238E27FC236}">
                <a16:creationId xmlns:a16="http://schemas.microsoft.com/office/drawing/2014/main" id="{445C97FD-BD91-A4A0-CA18-2B2A913AF0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70000" y="0"/>
            <a:ext cx="10464800" cy="9753600"/>
          </a:xfrm>
        </p:spPr>
        <p:txBody>
          <a:bodyPr/>
          <a:lstStyle/>
          <a:p>
            <a:r>
              <a:rPr lang="fi-FI" altLang="en-FI">
                <a:hlinkClick r:id="rId2"/>
              </a:rPr>
              <a:t>https://www.youtube.com/watch?v=yvBa_O8y0cg</a:t>
            </a:r>
            <a:endParaRPr lang="fi-FI" altLang="en-FI"/>
          </a:p>
          <a:p>
            <a:endParaRPr lang="fi-FI" altLang="en-FI"/>
          </a:p>
          <a:p>
            <a:endParaRPr lang="fi-FI" altLang="en-FI"/>
          </a:p>
          <a:p>
            <a:r>
              <a:rPr lang="fi-FI" altLang="en-FI"/>
              <a:t>https://www.youtube.com/watch?v=-A-SavHMHNs</a:t>
            </a:r>
          </a:p>
          <a:p>
            <a:endParaRPr lang="fi-FI" altLang="en-FI"/>
          </a:p>
          <a:p>
            <a:endParaRPr lang="fi-FI" altLang="en-FI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Otsikko 1">
            <a:extLst>
              <a:ext uri="{FF2B5EF4-FFF2-40B4-BE49-F238E27FC236}">
                <a16:creationId xmlns:a16="http://schemas.microsoft.com/office/drawing/2014/main" id="{44A4BDA5-051B-4CDE-C18B-6314E17C49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39938" name="Sisällön paikkamerkki 3" descr="bunkering.png">
            <a:extLst>
              <a:ext uri="{FF2B5EF4-FFF2-40B4-BE49-F238E27FC236}">
                <a16:creationId xmlns:a16="http://schemas.microsoft.com/office/drawing/2014/main" id="{42D62835-3C42-6325-8DF7-4A3ECF487E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" b="243"/>
          <a:stretch>
            <a:fillRect/>
          </a:stretch>
        </p:blipFill>
        <p:spPr>
          <a:xfrm>
            <a:off x="1270000" y="628650"/>
            <a:ext cx="10464800" cy="9124950"/>
          </a:xfr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Otsikko 1">
            <a:extLst>
              <a:ext uri="{FF2B5EF4-FFF2-40B4-BE49-F238E27FC236}">
                <a16:creationId xmlns:a16="http://schemas.microsoft.com/office/drawing/2014/main" id="{7B6F7EDE-A1BD-CAA7-880E-C8F6CBA11D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40962" name="Sisällön paikkamerkki 3" descr="equity1.png">
            <a:extLst>
              <a:ext uri="{FF2B5EF4-FFF2-40B4-BE49-F238E27FC236}">
                <a16:creationId xmlns:a16="http://schemas.microsoft.com/office/drawing/2014/main" id="{7F49036E-CAC7-0BCE-519D-A4D79402B3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r="9975"/>
          <a:stretch>
            <a:fillRect/>
          </a:stretch>
        </p:blipFill>
        <p:spPr>
          <a:xfrm>
            <a:off x="1270000" y="196850"/>
            <a:ext cx="10464800" cy="9556750"/>
          </a:xfr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17636-03B1-1394-4C32-ECF1B6411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5" name="Content Placeholder 4" descr="A map of a map&#10;&#10;Description automatically generated">
            <a:extLst>
              <a:ext uri="{FF2B5EF4-FFF2-40B4-BE49-F238E27FC236}">
                <a16:creationId xmlns:a16="http://schemas.microsoft.com/office/drawing/2014/main" id="{A7858EFB-B5D0-0888-89BC-3F4EDD66C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68" y="196280"/>
            <a:ext cx="10900232" cy="9008662"/>
          </a:xfrm>
        </p:spPr>
      </p:pic>
    </p:spTree>
    <p:extLst>
      <p:ext uri="{BB962C8B-B14F-4D97-AF65-F5344CB8AC3E}">
        <p14:creationId xmlns:p14="http://schemas.microsoft.com/office/powerpoint/2010/main" val="198726308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54FDD-D311-B8D5-2465-FC26C1685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5" name="Content Placeholder 4" descr="A map of the world with different colored areas&#10;&#10;Description automatically generated">
            <a:extLst>
              <a:ext uri="{FF2B5EF4-FFF2-40B4-BE49-F238E27FC236}">
                <a16:creationId xmlns:a16="http://schemas.microsoft.com/office/drawing/2014/main" id="{BFA61C3D-5210-D9CA-CF46-F1E7CAB71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2" y="412304"/>
            <a:ext cx="12333072" cy="9272146"/>
          </a:xfrm>
        </p:spPr>
      </p:pic>
    </p:spTree>
    <p:extLst>
      <p:ext uri="{BB962C8B-B14F-4D97-AF65-F5344CB8AC3E}">
        <p14:creationId xmlns:p14="http://schemas.microsoft.com/office/powerpoint/2010/main" val="322507629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Otsikko 1">
            <a:extLst>
              <a:ext uri="{FF2B5EF4-FFF2-40B4-BE49-F238E27FC236}">
                <a16:creationId xmlns:a16="http://schemas.microsoft.com/office/drawing/2014/main" id="{B2D5EFB5-64DB-87D5-E2B8-6018F4B95C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41986" name="Sisällön paikkamerkki 3" descr="Screen Shot 2019-02-03 at 16.52.16.png">
            <a:extLst>
              <a:ext uri="{FF2B5EF4-FFF2-40B4-BE49-F238E27FC236}">
                <a16:creationId xmlns:a16="http://schemas.microsoft.com/office/drawing/2014/main" id="{44F6D337-0569-B994-E3F5-FEFAFE9961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r="2631"/>
          <a:stretch>
            <a:fillRect/>
          </a:stretch>
        </p:blipFill>
        <p:spPr>
          <a:xfrm>
            <a:off x="454025" y="915988"/>
            <a:ext cx="12312650" cy="7273925"/>
          </a:xfr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A94A4761-36CB-C2DE-3963-BAD14050A4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 altLang="en-FI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BFFB7AB1-4291-061D-9D40-A458B4569B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41375" eaLnBrk="1" hangingPunct="1"/>
            <a:endParaRPr lang="fi-FI" altLang="en-FI"/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1800A79E-E3BC-4F10-1749-D098029852D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100"/>
            <a:ext cx="12766675" cy="819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Otsikko 1">
            <a:extLst>
              <a:ext uri="{FF2B5EF4-FFF2-40B4-BE49-F238E27FC236}">
                <a16:creationId xmlns:a16="http://schemas.microsoft.com/office/drawing/2014/main" id="{C6008905-9637-E388-2918-F1EA55DBD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43010" name="Sisällön paikkamerkki 4" descr="guinea eez.png">
            <a:extLst>
              <a:ext uri="{FF2B5EF4-FFF2-40B4-BE49-F238E27FC236}">
                <a16:creationId xmlns:a16="http://schemas.microsoft.com/office/drawing/2014/main" id="{1A0F9303-62D1-2EE9-43F3-C628836BAA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6" b="11826"/>
          <a:stretch>
            <a:fillRect/>
          </a:stretch>
        </p:blipFill>
        <p:spPr>
          <a:xfrm>
            <a:off x="1270000" y="628650"/>
            <a:ext cx="10464800" cy="9124950"/>
          </a:xfr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Otsikko 1">
            <a:extLst>
              <a:ext uri="{FF2B5EF4-FFF2-40B4-BE49-F238E27FC236}">
                <a16:creationId xmlns:a16="http://schemas.microsoft.com/office/drawing/2014/main" id="{35FC5CA2-E630-4E0B-954E-44AF1BB983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44034" name="Sisällön paikkamerkki 3" descr="saiga hot pursuit.png">
            <a:extLst>
              <a:ext uri="{FF2B5EF4-FFF2-40B4-BE49-F238E27FC236}">
                <a16:creationId xmlns:a16="http://schemas.microsoft.com/office/drawing/2014/main" id="{FFE3F20F-80A6-BC1D-4F98-90FB5B6FCF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r="1111"/>
          <a:stretch>
            <a:fillRect/>
          </a:stretch>
        </p:blipFill>
        <p:spPr>
          <a:xfrm>
            <a:off x="1270000" y="555625"/>
            <a:ext cx="10464800" cy="8713788"/>
          </a:xfr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Otsikko 1">
            <a:extLst>
              <a:ext uri="{FF2B5EF4-FFF2-40B4-BE49-F238E27FC236}">
                <a16:creationId xmlns:a16="http://schemas.microsoft.com/office/drawing/2014/main" id="{BC3D0852-1FC8-F22A-1659-171CD52A4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45058" name="Sisällön paikkamerkki 3" descr="UNCLOS preamble.png">
            <a:extLst>
              <a:ext uri="{FF2B5EF4-FFF2-40B4-BE49-F238E27FC236}">
                <a16:creationId xmlns:a16="http://schemas.microsoft.com/office/drawing/2014/main" id="{70EEA725-4245-533D-F6B0-D3F895816B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010" b="-37010"/>
          <a:stretch>
            <a:fillRect/>
          </a:stretch>
        </p:blipFill>
        <p:spPr>
          <a:xfrm>
            <a:off x="1246188" y="0"/>
            <a:ext cx="10488612" cy="9753600"/>
          </a:xfr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A5EBE927-BA62-A004-6DF6-064618282F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00" y="203200"/>
            <a:ext cx="10464800" cy="2540000"/>
          </a:xfrm>
        </p:spPr>
        <p:txBody>
          <a:bodyPr/>
          <a:lstStyle/>
          <a:p>
            <a:pPr eaLnBrk="1" hangingPunct="1"/>
            <a:endParaRPr lang="fi-FI" altLang="en-FI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B0FFCF72-5422-D26B-E5B1-1D6E4EA162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0000" y="1955800"/>
            <a:ext cx="10668000" cy="6731000"/>
          </a:xfrm>
        </p:spPr>
        <p:txBody>
          <a:bodyPr/>
          <a:lstStyle/>
          <a:p>
            <a:pPr marL="892175" eaLnBrk="1" hangingPunct="1">
              <a:buFont typeface="Chalkboard" panose="03050602040202020205" pitchFamily="66" charset="77"/>
              <a:buBlip>
                <a:blip r:embed="rId2"/>
              </a:buBlip>
            </a:pPr>
            <a:endParaRPr lang="fi-FI" altLang="en-FI"/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B9F951CE-8778-6AF9-1981-CEA53A57E70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555625"/>
            <a:ext cx="11522075" cy="813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62FCB409-2002-D325-FC2F-5373147FDC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00" y="203200"/>
            <a:ext cx="10464800" cy="2540000"/>
          </a:xfrm>
        </p:spPr>
        <p:txBody>
          <a:bodyPr/>
          <a:lstStyle/>
          <a:p>
            <a:pPr eaLnBrk="1" hangingPunct="1"/>
            <a:endParaRPr lang="fi-FI" altLang="en-FI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3198986A-3AD7-4A50-2409-4A0E50B17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2200" y="1473200"/>
            <a:ext cx="10464800" cy="5740400"/>
          </a:xfrm>
        </p:spPr>
        <p:txBody>
          <a:bodyPr/>
          <a:lstStyle/>
          <a:p>
            <a:pPr marL="892175" eaLnBrk="1" hangingPunct="1">
              <a:buFont typeface="Chalkboard" panose="03050602040202020205" pitchFamily="66" charset="77"/>
              <a:buBlip>
                <a:blip r:embed="rId2"/>
              </a:buBlip>
            </a:pPr>
            <a:endParaRPr lang="fi-FI" altLang="en-FI"/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F43F4B8B-115C-B5EE-5400-ED7DEA42BB7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9725"/>
            <a:ext cx="11595100" cy="856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963F8436-421E-3155-2357-BAD0246F6B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 altLang="en-FI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3AF137E0-7BC9-21D8-A05F-17A184261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92175" eaLnBrk="1" hangingPunct="1">
              <a:buFont typeface="Chalkboard" panose="03050602040202020205" pitchFamily="66" charset="77"/>
              <a:buBlip>
                <a:blip r:embed="rId2"/>
              </a:buBlip>
            </a:pPr>
            <a:endParaRPr lang="fi-FI" altLang="en-FI"/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68F7D9A2-C7BB-280D-5AAB-380F9199CAA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012825"/>
            <a:ext cx="11912600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uorakulmio 1">
            <a:extLst>
              <a:ext uri="{FF2B5EF4-FFF2-40B4-BE49-F238E27FC236}">
                <a16:creationId xmlns:a16="http://schemas.microsoft.com/office/drawing/2014/main" id="{BA3E7701-6997-741D-F896-A31075F47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404813"/>
            <a:ext cx="12888913" cy="8404225"/>
          </a:xfrm>
          <a:prstGeom prst="rect">
            <a:avLst/>
          </a:prstGeom>
          <a:solidFill>
            <a:schemeClr val="tx1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Chalkboard" panose="03050602040202020205" pitchFamily="66" charset="77"/>
                <a:ea typeface="ヒラギノ明朝 ProN W3" panose="02020300000000000000" pitchFamily="18" charset="-128"/>
                <a:sym typeface="Chalkboard" panose="03050602040202020205" pitchFamily="66" charset="77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Chalkboard" panose="03050602040202020205" pitchFamily="66" charset="77"/>
                <a:ea typeface="ヒラギノ明朝 ProN W3" panose="02020300000000000000" pitchFamily="18" charset="-128"/>
                <a:sym typeface="Chalkboard" panose="03050602040202020205" pitchFamily="66" charset="77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Chalkboard" panose="03050602040202020205" pitchFamily="66" charset="77"/>
                <a:ea typeface="ヒラギノ明朝 ProN W3" panose="02020300000000000000" pitchFamily="18" charset="-128"/>
                <a:sym typeface="Chalkboard" panose="03050602040202020205" pitchFamily="66" charset="77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Chalkboard" panose="03050602040202020205" pitchFamily="66" charset="77"/>
                <a:ea typeface="ヒラギノ明朝 ProN W3" panose="02020300000000000000" pitchFamily="18" charset="-128"/>
                <a:sym typeface="Chalkboard" panose="03050602040202020205" pitchFamily="66" charset="77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Chalkboard" panose="03050602040202020205" pitchFamily="66" charset="77"/>
                <a:ea typeface="ヒラギノ明朝 ProN W3" panose="02020300000000000000" pitchFamily="18" charset="-128"/>
                <a:sym typeface="Chalkboard" panose="03050602040202020205" pitchFamily="66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Chalkboard" panose="03050602040202020205" pitchFamily="66" charset="77"/>
                <a:ea typeface="ヒラギノ明朝 ProN W3" panose="02020300000000000000" pitchFamily="18" charset="-128"/>
                <a:sym typeface="Chalkboard" panose="03050602040202020205" pitchFamily="66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Chalkboard" panose="03050602040202020205" pitchFamily="66" charset="77"/>
                <a:ea typeface="ヒラギノ明朝 ProN W3" panose="02020300000000000000" pitchFamily="18" charset="-128"/>
                <a:sym typeface="Chalkboard" panose="03050602040202020205" pitchFamily="66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Chalkboard" panose="03050602040202020205" pitchFamily="66" charset="77"/>
                <a:ea typeface="ヒラギノ明朝 ProN W3" panose="02020300000000000000" pitchFamily="18" charset="-128"/>
                <a:sym typeface="Chalkboard" panose="03050602040202020205" pitchFamily="66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Chalkboard" panose="03050602040202020205" pitchFamily="66" charset="77"/>
                <a:ea typeface="ヒラギノ明朝 ProN W3" panose="02020300000000000000" pitchFamily="18" charset="-128"/>
                <a:sym typeface="Chalkboard" panose="03050602040202020205" pitchFamily="66" charset="77"/>
              </a:defRPr>
            </a:lvl9pPr>
          </a:lstStyle>
          <a:p>
            <a:pPr eaLnBrk="1" hangingPunct="1"/>
            <a:endParaRPr lang="fi-FI" altLang="en-FI"/>
          </a:p>
        </p:txBody>
      </p:sp>
      <p:pic>
        <p:nvPicPr>
          <p:cNvPr id="49154" name="Picture 3">
            <a:extLst>
              <a:ext uri="{FF2B5EF4-FFF2-40B4-BE49-F238E27FC236}">
                <a16:creationId xmlns:a16="http://schemas.microsoft.com/office/drawing/2014/main" id="{21FC0D0F-13E8-A0C2-9956-3B99828DA04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87363"/>
            <a:ext cx="12801600" cy="856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39D5235C-65C8-87D4-D4A8-9BA2FE6DBA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 altLang="en-FI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56EB0909-B029-145C-6AE4-53F6D50540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41375" eaLnBrk="1" hangingPunct="1"/>
            <a:endParaRPr lang="fi-FI" altLang="en-FI"/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B90F59CD-2D74-93CA-EB3F-FB23EEF202F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508000"/>
            <a:ext cx="9717087" cy="726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0D1C56A1-B1DD-9DC1-D1FB-03692F4C3A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 altLang="en-FI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0D1A7004-6BEF-54EA-60F7-9F92088A1D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92175" eaLnBrk="1" hangingPunct="1">
              <a:buFont typeface="Chalkboard" panose="03050602040202020205" pitchFamily="66" charset="77"/>
              <a:buBlip>
                <a:blip r:embed="rId2"/>
              </a:buBlip>
            </a:pPr>
            <a:endParaRPr lang="fi-FI" altLang="en-FI"/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E3E71F1C-7AA1-01DC-06E4-A700E484ED9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219200"/>
            <a:ext cx="9529763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F601A2B9-477E-3C72-DFDF-835B539A9C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563" y="339725"/>
            <a:ext cx="12025312" cy="2520950"/>
          </a:xfrm>
        </p:spPr>
        <p:txBody>
          <a:bodyPr/>
          <a:lstStyle/>
          <a:p>
            <a:pPr algn="l" eaLnBrk="1" hangingPunct="1"/>
            <a:r>
              <a:rPr lang="en-US" altLang="en-FI" sz="1400"/>
              <a:t>http://blogs.ubc.ca/hazeldanlincai/files/2010/09/foxconn.png</a:t>
            </a:r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8D67FBF7-EF3C-E6A8-B20A-2FF979FB8A3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23825"/>
            <a:ext cx="601345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>
            <a:extLst>
              <a:ext uri="{FF2B5EF4-FFF2-40B4-BE49-F238E27FC236}">
                <a16:creationId xmlns:a16="http://schemas.microsoft.com/office/drawing/2014/main" id="{C8D7511C-F8BD-2A2A-7255-9C6C933947A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6172200"/>
            <a:ext cx="4491038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>
            <a:extLst>
              <a:ext uri="{FF2B5EF4-FFF2-40B4-BE49-F238E27FC236}">
                <a16:creationId xmlns:a16="http://schemas.microsoft.com/office/drawing/2014/main" id="{87F45664-2EEC-61F4-1259-37406358BAA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212975"/>
            <a:ext cx="7620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>
            <a:extLst>
              <a:ext uri="{FF2B5EF4-FFF2-40B4-BE49-F238E27FC236}">
                <a16:creationId xmlns:a16="http://schemas.microsoft.com/office/drawing/2014/main" id="{0AF304C5-6188-1617-8DFB-5A395B33331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481763"/>
            <a:ext cx="42862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Otsikko 1">
            <a:extLst>
              <a:ext uri="{FF2B5EF4-FFF2-40B4-BE49-F238E27FC236}">
                <a16:creationId xmlns:a16="http://schemas.microsoft.com/office/drawing/2014/main" id="{76FFB7EB-CF67-CE0C-0E63-FD44DADCC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28674" name="Sisällön paikkamerkki 3" descr="Screen Shot 2019-02-03 at 16.51.55.png">
            <a:extLst>
              <a:ext uri="{FF2B5EF4-FFF2-40B4-BE49-F238E27FC236}">
                <a16:creationId xmlns:a16="http://schemas.microsoft.com/office/drawing/2014/main" id="{50F7FE6D-FB51-82EB-C258-0C0685ACCD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39" r="-15739"/>
          <a:stretch>
            <a:fillRect/>
          </a:stretch>
        </p:blipFill>
        <p:spPr>
          <a:xfrm>
            <a:off x="-482600" y="484188"/>
            <a:ext cx="14041438" cy="8496300"/>
          </a:xfr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Otsikko 1">
            <a:extLst>
              <a:ext uri="{FF2B5EF4-FFF2-40B4-BE49-F238E27FC236}">
                <a16:creationId xmlns:a16="http://schemas.microsoft.com/office/drawing/2014/main" id="{36BC906B-8A8F-A20E-7B70-41B22DC265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53250" name="Sisällön paikkamerkki 3" descr="Screen Shot 2019-02-03 at 16.25.54.png">
            <a:extLst>
              <a:ext uri="{FF2B5EF4-FFF2-40B4-BE49-F238E27FC236}">
                <a16:creationId xmlns:a16="http://schemas.microsoft.com/office/drawing/2014/main" id="{1E91F38E-76E4-ED3F-B2A6-02A4D41DBF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99" b="-7399"/>
          <a:stretch>
            <a:fillRect/>
          </a:stretch>
        </p:blipFill>
        <p:spPr>
          <a:xfrm>
            <a:off x="-769938" y="-930275"/>
            <a:ext cx="14328776" cy="112188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99D1F6C0-EDBF-599C-EAD1-31AABD76E1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7625" y="0"/>
            <a:ext cx="9840913" cy="314325"/>
          </a:xfrm>
        </p:spPr>
        <p:txBody>
          <a:bodyPr/>
          <a:lstStyle/>
          <a:p>
            <a:endParaRPr lang="fi-FI" altLang="en-FI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E85A04F-855E-C3EC-2BEC-94BABCF468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10304" y="-1531912"/>
          <a:ext cx="13127136" cy="10585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E5DEFABD-6A0A-E03E-73B0-EC436F06C2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00" y="203200"/>
            <a:ext cx="10464800" cy="2540000"/>
          </a:xfrm>
        </p:spPr>
        <p:txBody>
          <a:bodyPr/>
          <a:lstStyle/>
          <a:p>
            <a:pPr eaLnBrk="1" hangingPunct="1"/>
            <a:endParaRPr lang="fi-FI" altLang="en-FI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78257D6-CA0A-EC91-072B-E02F7FE864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0000" y="1955800"/>
            <a:ext cx="10668000" cy="6731000"/>
          </a:xfrm>
        </p:spPr>
        <p:txBody>
          <a:bodyPr/>
          <a:lstStyle/>
          <a:p>
            <a:pPr marL="892175" eaLnBrk="1" hangingPunct="1">
              <a:buFont typeface="Chalkboard" panose="03050602040202020205" pitchFamily="66" charset="77"/>
              <a:buBlip>
                <a:blip r:embed="rId2"/>
              </a:buBlip>
            </a:pPr>
            <a:endParaRPr lang="fi-FI" altLang="en-FI"/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410419B9-5D51-4A65-D7C1-6528566B0F0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1952625"/>
            <a:ext cx="84582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Otsikko 1">
            <a:extLst>
              <a:ext uri="{FF2B5EF4-FFF2-40B4-BE49-F238E27FC236}">
                <a16:creationId xmlns:a16="http://schemas.microsoft.com/office/drawing/2014/main" id="{DE741310-ED42-447D-D668-56395B90E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en-FI"/>
              <a:t>Characteristics of IL:</a:t>
            </a:r>
          </a:p>
        </p:txBody>
      </p:sp>
      <p:sp>
        <p:nvSpPr>
          <p:cNvPr id="56322" name="Sisällön paikkamerkki 2">
            <a:extLst>
              <a:ext uri="{FF2B5EF4-FFF2-40B4-BE49-F238E27FC236}">
                <a16:creationId xmlns:a16="http://schemas.microsoft.com/office/drawing/2014/main" id="{E9A815C8-8423-B241-81F7-3E964FE864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altLang="en-FI"/>
              <a:t>Heterogenous</a:t>
            </a:r>
          </a:p>
          <a:p>
            <a:r>
              <a:rPr lang="fi-FI" altLang="en-FI"/>
              <a:t>Heterodox</a:t>
            </a:r>
          </a:p>
          <a:p>
            <a:r>
              <a:rPr lang="fi-FI" altLang="en-FI"/>
              <a:t>Pluralism (wannabe)</a:t>
            </a:r>
          </a:p>
          <a:p>
            <a:r>
              <a:rPr lang="fi-FI" altLang="en-FI"/>
              <a:t>Fragmented v. Generalist (debate)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ontent Placeholder 2">
            <a:extLst>
              <a:ext uri="{FF2B5EF4-FFF2-40B4-BE49-F238E27FC236}">
                <a16:creationId xmlns:a16="http://schemas.microsoft.com/office/drawing/2014/main" id="{A0352008-E523-4AF4-53AB-517FE8012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0" y="2774950"/>
            <a:ext cx="11353800" cy="6638354"/>
          </a:xfrm>
        </p:spPr>
        <p:txBody>
          <a:bodyPr/>
          <a:lstStyle/>
          <a:p>
            <a:pPr marL="152400" indent="0">
              <a:buFont typeface="Chalkboard" panose="03050602040202020205" pitchFamily="66" charset="77"/>
              <a:buNone/>
            </a:pPr>
            <a:r>
              <a:rPr lang="fi-FI" altLang="en-FI" sz="1200" b="1" u="sng" dirty="0" err="1"/>
              <a:t>Discussion</a:t>
            </a:r>
            <a:r>
              <a:rPr lang="fi-FI" altLang="en-FI" sz="1200" b="1" u="sng" dirty="0"/>
              <a:t> </a:t>
            </a:r>
            <a:r>
              <a:rPr lang="fi-FI" altLang="en-FI" sz="1200" b="1" u="sng" dirty="0" err="1"/>
              <a:t>memoranda</a:t>
            </a:r>
            <a:r>
              <a:rPr lang="fi-FI" altLang="en-FI" sz="1200" b="1" u="sng" dirty="0"/>
              <a:t>  </a:t>
            </a:r>
          </a:p>
          <a:p>
            <a:pPr marL="152400" indent="0"/>
            <a:r>
              <a:rPr lang="en-US" altLang="en-FI" sz="1200" dirty="0"/>
              <a:t>every group should produce min 3 max 4 memos</a:t>
            </a:r>
            <a:endParaRPr lang="fi-FI" altLang="en-FI" sz="1200" dirty="0"/>
          </a:p>
          <a:p>
            <a:pPr marL="152400" indent="0"/>
            <a:r>
              <a:rPr lang="en-US" altLang="en-FI" sz="1200" dirty="0"/>
              <a:t>each memo lists the best arguments in each discussion (max length is 1 page per discussion)</a:t>
            </a:r>
            <a:endParaRPr lang="fi-FI" altLang="en-FI" sz="1200" dirty="0"/>
          </a:p>
          <a:p>
            <a:pPr marL="152400" indent="0"/>
            <a:r>
              <a:rPr lang="en-US" altLang="en-FI" sz="1200" dirty="0"/>
              <a:t>on each page (memo):</a:t>
            </a:r>
            <a:endParaRPr lang="fi-FI" altLang="en-FI" sz="1200" dirty="0"/>
          </a:p>
          <a:p>
            <a:pPr marL="152400" indent="0"/>
            <a:r>
              <a:rPr lang="en-US" altLang="en-FI" sz="1200" dirty="0"/>
              <a:t>list the participants with full names</a:t>
            </a:r>
            <a:endParaRPr lang="fi-FI" altLang="en-FI" sz="1200" dirty="0"/>
          </a:p>
          <a:p>
            <a:pPr marL="152400" indent="0"/>
            <a:r>
              <a:rPr lang="en-US" altLang="en-FI" sz="1200" dirty="0"/>
              <a:t>list the name of the case, for example </a:t>
            </a:r>
            <a:r>
              <a:rPr lang="ja-JP" altLang="en-US" sz="1200" dirty="0"/>
              <a:t>‘</a:t>
            </a:r>
            <a:r>
              <a:rPr lang="en-US" altLang="ja-JP" sz="1200" dirty="0"/>
              <a:t>Saiga</a:t>
            </a:r>
            <a:r>
              <a:rPr lang="ja-JP" altLang="en-US" sz="1200" dirty="0"/>
              <a:t>’</a:t>
            </a:r>
            <a:endParaRPr lang="fi-FI" altLang="ja-JP" sz="1200" dirty="0"/>
          </a:p>
          <a:p>
            <a:pPr marL="152400" indent="0"/>
            <a:r>
              <a:rPr lang="en-US" altLang="en-FI" sz="1200" dirty="0"/>
              <a:t>list the number or name of group</a:t>
            </a:r>
            <a:endParaRPr lang="fi-FI" altLang="en-FI" sz="1200" dirty="0"/>
          </a:p>
          <a:p>
            <a:pPr marL="152400" indent="0"/>
            <a:r>
              <a:rPr lang="en-US" altLang="en-FI" sz="1200" dirty="0"/>
              <a:t>list 3 arguments for both sides</a:t>
            </a:r>
            <a:endParaRPr lang="fi-FI" altLang="en-FI" sz="1200" dirty="0"/>
          </a:p>
          <a:p>
            <a:pPr marL="152400" indent="0"/>
            <a:r>
              <a:rPr lang="en-US" altLang="en-FI" sz="1200" dirty="0"/>
              <a:t>list who was chair person for each discussion (note: rotate chairs / cannot be same person twice)</a:t>
            </a:r>
            <a:endParaRPr lang="fi-FI" altLang="en-FI" sz="1200" dirty="0"/>
          </a:p>
          <a:p>
            <a:pPr marL="152400" indent="0"/>
            <a:r>
              <a:rPr lang="en-US" altLang="en-FI" sz="1200" dirty="0"/>
              <a:t>chair</a:t>
            </a:r>
            <a:r>
              <a:rPr lang="ja-JP" altLang="en-US" sz="1200" dirty="0"/>
              <a:t>’</a:t>
            </a:r>
            <a:r>
              <a:rPr lang="en-US" altLang="ja-JP" sz="1200" dirty="0"/>
              <a:t>s responsibility is to make sure everyone in group makes argument suggestions (at least 3 times per discussion)</a:t>
            </a:r>
            <a:endParaRPr lang="fi-FI" altLang="ja-JP" sz="1200" dirty="0"/>
          </a:p>
          <a:p>
            <a:pPr marL="152400" indent="0"/>
            <a:r>
              <a:rPr lang="en-US" altLang="en-FI" sz="1200" dirty="0"/>
              <a:t>list who are (rotating) secretaries</a:t>
            </a:r>
            <a:endParaRPr lang="fi-FI" altLang="en-FI" sz="1200" dirty="0"/>
          </a:p>
          <a:p>
            <a:pPr marL="152400" indent="0"/>
            <a:r>
              <a:rPr lang="en-US" altLang="en-FI" sz="1200" dirty="0"/>
              <a:t>secretary one: makes note of arguments </a:t>
            </a:r>
            <a:endParaRPr lang="fi-FI" altLang="en-FI" sz="1200" dirty="0"/>
          </a:p>
          <a:p>
            <a:pPr marL="152400" indent="0"/>
            <a:r>
              <a:rPr lang="en-US" altLang="en-FI" sz="1200" dirty="0"/>
              <a:t>secretary two: drafts final memo and shows is to the group in the beginning of next discussion for approval by the group</a:t>
            </a:r>
            <a:endParaRPr lang="fi-FI" altLang="en-FI" sz="1200" dirty="0"/>
          </a:p>
          <a:p>
            <a:pPr marL="152400" indent="0"/>
            <a:r>
              <a:rPr lang="en-US" altLang="en-FI" sz="1200" dirty="0"/>
              <a:t>each group sends all exercise memo with cover page (summarizing frequency &amp; effort of each group member’s participation) together in one pile according to Moodle instructions</a:t>
            </a:r>
            <a:endParaRPr lang="fi-FI" altLang="en-FI" sz="1200" dirty="0"/>
          </a:p>
          <a:p>
            <a:pPr marL="152400" indent="0"/>
            <a:endParaRPr lang="fi-FI" altLang="en-FI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ontent Placeholder 2">
            <a:extLst>
              <a:ext uri="{FF2B5EF4-FFF2-40B4-BE49-F238E27FC236}">
                <a16:creationId xmlns:a16="http://schemas.microsoft.com/office/drawing/2014/main" id="{A0352008-E523-4AF4-53AB-517FE8012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0" y="412304"/>
            <a:ext cx="11353800" cy="9001000"/>
          </a:xfrm>
        </p:spPr>
        <p:txBody>
          <a:bodyPr/>
          <a:lstStyle/>
          <a:p>
            <a:pPr marL="152400" indent="0">
              <a:buFont typeface="Chalkboard" panose="03050602040202020205" pitchFamily="66" charset="77"/>
              <a:buNone/>
            </a:pPr>
            <a:r>
              <a:rPr lang="fi-FI" altLang="en-FI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Harjoitustehtävämuistio</a:t>
            </a:r>
            <a:r>
              <a:rPr lang="fi-FI" altLang="en-FI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altLang="en-FI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/ 75% harjoitustehtävien suorituspisteistä voi tienata </a:t>
            </a:r>
            <a:r>
              <a:rPr lang="fi-FI" altLang="en-FI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fi-FI" altLang="en-FI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10% tentin/portfoliosuorituksen pisteistä (lisäpisteinä)</a:t>
            </a:r>
            <a:endParaRPr lang="fi-FI" altLang="en-FI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0" indent="0"/>
            <a:r>
              <a:rPr lang="en-US" altLang="en-FI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FI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opiston</a:t>
            </a:r>
            <a:r>
              <a:rPr lang="en-US" altLang="en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FI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nimi</a:t>
            </a:r>
            <a:r>
              <a:rPr lang="en-US" altLang="en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n-US" altLang="en-FI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vuosi</a:t>
            </a:r>
            <a:endParaRPr lang="fi-FI" altLang="en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0" indent="0"/>
            <a:r>
              <a:rPr lang="fi-FI" altLang="en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Harjoitustapauksen nimi</a:t>
            </a:r>
            <a:endParaRPr lang="fi-FI" altLang="en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0" indent="0"/>
            <a:r>
              <a:rPr lang="fi-FI" altLang="en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Harjoitusryhmän jäsenet (koko nimet)</a:t>
            </a:r>
            <a:endParaRPr lang="fi-FI" altLang="en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0" indent="0"/>
            <a:r>
              <a:rPr lang="fi-FI" altLang="en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Nimeä PJ, S1 ja S2 (puheenjohtaja ja 2 sihteeriä, kierrätä rooleja seuraavassa tehtävässä)</a:t>
            </a:r>
            <a:endParaRPr lang="fi-FI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0" indent="0"/>
            <a:r>
              <a:rPr lang="fi-FI" altLang="en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Pj johtaa puhetta ja ohjaa päätöksentekoa, mitkä argumentit kirjataan, S1 kirjaa argumentit muistioon, s2 merkitsee käytetyt puheenvuorot plussina nimien perään</a:t>
            </a:r>
            <a:endParaRPr lang="fi-FI" altLang="en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0" indent="0"/>
            <a:r>
              <a:rPr lang="fi-FI" altLang="en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Viimeisenä luentopäivänä muistioihin tehdään kokoava kansilehti ja palautetaan nippuna</a:t>
            </a:r>
            <a:endParaRPr lang="fi-FI" altLang="en-FI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8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Otsikko 1">
            <a:extLst>
              <a:ext uri="{FF2B5EF4-FFF2-40B4-BE49-F238E27FC236}">
                <a16:creationId xmlns:a16="http://schemas.microsoft.com/office/drawing/2014/main" id="{42B599DA-DD67-591E-C07F-A4C8915B1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58370" name="Sisällön paikkamerkki 3" descr="Gab Nagymaros.png">
            <a:extLst>
              <a:ext uri="{FF2B5EF4-FFF2-40B4-BE49-F238E27FC236}">
                <a16:creationId xmlns:a16="http://schemas.microsoft.com/office/drawing/2014/main" id="{9E1B6E20-EC38-8C9F-2666-36B6C0BF5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" r="7574"/>
          <a:stretch>
            <a:fillRect/>
          </a:stretch>
        </p:blipFill>
        <p:spPr>
          <a:xfrm>
            <a:off x="1270000" y="484188"/>
            <a:ext cx="10464800" cy="83724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Otsikko 1">
            <a:extLst>
              <a:ext uri="{FF2B5EF4-FFF2-40B4-BE49-F238E27FC236}">
                <a16:creationId xmlns:a16="http://schemas.microsoft.com/office/drawing/2014/main" id="{791AC3DE-B651-C100-45CC-CA10D155A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59394" name="Sisällön paikkamerkki 3" descr="danube csion map.png">
            <a:extLst>
              <a:ext uri="{FF2B5EF4-FFF2-40B4-BE49-F238E27FC236}">
                <a16:creationId xmlns:a16="http://schemas.microsoft.com/office/drawing/2014/main" id="{8FBA7C1D-D901-22F1-5BA7-CCEC0DAC1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r="3421"/>
          <a:stretch>
            <a:fillRect/>
          </a:stretch>
        </p:blipFill>
        <p:spPr>
          <a:xfrm>
            <a:off x="885825" y="339725"/>
            <a:ext cx="10848975" cy="87137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Otsikko 1">
            <a:extLst>
              <a:ext uri="{FF2B5EF4-FFF2-40B4-BE49-F238E27FC236}">
                <a16:creationId xmlns:a16="http://schemas.microsoft.com/office/drawing/2014/main" id="{8E58CD65-5947-F4C8-712B-028C8D7F2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60418" name="Sisällön paikkamerkki 3" descr="ius cogens ilc.png">
            <a:extLst>
              <a:ext uri="{FF2B5EF4-FFF2-40B4-BE49-F238E27FC236}">
                <a16:creationId xmlns:a16="http://schemas.microsoft.com/office/drawing/2014/main" id="{EB2AA719-AE06-0A48-1E26-6F0464F2E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 r="10181"/>
          <a:stretch>
            <a:fillRect/>
          </a:stretch>
        </p:blipFill>
        <p:spPr>
          <a:xfrm>
            <a:off x="1270000" y="412750"/>
            <a:ext cx="10464800" cy="8443913"/>
          </a:xfr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Otsikko 1">
            <a:extLst>
              <a:ext uri="{FF2B5EF4-FFF2-40B4-BE49-F238E27FC236}">
                <a16:creationId xmlns:a16="http://schemas.microsoft.com/office/drawing/2014/main" id="{6C196EA6-E2D0-99B5-AFEE-51207C476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61442" name="Sisällön paikkamerkki 3" descr="legal subjects.png">
            <a:extLst>
              <a:ext uri="{FF2B5EF4-FFF2-40B4-BE49-F238E27FC236}">
                <a16:creationId xmlns:a16="http://schemas.microsoft.com/office/drawing/2014/main" id="{9898BAD9-8B9F-0C11-4119-D86D87DE7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262" b="-18262"/>
          <a:stretch>
            <a:fillRect/>
          </a:stretch>
        </p:blipFill>
        <p:spPr>
          <a:xfrm>
            <a:off x="1246188" y="-1100138"/>
            <a:ext cx="10464800" cy="10421938"/>
          </a:xfr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Otsikko 1">
            <a:extLst>
              <a:ext uri="{FF2B5EF4-FFF2-40B4-BE49-F238E27FC236}">
                <a16:creationId xmlns:a16="http://schemas.microsoft.com/office/drawing/2014/main" id="{435080D0-EB33-4B62-F01A-FDF50BE6E8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29698" name="Sisällön paikkamerkki 3" descr="Screen Shot 2017-11-15 at 12.46.10.png">
            <a:extLst>
              <a:ext uri="{FF2B5EF4-FFF2-40B4-BE49-F238E27FC236}">
                <a16:creationId xmlns:a16="http://schemas.microsoft.com/office/drawing/2014/main" id="{D6788326-49F5-4B39-9714-FB74FC0F8D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r="4321"/>
          <a:stretch>
            <a:fillRect/>
          </a:stretch>
        </p:blipFill>
        <p:spPr>
          <a:xfrm>
            <a:off x="309563" y="268288"/>
            <a:ext cx="12385675" cy="8588375"/>
          </a:xfr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Otsikko 1">
            <a:extLst>
              <a:ext uri="{FF2B5EF4-FFF2-40B4-BE49-F238E27FC236}">
                <a16:creationId xmlns:a16="http://schemas.microsoft.com/office/drawing/2014/main" id="{C03D5D5C-4B39-768C-E40B-6EB73B69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62466" name="Sisällön paikkamerkki 3" descr="preah vihear.png">
            <a:extLst>
              <a:ext uri="{FF2B5EF4-FFF2-40B4-BE49-F238E27FC236}">
                <a16:creationId xmlns:a16="http://schemas.microsoft.com/office/drawing/2014/main" id="{35F4289F-4D01-3F90-706D-9BACD4481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1" r="11461"/>
          <a:stretch>
            <a:fillRect/>
          </a:stretch>
        </p:blipFill>
        <p:spPr>
          <a:xfrm>
            <a:off x="1270000" y="339725"/>
            <a:ext cx="10464800" cy="8516938"/>
          </a:xfr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Otsikko 1">
            <a:extLst>
              <a:ext uri="{FF2B5EF4-FFF2-40B4-BE49-F238E27FC236}">
                <a16:creationId xmlns:a16="http://schemas.microsoft.com/office/drawing/2014/main" id="{02BA294B-38A3-84E0-57B8-FDE1C05F0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63490" name="Sisällön paikkamerkki 3" descr="preah vihear on border.png">
            <a:extLst>
              <a:ext uri="{FF2B5EF4-FFF2-40B4-BE49-F238E27FC236}">
                <a16:creationId xmlns:a16="http://schemas.microsoft.com/office/drawing/2014/main" id="{9EC14B84-993A-2DD1-FE87-633A389B8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18" r="-26718"/>
          <a:stretch>
            <a:fillRect/>
          </a:stretch>
        </p:blipFill>
        <p:spPr>
          <a:xfrm>
            <a:off x="-1922463" y="339725"/>
            <a:ext cx="16129001" cy="9001125"/>
          </a:xfr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Otsikko 1">
            <a:extLst>
              <a:ext uri="{FF2B5EF4-FFF2-40B4-BE49-F238E27FC236}">
                <a16:creationId xmlns:a16="http://schemas.microsoft.com/office/drawing/2014/main" id="{D232320A-A80D-CF9B-0B43-322AEDC66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64514" name="Sisällön paikkamerkki 3" descr="siam indochine.png">
            <a:extLst>
              <a:ext uri="{FF2B5EF4-FFF2-40B4-BE49-F238E27FC236}">
                <a16:creationId xmlns:a16="http://schemas.microsoft.com/office/drawing/2014/main" id="{9BB7D8B6-EAB1-204E-DECE-92D733F98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7" r="-12877"/>
          <a:stretch>
            <a:fillRect/>
          </a:stretch>
        </p:blipFill>
        <p:spPr>
          <a:xfrm>
            <a:off x="-914400" y="339725"/>
            <a:ext cx="14689138" cy="9074150"/>
          </a:xfr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Otsikko 1">
            <a:extLst>
              <a:ext uri="{FF2B5EF4-FFF2-40B4-BE49-F238E27FC236}">
                <a16:creationId xmlns:a16="http://schemas.microsoft.com/office/drawing/2014/main" id="{4D951471-0E1B-54AA-BBFF-A71000DD1F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30722" name="Sisällön paikkamerkki 3" descr="Screen Shot 2019-02-03 at 16.56.23.png">
            <a:extLst>
              <a:ext uri="{FF2B5EF4-FFF2-40B4-BE49-F238E27FC236}">
                <a16:creationId xmlns:a16="http://schemas.microsoft.com/office/drawing/2014/main" id="{E71BB00F-F28B-C04C-5234-3C9ADB0A35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8" r="-5748"/>
          <a:stretch>
            <a:fillRect/>
          </a:stretch>
        </p:blipFill>
        <p:spPr>
          <a:xfrm>
            <a:off x="0" y="484188"/>
            <a:ext cx="13271500" cy="8785225"/>
          </a:xfr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Otsikko 1">
            <a:extLst>
              <a:ext uri="{FF2B5EF4-FFF2-40B4-BE49-F238E27FC236}">
                <a16:creationId xmlns:a16="http://schemas.microsoft.com/office/drawing/2014/main" id="{2C63BD1A-BCD6-6AAF-598C-60E1C9FA4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31746" name="Sisällön paikkamerkki 3" descr="Screen Shot 2019-02-03 at 16.59.03.png">
            <a:extLst>
              <a:ext uri="{FF2B5EF4-FFF2-40B4-BE49-F238E27FC236}">
                <a16:creationId xmlns:a16="http://schemas.microsoft.com/office/drawing/2014/main" id="{90310D1D-444A-B49A-1CEC-E535450C98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9" b="12129"/>
          <a:stretch>
            <a:fillRect/>
          </a:stretch>
        </p:blipFill>
        <p:spPr>
          <a:xfrm>
            <a:off x="191220" y="124272"/>
            <a:ext cx="12839700" cy="7848600"/>
          </a:xfr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Otsikko 1">
            <a:extLst>
              <a:ext uri="{FF2B5EF4-FFF2-40B4-BE49-F238E27FC236}">
                <a16:creationId xmlns:a16="http://schemas.microsoft.com/office/drawing/2014/main" id="{BBEF53C7-A860-FD3A-B668-897717E38F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32770" name="Sisällön paikkamerkki 3" descr="Allied mediterranean 1945.png">
            <a:extLst>
              <a:ext uri="{FF2B5EF4-FFF2-40B4-BE49-F238E27FC236}">
                <a16:creationId xmlns:a16="http://schemas.microsoft.com/office/drawing/2014/main" id="{B528531C-164E-0A5D-E573-DE623B1B9C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" r="963" b="2620"/>
          <a:stretch>
            <a:fillRect/>
          </a:stretch>
        </p:blipFill>
        <p:spPr>
          <a:xfrm>
            <a:off x="165100" y="268288"/>
            <a:ext cx="12666663" cy="9070975"/>
          </a:xfr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Otsikko 1">
            <a:extLst>
              <a:ext uri="{FF2B5EF4-FFF2-40B4-BE49-F238E27FC236}">
                <a16:creationId xmlns:a16="http://schemas.microsoft.com/office/drawing/2014/main" id="{881A1BD3-4957-414D-79F4-6B47BEDCB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33794" name="Sisällön paikkamerkki 3" descr="Air shuttle.png">
            <a:extLst>
              <a:ext uri="{FF2B5EF4-FFF2-40B4-BE49-F238E27FC236}">
                <a16:creationId xmlns:a16="http://schemas.microsoft.com/office/drawing/2014/main" id="{D1813DBB-0A1D-E60B-E987-25252CADBB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r="15012"/>
          <a:stretch>
            <a:fillRect/>
          </a:stretch>
        </p:blipFill>
        <p:spPr>
          <a:xfrm>
            <a:off x="381000" y="196850"/>
            <a:ext cx="12098338" cy="9217025"/>
          </a:xfr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tsikko 1">
            <a:extLst>
              <a:ext uri="{FF2B5EF4-FFF2-40B4-BE49-F238E27FC236}">
                <a16:creationId xmlns:a16="http://schemas.microsoft.com/office/drawing/2014/main" id="{DD70DA44-54AC-3717-21F5-07219BB3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en-FI"/>
          </a:p>
        </p:txBody>
      </p:sp>
      <p:pic>
        <p:nvPicPr>
          <p:cNvPr id="34818" name="Sisällön paikkamerkki 3" descr="atlantic map.png">
            <a:extLst>
              <a:ext uri="{FF2B5EF4-FFF2-40B4-BE49-F238E27FC236}">
                <a16:creationId xmlns:a16="http://schemas.microsoft.com/office/drawing/2014/main" id="{309CA75B-C117-B21E-955A-7FD70B7ADF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1" r="14551"/>
          <a:stretch>
            <a:fillRect/>
          </a:stretch>
        </p:blipFill>
        <p:spPr>
          <a:xfrm>
            <a:off x="1270000" y="268288"/>
            <a:ext cx="10464800" cy="9485312"/>
          </a:xfr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tsikko ja aliotsikk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tsikko ja aliotsikko">
      <a:majorFont>
        <a:latin typeface="Chalkboard"/>
        <a:ea typeface="ヒラギノ明朝 ProN W3"/>
        <a:cs typeface="ヒラギノ明朝 ProN W3"/>
      </a:majorFont>
      <a:minorFont>
        <a:latin typeface="Chalkboard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i-FI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Chalkboard" charset="0"/>
            <a:ea typeface="ヒラギノ明朝 ProN W3" charset="0"/>
            <a:cs typeface="ヒラギノ明朝 ProN W3" charset="0"/>
            <a:sym typeface="Chalkboar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i-FI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Chalkboard" charset="0"/>
            <a:ea typeface="ヒラギノ明朝 ProN W3" charset="0"/>
            <a:cs typeface="ヒラギノ明朝 ProN W3" charset="0"/>
            <a:sym typeface="Chalkboard" charset="0"/>
          </a:defRPr>
        </a:defPPr>
      </a:lstStyle>
    </a:lnDef>
  </a:objectDefaults>
  <a:extraClrSchemeLst>
    <a:extraClrScheme>
      <a:clrScheme name="Otsikko ja aliotsikk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tsikko ja merki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tsikko ja merkit">
      <a:majorFont>
        <a:latin typeface="Chalkboard"/>
        <a:ea typeface="ヒラギノ明朝 ProN W3"/>
        <a:cs typeface="ヒラギノ明朝 ProN W3"/>
      </a:majorFont>
      <a:minorFont>
        <a:latin typeface="Chalkboard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i-FI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Chalkboard" charset="0"/>
            <a:ea typeface="ヒラギノ明朝 ProN W3" charset="0"/>
            <a:cs typeface="ヒラギノ明朝 ProN W3" charset="0"/>
            <a:sym typeface="Chalkboar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i-FI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Chalkboard" charset="0"/>
            <a:ea typeface="ヒラギノ明朝 ProN W3" charset="0"/>
            <a:cs typeface="ヒラギノ明朝 ProN W3" charset="0"/>
            <a:sym typeface="Chalkboard" charset="0"/>
          </a:defRPr>
        </a:defPPr>
      </a:lstStyle>
    </a:lnDef>
  </a:objectDefaults>
  <a:extraClrSchemeLst>
    <a:extraClrScheme>
      <a:clrScheme name="Otsikko ja merk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Pages>0</Pages>
  <Words>346</Words>
  <Characters>0</Characters>
  <Application>Microsoft Office PowerPoint</Application>
  <PresentationFormat>Mukautettu</PresentationFormat>
  <Lines>0</Lines>
  <Paragraphs>50</Paragraphs>
  <Slides>42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42</vt:i4>
      </vt:variant>
    </vt:vector>
  </HeadingPairs>
  <TitlesOfParts>
    <vt:vector size="47" baseType="lpstr">
      <vt:lpstr>Arial</vt:lpstr>
      <vt:lpstr>Chalkboard</vt:lpstr>
      <vt:lpstr>ヒラギノ明朝 ProN W3</vt:lpstr>
      <vt:lpstr>Otsikko ja aliotsikko</vt:lpstr>
      <vt:lpstr>Otsikko ja merkit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http://blogs.ubc.ca/hazeldanlincai/files/2010/09/foxconn.png</vt:lpstr>
      <vt:lpstr>PowerPoint-esitys</vt:lpstr>
      <vt:lpstr>PowerPoint-esitys</vt:lpstr>
      <vt:lpstr>PowerPoint-esitys</vt:lpstr>
      <vt:lpstr>Characteristics of IL: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Outi Korhonen</dc:creator>
  <cp:lastModifiedBy>M1</cp:lastModifiedBy>
  <cp:revision>58</cp:revision>
  <dcterms:modified xsi:type="dcterms:W3CDTF">2024-11-18T13:47:11Z</dcterms:modified>
</cp:coreProperties>
</file>