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21386800" cy="30279975"/>
  <p:notesSz cx="6858000" cy="9144000"/>
  <p:defaultTextStyle>
    <a:defPPr>
      <a:defRPr lang="en-US"/>
    </a:defPPr>
    <a:lvl1pPr marL="0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1pPr>
    <a:lvl2pPr marL="1476162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2pPr>
    <a:lvl3pPr marL="2952323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3pPr>
    <a:lvl4pPr marL="4428485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4pPr>
    <a:lvl5pPr marL="5904647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5pPr>
    <a:lvl6pPr marL="7380808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6pPr>
    <a:lvl7pPr marL="8856970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7pPr>
    <a:lvl8pPr marL="10333131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8pPr>
    <a:lvl9pPr marL="11809293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7">
          <p15:clr>
            <a:srgbClr val="A4A3A4"/>
          </p15:clr>
        </p15:guide>
        <p15:guide id="2" pos="673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D1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461" y="29"/>
      </p:cViewPr>
      <p:guideLst>
        <p:guide orient="horz" pos="9537"/>
        <p:guide pos="673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34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D2D021-6FF6-483D-B54C-646240EEC3A5}" type="datetimeFigureOut">
              <a:rPr lang="tr-TR" smtClean="0"/>
              <a:t>27.09.2025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95FF07-DB8E-47ED-B359-6549F88D88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5882558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A36ADB-B528-4D52-8036-41A55E5FF07A}" type="datetimeFigureOut">
              <a:rPr lang="tr-TR" smtClean="0"/>
              <a:t>27.09.2025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685800"/>
            <a:ext cx="24225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06E3DE-A6D7-4BE1-948F-8981054B23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960450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38222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4010" y="2691558"/>
            <a:ext cx="18178780" cy="18840873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25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8020" y="21868871"/>
            <a:ext cx="14970760" cy="5383107"/>
          </a:xfrm>
        </p:spPr>
        <p:txBody>
          <a:bodyPr>
            <a:normAutofit/>
          </a:bodyPr>
          <a:lstStyle>
            <a:lvl1pPr marL="0" indent="0" algn="ctr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1pPr>
            <a:lvl2pPr marL="14761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523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284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046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380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856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33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8092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AFE1D-4F19-4092-BFE1-2C987A1AB5D4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2CF68B0-BEC5-4B9B-9AFC-57295D942F0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AFE1D-4F19-4092-BFE1-2C987A1AB5D4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F68B0-BEC5-4B9B-9AFC-57295D942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505430" y="1212605"/>
            <a:ext cx="4812030" cy="2583610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9340" y="1212605"/>
            <a:ext cx="14079643" cy="2583610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AFE1D-4F19-4092-BFE1-2C987A1AB5D4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F68B0-BEC5-4B9B-9AFC-57295D942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AFE1D-4F19-4092-BFE1-2C987A1AB5D4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F68B0-BEC5-4B9B-9AFC-57295D942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9410" y="6055997"/>
            <a:ext cx="18178780" cy="11060602"/>
          </a:xfrm>
        </p:spPr>
        <p:txBody>
          <a:bodyPr anchor="b"/>
          <a:lstStyle>
            <a:lvl1pPr algn="ctr" defTabSz="2952323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155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89410" y="17964721"/>
            <a:ext cx="18178780" cy="4997596"/>
          </a:xfrm>
        </p:spPr>
        <p:txBody>
          <a:bodyPr anchor="t"/>
          <a:lstStyle>
            <a:lvl1pPr marL="0" indent="0" algn="ctr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1pPr>
            <a:lvl2pPr marL="1476162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2pPr>
            <a:lvl3pPr marL="2952323" indent="0">
              <a:buNone/>
              <a:defRPr sz="5200">
                <a:solidFill>
                  <a:schemeClr val="tx1">
                    <a:tint val="75000"/>
                  </a:schemeClr>
                </a:solidFill>
              </a:defRPr>
            </a:lvl3pPr>
            <a:lvl4pPr marL="4428485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4pPr>
            <a:lvl5pPr marL="5904647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5pPr>
            <a:lvl6pPr marL="7380808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6pPr>
            <a:lvl7pPr marL="8856970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7pPr>
            <a:lvl8pPr marL="10333131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8pPr>
            <a:lvl9pPr marL="11809293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AFE1D-4F19-4092-BFE1-2C987A1AB5D4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F68B0-BEC5-4B9B-9AFC-57295D942F0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10515177" y="17326875"/>
            <a:ext cx="198272" cy="37429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5232" tIns="147616" rIns="295232" bIns="147616"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0983013" y="17326875"/>
            <a:ext cx="198272" cy="37429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5232" tIns="147616" rIns="295232" bIns="147616"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0049570" y="17326875"/>
            <a:ext cx="198272" cy="37429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5232" tIns="147616" rIns="295232" bIns="147616"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71623" y="7065330"/>
            <a:ext cx="9445837" cy="19983384"/>
          </a:xfrm>
        </p:spPr>
        <p:txBody>
          <a:bodyPr/>
          <a:lstStyle>
            <a:lvl1pPr>
              <a:defRPr sz="7700"/>
            </a:lvl1pPr>
            <a:lvl2pPr>
              <a:defRPr sz="5200"/>
            </a:lvl2pPr>
            <a:lvl3pPr>
              <a:defRPr sz="52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AFE1D-4F19-4092-BFE1-2C987A1AB5D4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F68B0-BEC5-4B9B-9AFC-57295D942F0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855472" y="7065327"/>
            <a:ext cx="9452966" cy="19984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340" y="7065328"/>
            <a:ext cx="9449551" cy="2691553"/>
          </a:xfrm>
        </p:spPr>
        <p:txBody>
          <a:bodyPr anchor="b">
            <a:noAutofit/>
          </a:bodyPr>
          <a:lstStyle>
            <a:lvl1pPr marL="0" indent="0" algn="ctr">
              <a:buNone/>
              <a:defRPr sz="7700" b="0"/>
            </a:lvl1pPr>
            <a:lvl2pPr marL="1476162" indent="0">
              <a:buNone/>
              <a:defRPr sz="6500" b="1"/>
            </a:lvl2pPr>
            <a:lvl3pPr marL="2952323" indent="0">
              <a:buNone/>
              <a:defRPr sz="5800" b="1"/>
            </a:lvl3pPr>
            <a:lvl4pPr marL="4428485" indent="0">
              <a:buNone/>
              <a:defRPr sz="5200" b="1"/>
            </a:lvl4pPr>
            <a:lvl5pPr marL="5904647" indent="0">
              <a:buNone/>
              <a:defRPr sz="5200" b="1"/>
            </a:lvl5pPr>
            <a:lvl6pPr marL="7380808" indent="0">
              <a:buNone/>
              <a:defRPr sz="5200" b="1"/>
            </a:lvl6pPr>
            <a:lvl7pPr marL="8856970" indent="0">
              <a:buNone/>
              <a:defRPr sz="5200" b="1"/>
            </a:lvl7pPr>
            <a:lvl8pPr marL="10333131" indent="0">
              <a:buNone/>
              <a:defRPr sz="5200" b="1"/>
            </a:lvl8pPr>
            <a:lvl9pPr marL="11809293" indent="0">
              <a:buNone/>
              <a:defRPr sz="5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71624" y="7065328"/>
            <a:ext cx="9453263" cy="2691553"/>
          </a:xfrm>
        </p:spPr>
        <p:txBody>
          <a:bodyPr anchor="b">
            <a:noAutofit/>
          </a:bodyPr>
          <a:lstStyle>
            <a:lvl1pPr marL="0" indent="0" algn="ctr">
              <a:buNone/>
              <a:defRPr sz="7700" b="0"/>
            </a:lvl1pPr>
            <a:lvl2pPr marL="1476162" indent="0">
              <a:buNone/>
              <a:defRPr sz="6500" b="1"/>
            </a:lvl2pPr>
            <a:lvl3pPr marL="2952323" indent="0">
              <a:buNone/>
              <a:defRPr sz="5800" b="1"/>
            </a:lvl3pPr>
            <a:lvl4pPr marL="4428485" indent="0">
              <a:buNone/>
              <a:defRPr sz="5200" b="1"/>
            </a:lvl4pPr>
            <a:lvl5pPr marL="5904647" indent="0">
              <a:buNone/>
              <a:defRPr sz="5200" b="1"/>
            </a:lvl5pPr>
            <a:lvl6pPr marL="7380808" indent="0">
              <a:buNone/>
              <a:defRPr sz="5200" b="1"/>
            </a:lvl6pPr>
            <a:lvl7pPr marL="8856970" indent="0">
              <a:buNone/>
              <a:defRPr sz="5200" b="1"/>
            </a:lvl7pPr>
            <a:lvl8pPr marL="10333131" indent="0">
              <a:buNone/>
              <a:defRPr sz="5200" b="1"/>
            </a:lvl8pPr>
            <a:lvl9pPr marL="11809293" indent="0">
              <a:buNone/>
              <a:defRPr sz="5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AFE1D-4F19-4092-BFE1-2C987A1AB5D4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F68B0-BEC5-4B9B-9AFC-57295D942F0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069340" y="9770339"/>
            <a:ext cx="9452966" cy="17279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10928655" y="9770341"/>
            <a:ext cx="9452966" cy="172778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AFE1D-4F19-4092-BFE1-2C987A1AB5D4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F68B0-BEC5-4B9B-9AFC-57295D942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AFE1D-4F19-4092-BFE1-2C987A1AB5D4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F68B0-BEC5-4B9B-9AFC-57295D942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16021" y="1177554"/>
            <a:ext cx="7036110" cy="9252215"/>
          </a:xfrm>
        </p:spPr>
        <p:txBody>
          <a:bodyPr anchor="b"/>
          <a:lstStyle>
            <a:lvl1pPr algn="ctr">
              <a:lnSpc>
                <a:spcPct val="100000"/>
              </a:lnSpc>
              <a:defRPr sz="90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81983" y="1205594"/>
            <a:ext cx="11684768" cy="25843120"/>
          </a:xfrm>
        </p:spPr>
        <p:txBody>
          <a:bodyPr/>
          <a:lstStyle>
            <a:lvl1pPr>
              <a:defRPr sz="10300"/>
            </a:lvl1pPr>
            <a:lvl2pPr>
              <a:defRPr sz="9000"/>
            </a:lvl2pPr>
            <a:lvl3pPr>
              <a:defRPr sz="77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816021" y="10766216"/>
            <a:ext cx="7036110" cy="16282498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5200"/>
            </a:lvl1pPr>
            <a:lvl2pPr marL="1476162" indent="0">
              <a:buNone/>
              <a:defRPr sz="3900"/>
            </a:lvl2pPr>
            <a:lvl3pPr marL="2952323" indent="0">
              <a:buNone/>
              <a:defRPr sz="3200"/>
            </a:lvl3pPr>
            <a:lvl4pPr marL="4428485" indent="0">
              <a:buNone/>
              <a:defRPr sz="2900"/>
            </a:lvl4pPr>
            <a:lvl5pPr marL="5904647" indent="0">
              <a:buNone/>
              <a:defRPr sz="2900"/>
            </a:lvl5pPr>
            <a:lvl6pPr marL="7380808" indent="0">
              <a:buNone/>
              <a:defRPr sz="2900"/>
            </a:lvl6pPr>
            <a:lvl7pPr marL="8856970" indent="0">
              <a:buNone/>
              <a:defRPr sz="2900"/>
            </a:lvl7pPr>
            <a:lvl8pPr marL="10333131" indent="0">
              <a:buNone/>
              <a:defRPr sz="2900"/>
            </a:lvl8pPr>
            <a:lvl9pPr marL="11809293" indent="0">
              <a:buNone/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AFE1D-4F19-4092-BFE1-2C987A1AB5D4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F68B0-BEC5-4B9B-9AFC-57295D942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28341" y="1009332"/>
            <a:ext cx="13359322" cy="3953219"/>
          </a:xfrm>
        </p:spPr>
        <p:txBody>
          <a:bodyPr anchor="b"/>
          <a:lstStyle>
            <a:lvl1pPr algn="ctr">
              <a:lnSpc>
                <a:spcPct val="100000"/>
              </a:lnSpc>
              <a:defRPr sz="9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27339" y="5046662"/>
            <a:ext cx="14161327" cy="20049971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10300"/>
            </a:lvl1pPr>
            <a:lvl2pPr marL="1476162" indent="0">
              <a:buNone/>
              <a:defRPr sz="9000"/>
            </a:lvl2pPr>
            <a:lvl3pPr marL="2952323" indent="0">
              <a:buNone/>
              <a:defRPr sz="7700"/>
            </a:lvl3pPr>
            <a:lvl4pPr marL="4428485" indent="0">
              <a:buNone/>
              <a:defRPr sz="6500"/>
            </a:lvl4pPr>
            <a:lvl5pPr marL="5904647" indent="0">
              <a:buNone/>
              <a:defRPr sz="6500"/>
            </a:lvl5pPr>
            <a:lvl6pPr marL="7380808" indent="0">
              <a:buNone/>
              <a:defRPr sz="6500"/>
            </a:lvl6pPr>
            <a:lvl7pPr marL="8856970" indent="0">
              <a:buNone/>
              <a:defRPr sz="6500"/>
            </a:lvl7pPr>
            <a:lvl8pPr marL="10333131" indent="0">
              <a:buNone/>
              <a:defRPr sz="6500"/>
            </a:lvl8pPr>
            <a:lvl9pPr marL="11809293" indent="0">
              <a:buNone/>
              <a:defRPr sz="6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928341" y="25653868"/>
            <a:ext cx="13359322" cy="2355109"/>
          </a:xfrm>
        </p:spPr>
        <p:txBody>
          <a:bodyPr>
            <a:normAutofit/>
          </a:bodyPr>
          <a:lstStyle>
            <a:lvl1pPr marL="0" indent="0" algn="ctr">
              <a:buNone/>
              <a:defRPr sz="5200"/>
            </a:lvl1pPr>
            <a:lvl2pPr marL="1476162" indent="0">
              <a:buNone/>
              <a:defRPr sz="3900"/>
            </a:lvl2pPr>
            <a:lvl3pPr marL="2952323" indent="0">
              <a:buNone/>
              <a:defRPr sz="3200"/>
            </a:lvl3pPr>
            <a:lvl4pPr marL="4428485" indent="0">
              <a:buNone/>
              <a:defRPr sz="2900"/>
            </a:lvl4pPr>
            <a:lvl5pPr marL="5904647" indent="0">
              <a:buNone/>
              <a:defRPr sz="2900"/>
            </a:lvl5pPr>
            <a:lvl6pPr marL="7380808" indent="0">
              <a:buNone/>
              <a:defRPr sz="2900"/>
            </a:lvl6pPr>
            <a:lvl7pPr marL="8856970" indent="0">
              <a:buNone/>
              <a:defRPr sz="2900"/>
            </a:lvl7pPr>
            <a:lvl8pPr marL="10333131" indent="0">
              <a:buNone/>
              <a:defRPr sz="2900"/>
            </a:lvl8pPr>
            <a:lvl9pPr marL="11809293" indent="0">
              <a:buNone/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AFE1D-4F19-4092-BFE1-2C987A1AB5D4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F68B0-BEC5-4B9B-9AFC-57295D942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340" y="0"/>
            <a:ext cx="19248120" cy="7065328"/>
          </a:xfrm>
          <a:prstGeom prst="rect">
            <a:avLst/>
          </a:prstGeom>
        </p:spPr>
        <p:txBody>
          <a:bodyPr vert="horz" lIns="295232" tIns="147616" rIns="295232" bIns="147616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340" y="7065330"/>
            <a:ext cx="19248120" cy="19983384"/>
          </a:xfrm>
          <a:prstGeom prst="rect">
            <a:avLst/>
          </a:prstGeom>
        </p:spPr>
        <p:txBody>
          <a:bodyPr vert="horz" lIns="295232" tIns="147616" rIns="295232" bIns="14761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883163" y="28065053"/>
            <a:ext cx="4878864" cy="1612128"/>
          </a:xfrm>
          <a:prstGeom prst="rect">
            <a:avLst/>
          </a:prstGeom>
        </p:spPr>
        <p:txBody>
          <a:bodyPr vert="horz" lIns="295232" tIns="147616" rIns="147616" bIns="147616" rtlCol="0" anchor="ctr"/>
          <a:lstStyle>
            <a:lvl1pPr algn="r">
              <a:defRPr sz="39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4DAFE1D-4F19-4092-BFE1-2C987A1AB5D4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41715" y="28065053"/>
            <a:ext cx="6661097" cy="1612128"/>
          </a:xfrm>
          <a:prstGeom prst="rect">
            <a:avLst/>
          </a:prstGeom>
        </p:spPr>
        <p:txBody>
          <a:bodyPr vert="horz" lIns="147616" tIns="147616" rIns="295232" bIns="147616" rtlCol="0" anchor="ctr"/>
          <a:lstStyle>
            <a:lvl1pPr algn="l">
              <a:defRPr sz="39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981779" y="28065053"/>
            <a:ext cx="1314397" cy="1612128"/>
          </a:xfrm>
          <a:prstGeom prst="rect">
            <a:avLst/>
          </a:prstGeom>
        </p:spPr>
        <p:txBody>
          <a:bodyPr vert="horz" lIns="88570" tIns="147616" rIns="147616" bIns="147616" rtlCol="0" anchor="ctr"/>
          <a:lstStyle>
            <a:lvl1pPr algn="l">
              <a:defRPr sz="39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42CF68B0-BEC5-4B9B-9AFC-57295D942F0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19781761" y="28696586"/>
            <a:ext cx="198272" cy="37429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5232" tIns="147616" rIns="295232" bIns="147616" rtlCol="0" anchor="ctr"/>
          <a:lstStyle/>
          <a:p>
            <a:pPr marL="0" algn="ctr" defTabSz="2952323" rtl="0" eaLnBrk="1" latinLnBrk="0" hangingPunct="1"/>
            <a:endParaRPr lang="en-US" sz="5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1331106" y="28696586"/>
            <a:ext cx="198272" cy="37429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5232" tIns="147616" rIns="295232" bIns="147616"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2952323" rtl="0" eaLnBrk="1" latinLnBrk="0" hangingPunct="1">
        <a:lnSpc>
          <a:spcPts val="18726"/>
        </a:lnSpc>
        <a:spcBef>
          <a:spcPct val="0"/>
        </a:spcBef>
        <a:buNone/>
        <a:defRPr sz="17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1107121" indent="-1107121" algn="l" defTabSz="2952323" rtl="0" eaLnBrk="1" latinLnBrk="0" hangingPunct="1">
        <a:spcBef>
          <a:spcPct val="20000"/>
        </a:spcBef>
        <a:buFont typeface="Arial" pitchFamily="34" charset="0"/>
        <a:buChar char="•"/>
        <a:defRPr sz="77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2398763" indent="-922601" algn="l" defTabSz="2952323" rtl="0" eaLnBrk="1" latinLnBrk="0" hangingPunct="1">
        <a:spcBef>
          <a:spcPct val="20000"/>
        </a:spcBef>
        <a:buFont typeface="Courier New" pitchFamily="49" charset="0"/>
        <a:buChar char="o"/>
        <a:defRPr sz="52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3690404" indent="-738081" algn="l" defTabSz="2952323" rtl="0" eaLnBrk="1" latinLnBrk="0" hangingPunct="1">
        <a:spcBef>
          <a:spcPct val="20000"/>
        </a:spcBef>
        <a:buFont typeface="Arial" pitchFamily="34" charset="0"/>
        <a:buChar char="•"/>
        <a:defRPr sz="52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5166566" indent="-738081" algn="l" defTabSz="2952323" rtl="0" eaLnBrk="1" latinLnBrk="0" hangingPunct="1">
        <a:spcBef>
          <a:spcPct val="20000"/>
        </a:spcBef>
        <a:buFont typeface="Courier New" pitchFamily="49" charset="0"/>
        <a:buChar char="o"/>
        <a:defRPr sz="52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6642727" indent="-738081" algn="l" defTabSz="2952323" rtl="0" eaLnBrk="1" latinLnBrk="0" hangingPunct="1">
        <a:spcBef>
          <a:spcPct val="20000"/>
        </a:spcBef>
        <a:buFont typeface="Arial" pitchFamily="34" charset="0"/>
        <a:buChar char="•"/>
        <a:defRPr sz="52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8118889" indent="-738081" algn="l" defTabSz="2952323" rtl="0" eaLnBrk="1" latinLnBrk="0" hangingPunct="1">
        <a:spcBef>
          <a:spcPct val="20000"/>
        </a:spcBef>
        <a:buFont typeface="Courier New" pitchFamily="49" charset="0"/>
        <a:buChar char="o"/>
        <a:defRPr sz="52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9595051" indent="-738081" algn="l" defTabSz="2952323" rtl="0" eaLnBrk="1" latinLnBrk="0" hangingPunct="1">
        <a:spcBef>
          <a:spcPct val="20000"/>
        </a:spcBef>
        <a:buFont typeface="Arial" pitchFamily="34" charset="0"/>
        <a:buChar char="•"/>
        <a:defRPr sz="52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11071212" indent="-738081" algn="l" defTabSz="2952323" rtl="0" eaLnBrk="1" latinLnBrk="0" hangingPunct="1">
        <a:spcBef>
          <a:spcPct val="20000"/>
        </a:spcBef>
        <a:buFont typeface="Courier New" pitchFamily="49" charset="0"/>
        <a:buChar char="o"/>
        <a:defRPr sz="52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12547374" indent="-738081" algn="l" defTabSz="2952323" rtl="0" eaLnBrk="1" latinLnBrk="0" hangingPunct="1">
        <a:spcBef>
          <a:spcPct val="20000"/>
        </a:spcBef>
        <a:buFont typeface="Arial" pitchFamily="34" charset="0"/>
        <a:buChar char="•"/>
        <a:defRPr sz="52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1pPr>
      <a:lvl2pPr marL="1476162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2pPr>
      <a:lvl3pPr marL="2952323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3pPr>
      <a:lvl4pPr marL="4428485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4pPr>
      <a:lvl5pPr marL="5904647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5pPr>
      <a:lvl6pPr marL="7380808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6pPr>
      <a:lvl7pPr marL="8856970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7pPr>
      <a:lvl8pPr marL="10333131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8pPr>
      <a:lvl9pPr marL="11809293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81943" y="5044546"/>
            <a:ext cx="19805754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5400" dirty="0">
                <a:latin typeface="Arial" panose="020B0604020202020204" pitchFamily="34" charset="0"/>
                <a:cs typeface="Arial" panose="020B0604020202020204" pitchFamily="34" charset="0"/>
              </a:rPr>
              <a:t>ÇALIŞMA BAŞLIĞI</a:t>
            </a:r>
            <a:endParaRPr lang="en-US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99475" y="6000333"/>
            <a:ext cx="19788222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3200" dirty="0">
                <a:latin typeface="Calibri" panose="020F0502020204030204" pitchFamily="34" charset="0"/>
                <a:cs typeface="Calibri" panose="020F0502020204030204" pitchFamily="34" charset="0"/>
              </a:rPr>
              <a:t>Yazar(</a:t>
            </a:r>
            <a:r>
              <a:rPr lang="tr-TR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lar</a:t>
            </a:r>
            <a:r>
              <a:rPr lang="tr-TR" sz="3200" dirty="0">
                <a:latin typeface="Calibri" panose="020F0502020204030204" pitchFamily="34" charset="0"/>
                <a:cs typeface="Calibri" panose="020F0502020204030204" pitchFamily="34" charset="0"/>
              </a:rPr>
              <a:t>) İsimleri</a:t>
            </a:r>
            <a:endParaRPr lang="en-U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tr-TR" sz="3200" dirty="0">
                <a:latin typeface="Calibri" panose="020F0502020204030204" pitchFamily="34" charset="0"/>
                <a:cs typeface="Calibri" panose="020F0502020204030204" pitchFamily="34" charset="0"/>
              </a:rPr>
              <a:t>Kurum</a:t>
            </a:r>
          </a:p>
          <a:p>
            <a:pPr algn="ctr"/>
            <a:r>
              <a:rPr lang="tr-TR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Orcid</a:t>
            </a:r>
            <a:endParaRPr lang="en-U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588608" y="26187055"/>
            <a:ext cx="11953329" cy="286232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tr-TR" sz="3600" b="1" dirty="0">
                <a:latin typeface="Calibri" panose="020F0502020204030204" pitchFamily="34" charset="0"/>
                <a:cs typeface="Calibri" panose="020F0502020204030204" pitchFamily="34" charset="0"/>
              </a:rPr>
              <a:t>Kaynaklar</a:t>
            </a:r>
          </a:p>
          <a:p>
            <a:endParaRPr lang="tr-TR" sz="3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tr-TR" sz="3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bs-Latn-BA" sz="3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bs-Latn-BA" sz="3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81943" y="11251555"/>
            <a:ext cx="7269942" cy="452431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tr-TR" sz="3600" b="1" dirty="0">
                <a:latin typeface="Calibri" panose="020F0502020204030204" pitchFamily="34" charset="0"/>
                <a:cs typeface="Calibri" panose="020F0502020204030204" pitchFamily="34" charset="0"/>
              </a:rPr>
              <a:t>Giriş</a:t>
            </a:r>
          </a:p>
          <a:p>
            <a:endParaRPr lang="tr-TR" sz="3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bs-Latn-BA" sz="3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bs-Latn-BA" sz="3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bs-Latn-BA" sz="3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bs-Latn-BA" sz="3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bs-Latn-BA" sz="3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bs-Latn-BA" sz="3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634368" y="11254539"/>
            <a:ext cx="11914015" cy="674030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tr-TR" sz="3600" b="1" dirty="0">
                <a:latin typeface="Calibri" panose="020F0502020204030204" pitchFamily="34" charset="0"/>
                <a:cs typeface="Calibri" panose="020F0502020204030204" pitchFamily="34" charset="0"/>
              </a:rPr>
              <a:t>Sonuç ve Tartışma</a:t>
            </a:r>
            <a:endParaRPr lang="bs-Latn-BA" sz="3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bs-Latn-BA" sz="3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tr-TR" sz="3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tr-TR" sz="3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tr-TR" sz="3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tr-TR" sz="3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tr-TR" sz="3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bs-Latn-BA" sz="3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bs-Latn-BA" sz="3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bs-Latn-BA" sz="3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bs-Latn-BA" sz="3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65768" y="16148099"/>
            <a:ext cx="7269942" cy="563231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tr-TR" sz="3600" b="1" dirty="0">
                <a:latin typeface="Calibri" panose="020F0502020204030204" pitchFamily="34" charset="0"/>
                <a:cs typeface="Calibri" panose="020F0502020204030204" pitchFamily="34" charset="0"/>
              </a:rPr>
              <a:t>Materyal ve </a:t>
            </a:r>
            <a:r>
              <a:rPr lang="tr-TR" sz="3600" b="1" dirty="0" err="1">
                <a:latin typeface="Calibri" panose="020F0502020204030204" pitchFamily="34" charset="0"/>
                <a:cs typeface="Calibri" panose="020F0502020204030204" pitchFamily="34" charset="0"/>
              </a:rPr>
              <a:t>Metod</a:t>
            </a:r>
            <a:endParaRPr lang="tr-TR" sz="3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bs-Latn-BA" sz="3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bs-Latn-BA" sz="3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bs-Latn-BA" sz="3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bs-Latn-BA" sz="3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bs-Latn-BA" sz="3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bs-Latn-BA" sz="3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bs-Latn-BA" sz="3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bs-Latn-BA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531827" y="522358"/>
            <a:ext cx="1901011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8000" b="1" dirty="0">
                <a:latin typeface="Century" panose="02040604050505020304" pitchFamily="18" charset="0"/>
              </a:rPr>
              <a:t>KARAMAN ACİL TIP KLİNİĞİ          İLKBAHAR SEMPOZYUMU</a:t>
            </a:r>
            <a:endParaRPr lang="en-US" sz="8000" b="1" dirty="0">
              <a:latin typeface="Century" panose="02040604050505020304" pitchFamily="18" charset="0"/>
            </a:endParaRPr>
          </a:p>
          <a:p>
            <a:pPr algn="ctr"/>
            <a:r>
              <a:rPr lang="tr-TR" sz="2800" b="1" dirty="0"/>
              <a:t>27-29 Mart 2026</a:t>
            </a:r>
            <a:endParaRPr lang="en-US" sz="2800" b="1" dirty="0"/>
          </a:p>
          <a:p>
            <a:pPr algn="ctr"/>
            <a:r>
              <a:rPr lang="tr-TR" sz="2800" b="1" dirty="0"/>
              <a:t>Antalya, Türkiye</a:t>
            </a:r>
            <a:endParaRPr lang="mk-MK" sz="2800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799475" y="25941187"/>
            <a:ext cx="7202528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2000" b="1" dirty="0">
                <a:latin typeface="Calibri" panose="020F0502020204030204" pitchFamily="34" charset="0"/>
                <a:cs typeface="Calibri" panose="020F0502020204030204" pitchFamily="34" charset="0"/>
              </a:rPr>
              <a:t>Şekil</a:t>
            </a:r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 1. </a:t>
            </a:r>
            <a:r>
              <a:rPr lang="tr-TR" sz="2000" dirty="0">
                <a:latin typeface="Calibri" panose="020F0502020204030204" pitchFamily="34" charset="0"/>
                <a:cs typeface="Calibri" panose="020F0502020204030204" pitchFamily="34" charset="0"/>
              </a:rPr>
              <a:t>Şekil başlığı.</a:t>
            </a:r>
            <a:endParaRPr lang="mk-MK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65769" y="22196771"/>
            <a:ext cx="7269941" cy="374441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s-Latn-BA" sz="3600" dirty="0"/>
          </a:p>
        </p:txBody>
      </p:sp>
      <p:sp>
        <p:nvSpPr>
          <p:cNvPr id="6" name="Rectangle 5"/>
          <p:cNvSpPr/>
          <p:nvPr/>
        </p:nvSpPr>
        <p:spPr>
          <a:xfrm>
            <a:off x="8634368" y="18452355"/>
            <a:ext cx="11953329" cy="708872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s-Latn-BA" sz="3600" dirty="0"/>
          </a:p>
        </p:txBody>
      </p:sp>
      <p:sp>
        <p:nvSpPr>
          <p:cNvPr id="17" name="TextBox 8"/>
          <p:cNvSpPr txBox="1"/>
          <p:nvPr/>
        </p:nvSpPr>
        <p:spPr>
          <a:xfrm>
            <a:off x="781943" y="7723163"/>
            <a:ext cx="19805754" cy="310854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3600" b="1" dirty="0">
                <a:latin typeface="Calibri" panose="020F0502020204030204" pitchFamily="34" charset="0"/>
                <a:cs typeface="Calibri" panose="020F0502020204030204" pitchFamily="34" charset="0"/>
              </a:rPr>
              <a:t>Özet</a:t>
            </a:r>
          </a:p>
          <a:p>
            <a:endParaRPr lang="bs-Latn-BA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bs-Latn-BA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bs-Latn-BA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bs-Latn-BA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Rectangle 2"/>
          <p:cNvSpPr/>
          <p:nvPr/>
        </p:nvSpPr>
        <p:spPr>
          <a:xfrm>
            <a:off x="765769" y="26433461"/>
            <a:ext cx="7269941" cy="260407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s-Latn-BA" sz="3600" dirty="0"/>
          </a:p>
        </p:txBody>
      </p:sp>
      <p:sp>
        <p:nvSpPr>
          <p:cNvPr id="19" name="TextBox 46"/>
          <p:cNvSpPr txBox="1"/>
          <p:nvPr/>
        </p:nvSpPr>
        <p:spPr>
          <a:xfrm>
            <a:off x="866888" y="29037531"/>
            <a:ext cx="7202528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2000" b="1" dirty="0">
                <a:latin typeface="Calibri" panose="020F0502020204030204" pitchFamily="34" charset="0"/>
                <a:cs typeface="Calibri" panose="020F0502020204030204" pitchFamily="34" charset="0"/>
              </a:rPr>
              <a:t>Şekil</a:t>
            </a:r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2000" b="1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tr-TR" sz="2000" dirty="0">
                <a:latin typeface="Calibri" panose="020F0502020204030204" pitchFamily="34" charset="0"/>
                <a:cs typeface="Calibri" panose="020F0502020204030204" pitchFamily="34" charset="0"/>
              </a:rPr>
              <a:t>Şekil başlığı</a:t>
            </a:r>
            <a:endParaRPr lang="mk-MK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TextBox 46"/>
          <p:cNvSpPr txBox="1"/>
          <p:nvPr/>
        </p:nvSpPr>
        <p:spPr>
          <a:xfrm>
            <a:off x="8588608" y="25541077"/>
            <a:ext cx="11926078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2000" b="1" dirty="0">
                <a:latin typeface="Calibri" panose="020F0502020204030204" pitchFamily="34" charset="0"/>
                <a:cs typeface="Calibri" panose="020F0502020204030204" pitchFamily="34" charset="0"/>
              </a:rPr>
              <a:t>Şekil</a:t>
            </a:r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2000" b="1" dirty="0"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tr-TR" sz="2000" dirty="0">
                <a:latin typeface="Calibri" panose="020F0502020204030204" pitchFamily="34" charset="0"/>
                <a:cs typeface="Calibri" panose="020F0502020204030204" pitchFamily="34" charset="0"/>
              </a:rPr>
              <a:t>Şekil başlığı.</a:t>
            </a:r>
            <a:endParaRPr lang="mk-MK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99124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2379</TotalTime>
  <Words>47</Words>
  <Application>Microsoft Office PowerPoint</Application>
  <PresentationFormat>Özel</PresentationFormat>
  <Paragraphs>41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8" baseType="lpstr">
      <vt:lpstr>Arial</vt:lpstr>
      <vt:lpstr>Calibri</vt:lpstr>
      <vt:lpstr>Century</vt:lpstr>
      <vt:lpstr>Century Gothic</vt:lpstr>
      <vt:lpstr>Courier New</vt:lpstr>
      <vt:lpstr>Palatino Linotype</vt:lpstr>
      <vt:lpstr>Executive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Leeloo</dc:creator>
  <cp:keywords>poster template</cp:keywords>
  <cp:lastModifiedBy>hüseyin atilla atik</cp:lastModifiedBy>
  <cp:revision>42</cp:revision>
  <dcterms:created xsi:type="dcterms:W3CDTF">2013-02-11T11:53:56Z</dcterms:created>
  <dcterms:modified xsi:type="dcterms:W3CDTF">2025-09-27T10:27:17Z</dcterms:modified>
</cp:coreProperties>
</file>