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Roboto Bold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2586706"/>
          </a:xfrm>
          <a:custGeom>
            <a:avLst/>
            <a:gdLst/>
            <a:ahLst/>
            <a:cxnLst/>
            <a:rect l="l" t="t" r="r" b="b"/>
            <a:pathLst>
              <a:path w="18288000" h="2586706">
                <a:moveTo>
                  <a:pt x="0" y="0"/>
                </a:moveTo>
                <a:lnTo>
                  <a:pt x="18288000" y="0"/>
                </a:lnTo>
                <a:lnTo>
                  <a:pt x="18288000" y="2586706"/>
                </a:lnTo>
                <a:lnTo>
                  <a:pt x="0" y="258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161958" b="-20996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85689" y="1445459"/>
            <a:ext cx="731662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İLKBAHAR KONGRESİ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38786" y="175446"/>
            <a:ext cx="11610428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KARAMAN ACİL TIP</a:t>
            </a:r>
          </a:p>
        </p:txBody>
      </p:sp>
      <p:sp>
        <p:nvSpPr>
          <p:cNvPr id="5" name="Freeform 5"/>
          <p:cNvSpPr/>
          <p:nvPr/>
        </p:nvSpPr>
        <p:spPr>
          <a:xfrm>
            <a:off x="13981664" y="535131"/>
            <a:ext cx="1516443" cy="1516443"/>
          </a:xfrm>
          <a:custGeom>
            <a:avLst/>
            <a:gdLst/>
            <a:ahLst/>
            <a:cxnLst/>
            <a:rect l="l" t="t" r="r" b="b"/>
            <a:pathLst>
              <a:path w="1516443" h="1516443">
                <a:moveTo>
                  <a:pt x="0" y="0"/>
                </a:moveTo>
                <a:lnTo>
                  <a:pt x="1516443" y="0"/>
                </a:lnTo>
                <a:lnTo>
                  <a:pt x="1516443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78006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94698" y="535131"/>
            <a:ext cx="1409891" cy="1516443"/>
          </a:xfrm>
          <a:custGeom>
            <a:avLst/>
            <a:gdLst/>
            <a:ahLst/>
            <a:cxnLst/>
            <a:rect l="l" t="t" r="r" b="b"/>
            <a:pathLst>
              <a:path w="1409891" h="1516443">
                <a:moveTo>
                  <a:pt x="0" y="0"/>
                </a:moveTo>
                <a:lnTo>
                  <a:pt x="1409891" y="0"/>
                </a:lnTo>
                <a:lnTo>
                  <a:pt x="1409891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28607" y="478006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29457" y="5139522"/>
            <a:ext cx="11610428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(SUNUM KAPAĞI)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9605"/>
            <a:ext cx="18288000" cy="2616610"/>
          </a:xfrm>
          <a:custGeom>
            <a:avLst/>
            <a:gdLst/>
            <a:ahLst/>
            <a:cxnLst/>
            <a:rect l="l" t="t" r="r" b="b"/>
            <a:pathLst>
              <a:path w="18288000" h="2616610">
                <a:moveTo>
                  <a:pt x="0" y="0"/>
                </a:moveTo>
                <a:lnTo>
                  <a:pt x="18288000" y="0"/>
                </a:lnTo>
                <a:lnTo>
                  <a:pt x="18288000" y="2616610"/>
                </a:lnTo>
                <a:lnTo>
                  <a:pt x="0" y="2616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160107" b="-20642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10100" y="1179053"/>
            <a:ext cx="731662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İLKBAHAR KONGRESİ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138" y="65458"/>
            <a:ext cx="8978866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KARAMAN ACİL TIP</a:t>
            </a:r>
          </a:p>
        </p:txBody>
      </p:sp>
      <p:sp>
        <p:nvSpPr>
          <p:cNvPr id="5" name="Freeform 5"/>
          <p:cNvSpPr/>
          <p:nvPr/>
        </p:nvSpPr>
        <p:spPr>
          <a:xfrm>
            <a:off x="13978163" y="575654"/>
            <a:ext cx="1516443" cy="1516443"/>
          </a:xfrm>
          <a:custGeom>
            <a:avLst/>
            <a:gdLst/>
            <a:ahLst/>
            <a:cxnLst/>
            <a:rect l="l" t="t" r="r" b="b"/>
            <a:pathLst>
              <a:path w="1516443" h="1516443">
                <a:moveTo>
                  <a:pt x="0" y="0"/>
                </a:moveTo>
                <a:lnTo>
                  <a:pt x="1516443" y="0"/>
                </a:lnTo>
                <a:lnTo>
                  <a:pt x="1516443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9948" y="535131"/>
            <a:ext cx="1409891" cy="1516443"/>
          </a:xfrm>
          <a:custGeom>
            <a:avLst/>
            <a:gdLst/>
            <a:ahLst/>
            <a:cxnLst/>
            <a:rect l="l" t="t" r="r" b="b"/>
            <a:pathLst>
              <a:path w="1409891" h="1516443">
                <a:moveTo>
                  <a:pt x="0" y="0"/>
                </a:moveTo>
                <a:lnTo>
                  <a:pt x="1409891" y="0"/>
                </a:lnTo>
                <a:lnTo>
                  <a:pt x="1409891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70831" y="518529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522" y="5154474"/>
            <a:ext cx="13628955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(SUNUM İÇERİK SAYFALARI)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9605"/>
            <a:ext cx="18288000" cy="2616610"/>
          </a:xfrm>
          <a:custGeom>
            <a:avLst/>
            <a:gdLst/>
            <a:ahLst/>
            <a:cxnLst/>
            <a:rect l="l" t="t" r="r" b="b"/>
            <a:pathLst>
              <a:path w="18288000" h="2616610">
                <a:moveTo>
                  <a:pt x="0" y="0"/>
                </a:moveTo>
                <a:lnTo>
                  <a:pt x="18288000" y="0"/>
                </a:lnTo>
                <a:lnTo>
                  <a:pt x="18288000" y="2616610"/>
                </a:lnTo>
                <a:lnTo>
                  <a:pt x="0" y="2616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160107" b="-20642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10100" y="1179053"/>
            <a:ext cx="731662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İLKBAHAR KONGRESİ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138" y="65458"/>
            <a:ext cx="8978866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KARAMAN ACİL TIP</a:t>
            </a:r>
          </a:p>
        </p:txBody>
      </p:sp>
      <p:sp>
        <p:nvSpPr>
          <p:cNvPr id="5" name="Freeform 5"/>
          <p:cNvSpPr/>
          <p:nvPr/>
        </p:nvSpPr>
        <p:spPr>
          <a:xfrm>
            <a:off x="13978163" y="575654"/>
            <a:ext cx="1516443" cy="1516443"/>
          </a:xfrm>
          <a:custGeom>
            <a:avLst/>
            <a:gdLst/>
            <a:ahLst/>
            <a:cxnLst/>
            <a:rect l="l" t="t" r="r" b="b"/>
            <a:pathLst>
              <a:path w="1516443" h="1516443">
                <a:moveTo>
                  <a:pt x="0" y="0"/>
                </a:moveTo>
                <a:lnTo>
                  <a:pt x="1516443" y="0"/>
                </a:lnTo>
                <a:lnTo>
                  <a:pt x="1516443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9948" y="535131"/>
            <a:ext cx="1409891" cy="1516443"/>
          </a:xfrm>
          <a:custGeom>
            <a:avLst/>
            <a:gdLst/>
            <a:ahLst/>
            <a:cxnLst/>
            <a:rect l="l" t="t" r="r" b="b"/>
            <a:pathLst>
              <a:path w="1409891" h="1516443">
                <a:moveTo>
                  <a:pt x="0" y="0"/>
                </a:moveTo>
                <a:lnTo>
                  <a:pt x="1409891" y="0"/>
                </a:lnTo>
                <a:lnTo>
                  <a:pt x="1409891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70831" y="518529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522" y="5154474"/>
            <a:ext cx="13628955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(SUNUM İÇERİK SAYFALARI)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9605"/>
            <a:ext cx="18288000" cy="2616610"/>
          </a:xfrm>
          <a:custGeom>
            <a:avLst/>
            <a:gdLst/>
            <a:ahLst/>
            <a:cxnLst/>
            <a:rect l="l" t="t" r="r" b="b"/>
            <a:pathLst>
              <a:path w="18288000" h="2616610">
                <a:moveTo>
                  <a:pt x="0" y="0"/>
                </a:moveTo>
                <a:lnTo>
                  <a:pt x="18288000" y="0"/>
                </a:lnTo>
                <a:lnTo>
                  <a:pt x="18288000" y="2616610"/>
                </a:lnTo>
                <a:lnTo>
                  <a:pt x="0" y="2616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160107" b="-20642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10100" y="1179053"/>
            <a:ext cx="731662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İLKBAHAR KONGRESİ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138" y="65458"/>
            <a:ext cx="8978866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KARAMAN ACİL TIP</a:t>
            </a:r>
          </a:p>
        </p:txBody>
      </p:sp>
      <p:sp>
        <p:nvSpPr>
          <p:cNvPr id="5" name="Freeform 5"/>
          <p:cNvSpPr/>
          <p:nvPr/>
        </p:nvSpPr>
        <p:spPr>
          <a:xfrm>
            <a:off x="13978163" y="575654"/>
            <a:ext cx="1516443" cy="1516443"/>
          </a:xfrm>
          <a:custGeom>
            <a:avLst/>
            <a:gdLst/>
            <a:ahLst/>
            <a:cxnLst/>
            <a:rect l="l" t="t" r="r" b="b"/>
            <a:pathLst>
              <a:path w="1516443" h="1516443">
                <a:moveTo>
                  <a:pt x="0" y="0"/>
                </a:moveTo>
                <a:lnTo>
                  <a:pt x="1516443" y="0"/>
                </a:lnTo>
                <a:lnTo>
                  <a:pt x="1516443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9948" y="535131"/>
            <a:ext cx="1409891" cy="1516443"/>
          </a:xfrm>
          <a:custGeom>
            <a:avLst/>
            <a:gdLst/>
            <a:ahLst/>
            <a:cxnLst/>
            <a:rect l="l" t="t" r="r" b="b"/>
            <a:pathLst>
              <a:path w="1409891" h="1516443">
                <a:moveTo>
                  <a:pt x="0" y="0"/>
                </a:moveTo>
                <a:lnTo>
                  <a:pt x="1409891" y="0"/>
                </a:lnTo>
                <a:lnTo>
                  <a:pt x="1409891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70831" y="518529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522" y="5154474"/>
            <a:ext cx="13628955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(SUNUM İÇERİK SAYFALARI)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9605"/>
            <a:ext cx="18288000" cy="2616610"/>
          </a:xfrm>
          <a:custGeom>
            <a:avLst/>
            <a:gdLst/>
            <a:ahLst/>
            <a:cxnLst/>
            <a:rect l="l" t="t" r="r" b="b"/>
            <a:pathLst>
              <a:path w="18288000" h="2616610">
                <a:moveTo>
                  <a:pt x="0" y="0"/>
                </a:moveTo>
                <a:lnTo>
                  <a:pt x="18288000" y="0"/>
                </a:lnTo>
                <a:lnTo>
                  <a:pt x="18288000" y="2616610"/>
                </a:lnTo>
                <a:lnTo>
                  <a:pt x="0" y="2616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160107" b="-20642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10100" y="1179053"/>
            <a:ext cx="731662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İLKBAHAR KONGRESİ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138" y="65458"/>
            <a:ext cx="8978866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KARAMAN ACİL TIP</a:t>
            </a:r>
          </a:p>
        </p:txBody>
      </p:sp>
      <p:sp>
        <p:nvSpPr>
          <p:cNvPr id="5" name="Freeform 5"/>
          <p:cNvSpPr/>
          <p:nvPr/>
        </p:nvSpPr>
        <p:spPr>
          <a:xfrm>
            <a:off x="13978163" y="575654"/>
            <a:ext cx="1516443" cy="1516443"/>
          </a:xfrm>
          <a:custGeom>
            <a:avLst/>
            <a:gdLst/>
            <a:ahLst/>
            <a:cxnLst/>
            <a:rect l="l" t="t" r="r" b="b"/>
            <a:pathLst>
              <a:path w="1516443" h="1516443">
                <a:moveTo>
                  <a:pt x="0" y="0"/>
                </a:moveTo>
                <a:lnTo>
                  <a:pt x="1516443" y="0"/>
                </a:lnTo>
                <a:lnTo>
                  <a:pt x="1516443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9948" y="535131"/>
            <a:ext cx="1409891" cy="1516443"/>
          </a:xfrm>
          <a:custGeom>
            <a:avLst/>
            <a:gdLst/>
            <a:ahLst/>
            <a:cxnLst/>
            <a:rect l="l" t="t" r="r" b="b"/>
            <a:pathLst>
              <a:path w="1409891" h="1516443">
                <a:moveTo>
                  <a:pt x="0" y="0"/>
                </a:moveTo>
                <a:lnTo>
                  <a:pt x="1409891" y="0"/>
                </a:lnTo>
                <a:lnTo>
                  <a:pt x="1409891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70831" y="518529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522" y="5154474"/>
            <a:ext cx="13628955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(SUNUM İÇERİK SAYFALARI)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9605"/>
            <a:ext cx="18288000" cy="2616610"/>
          </a:xfrm>
          <a:custGeom>
            <a:avLst/>
            <a:gdLst/>
            <a:ahLst/>
            <a:cxnLst/>
            <a:rect l="l" t="t" r="r" b="b"/>
            <a:pathLst>
              <a:path w="18288000" h="2616610">
                <a:moveTo>
                  <a:pt x="0" y="0"/>
                </a:moveTo>
                <a:lnTo>
                  <a:pt x="18288000" y="0"/>
                </a:lnTo>
                <a:lnTo>
                  <a:pt x="18288000" y="2616610"/>
                </a:lnTo>
                <a:lnTo>
                  <a:pt x="0" y="2616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t="-160107" b="-20642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10100" y="1179053"/>
            <a:ext cx="7316622" cy="91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İLKBAHAR KONGRESİ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138" y="65458"/>
            <a:ext cx="8978866" cy="131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KARAMAN ACİL TIP</a:t>
            </a:r>
          </a:p>
        </p:txBody>
      </p:sp>
      <p:sp>
        <p:nvSpPr>
          <p:cNvPr id="5" name="Freeform 5"/>
          <p:cNvSpPr/>
          <p:nvPr/>
        </p:nvSpPr>
        <p:spPr>
          <a:xfrm>
            <a:off x="13978163" y="575654"/>
            <a:ext cx="1516443" cy="1516443"/>
          </a:xfrm>
          <a:custGeom>
            <a:avLst/>
            <a:gdLst/>
            <a:ahLst/>
            <a:cxnLst/>
            <a:rect l="l" t="t" r="r" b="b"/>
            <a:pathLst>
              <a:path w="1516443" h="1516443">
                <a:moveTo>
                  <a:pt x="0" y="0"/>
                </a:moveTo>
                <a:lnTo>
                  <a:pt x="1516443" y="0"/>
                </a:lnTo>
                <a:lnTo>
                  <a:pt x="1516443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9948" y="535131"/>
            <a:ext cx="1409891" cy="1516443"/>
          </a:xfrm>
          <a:custGeom>
            <a:avLst/>
            <a:gdLst/>
            <a:ahLst/>
            <a:cxnLst/>
            <a:rect l="l" t="t" r="r" b="b"/>
            <a:pathLst>
              <a:path w="1409891" h="1516443">
                <a:moveTo>
                  <a:pt x="0" y="0"/>
                </a:moveTo>
                <a:lnTo>
                  <a:pt x="1409891" y="0"/>
                </a:lnTo>
                <a:lnTo>
                  <a:pt x="1409891" y="1516443"/>
                </a:lnTo>
                <a:lnTo>
                  <a:pt x="0" y="1516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70831" y="518529"/>
            <a:ext cx="1630693" cy="1630693"/>
          </a:xfrm>
          <a:custGeom>
            <a:avLst/>
            <a:gdLst/>
            <a:ahLst/>
            <a:cxnLst/>
            <a:rect l="l" t="t" r="r" b="b"/>
            <a:pathLst>
              <a:path w="1630693" h="1630693">
                <a:moveTo>
                  <a:pt x="0" y="0"/>
                </a:moveTo>
                <a:lnTo>
                  <a:pt x="1630693" y="0"/>
                </a:lnTo>
                <a:lnTo>
                  <a:pt x="1630693" y="1630693"/>
                </a:lnTo>
                <a:lnTo>
                  <a:pt x="0" y="1630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9522" y="5154474"/>
            <a:ext cx="13628955" cy="127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2"/>
              </a:lnSpc>
            </a:pPr>
            <a:r>
              <a:rPr lang="en-US" sz="7665" b="1" dirty="0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(SUNUM İÇERİK </a:t>
            </a:r>
            <a:r>
              <a:rPr lang="en-US" sz="7665" b="1" dirty="0" smtClean="0">
                <a:solidFill>
                  <a:srgbClr val="303642"/>
                </a:solidFill>
                <a:latin typeface="Roboto Bold"/>
                <a:ea typeface="Roboto Bold"/>
                <a:cs typeface="Roboto Bold"/>
                <a:sym typeface="Roboto Bold"/>
              </a:rPr>
              <a:t>SAYFALARI)</a:t>
            </a:r>
            <a:endParaRPr lang="en-US" sz="7665" b="1" dirty="0">
              <a:solidFill>
                <a:srgbClr val="30364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Özel</PresentationFormat>
  <Paragraphs>18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company profile presentation</dc:title>
  <cp:lastModifiedBy>acil servis</cp:lastModifiedBy>
  <cp:revision>2</cp:revision>
  <dcterms:created xsi:type="dcterms:W3CDTF">2006-08-16T00:00:00Z</dcterms:created>
  <dcterms:modified xsi:type="dcterms:W3CDTF">2026-03-03T14:16:30Z</dcterms:modified>
  <dc:identifier>DAHC49tmk28</dc:identifier>
</cp:coreProperties>
</file>