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300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24A9-22C4-8FC2-2185-DD7E5267D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DFE2F0-07F8-793B-2DBF-EEE4443AB6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C75C4-B735-4992-F81A-74A03FDBB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E5F5-D468-46AB-87BC-D2F5577E8AE0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99AA0-045A-62C7-E325-CAA39CCAA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8E1DE-B687-C228-0E49-A6D426F7D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416D-2F2C-4E09-90A9-9698E8384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9C686-F1B9-A94D-4D64-60F19FA93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22BA51-3A06-2F09-366B-475C299817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98A51-8083-2FE4-C44E-2F801091C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E5F5-D468-46AB-87BC-D2F5577E8AE0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8EDC3-6B84-27D4-A857-1E759EDF8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40724-0612-B38C-C21F-21E2F70BF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416D-2F2C-4E09-90A9-9698E8384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16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538DE1-1AA6-47C5-6D7D-A348F66D83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8902F1-9FB4-360F-E511-10367CB5AB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EC650-7B46-21C3-BBD4-50C303FF2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E5F5-D468-46AB-87BC-D2F5577E8AE0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6DC73-B41A-7EE4-DADC-32AD75105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95DF2-2118-360F-3A80-992767162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416D-2F2C-4E09-90A9-9698E8384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89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59977-982F-2522-FC97-FAE78751D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9818D-AB7F-18D0-3405-1A8ECE61A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CDE0F-7D0B-D73C-E821-56A079460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E5F5-D468-46AB-87BC-D2F5577E8AE0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B375A-702E-1AB7-DD1B-1F318CDEB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12CDF-ACE1-80B3-9A90-04DF8A1B8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416D-2F2C-4E09-90A9-9698E8384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847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8E160-D10E-D526-D5E7-EE62CF1AC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D0DD63-3238-E1E9-B4B5-B95A902D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8B04A-0A98-81E9-49AA-7C6E62F6F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E5F5-D468-46AB-87BC-D2F5577E8AE0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C10DF-9714-9B76-EE5D-60F4F58F1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DC187E-EF44-D1F3-0AAB-A4F83B536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416D-2F2C-4E09-90A9-9698E8384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39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50A57-42E2-9A1A-7253-981EB1E16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ED5AA-F0F1-564B-B0E9-B277FA59D9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BC677D-AB0D-01A9-D403-588C1020C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0B6206-EEF7-1759-AFA4-FC0103F46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E5F5-D468-46AB-87BC-D2F5577E8AE0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295F42-65F6-5266-89F7-ADE558AA5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4D4F44-9637-696F-4E4B-4D0DEDB86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416D-2F2C-4E09-90A9-9698E8384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5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D9B52-6007-7D26-0D23-B44E7DADF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510F33-5B63-A9D3-6EE8-251267763F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2C8B30-9596-DA60-34CF-2E7D7748F0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68951B-4351-B7B6-31CE-AC49F32995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E503B0-EAEE-26CB-E6BE-571A0B2A9F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020AF0-3B01-546E-41E2-4E9F5CD88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E5F5-D468-46AB-87BC-D2F5577E8AE0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842126-65FA-3D93-1BB0-C3F19F5FF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2C1A07-FC94-B3F6-4A85-4E9C69010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416D-2F2C-4E09-90A9-9698E8384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6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438DD-F3CA-CF34-8E69-2ED9E0407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0A95C0-4C1C-99D9-170A-03B03E18F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E5F5-D468-46AB-87BC-D2F5577E8AE0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C9B6BF-4869-A03A-F0AF-B9D220C8B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998D14-3BD8-E70E-A506-AA059156C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416D-2F2C-4E09-90A9-9698E8384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5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5ACE19-7275-6016-81F4-77D92490B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E5F5-D468-46AB-87BC-D2F5577E8AE0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8EF116-085C-566C-4DE4-42871519D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76322A-1497-8E03-B451-1EFBBE16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416D-2F2C-4E09-90A9-9698E8384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3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C4484-6AE1-E133-82DE-558C36037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CA604-4301-9283-3C86-9A63F7891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CE250F-18D8-9F9F-D079-966D04209B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95853F-E066-4D83-6D20-E72AD0FCC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E5F5-D468-46AB-87BC-D2F5577E8AE0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B17F88-44B4-F8BE-C2D5-05D8480B7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139AF8-D7CB-D6F6-8F16-CF453A178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416D-2F2C-4E09-90A9-9698E8384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34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85449-55CD-D39F-1451-212A8EF46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7CC601-B0BB-DA73-87F2-803F9AE6B2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9CE2FE-8B05-4C5B-B396-DCEE86E136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775866-FF88-8443-9B7B-60E3641FD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E5F5-D468-46AB-87BC-D2F5577E8AE0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2EBFE3-D559-5323-E94B-48C585B89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F1E05B-AB60-7C25-CC63-024C46EC8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416D-2F2C-4E09-90A9-9698E8384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875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05A0B8-6709-F1A2-89A8-58D204285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2746BB-A623-4580-1E5D-8E69D93E7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90EA8-FAB2-DA31-755C-BC76E4B6A7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89E5F5-D468-46AB-87BC-D2F5577E8AE0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12C4A-D1D2-8DA9-6B83-C2280771C6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FBA4C-26AD-7564-8C75-BBE251FFBE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F416D-2F2C-4E09-90A9-9698E8384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8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2301F-95A3-91DA-55C3-7EC3376E2C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DB6195-F740-AF89-DA14-DCC972821E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6057"/>
            <a:ext cx="9144000" cy="1752600"/>
          </a:xfrm>
        </p:spPr>
        <p:txBody>
          <a:bodyPr anchor="ctr">
            <a:norm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PERSON MECHANICS</a:t>
            </a:r>
          </a:p>
        </p:txBody>
      </p:sp>
      <p:pic>
        <p:nvPicPr>
          <p:cNvPr id="5" name="Picture 4" descr="A basketball with a whistle and a black hat">
            <a:extLst>
              <a:ext uri="{FF2B5EF4-FFF2-40B4-BE49-F238E27FC236}">
                <a16:creationId xmlns:a16="http://schemas.microsoft.com/office/drawing/2014/main" id="{A6A69C2C-F2B6-8FD7-5E1F-61D49729B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083982"/>
            <a:ext cx="9144000" cy="3204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287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3E37C-AA1E-212A-EBB1-369BC91B9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2543" y="185057"/>
            <a:ext cx="5127171" cy="88174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</a:rPr>
              <a:t>DEFINITIONS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930B99-4107-DC49-340F-D49BEF52354C}"/>
              </a:ext>
            </a:extLst>
          </p:cNvPr>
          <p:cNvSpPr txBox="1"/>
          <p:nvPr/>
        </p:nvSpPr>
        <p:spPr>
          <a:xfrm>
            <a:off x="1219200" y="936171"/>
            <a:ext cx="100257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lead official's primary area is the strong side of the court, which is where the ball is. The lead official is usually positioned along the baseline</a:t>
            </a:r>
          </a:p>
          <a:p>
            <a:endParaRPr lang="en-US" sz="24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trail official's primary area is everything beyond the team bench area line and the center line. The trail official is usually positioned at the top of the three-point line, on the same side as the lead official.</a:t>
            </a:r>
          </a:p>
          <a:p>
            <a:endParaRPr lang="en-US" sz="24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center official's primary area is the free-throw line. The center official is positioned across the court from the lead and trail officials.</a:t>
            </a:r>
          </a:p>
          <a:p>
            <a:endParaRPr lang="en-US" sz="24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Rotation is the movement that the three referees make to keep the ball with the strong side of the system while also watching for violations and fouls</a:t>
            </a:r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432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22FDF-81F6-B4F9-E9BF-8878036C9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0114" y="365125"/>
            <a:ext cx="4408715" cy="984704"/>
          </a:xfrm>
        </p:spPr>
        <p:txBody>
          <a:bodyPr/>
          <a:lstStyle/>
          <a:p>
            <a:pPr algn="ctr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DEFINITIONS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122B1E-70C1-F3A4-14B4-5677AF8E87BE}"/>
              </a:ext>
            </a:extLst>
          </p:cNvPr>
          <p:cNvSpPr txBox="1"/>
          <p:nvPr/>
        </p:nvSpPr>
        <p:spPr>
          <a:xfrm>
            <a:off x="1687285" y="1737250"/>
            <a:ext cx="9252858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0" i="0" dirty="0">
                <a:solidFill>
                  <a:srgbClr val="001D35"/>
                </a:solidFill>
                <a:effectLst/>
                <a:latin typeface="Google Sans"/>
              </a:rPr>
              <a:t>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Switching is the movements of three officials who are assigned to different areas of the court to ensure they are in the best position to make calls.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Primary area is the area in which the Lead (L), Center (C), and the Trail (T) officials are responsible for first.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Secondary is an area where the official’s areas of responsibility are shared or overlap.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Close down position is where the referee should move before the rotation starts. The close down is different for each referee position.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592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sketball Official's Mechanics">
            <a:extLst>
              <a:ext uri="{FF2B5EF4-FFF2-40B4-BE49-F238E27FC236}">
                <a16:creationId xmlns:a16="http://schemas.microsoft.com/office/drawing/2014/main" id="{764C1132-2F03-2B1F-D633-0CA7123E07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486" y="359229"/>
            <a:ext cx="10580914" cy="6498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2387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227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Google Sans</vt:lpstr>
      <vt:lpstr>Wingdings</vt:lpstr>
      <vt:lpstr>Office Theme</vt:lpstr>
      <vt:lpstr>PowerPoint Presentation</vt:lpstr>
      <vt:lpstr>DEFINITIONS</vt:lpstr>
      <vt:lpstr>DEFINITIONS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Alvin McClinton</dc:creator>
  <cp:lastModifiedBy>Alvin McClinton</cp:lastModifiedBy>
  <cp:revision>2</cp:revision>
  <dcterms:created xsi:type="dcterms:W3CDTF">2024-10-06T18:05:09Z</dcterms:created>
  <dcterms:modified xsi:type="dcterms:W3CDTF">2024-10-06T19:46:08Z</dcterms:modified>
</cp:coreProperties>
</file>