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38516-3EA9-485D-87CE-E96C589227A2}" v="1" dt="2025-06-23T13:07:21.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p:scale>
          <a:sx n="60" d="100"/>
          <a:sy n="60" d="100"/>
        </p:scale>
        <p:origin x="764"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 userId="aeae80d44619432c" providerId="LiveId" clId="{A1438516-3EA9-485D-87CE-E96C589227A2}"/>
    <pc:docChg chg="undo custSel addSld modSld">
      <pc:chgData name="Carol G" userId="aeae80d44619432c" providerId="LiveId" clId="{A1438516-3EA9-485D-87CE-E96C589227A2}" dt="2025-06-23T13:10:37.045" v="2752" actId="20577"/>
      <pc:docMkLst>
        <pc:docMk/>
      </pc:docMkLst>
      <pc:sldChg chg="addSp delSp modSp mod">
        <pc:chgData name="Carol G" userId="aeae80d44619432c" providerId="LiveId" clId="{A1438516-3EA9-485D-87CE-E96C589227A2}" dt="2025-06-23T12:33:44.906" v="209" actId="20577"/>
        <pc:sldMkLst>
          <pc:docMk/>
          <pc:sldMk cId="3309395438" sldId="256"/>
        </pc:sldMkLst>
        <pc:spChg chg="mod">
          <ac:chgData name="Carol G" userId="aeae80d44619432c" providerId="LiveId" clId="{A1438516-3EA9-485D-87CE-E96C589227A2}" dt="2025-06-23T12:33:44.906" v="209" actId="20577"/>
          <ac:spMkLst>
            <pc:docMk/>
            <pc:sldMk cId="3309395438" sldId="256"/>
            <ac:spMk id="13" creationId="{6EF9B7DB-5B49-C2A9-193F-7A752525707B}"/>
          </ac:spMkLst>
        </pc:spChg>
        <pc:spChg chg="mod">
          <ac:chgData name="Carol G" userId="aeae80d44619432c" providerId="LiveId" clId="{A1438516-3EA9-485D-87CE-E96C589227A2}" dt="2025-06-23T12:32:27.088" v="126" actId="1076"/>
          <ac:spMkLst>
            <pc:docMk/>
            <pc:sldMk cId="3309395438" sldId="256"/>
            <ac:spMk id="14" creationId="{5673C0ED-CF89-2F6E-FC5C-89E21188151D}"/>
          </ac:spMkLst>
        </pc:spChg>
        <pc:spChg chg="add del mod">
          <ac:chgData name="Carol G" userId="aeae80d44619432c" providerId="LiveId" clId="{A1438516-3EA9-485D-87CE-E96C589227A2}" dt="2025-06-23T12:29:31.151" v="9" actId="478"/>
          <ac:spMkLst>
            <pc:docMk/>
            <pc:sldMk cId="3309395438" sldId="256"/>
            <ac:spMk id="15" creationId="{9952DE31-3299-998C-4490-642F57569F8E}"/>
          </ac:spMkLst>
        </pc:spChg>
        <pc:spChg chg="add del mod ord">
          <ac:chgData name="Carol G" userId="aeae80d44619432c" providerId="LiveId" clId="{A1438516-3EA9-485D-87CE-E96C589227A2}" dt="2025-06-23T12:30:43.529" v="16" actId="14100"/>
          <ac:spMkLst>
            <pc:docMk/>
            <pc:sldMk cId="3309395438" sldId="256"/>
            <ac:spMk id="16" creationId="{2334EBD9-C921-55E7-737E-CABC6B057405}"/>
          </ac:spMkLst>
        </pc:spChg>
        <pc:picChg chg="add mod">
          <ac:chgData name="Carol G" userId="aeae80d44619432c" providerId="LiveId" clId="{A1438516-3EA9-485D-87CE-E96C589227A2}" dt="2025-06-23T12:30:50.846" v="18" actId="1076"/>
          <ac:picMkLst>
            <pc:docMk/>
            <pc:sldMk cId="3309395438" sldId="256"/>
            <ac:picMk id="18" creationId="{7C41842F-F6F9-080F-C7B9-115741B69346}"/>
          </ac:picMkLst>
        </pc:picChg>
      </pc:sldChg>
      <pc:sldChg chg="addSp delSp modSp add mod">
        <pc:chgData name="Carol G" userId="aeae80d44619432c" providerId="LiveId" clId="{A1438516-3EA9-485D-87CE-E96C589227A2}" dt="2025-06-23T13:01:12.726" v="1991" actId="20577"/>
        <pc:sldMkLst>
          <pc:docMk/>
          <pc:sldMk cId="3754614073" sldId="257"/>
        </pc:sldMkLst>
        <pc:spChg chg="mod">
          <ac:chgData name="Carol G" userId="aeae80d44619432c" providerId="LiveId" clId="{A1438516-3EA9-485D-87CE-E96C589227A2}" dt="2025-06-23T13:01:12.726" v="1991" actId="20577"/>
          <ac:spMkLst>
            <pc:docMk/>
            <pc:sldMk cId="3754614073" sldId="257"/>
            <ac:spMk id="5" creationId="{5CA4AEE6-ECD4-BB9F-F4B8-B7449F2167CD}"/>
          </ac:spMkLst>
        </pc:spChg>
        <pc:spChg chg="mod">
          <ac:chgData name="Carol G" userId="aeae80d44619432c" providerId="LiveId" clId="{A1438516-3EA9-485D-87CE-E96C589227A2}" dt="2025-06-23T12:36:31.989" v="614" actId="20577"/>
          <ac:spMkLst>
            <pc:docMk/>
            <pc:sldMk cId="3754614073" sldId="257"/>
            <ac:spMk id="14" creationId="{97843DE2-EEB5-1735-1CE2-F1E5D41B0F75}"/>
          </ac:spMkLst>
        </pc:spChg>
        <pc:picChg chg="add mod">
          <ac:chgData name="Carol G" userId="aeae80d44619432c" providerId="LiveId" clId="{A1438516-3EA9-485D-87CE-E96C589227A2}" dt="2025-06-23T12:38:04.257" v="621" actId="14100"/>
          <ac:picMkLst>
            <pc:docMk/>
            <pc:sldMk cId="3754614073" sldId="257"/>
            <ac:picMk id="3" creationId="{8880F8B4-42AC-6101-F858-2CC23FB1D60B}"/>
          </ac:picMkLst>
        </pc:picChg>
        <pc:picChg chg="del">
          <ac:chgData name="Carol G" userId="aeae80d44619432c" providerId="LiveId" clId="{A1438516-3EA9-485D-87CE-E96C589227A2}" dt="2025-06-23T12:36:36.388" v="615" actId="478"/>
          <ac:picMkLst>
            <pc:docMk/>
            <pc:sldMk cId="3754614073" sldId="257"/>
            <ac:picMk id="18" creationId="{A2643658-CF1E-F7B8-DAD1-A4E962CB456A}"/>
          </ac:picMkLst>
        </pc:picChg>
      </pc:sldChg>
      <pc:sldChg chg="addSp delSp modSp add mod">
        <pc:chgData name="Carol G" userId="aeae80d44619432c" providerId="LiveId" clId="{A1438516-3EA9-485D-87CE-E96C589227A2}" dt="2025-06-23T13:01:08.837" v="1989" actId="20577"/>
        <pc:sldMkLst>
          <pc:docMk/>
          <pc:sldMk cId="421346170" sldId="258"/>
        </pc:sldMkLst>
        <pc:spChg chg="mod">
          <ac:chgData name="Carol G" userId="aeae80d44619432c" providerId="LiveId" clId="{A1438516-3EA9-485D-87CE-E96C589227A2}" dt="2025-06-23T13:01:08.837" v="1989" actId="20577"/>
          <ac:spMkLst>
            <pc:docMk/>
            <pc:sldMk cId="421346170" sldId="258"/>
            <ac:spMk id="5" creationId="{9D5439A3-72F2-9920-F2AD-8A9C961A3701}"/>
          </ac:spMkLst>
        </pc:spChg>
        <pc:spChg chg="mod">
          <ac:chgData name="Carol G" userId="aeae80d44619432c" providerId="LiveId" clId="{A1438516-3EA9-485D-87CE-E96C589227A2}" dt="2025-06-23T12:41:33.394" v="767" actId="20577"/>
          <ac:spMkLst>
            <pc:docMk/>
            <pc:sldMk cId="421346170" sldId="258"/>
            <ac:spMk id="14" creationId="{DDD11260-C9A7-00B6-1317-2E08C887219F}"/>
          </ac:spMkLst>
        </pc:spChg>
        <pc:picChg chg="del">
          <ac:chgData name="Carol G" userId="aeae80d44619432c" providerId="LiveId" clId="{A1438516-3EA9-485D-87CE-E96C589227A2}" dt="2025-06-23T12:38:16.675" v="623" actId="478"/>
          <ac:picMkLst>
            <pc:docMk/>
            <pc:sldMk cId="421346170" sldId="258"/>
            <ac:picMk id="3" creationId="{626276EB-AE0C-5AE2-2538-4049A6D1158C}"/>
          </ac:picMkLst>
        </pc:picChg>
        <pc:picChg chg="add mod">
          <ac:chgData name="Carol G" userId="aeae80d44619432c" providerId="LiveId" clId="{A1438516-3EA9-485D-87CE-E96C589227A2}" dt="2025-06-23T12:41:54.303" v="770" actId="14100"/>
          <ac:picMkLst>
            <pc:docMk/>
            <pc:sldMk cId="421346170" sldId="258"/>
            <ac:picMk id="8" creationId="{B62F76E8-45BF-D155-B550-34B8531162BF}"/>
          </ac:picMkLst>
        </pc:picChg>
      </pc:sldChg>
      <pc:sldChg chg="addSp delSp modSp add mod">
        <pc:chgData name="Carol G" userId="aeae80d44619432c" providerId="LiveId" clId="{A1438516-3EA9-485D-87CE-E96C589227A2}" dt="2025-06-23T13:01:03.578" v="1987" actId="20577"/>
        <pc:sldMkLst>
          <pc:docMk/>
          <pc:sldMk cId="2210216701" sldId="259"/>
        </pc:sldMkLst>
        <pc:spChg chg="mod">
          <ac:chgData name="Carol G" userId="aeae80d44619432c" providerId="LiveId" clId="{A1438516-3EA9-485D-87CE-E96C589227A2}" dt="2025-06-23T13:01:03.578" v="1987" actId="20577"/>
          <ac:spMkLst>
            <pc:docMk/>
            <pc:sldMk cId="2210216701" sldId="259"/>
            <ac:spMk id="5" creationId="{9A3045BA-9C2A-AB7B-5C85-D91C8188659E}"/>
          </ac:spMkLst>
        </pc:spChg>
        <pc:spChg chg="mod">
          <ac:chgData name="Carol G" userId="aeae80d44619432c" providerId="LiveId" clId="{A1438516-3EA9-485D-87CE-E96C589227A2}" dt="2025-06-23T12:43:32.313" v="954" actId="20577"/>
          <ac:spMkLst>
            <pc:docMk/>
            <pc:sldMk cId="2210216701" sldId="259"/>
            <ac:spMk id="14" creationId="{A39B07AD-563A-B9D9-020C-C6C43B2AAAA3}"/>
          </ac:spMkLst>
        </pc:spChg>
        <pc:picChg chg="add mod">
          <ac:chgData name="Carol G" userId="aeae80d44619432c" providerId="LiveId" clId="{A1438516-3EA9-485D-87CE-E96C589227A2}" dt="2025-06-23T12:42:44.166" v="775" actId="1076"/>
          <ac:picMkLst>
            <pc:docMk/>
            <pc:sldMk cId="2210216701" sldId="259"/>
            <ac:picMk id="3" creationId="{EF22C5AF-8B3A-FB75-7182-ED3BA9CC2ADC}"/>
          </ac:picMkLst>
        </pc:picChg>
        <pc:picChg chg="del">
          <ac:chgData name="Carol G" userId="aeae80d44619432c" providerId="LiveId" clId="{A1438516-3EA9-485D-87CE-E96C589227A2}" dt="2025-06-23T12:41:48.311" v="769" actId="478"/>
          <ac:picMkLst>
            <pc:docMk/>
            <pc:sldMk cId="2210216701" sldId="259"/>
            <ac:picMk id="8" creationId="{B85224DE-6AE9-E41E-430F-C8A481CFBD4F}"/>
          </ac:picMkLst>
        </pc:picChg>
      </pc:sldChg>
      <pc:sldChg chg="addSp delSp modSp add mod">
        <pc:chgData name="Carol G" userId="aeae80d44619432c" providerId="LiveId" clId="{A1438516-3EA9-485D-87CE-E96C589227A2}" dt="2025-06-23T13:00:59.868" v="1985" actId="20577"/>
        <pc:sldMkLst>
          <pc:docMk/>
          <pc:sldMk cId="1351704480" sldId="260"/>
        </pc:sldMkLst>
        <pc:spChg chg="mod">
          <ac:chgData name="Carol G" userId="aeae80d44619432c" providerId="LiveId" clId="{A1438516-3EA9-485D-87CE-E96C589227A2}" dt="2025-06-23T13:00:59.868" v="1985" actId="20577"/>
          <ac:spMkLst>
            <pc:docMk/>
            <pc:sldMk cId="1351704480" sldId="260"/>
            <ac:spMk id="5" creationId="{3AB0A16F-C213-BB74-6738-B84258D1B1CE}"/>
          </ac:spMkLst>
        </pc:spChg>
        <pc:spChg chg="mod">
          <ac:chgData name="Carol G" userId="aeae80d44619432c" providerId="LiveId" clId="{A1438516-3EA9-485D-87CE-E96C589227A2}" dt="2025-06-23T12:46:45.770" v="1161" actId="20577"/>
          <ac:spMkLst>
            <pc:docMk/>
            <pc:sldMk cId="1351704480" sldId="260"/>
            <ac:spMk id="13" creationId="{B221E27C-AE1A-C961-E3E1-60F5605E5B09}"/>
          </ac:spMkLst>
        </pc:spChg>
        <pc:spChg chg="mod">
          <ac:chgData name="Carol G" userId="aeae80d44619432c" providerId="LiveId" clId="{A1438516-3EA9-485D-87CE-E96C589227A2}" dt="2025-06-23T12:51:29.002" v="1386" actId="20577"/>
          <ac:spMkLst>
            <pc:docMk/>
            <pc:sldMk cId="1351704480" sldId="260"/>
            <ac:spMk id="14" creationId="{EE8A3E05-0D5F-8326-8321-CA2C8BBCD852}"/>
          </ac:spMkLst>
        </pc:spChg>
        <pc:picChg chg="del">
          <ac:chgData name="Carol G" userId="aeae80d44619432c" providerId="LiveId" clId="{A1438516-3EA9-485D-87CE-E96C589227A2}" dt="2025-06-23T12:43:41.640" v="956" actId="478"/>
          <ac:picMkLst>
            <pc:docMk/>
            <pc:sldMk cId="1351704480" sldId="260"/>
            <ac:picMk id="3" creationId="{0D0A9834-719B-EC41-7C4C-9BF230BEF591}"/>
          </ac:picMkLst>
        </pc:picChg>
        <pc:picChg chg="add mod">
          <ac:chgData name="Carol G" userId="aeae80d44619432c" providerId="LiveId" clId="{A1438516-3EA9-485D-87CE-E96C589227A2}" dt="2025-06-23T12:45:11.519" v="960" actId="14100"/>
          <ac:picMkLst>
            <pc:docMk/>
            <pc:sldMk cId="1351704480" sldId="260"/>
            <ac:picMk id="8" creationId="{40A360FA-1D54-932C-9F6F-6B3FA1D26B35}"/>
          </ac:picMkLst>
        </pc:picChg>
      </pc:sldChg>
      <pc:sldChg chg="addSp delSp modSp add mod">
        <pc:chgData name="Carol G" userId="aeae80d44619432c" providerId="LiveId" clId="{A1438516-3EA9-485D-87CE-E96C589227A2}" dt="2025-06-23T13:06:58.097" v="2434" actId="21"/>
        <pc:sldMkLst>
          <pc:docMk/>
          <pc:sldMk cId="2065970340" sldId="261"/>
        </pc:sldMkLst>
        <pc:spChg chg="mod">
          <ac:chgData name="Carol G" userId="aeae80d44619432c" providerId="LiveId" clId="{A1438516-3EA9-485D-87CE-E96C589227A2}" dt="2025-06-23T13:00:55.022" v="1983" actId="20577"/>
          <ac:spMkLst>
            <pc:docMk/>
            <pc:sldMk cId="2065970340" sldId="261"/>
            <ac:spMk id="5" creationId="{5DFE80AD-D863-D722-F8A1-7E452EFE8722}"/>
          </ac:spMkLst>
        </pc:spChg>
        <pc:spChg chg="mod">
          <ac:chgData name="Carol G" userId="aeae80d44619432c" providerId="LiveId" clId="{A1438516-3EA9-485D-87CE-E96C589227A2}" dt="2025-06-23T13:06:58.097" v="2434" actId="21"/>
          <ac:spMkLst>
            <pc:docMk/>
            <pc:sldMk cId="2065970340" sldId="261"/>
            <ac:spMk id="13" creationId="{D4BD982B-33E6-416F-4BDD-7CC4A03DCC87}"/>
          </ac:spMkLst>
        </pc:spChg>
        <pc:spChg chg="mod">
          <ac:chgData name="Carol G" userId="aeae80d44619432c" providerId="LiveId" clId="{A1438516-3EA9-485D-87CE-E96C589227A2}" dt="2025-06-23T13:00:48.323" v="1981" actId="20577"/>
          <ac:spMkLst>
            <pc:docMk/>
            <pc:sldMk cId="2065970340" sldId="261"/>
            <ac:spMk id="14" creationId="{8883BFF6-F07A-44F2-0299-9AAD331B47D4}"/>
          </ac:spMkLst>
        </pc:spChg>
        <pc:picChg chg="add del mod">
          <ac:chgData name="Carol G" userId="aeae80d44619432c" providerId="LiveId" clId="{A1438516-3EA9-485D-87CE-E96C589227A2}" dt="2025-06-23T12:57:25.540" v="1631" actId="478"/>
          <ac:picMkLst>
            <pc:docMk/>
            <pc:sldMk cId="2065970340" sldId="261"/>
            <ac:picMk id="3" creationId="{E83115C3-BF65-D34E-7600-2C3BBC09950E}"/>
          </ac:picMkLst>
        </pc:picChg>
        <pc:picChg chg="del">
          <ac:chgData name="Carol G" userId="aeae80d44619432c" providerId="LiveId" clId="{A1438516-3EA9-485D-87CE-E96C589227A2}" dt="2025-06-23T12:53:19.604" v="1388" actId="478"/>
          <ac:picMkLst>
            <pc:docMk/>
            <pc:sldMk cId="2065970340" sldId="261"/>
            <ac:picMk id="8" creationId="{076D863D-FD1A-320B-80A3-D2DAA3AE27B4}"/>
          </ac:picMkLst>
        </pc:picChg>
        <pc:picChg chg="add mod">
          <ac:chgData name="Carol G" userId="aeae80d44619432c" providerId="LiveId" clId="{A1438516-3EA9-485D-87CE-E96C589227A2}" dt="2025-06-23T12:57:39.127" v="1636" actId="1076"/>
          <ac:picMkLst>
            <pc:docMk/>
            <pc:sldMk cId="2065970340" sldId="261"/>
            <ac:picMk id="15" creationId="{E2431B76-D88D-8E32-13C4-29A45AE7558F}"/>
          </ac:picMkLst>
        </pc:picChg>
      </pc:sldChg>
      <pc:sldChg chg="addSp delSp modSp add mod">
        <pc:chgData name="Carol G" userId="aeae80d44619432c" providerId="LiveId" clId="{A1438516-3EA9-485D-87CE-E96C589227A2}" dt="2025-06-23T13:10:37.045" v="2752" actId="20577"/>
        <pc:sldMkLst>
          <pc:docMk/>
          <pc:sldMk cId="382325669" sldId="262"/>
        </pc:sldMkLst>
        <pc:spChg chg="mod">
          <ac:chgData name="Carol G" userId="aeae80d44619432c" providerId="LiveId" clId="{A1438516-3EA9-485D-87CE-E96C589227A2}" dt="2025-06-23T13:10:37.045" v="2752" actId="20577"/>
          <ac:spMkLst>
            <pc:docMk/>
            <pc:sldMk cId="382325669" sldId="262"/>
            <ac:spMk id="5" creationId="{AE3E23B5-6ABE-BDA0-FD72-9A0D1C43D1E3}"/>
          </ac:spMkLst>
        </pc:spChg>
        <pc:spChg chg="mod">
          <ac:chgData name="Carol G" userId="aeae80d44619432c" providerId="LiveId" clId="{A1438516-3EA9-485D-87CE-E96C589227A2}" dt="2025-06-23T13:03:58.931" v="2383" actId="20577"/>
          <ac:spMkLst>
            <pc:docMk/>
            <pc:sldMk cId="382325669" sldId="262"/>
            <ac:spMk id="13" creationId="{5344CFCF-C696-366F-4DBF-1671C752B1C9}"/>
          </ac:spMkLst>
        </pc:spChg>
        <pc:spChg chg="mod">
          <ac:chgData name="Carol G" userId="aeae80d44619432c" providerId="LiveId" clId="{A1438516-3EA9-485D-87CE-E96C589227A2}" dt="2025-06-23T13:03:51.679" v="2382" actId="1076"/>
          <ac:spMkLst>
            <pc:docMk/>
            <pc:sldMk cId="382325669" sldId="262"/>
            <ac:spMk id="14" creationId="{38AA3D40-6154-079E-8B6A-AF707CE2AAEA}"/>
          </ac:spMkLst>
        </pc:spChg>
        <pc:picChg chg="add mod">
          <ac:chgData name="Carol G" userId="aeae80d44619432c" providerId="LiveId" clId="{A1438516-3EA9-485D-87CE-E96C589227A2}" dt="2025-06-23T13:04:42.075" v="2389" actId="14100"/>
          <ac:picMkLst>
            <pc:docMk/>
            <pc:sldMk cId="382325669" sldId="262"/>
            <ac:picMk id="3" creationId="{7FA1057E-E8CE-5E0E-8054-2D9BD3A0024C}"/>
          </ac:picMkLst>
        </pc:picChg>
        <pc:picChg chg="del">
          <ac:chgData name="Carol G" userId="aeae80d44619432c" providerId="LiveId" clId="{A1438516-3EA9-485D-87CE-E96C589227A2}" dt="2025-06-23T13:01:23.673" v="1993" actId="478"/>
          <ac:picMkLst>
            <pc:docMk/>
            <pc:sldMk cId="382325669" sldId="262"/>
            <ac:picMk id="15" creationId="{807C9F67-8D58-5E0B-354E-AEC70CC312ED}"/>
          </ac:picMkLst>
        </pc:picChg>
      </pc:sldChg>
      <pc:sldChg chg="addSp delSp modSp add mod">
        <pc:chgData name="Carol G" userId="aeae80d44619432c" providerId="LiveId" clId="{A1438516-3EA9-485D-87CE-E96C589227A2}" dt="2025-06-23T13:10:23.745" v="2750" actId="1076"/>
        <pc:sldMkLst>
          <pc:docMk/>
          <pc:sldMk cId="2117168728" sldId="263"/>
        </pc:sldMkLst>
        <pc:spChg chg="mod">
          <ac:chgData name="Carol G" userId="aeae80d44619432c" providerId="LiveId" clId="{A1438516-3EA9-485D-87CE-E96C589227A2}" dt="2025-06-23T13:07:09.429" v="2437" actId="20577"/>
          <ac:spMkLst>
            <pc:docMk/>
            <pc:sldMk cId="2117168728" sldId="263"/>
            <ac:spMk id="5" creationId="{0C9EB1EA-55F8-EC9F-C07F-22D62441F56B}"/>
          </ac:spMkLst>
        </pc:spChg>
        <pc:spChg chg="mod">
          <ac:chgData name="Carol G" userId="aeae80d44619432c" providerId="LiveId" clId="{A1438516-3EA9-485D-87CE-E96C589227A2}" dt="2025-06-23T13:07:55.637" v="2507" actId="20577"/>
          <ac:spMkLst>
            <pc:docMk/>
            <pc:sldMk cId="2117168728" sldId="263"/>
            <ac:spMk id="13" creationId="{AE90D3F1-FD21-9D31-EC14-068DC30F1336}"/>
          </ac:spMkLst>
        </pc:spChg>
        <pc:spChg chg="mod">
          <ac:chgData name="Carol G" userId="aeae80d44619432c" providerId="LiveId" clId="{A1438516-3EA9-485D-87CE-E96C589227A2}" dt="2025-06-23T13:09:23.785" v="2744" actId="20577"/>
          <ac:spMkLst>
            <pc:docMk/>
            <pc:sldMk cId="2117168728" sldId="263"/>
            <ac:spMk id="14" creationId="{45FC0F0D-1BE4-390A-FF78-95E5E9725D69}"/>
          </ac:spMkLst>
        </pc:spChg>
        <pc:picChg chg="add mod">
          <ac:chgData name="Carol G" userId="aeae80d44619432c" providerId="LiveId" clId="{A1438516-3EA9-485D-87CE-E96C589227A2}" dt="2025-06-23T13:10:23.745" v="2750" actId="1076"/>
          <ac:picMkLst>
            <pc:docMk/>
            <pc:sldMk cId="2117168728" sldId="263"/>
            <ac:picMk id="3" creationId="{102FFEEF-AAD4-B782-1C3B-F3DEA5BFEA17}"/>
          </ac:picMkLst>
        </pc:picChg>
        <pc:picChg chg="del">
          <ac:chgData name="Carol G" userId="aeae80d44619432c" providerId="LiveId" clId="{A1438516-3EA9-485D-87CE-E96C589227A2}" dt="2025-06-23T13:07:12.082" v="2438" actId="478"/>
          <ac:picMkLst>
            <pc:docMk/>
            <pc:sldMk cId="2117168728" sldId="263"/>
            <ac:picMk id="15" creationId="{2FD13080-673F-A331-8A39-CB746581EC5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CF10-F65D-3336-330E-B1908DFA0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AB3163-FF89-04F3-F7FA-DA5B72934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E52D13-10FE-6E9F-2DFF-5D2DF81E3D87}"/>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5" name="Footer Placeholder 4">
            <a:extLst>
              <a:ext uri="{FF2B5EF4-FFF2-40B4-BE49-F238E27FC236}">
                <a16:creationId xmlns:a16="http://schemas.microsoft.com/office/drawing/2014/main" id="{A2416AA1-5955-C5F2-8F0A-C3871645A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28964-364B-FB17-FA77-9ECE01D0FEBE}"/>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4530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AC9D-844B-66CD-F3A7-BBD46E9C41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022BB-33A0-40DA-F23F-904356429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D701F-4596-8B90-C323-24D159DFBFD6}"/>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5" name="Footer Placeholder 4">
            <a:extLst>
              <a:ext uri="{FF2B5EF4-FFF2-40B4-BE49-F238E27FC236}">
                <a16:creationId xmlns:a16="http://schemas.microsoft.com/office/drawing/2014/main" id="{FCB5B789-0314-96B9-360E-6BAF1C96B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30574-82E3-7F2F-FB8B-59C4F55D2928}"/>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226347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F96E0-BAB6-2BD1-804F-3669AA1A4A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B6E487-9885-215D-EB12-4360B19193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D88F4-DE1A-44D4-AAF9-9994B1DC2198}"/>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5" name="Footer Placeholder 4">
            <a:extLst>
              <a:ext uri="{FF2B5EF4-FFF2-40B4-BE49-F238E27FC236}">
                <a16:creationId xmlns:a16="http://schemas.microsoft.com/office/drawing/2014/main" id="{ACED1614-A866-15DC-E655-75CC4537E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0B348-9259-D900-793D-D09594EA5FFC}"/>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348315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92D0-ED94-2D2B-6495-6B9A10048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9B21F-D1B1-798D-5A1A-8C9204B30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217DD-9F22-4E0A-1249-5FCB9027B760}"/>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5" name="Footer Placeholder 4">
            <a:extLst>
              <a:ext uri="{FF2B5EF4-FFF2-40B4-BE49-F238E27FC236}">
                <a16:creationId xmlns:a16="http://schemas.microsoft.com/office/drawing/2014/main" id="{B365A24B-5577-E855-E5E4-E2E5061B0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45498-F6CE-C716-C5EA-A049AFD2FEC8}"/>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34186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0387-E279-D1BA-58ED-20660813A4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2FD4D7-1669-4B6C-D9B5-C97ECA1746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A3AC29-0271-4D0E-0489-3C6B6F33B7EC}"/>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5" name="Footer Placeholder 4">
            <a:extLst>
              <a:ext uri="{FF2B5EF4-FFF2-40B4-BE49-F238E27FC236}">
                <a16:creationId xmlns:a16="http://schemas.microsoft.com/office/drawing/2014/main" id="{2490F633-F32F-0D1E-461E-29A0F5719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9F66B-74A5-E0A3-F311-CE1D1208449B}"/>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359334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BAB5-0B48-95E7-B58D-99CC5575A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37BB8-ADA2-236A-E420-A6A70A1EB3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60B64E-0496-476C-E166-B0B775871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117F95-FA68-23F1-1F8E-4BBCDB2A57C9}"/>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6" name="Footer Placeholder 5">
            <a:extLst>
              <a:ext uri="{FF2B5EF4-FFF2-40B4-BE49-F238E27FC236}">
                <a16:creationId xmlns:a16="http://schemas.microsoft.com/office/drawing/2014/main" id="{D2C5A0DD-C2E6-8D82-2D81-24C9AC76D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A53EF-8529-BD0D-5C36-0ED06A6D6B9E}"/>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218218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DA0D-CB89-6841-B28A-3B3D26B9CD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9EE5BD-BC20-1CF9-DCAE-AEDBC3DAC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5478D-767B-0F04-CD0E-BE83FB5320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166BB7-05B9-4B03-C406-B5A9734E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C9900-38A9-A21F-B0AB-A0074B78E2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ECDB0-9770-567A-925E-86FC7C9DEEA4}"/>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8" name="Footer Placeholder 7">
            <a:extLst>
              <a:ext uri="{FF2B5EF4-FFF2-40B4-BE49-F238E27FC236}">
                <a16:creationId xmlns:a16="http://schemas.microsoft.com/office/drawing/2014/main" id="{93B2D74F-6626-CD4E-FC86-125A347F7B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369FF0-6672-36C7-0CD0-56372BAC1CCC}"/>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265938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AD94-D59D-F1FC-B5CD-4E9C584EB5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917EFC-2767-A7B7-C6D8-1EE0C21C6EF8}"/>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4" name="Footer Placeholder 3">
            <a:extLst>
              <a:ext uri="{FF2B5EF4-FFF2-40B4-BE49-F238E27FC236}">
                <a16:creationId xmlns:a16="http://schemas.microsoft.com/office/drawing/2014/main" id="{7C7A3ED8-477C-516F-1763-9CC20AC145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444A70-5C77-5E87-AFF9-DD38EF2F7410}"/>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34284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175504-2616-B74D-BA77-25A611B18F92}"/>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3" name="Footer Placeholder 2">
            <a:extLst>
              <a:ext uri="{FF2B5EF4-FFF2-40B4-BE49-F238E27FC236}">
                <a16:creationId xmlns:a16="http://schemas.microsoft.com/office/drawing/2014/main" id="{3B096E5B-6135-B9CC-399A-083BE6A218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F1D9E-E772-FB70-D747-511BB096C19E}"/>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316849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3FC9-CB4A-A55C-62BC-960573A1E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431131-8E6B-A785-E23C-12DFD03DF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49C302-BE2C-410A-300B-D2FC76669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CDF5C-37F8-1E86-9455-E840EC52EA89}"/>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6" name="Footer Placeholder 5">
            <a:extLst>
              <a:ext uri="{FF2B5EF4-FFF2-40B4-BE49-F238E27FC236}">
                <a16:creationId xmlns:a16="http://schemas.microsoft.com/office/drawing/2014/main" id="{82DF6385-4C3D-C160-4378-8CFF08023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8179D-E6A3-E92C-5C31-B283BE2196E7}"/>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117146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4B33-D857-6049-9202-110160041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ED5F-3B9F-3F64-39C5-CCB12CB7B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687F32-26AA-89B4-7141-51EA2645D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FC70B-CCEC-3983-A9BD-E2619A387853}"/>
              </a:ext>
            </a:extLst>
          </p:cNvPr>
          <p:cNvSpPr>
            <a:spLocks noGrp="1"/>
          </p:cNvSpPr>
          <p:nvPr>
            <p:ph type="dt" sz="half" idx="10"/>
          </p:nvPr>
        </p:nvSpPr>
        <p:spPr/>
        <p:txBody>
          <a:bodyPr/>
          <a:lstStyle/>
          <a:p>
            <a:fld id="{268A0E6F-69DC-4054-8AA2-36A0DC413CBD}" type="datetimeFigureOut">
              <a:rPr lang="en-US" smtClean="0"/>
              <a:t>6/23/2025</a:t>
            </a:fld>
            <a:endParaRPr lang="en-US"/>
          </a:p>
        </p:txBody>
      </p:sp>
      <p:sp>
        <p:nvSpPr>
          <p:cNvPr id="6" name="Footer Placeholder 5">
            <a:extLst>
              <a:ext uri="{FF2B5EF4-FFF2-40B4-BE49-F238E27FC236}">
                <a16:creationId xmlns:a16="http://schemas.microsoft.com/office/drawing/2014/main" id="{52C1C38F-6718-75E5-A4C1-CC8CFF38D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F08CA-9D79-CE5D-CA03-C2F22083B81F}"/>
              </a:ext>
            </a:extLst>
          </p:cNvPr>
          <p:cNvSpPr>
            <a:spLocks noGrp="1"/>
          </p:cNvSpPr>
          <p:nvPr>
            <p:ph type="sldNum" sz="quarter" idx="12"/>
          </p:nvPr>
        </p:nvSpPr>
        <p:spPr/>
        <p:txBody>
          <a:bodyPr/>
          <a:lstStyle/>
          <a:p>
            <a:fld id="{DBEDCCCA-E1E7-44FF-8ADE-6DCAA861AB69}" type="slidenum">
              <a:rPr lang="en-US" smtClean="0"/>
              <a:t>‹#›</a:t>
            </a:fld>
            <a:endParaRPr lang="en-US"/>
          </a:p>
        </p:txBody>
      </p:sp>
    </p:spTree>
    <p:extLst>
      <p:ext uri="{BB962C8B-B14F-4D97-AF65-F5344CB8AC3E}">
        <p14:creationId xmlns:p14="http://schemas.microsoft.com/office/powerpoint/2010/main" val="198245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4DB0D-8D10-C103-E2B8-0B68E702D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DD61C-26D7-770B-CAC0-9C644465B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A800A-ECD3-874A-25B2-04489085E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8A0E6F-69DC-4054-8AA2-36A0DC413CBD}" type="datetimeFigureOut">
              <a:rPr lang="en-US" smtClean="0"/>
              <a:t>6/23/2025</a:t>
            </a:fld>
            <a:endParaRPr lang="en-US"/>
          </a:p>
        </p:txBody>
      </p:sp>
      <p:sp>
        <p:nvSpPr>
          <p:cNvPr id="5" name="Footer Placeholder 4">
            <a:extLst>
              <a:ext uri="{FF2B5EF4-FFF2-40B4-BE49-F238E27FC236}">
                <a16:creationId xmlns:a16="http://schemas.microsoft.com/office/drawing/2014/main" id="{2850BFEE-37D7-448F-D47C-F23EA8E23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8E42EE-9BB7-74EC-32BC-7F9885B02A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EDCCCA-E1E7-44FF-8ADE-6DCAA861AB69}" type="slidenum">
              <a:rPr lang="en-US" smtClean="0"/>
              <a:t>‹#›</a:t>
            </a:fld>
            <a:endParaRPr lang="en-US"/>
          </a:p>
        </p:txBody>
      </p:sp>
    </p:spTree>
    <p:extLst>
      <p:ext uri="{BB962C8B-B14F-4D97-AF65-F5344CB8AC3E}">
        <p14:creationId xmlns:p14="http://schemas.microsoft.com/office/powerpoint/2010/main" val="88799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1284F-454E-6223-C03A-5ADBDB0AFFAA}"/>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334EBD9-C921-55E7-737E-CABC6B057405}"/>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C12FBB48-B80B-E17C-79BF-65D3B84455AE}"/>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1</a:t>
            </a:r>
          </a:p>
        </p:txBody>
      </p:sp>
      <p:sp>
        <p:nvSpPr>
          <p:cNvPr id="6" name="Rectangle 5">
            <a:extLst>
              <a:ext uri="{FF2B5EF4-FFF2-40B4-BE49-F238E27FC236}">
                <a16:creationId xmlns:a16="http://schemas.microsoft.com/office/drawing/2014/main" id="{079BB042-F2F3-7A31-AE36-E0C17DA240D1}"/>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7C17CEA6-B8F4-5C42-09D8-38949FC5AE60}"/>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EE7EBCD9-A85D-2F58-CA12-62020D518DC1}"/>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0904151-B1A4-D478-07E2-62C8365A6BF1}"/>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DD3E2964-FCD9-7F39-D7A7-2AF644F59CDE}"/>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6EF9B7DB-5B49-C2A9-193F-7A752525707B}"/>
              </a:ext>
            </a:extLst>
          </p:cNvPr>
          <p:cNvSpPr txBox="1"/>
          <p:nvPr/>
        </p:nvSpPr>
        <p:spPr>
          <a:xfrm>
            <a:off x="332507" y="4703264"/>
            <a:ext cx="5566305" cy="646331"/>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In picture live camera of instructor narrating at bottom right of screen</a:t>
            </a:r>
          </a:p>
        </p:txBody>
      </p:sp>
      <p:sp>
        <p:nvSpPr>
          <p:cNvPr id="14" name="TextBox 13">
            <a:extLst>
              <a:ext uri="{FF2B5EF4-FFF2-40B4-BE49-F238E27FC236}">
                <a16:creationId xmlns:a16="http://schemas.microsoft.com/office/drawing/2014/main" id="{5673C0ED-CF89-2F6E-FC5C-89E21188151D}"/>
              </a:ext>
            </a:extLst>
          </p:cNvPr>
          <p:cNvSpPr txBox="1"/>
          <p:nvPr/>
        </p:nvSpPr>
        <p:spPr>
          <a:xfrm>
            <a:off x="387927" y="1520599"/>
            <a:ext cx="5203184" cy="923330"/>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Welcome to the Language Learning thru Immersion &amp; Context Module, Listening Comprehension.</a:t>
            </a:r>
          </a:p>
        </p:txBody>
      </p:sp>
      <p:pic>
        <p:nvPicPr>
          <p:cNvPr id="18" name="Picture 17">
            <a:extLst>
              <a:ext uri="{FF2B5EF4-FFF2-40B4-BE49-F238E27FC236}">
                <a16:creationId xmlns:a16="http://schemas.microsoft.com/office/drawing/2014/main" id="{7C41842F-F6F9-080F-C7B9-115741B69346}"/>
              </a:ext>
            </a:extLst>
          </p:cNvPr>
          <p:cNvPicPr>
            <a:picLocks noChangeAspect="1"/>
          </p:cNvPicPr>
          <p:nvPr/>
        </p:nvPicPr>
        <p:blipFill>
          <a:blip r:embed="rId2"/>
          <a:stretch>
            <a:fillRect/>
          </a:stretch>
        </p:blipFill>
        <p:spPr>
          <a:xfrm>
            <a:off x="6243890" y="2259417"/>
            <a:ext cx="5382330" cy="2934587"/>
          </a:xfrm>
          <a:prstGeom prst="rect">
            <a:avLst/>
          </a:prstGeom>
        </p:spPr>
      </p:pic>
    </p:spTree>
    <p:extLst>
      <p:ext uri="{BB962C8B-B14F-4D97-AF65-F5344CB8AC3E}">
        <p14:creationId xmlns:p14="http://schemas.microsoft.com/office/powerpoint/2010/main" val="330939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5C956-BFB9-B73B-21AB-A9D9FD575F4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C5C3C7F-76A9-2154-DFBA-48209F9C1688}"/>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8939DCE-CC41-E3E2-DBC5-B5D1772A974B}"/>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5CA4AEE6-ECD4-BB9F-F4B8-B7449F2167CD}"/>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2</a:t>
            </a:r>
          </a:p>
        </p:txBody>
      </p:sp>
      <p:sp>
        <p:nvSpPr>
          <p:cNvPr id="6" name="Rectangle 5">
            <a:extLst>
              <a:ext uri="{FF2B5EF4-FFF2-40B4-BE49-F238E27FC236}">
                <a16:creationId xmlns:a16="http://schemas.microsoft.com/office/drawing/2014/main" id="{935C7C10-BEEA-5AC4-8B12-32C31CFC8567}"/>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FC0B4641-1B54-E73B-9BDD-03FEBD3A6F0B}"/>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2B2445B0-CD04-3759-1123-634227EF418D}"/>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15F1B12-692A-563B-5216-17B7F9FA58E7}"/>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75A0D4E-0F83-6416-799D-DF00735A19EB}"/>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D4FAFE9A-5222-F826-33B4-73B4B42E0FE9}"/>
              </a:ext>
            </a:extLst>
          </p:cNvPr>
          <p:cNvSpPr txBox="1"/>
          <p:nvPr/>
        </p:nvSpPr>
        <p:spPr>
          <a:xfrm>
            <a:off x="332507" y="4703264"/>
            <a:ext cx="5566305" cy="646331"/>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 In picture live camera of instructor narrating at bottom right of screen</a:t>
            </a:r>
          </a:p>
        </p:txBody>
      </p:sp>
      <p:sp>
        <p:nvSpPr>
          <p:cNvPr id="14" name="TextBox 13">
            <a:extLst>
              <a:ext uri="{FF2B5EF4-FFF2-40B4-BE49-F238E27FC236}">
                <a16:creationId xmlns:a16="http://schemas.microsoft.com/office/drawing/2014/main" id="{97843DE2-EEB5-1735-1CE2-F1E5D41B0F75}"/>
              </a:ext>
            </a:extLst>
          </p:cNvPr>
          <p:cNvSpPr txBox="1"/>
          <p:nvPr/>
        </p:nvSpPr>
        <p:spPr>
          <a:xfrm>
            <a:off x="387927" y="1520599"/>
            <a:ext cx="5203184" cy="2308324"/>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In this module you will learn how to use a variety of resources and materials to demonstrate listening comprehension of context, words and phrases and demonstrate communicative proficiency and comprehension of context and conversation. These are learning objectives that will help you develop methods to develop lessons for your students of language learning.</a:t>
            </a:r>
          </a:p>
        </p:txBody>
      </p:sp>
      <p:pic>
        <p:nvPicPr>
          <p:cNvPr id="3" name="Picture 2">
            <a:extLst>
              <a:ext uri="{FF2B5EF4-FFF2-40B4-BE49-F238E27FC236}">
                <a16:creationId xmlns:a16="http://schemas.microsoft.com/office/drawing/2014/main" id="{8880F8B4-42AC-6101-F858-2CC23FB1D60B}"/>
              </a:ext>
            </a:extLst>
          </p:cNvPr>
          <p:cNvPicPr>
            <a:picLocks noChangeAspect="1"/>
          </p:cNvPicPr>
          <p:nvPr/>
        </p:nvPicPr>
        <p:blipFill>
          <a:blip r:embed="rId2"/>
          <a:stretch>
            <a:fillRect/>
          </a:stretch>
        </p:blipFill>
        <p:spPr>
          <a:xfrm>
            <a:off x="6153027" y="2190307"/>
            <a:ext cx="5481559" cy="3072809"/>
          </a:xfrm>
          <a:prstGeom prst="rect">
            <a:avLst/>
          </a:prstGeom>
        </p:spPr>
      </p:pic>
    </p:spTree>
    <p:extLst>
      <p:ext uri="{BB962C8B-B14F-4D97-AF65-F5344CB8AC3E}">
        <p14:creationId xmlns:p14="http://schemas.microsoft.com/office/powerpoint/2010/main" val="375461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00C99-ABC3-F063-950E-1617D75E36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6903F3-4FD4-4A65-608E-F6B2CECB5959}"/>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65B5D48-F701-FC23-3203-DCFACAEEAAFC}"/>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9D5439A3-72F2-9920-F2AD-8A9C961A3701}"/>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3</a:t>
            </a:r>
          </a:p>
        </p:txBody>
      </p:sp>
      <p:sp>
        <p:nvSpPr>
          <p:cNvPr id="6" name="Rectangle 5">
            <a:extLst>
              <a:ext uri="{FF2B5EF4-FFF2-40B4-BE49-F238E27FC236}">
                <a16:creationId xmlns:a16="http://schemas.microsoft.com/office/drawing/2014/main" id="{362BA473-F31C-0D42-6E55-AD93D83D6B7B}"/>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B7FECDA8-5C31-16E4-9FE6-BC123CCD482A}"/>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5F6A2356-3B26-083B-ED6B-8EB35352D5F4}"/>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E23A66B-FB0A-F7D7-FB1A-0625F3822710}"/>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D2147DC4-CD88-3383-A922-53BCEE2B0703}"/>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82657E0B-470B-8FF4-6069-8744C7C3A44E}"/>
              </a:ext>
            </a:extLst>
          </p:cNvPr>
          <p:cNvSpPr txBox="1"/>
          <p:nvPr/>
        </p:nvSpPr>
        <p:spPr>
          <a:xfrm>
            <a:off x="332507" y="4703264"/>
            <a:ext cx="5566305" cy="646331"/>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 In picture live camera of instructor narrating at bottom right of screen</a:t>
            </a:r>
          </a:p>
        </p:txBody>
      </p:sp>
      <p:sp>
        <p:nvSpPr>
          <p:cNvPr id="14" name="TextBox 13">
            <a:extLst>
              <a:ext uri="{FF2B5EF4-FFF2-40B4-BE49-F238E27FC236}">
                <a16:creationId xmlns:a16="http://schemas.microsoft.com/office/drawing/2014/main" id="{DDD11260-C9A7-00B6-1317-2E08C887219F}"/>
              </a:ext>
            </a:extLst>
          </p:cNvPr>
          <p:cNvSpPr txBox="1"/>
          <p:nvPr/>
        </p:nvSpPr>
        <p:spPr>
          <a:xfrm>
            <a:off x="387927" y="1520599"/>
            <a:ext cx="5203184" cy="923330"/>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For this module as well as developing lessons for your students, you must become familiar with these terms….</a:t>
            </a:r>
          </a:p>
        </p:txBody>
      </p:sp>
      <p:pic>
        <p:nvPicPr>
          <p:cNvPr id="8" name="Picture 7">
            <a:extLst>
              <a:ext uri="{FF2B5EF4-FFF2-40B4-BE49-F238E27FC236}">
                <a16:creationId xmlns:a16="http://schemas.microsoft.com/office/drawing/2014/main" id="{B62F76E8-45BF-D155-B550-34B8531162BF}"/>
              </a:ext>
            </a:extLst>
          </p:cNvPr>
          <p:cNvPicPr>
            <a:picLocks noChangeAspect="1"/>
          </p:cNvPicPr>
          <p:nvPr/>
        </p:nvPicPr>
        <p:blipFill>
          <a:blip r:embed="rId2"/>
          <a:stretch>
            <a:fillRect/>
          </a:stretch>
        </p:blipFill>
        <p:spPr>
          <a:xfrm>
            <a:off x="6237768" y="2190307"/>
            <a:ext cx="5438059" cy="3063596"/>
          </a:xfrm>
          <a:prstGeom prst="rect">
            <a:avLst/>
          </a:prstGeom>
        </p:spPr>
      </p:pic>
    </p:spTree>
    <p:extLst>
      <p:ext uri="{BB962C8B-B14F-4D97-AF65-F5344CB8AC3E}">
        <p14:creationId xmlns:p14="http://schemas.microsoft.com/office/powerpoint/2010/main" val="42134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32AE-9BD5-015C-0AA5-E8715FFFCF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976F61-E165-7F30-D037-01FDCEA1ABA5}"/>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9417048-75F3-22F6-0BBF-E7C28AD0B2FB}"/>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9A3045BA-9C2A-AB7B-5C85-D91C8188659E}"/>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5</a:t>
            </a:r>
          </a:p>
        </p:txBody>
      </p:sp>
      <p:sp>
        <p:nvSpPr>
          <p:cNvPr id="6" name="Rectangle 5">
            <a:extLst>
              <a:ext uri="{FF2B5EF4-FFF2-40B4-BE49-F238E27FC236}">
                <a16:creationId xmlns:a16="http://schemas.microsoft.com/office/drawing/2014/main" id="{C4EDEBFC-7BF1-DCB3-91CB-3A73F21C31B0}"/>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C741D669-F1F6-4700-7F0E-CF0FC88DFF79}"/>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7BF4EB3A-44DE-F3BB-DBD0-215049782861}"/>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CE8E10F-C52F-DA13-B75F-DBF5F79E2269}"/>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8C2A4F8-8589-2F3C-28B7-5132E0925E8A}"/>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92A13FE2-60AB-3743-C363-E70A67AB5795}"/>
              </a:ext>
            </a:extLst>
          </p:cNvPr>
          <p:cNvSpPr txBox="1"/>
          <p:nvPr/>
        </p:nvSpPr>
        <p:spPr>
          <a:xfrm>
            <a:off x="332507" y="4703264"/>
            <a:ext cx="5566305" cy="646331"/>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 In picture live camera of instructor narrating at bottom right of screen</a:t>
            </a:r>
          </a:p>
        </p:txBody>
      </p:sp>
      <p:sp>
        <p:nvSpPr>
          <p:cNvPr id="14" name="TextBox 13">
            <a:extLst>
              <a:ext uri="{FF2B5EF4-FFF2-40B4-BE49-F238E27FC236}">
                <a16:creationId xmlns:a16="http://schemas.microsoft.com/office/drawing/2014/main" id="{A39B07AD-563A-B9D9-020C-C6C43B2AAAA3}"/>
              </a:ext>
            </a:extLst>
          </p:cNvPr>
          <p:cNvSpPr txBox="1"/>
          <p:nvPr/>
        </p:nvSpPr>
        <p:spPr>
          <a:xfrm>
            <a:off x="387927" y="1520599"/>
            <a:ext cx="5203184" cy="1200329"/>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There are instructions for each exercise, but the general instructions are to listen first to the audio clip to understand the context before reviewing the questions. Then….</a:t>
            </a:r>
          </a:p>
        </p:txBody>
      </p:sp>
      <p:pic>
        <p:nvPicPr>
          <p:cNvPr id="3" name="Picture 2">
            <a:extLst>
              <a:ext uri="{FF2B5EF4-FFF2-40B4-BE49-F238E27FC236}">
                <a16:creationId xmlns:a16="http://schemas.microsoft.com/office/drawing/2014/main" id="{EF22C5AF-8B3A-FB75-7182-ED3BA9CC2ADC}"/>
              </a:ext>
            </a:extLst>
          </p:cNvPr>
          <p:cNvPicPr>
            <a:picLocks noChangeAspect="1"/>
          </p:cNvPicPr>
          <p:nvPr/>
        </p:nvPicPr>
        <p:blipFill>
          <a:blip r:embed="rId2"/>
          <a:stretch>
            <a:fillRect/>
          </a:stretch>
        </p:blipFill>
        <p:spPr>
          <a:xfrm>
            <a:off x="6237768" y="2230028"/>
            <a:ext cx="5307904" cy="3033088"/>
          </a:xfrm>
          <a:prstGeom prst="rect">
            <a:avLst/>
          </a:prstGeom>
        </p:spPr>
      </p:pic>
    </p:spTree>
    <p:extLst>
      <p:ext uri="{BB962C8B-B14F-4D97-AF65-F5344CB8AC3E}">
        <p14:creationId xmlns:p14="http://schemas.microsoft.com/office/powerpoint/2010/main" val="221021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07B03-8542-7E69-7B5A-346863C27A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DAAB59-B80C-9DF9-37E0-921CD4E3D979}"/>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5E6E2E4-3129-6193-E0DB-36C4185163EE}"/>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3AB0A16F-C213-BB74-6738-B84258D1B1CE}"/>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5</a:t>
            </a:r>
          </a:p>
        </p:txBody>
      </p:sp>
      <p:sp>
        <p:nvSpPr>
          <p:cNvPr id="6" name="Rectangle 5">
            <a:extLst>
              <a:ext uri="{FF2B5EF4-FFF2-40B4-BE49-F238E27FC236}">
                <a16:creationId xmlns:a16="http://schemas.microsoft.com/office/drawing/2014/main" id="{0DF7C31A-2F98-A797-4909-56BFBFB5CB88}"/>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F3A1F978-116D-DCAB-C1D0-57D58AF0FB79}"/>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DE1FE011-4E4B-BB28-0001-D126DBE22A4A}"/>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D38DF5F-DD37-5053-5840-A9C63017DCC4}"/>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77AD5B4-8A87-4A0C-1FE3-FC69B5556E13}"/>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B221E27C-AE1A-C961-E3E1-60F5605E5B09}"/>
              </a:ext>
            </a:extLst>
          </p:cNvPr>
          <p:cNvSpPr txBox="1"/>
          <p:nvPr/>
        </p:nvSpPr>
        <p:spPr>
          <a:xfrm>
            <a:off x="332507" y="4703264"/>
            <a:ext cx="5566305" cy="1754326"/>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 In picture live camera of instructor narrating at bottom right of screen.</a:t>
            </a:r>
          </a:p>
          <a:p>
            <a:endParaRPr lang="en-US" dirty="0">
              <a:solidFill>
                <a:schemeClr val="bg2">
                  <a:lumMod val="25000"/>
                </a:schemeClr>
              </a:solidFill>
              <a:latin typeface="Arial" panose="020B0604020202020204" pitchFamily="34" charset="0"/>
              <a:cs typeface="Arial" panose="020B0604020202020204" pitchFamily="34" charset="0"/>
            </a:endParaRPr>
          </a:p>
          <a:p>
            <a:r>
              <a:rPr lang="en-US" dirty="0">
                <a:solidFill>
                  <a:schemeClr val="bg2">
                    <a:lumMod val="25000"/>
                  </a:schemeClr>
                </a:solidFill>
                <a:latin typeface="Arial" panose="020B0604020202020204" pitchFamily="34" charset="0"/>
                <a:cs typeface="Arial" panose="020B0604020202020204" pitchFamily="34" charset="0"/>
              </a:rPr>
              <a:t>Click on the “Path” and see the list of module components and then click on “Listen” exercise one to go to next slide</a:t>
            </a:r>
          </a:p>
        </p:txBody>
      </p:sp>
      <p:sp>
        <p:nvSpPr>
          <p:cNvPr id="14" name="TextBox 13">
            <a:extLst>
              <a:ext uri="{FF2B5EF4-FFF2-40B4-BE49-F238E27FC236}">
                <a16:creationId xmlns:a16="http://schemas.microsoft.com/office/drawing/2014/main" id="{EE8A3E05-0D5F-8326-8321-CA2C8BBCD852}"/>
              </a:ext>
            </a:extLst>
          </p:cNvPr>
          <p:cNvSpPr txBox="1"/>
          <p:nvPr/>
        </p:nvSpPr>
        <p:spPr>
          <a:xfrm>
            <a:off x="387927" y="1520599"/>
            <a:ext cx="5203184" cy="1477328"/>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Here is a walkthrough of the Course path player. Note the components of the course and module on the left, including the introduction which is this video you are viewing along with its transcript. Next, we will go the first listening exercise. </a:t>
            </a:r>
          </a:p>
        </p:txBody>
      </p:sp>
      <p:pic>
        <p:nvPicPr>
          <p:cNvPr id="8" name="Picture 7">
            <a:extLst>
              <a:ext uri="{FF2B5EF4-FFF2-40B4-BE49-F238E27FC236}">
                <a16:creationId xmlns:a16="http://schemas.microsoft.com/office/drawing/2014/main" id="{40A360FA-1D54-932C-9F6F-6B3FA1D26B35}"/>
              </a:ext>
            </a:extLst>
          </p:cNvPr>
          <p:cNvPicPr>
            <a:picLocks noChangeAspect="1"/>
          </p:cNvPicPr>
          <p:nvPr/>
        </p:nvPicPr>
        <p:blipFill>
          <a:blip r:embed="rId2"/>
          <a:stretch>
            <a:fillRect/>
          </a:stretch>
        </p:blipFill>
        <p:spPr>
          <a:xfrm>
            <a:off x="6153028" y="2190306"/>
            <a:ext cx="5330134" cy="3013267"/>
          </a:xfrm>
          <a:prstGeom prst="rect">
            <a:avLst/>
          </a:prstGeom>
        </p:spPr>
      </p:pic>
    </p:spTree>
    <p:extLst>
      <p:ext uri="{BB962C8B-B14F-4D97-AF65-F5344CB8AC3E}">
        <p14:creationId xmlns:p14="http://schemas.microsoft.com/office/powerpoint/2010/main" val="135170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1A4C7-C08A-B465-75CE-93C97679850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F0B3C20-EBC4-BC6E-42B9-0151138C62B1}"/>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A6A990-069E-AD24-FE41-410C49F6CB0B}"/>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5DFE80AD-D863-D722-F8A1-7E452EFE8722}"/>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6</a:t>
            </a:r>
          </a:p>
        </p:txBody>
      </p:sp>
      <p:sp>
        <p:nvSpPr>
          <p:cNvPr id="6" name="Rectangle 5">
            <a:extLst>
              <a:ext uri="{FF2B5EF4-FFF2-40B4-BE49-F238E27FC236}">
                <a16:creationId xmlns:a16="http://schemas.microsoft.com/office/drawing/2014/main" id="{8EFBFB2D-7DFB-8BD1-47F7-9699EEBB5C36}"/>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FBF56A34-7118-B0FE-D203-30924A355965}"/>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F4EA0256-8A68-3681-B988-56342B312F20}"/>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F14A3EC-7AFF-2465-29CF-0CCD502670F1}"/>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A5177AC8-528A-9244-6C3B-8C9A4D6B7F1E}"/>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D4BD982B-33E6-416F-4BDD-7CC4A03DCC87}"/>
              </a:ext>
            </a:extLst>
          </p:cNvPr>
          <p:cNvSpPr txBox="1"/>
          <p:nvPr/>
        </p:nvSpPr>
        <p:spPr>
          <a:xfrm>
            <a:off x="332507" y="4593763"/>
            <a:ext cx="5648788" cy="1754326"/>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In picture live camera of instructor narrating at bottom right of screen.</a:t>
            </a:r>
          </a:p>
          <a:p>
            <a:r>
              <a:rPr lang="en-US" dirty="0">
                <a:solidFill>
                  <a:schemeClr val="bg2">
                    <a:lumMod val="25000"/>
                  </a:schemeClr>
                </a:solidFill>
                <a:latin typeface="Arial" panose="020B0604020202020204" pitchFamily="34" charset="0"/>
                <a:cs typeface="Arial" panose="020B0604020202020204" pitchFamily="34" charset="0"/>
              </a:rPr>
              <a:t>Click on sound bar to hear video clip.</a:t>
            </a:r>
          </a:p>
          <a:p>
            <a:r>
              <a:rPr lang="en-US" dirty="0">
                <a:solidFill>
                  <a:schemeClr val="bg2">
                    <a:lumMod val="25000"/>
                  </a:schemeClr>
                </a:solidFill>
                <a:latin typeface="Arial" panose="020B0604020202020204" pitchFamily="34" charset="0"/>
                <a:cs typeface="Arial" panose="020B0604020202020204" pitchFamily="34" charset="0"/>
              </a:rPr>
              <a:t>Click on Accordion + for audio transcript</a:t>
            </a:r>
          </a:p>
          <a:p>
            <a:r>
              <a:rPr lang="en-US" dirty="0">
                <a:solidFill>
                  <a:schemeClr val="bg2">
                    <a:lumMod val="25000"/>
                  </a:schemeClr>
                </a:solidFill>
                <a:latin typeface="Arial" panose="020B0604020202020204" pitchFamily="34" charset="0"/>
                <a:cs typeface="Arial" panose="020B0604020202020204" pitchFamily="34" charset="0"/>
              </a:rPr>
              <a:t>Click on embedded quiz to demonstrate how to advance through the questions. </a:t>
            </a:r>
          </a:p>
        </p:txBody>
      </p:sp>
      <p:sp>
        <p:nvSpPr>
          <p:cNvPr id="14" name="TextBox 13">
            <a:extLst>
              <a:ext uri="{FF2B5EF4-FFF2-40B4-BE49-F238E27FC236}">
                <a16:creationId xmlns:a16="http://schemas.microsoft.com/office/drawing/2014/main" id="{8883BFF6-F07A-44F2-0299-9AAD331B47D4}"/>
              </a:ext>
            </a:extLst>
          </p:cNvPr>
          <p:cNvSpPr txBox="1"/>
          <p:nvPr/>
        </p:nvSpPr>
        <p:spPr>
          <a:xfrm>
            <a:off x="387927" y="1520599"/>
            <a:ext cx="5203184" cy="2308324"/>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This is an example of one of the listening exercises. Notice the audio clip with optional transcript (if needed) and the visual image to help with context. See how we can advance through the four or five questions to read them before listening to the audio a second time and then coming back to answer them and move onto the reflection or discussion questions.</a:t>
            </a:r>
          </a:p>
        </p:txBody>
      </p:sp>
      <p:pic>
        <p:nvPicPr>
          <p:cNvPr id="15" name="Picture 14">
            <a:extLst>
              <a:ext uri="{FF2B5EF4-FFF2-40B4-BE49-F238E27FC236}">
                <a16:creationId xmlns:a16="http://schemas.microsoft.com/office/drawing/2014/main" id="{E2431B76-D88D-8E32-13C4-29A45AE7558F}"/>
              </a:ext>
            </a:extLst>
          </p:cNvPr>
          <p:cNvPicPr>
            <a:picLocks noChangeAspect="1"/>
          </p:cNvPicPr>
          <p:nvPr/>
        </p:nvPicPr>
        <p:blipFill>
          <a:blip r:embed="rId2"/>
          <a:stretch>
            <a:fillRect/>
          </a:stretch>
        </p:blipFill>
        <p:spPr>
          <a:xfrm>
            <a:off x="6237768" y="2233582"/>
            <a:ext cx="5351393" cy="3023569"/>
          </a:xfrm>
          <a:prstGeom prst="rect">
            <a:avLst/>
          </a:prstGeom>
        </p:spPr>
      </p:pic>
    </p:spTree>
    <p:extLst>
      <p:ext uri="{BB962C8B-B14F-4D97-AF65-F5344CB8AC3E}">
        <p14:creationId xmlns:p14="http://schemas.microsoft.com/office/powerpoint/2010/main" val="206597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6A27B-90DD-2D93-4E56-91DB6A6F54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FED4F42-3DAF-975C-34BA-C44976DF687F}"/>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C27374D-FAE3-865B-4560-110417C317CA}"/>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C9EB1EA-55F8-EC9F-C07F-22D62441F56B}"/>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7</a:t>
            </a:r>
          </a:p>
        </p:txBody>
      </p:sp>
      <p:sp>
        <p:nvSpPr>
          <p:cNvPr id="6" name="Rectangle 5">
            <a:extLst>
              <a:ext uri="{FF2B5EF4-FFF2-40B4-BE49-F238E27FC236}">
                <a16:creationId xmlns:a16="http://schemas.microsoft.com/office/drawing/2014/main" id="{9C823FE2-6397-582C-4182-6F8818D8B2D1}"/>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8C78D2E6-B970-1604-5976-E194B27197E6}"/>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2D774412-5A87-BB04-5B89-DFA4ADC203C3}"/>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93173C6-C89B-08BD-F1E3-D7E916F15E47}"/>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94293BB4-55C9-67F0-5D01-B1948520A8BF}"/>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AE90D3F1-FD21-9D31-EC14-068DC30F1336}"/>
              </a:ext>
            </a:extLst>
          </p:cNvPr>
          <p:cNvSpPr txBox="1"/>
          <p:nvPr/>
        </p:nvSpPr>
        <p:spPr>
          <a:xfrm>
            <a:off x="332507" y="4593763"/>
            <a:ext cx="5648788" cy="1754326"/>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In picture live camera of instructor narrating at bottom right of screen.</a:t>
            </a:r>
          </a:p>
          <a:p>
            <a:r>
              <a:rPr lang="en-US" dirty="0">
                <a:solidFill>
                  <a:schemeClr val="bg2">
                    <a:lumMod val="25000"/>
                  </a:schemeClr>
                </a:solidFill>
                <a:latin typeface="Arial" panose="020B0604020202020204" pitchFamily="34" charset="0"/>
                <a:cs typeface="Arial" panose="020B0604020202020204" pitchFamily="34" charset="0"/>
              </a:rPr>
              <a:t>Scroll down to see “Reflection ~ Lexical Association” prompt.</a:t>
            </a:r>
          </a:p>
          <a:p>
            <a:r>
              <a:rPr lang="en-US" dirty="0">
                <a:solidFill>
                  <a:schemeClr val="bg2">
                    <a:lumMod val="25000"/>
                  </a:schemeClr>
                </a:solidFill>
                <a:latin typeface="Arial" panose="020B0604020202020204" pitchFamily="34" charset="0"/>
                <a:cs typeface="Arial" panose="020B0604020202020204" pitchFamily="34" charset="0"/>
              </a:rPr>
              <a:t>Click on the “Discuss” tab on the course player to go to next slide</a:t>
            </a:r>
          </a:p>
        </p:txBody>
      </p:sp>
      <p:sp>
        <p:nvSpPr>
          <p:cNvPr id="14" name="TextBox 13">
            <a:extLst>
              <a:ext uri="{FF2B5EF4-FFF2-40B4-BE49-F238E27FC236}">
                <a16:creationId xmlns:a16="http://schemas.microsoft.com/office/drawing/2014/main" id="{45FC0F0D-1BE4-390A-FF78-95E5E9725D69}"/>
              </a:ext>
            </a:extLst>
          </p:cNvPr>
          <p:cNvSpPr txBox="1"/>
          <p:nvPr/>
        </p:nvSpPr>
        <p:spPr>
          <a:xfrm>
            <a:off x="387927" y="1520599"/>
            <a:ext cx="5203184" cy="1477328"/>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After completing each question you can “check” your answer and receive feedback as to whether it is right or wrong. Once you have completed all questions, move onto the reflection or discussion section at the bottom.</a:t>
            </a:r>
          </a:p>
        </p:txBody>
      </p:sp>
      <p:pic>
        <p:nvPicPr>
          <p:cNvPr id="3" name="Picture 2">
            <a:extLst>
              <a:ext uri="{FF2B5EF4-FFF2-40B4-BE49-F238E27FC236}">
                <a16:creationId xmlns:a16="http://schemas.microsoft.com/office/drawing/2014/main" id="{102FFEEF-AAD4-B782-1C3B-F3DEA5BFEA17}"/>
              </a:ext>
            </a:extLst>
          </p:cNvPr>
          <p:cNvPicPr>
            <a:picLocks noChangeAspect="1"/>
          </p:cNvPicPr>
          <p:nvPr/>
        </p:nvPicPr>
        <p:blipFill>
          <a:blip r:embed="rId2"/>
          <a:stretch>
            <a:fillRect/>
          </a:stretch>
        </p:blipFill>
        <p:spPr>
          <a:xfrm>
            <a:off x="6244267" y="2272631"/>
            <a:ext cx="5383824" cy="2908160"/>
          </a:xfrm>
          <a:prstGeom prst="rect">
            <a:avLst/>
          </a:prstGeom>
        </p:spPr>
      </p:pic>
    </p:spTree>
    <p:extLst>
      <p:ext uri="{BB962C8B-B14F-4D97-AF65-F5344CB8AC3E}">
        <p14:creationId xmlns:p14="http://schemas.microsoft.com/office/powerpoint/2010/main" val="211716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1593A-141F-3748-33ED-D0E124A7C7B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22FE63-9B26-38CC-6A44-59CB29989916}"/>
              </a:ext>
            </a:extLst>
          </p:cNvPr>
          <p:cNvSpPr/>
          <p:nvPr/>
        </p:nvSpPr>
        <p:spPr>
          <a:xfrm>
            <a:off x="332509" y="344384"/>
            <a:ext cx="11471564" cy="61989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825FDB-D4A8-4DEC-556F-87ED5DE75175}"/>
              </a:ext>
            </a:extLst>
          </p:cNvPr>
          <p:cNvSpPr/>
          <p:nvPr/>
        </p:nvSpPr>
        <p:spPr>
          <a:xfrm>
            <a:off x="6153031" y="2190307"/>
            <a:ext cx="5564048" cy="3072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E3E23B5-6ABE-BDA0-FD72-9A0D1C43D1E3}"/>
              </a:ext>
            </a:extLst>
          </p:cNvPr>
          <p:cNvSpPr/>
          <p:nvPr/>
        </p:nvSpPr>
        <p:spPr>
          <a:xfrm>
            <a:off x="332509" y="344384"/>
            <a:ext cx="11471564" cy="451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Module: Listening Comprehension							Slide No. 8</a:t>
            </a:r>
          </a:p>
        </p:txBody>
      </p:sp>
      <p:sp>
        <p:nvSpPr>
          <p:cNvPr id="6" name="Rectangle 5">
            <a:extLst>
              <a:ext uri="{FF2B5EF4-FFF2-40B4-BE49-F238E27FC236}">
                <a16:creationId xmlns:a16="http://schemas.microsoft.com/office/drawing/2014/main" id="{5E7399A5-1E24-8CA4-E8C6-6E373348D05C}"/>
              </a:ext>
            </a:extLst>
          </p:cNvPr>
          <p:cNvSpPr/>
          <p:nvPr/>
        </p:nvSpPr>
        <p:spPr>
          <a:xfrm>
            <a:off x="332510" y="795647"/>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Audio Narration</a:t>
            </a:r>
          </a:p>
        </p:txBody>
      </p:sp>
      <p:sp>
        <p:nvSpPr>
          <p:cNvPr id="7" name="Rectangle 6">
            <a:extLst>
              <a:ext uri="{FF2B5EF4-FFF2-40B4-BE49-F238E27FC236}">
                <a16:creationId xmlns:a16="http://schemas.microsoft.com/office/drawing/2014/main" id="{E12EF773-1634-E1E8-181F-362EB8A4252B}"/>
              </a:ext>
            </a:extLst>
          </p:cNvPr>
          <p:cNvSpPr/>
          <p:nvPr/>
        </p:nvSpPr>
        <p:spPr>
          <a:xfrm>
            <a:off x="6068292" y="79564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Slide Mockup</a:t>
            </a:r>
          </a:p>
        </p:txBody>
      </p:sp>
      <p:cxnSp>
        <p:nvCxnSpPr>
          <p:cNvPr id="9" name="Straight Connector 8">
            <a:extLst>
              <a:ext uri="{FF2B5EF4-FFF2-40B4-BE49-F238E27FC236}">
                <a16:creationId xmlns:a16="http://schemas.microsoft.com/office/drawing/2014/main" id="{F34CDAD9-784C-77AB-299C-D8911837F20A}"/>
              </a:ext>
            </a:extLst>
          </p:cNvPr>
          <p:cNvCxnSpPr>
            <a:stCxn id="4" idx="2"/>
            <a:endCxn id="5" idx="2"/>
          </p:cNvCxnSpPr>
          <p:nvPr/>
        </p:nvCxnSpPr>
        <p:spPr>
          <a:xfrm flipV="1">
            <a:off x="6068291" y="795647"/>
            <a:ext cx="0" cy="5747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CC333AA-90CF-5E0E-4FB4-EE73DE89CF71}"/>
              </a:ext>
            </a:extLst>
          </p:cNvPr>
          <p:cNvCxnSpPr>
            <a:cxnSpLocks/>
          </p:cNvCxnSpPr>
          <p:nvPr/>
        </p:nvCxnSpPr>
        <p:spPr>
          <a:xfrm flipV="1">
            <a:off x="332507" y="4112812"/>
            <a:ext cx="5735783" cy="14844"/>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61D477AA-59A4-B4AA-E1F4-C2F2FFD7CB5D}"/>
              </a:ext>
            </a:extLst>
          </p:cNvPr>
          <p:cNvSpPr/>
          <p:nvPr/>
        </p:nvSpPr>
        <p:spPr>
          <a:xfrm>
            <a:off x="332507" y="4127656"/>
            <a:ext cx="5735782" cy="451263"/>
          </a:xfrm>
          <a:prstGeom prst="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Interactivity &amp; Programming Notes</a:t>
            </a:r>
          </a:p>
        </p:txBody>
      </p:sp>
      <p:sp>
        <p:nvSpPr>
          <p:cNvPr id="13" name="TextBox 12">
            <a:extLst>
              <a:ext uri="{FF2B5EF4-FFF2-40B4-BE49-F238E27FC236}">
                <a16:creationId xmlns:a16="http://schemas.microsoft.com/office/drawing/2014/main" id="{5344CFCF-C696-366F-4DBF-1671C752B1C9}"/>
              </a:ext>
            </a:extLst>
          </p:cNvPr>
          <p:cNvSpPr txBox="1"/>
          <p:nvPr/>
        </p:nvSpPr>
        <p:spPr>
          <a:xfrm>
            <a:off x="332507" y="4593763"/>
            <a:ext cx="5648788" cy="646331"/>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In picture live camera of instructor narrating at bottom right of screen.</a:t>
            </a:r>
          </a:p>
        </p:txBody>
      </p:sp>
      <p:sp>
        <p:nvSpPr>
          <p:cNvPr id="14" name="TextBox 13">
            <a:extLst>
              <a:ext uri="{FF2B5EF4-FFF2-40B4-BE49-F238E27FC236}">
                <a16:creationId xmlns:a16="http://schemas.microsoft.com/office/drawing/2014/main" id="{38AA3D40-6154-079E-8B6A-AF707CE2AAEA}"/>
              </a:ext>
            </a:extLst>
          </p:cNvPr>
          <p:cNvSpPr txBox="1"/>
          <p:nvPr/>
        </p:nvSpPr>
        <p:spPr>
          <a:xfrm>
            <a:off x="387927" y="1394621"/>
            <a:ext cx="5203184" cy="2585323"/>
          </a:xfrm>
          <a:prstGeom prst="rect">
            <a:avLst/>
          </a:prstGeom>
          <a:noFill/>
        </p:spPr>
        <p:txBody>
          <a:bodyPr wrap="square" rtlCol="0">
            <a:spAutoFit/>
          </a:bodyPr>
          <a:lstStyle/>
          <a:p>
            <a:r>
              <a:rPr lang="en-US" dirty="0">
                <a:solidFill>
                  <a:schemeClr val="bg2">
                    <a:lumMod val="25000"/>
                  </a:schemeClr>
                </a:solidFill>
                <a:latin typeface="Arial" panose="020B0604020202020204" pitchFamily="34" charset="0"/>
                <a:cs typeface="Arial" panose="020B0604020202020204" pitchFamily="34" charset="0"/>
              </a:rPr>
              <a:t>Finally, this is the course discussion tab. Now this is a discussion area for all participants in the course and specific to any subject. Please refer to any assignments that have specific discussion prompt areas for them. </a:t>
            </a:r>
          </a:p>
          <a:p>
            <a:endParaRPr lang="en-US" dirty="0">
              <a:solidFill>
                <a:schemeClr val="bg2">
                  <a:lumMod val="25000"/>
                </a:schemeClr>
              </a:solidFill>
              <a:latin typeface="Arial" panose="020B0604020202020204" pitchFamily="34" charset="0"/>
              <a:cs typeface="Arial" panose="020B0604020202020204" pitchFamily="34" charset="0"/>
            </a:endParaRPr>
          </a:p>
          <a:p>
            <a:r>
              <a:rPr lang="en-US" dirty="0">
                <a:solidFill>
                  <a:schemeClr val="bg2">
                    <a:lumMod val="25000"/>
                  </a:schemeClr>
                </a:solidFill>
                <a:latin typeface="Arial" panose="020B0604020202020204" pitchFamily="34" charset="0"/>
                <a:cs typeface="Arial" panose="020B0604020202020204" pitchFamily="34" charset="0"/>
              </a:rPr>
              <a:t>If you have any questions about this module or course, please reach out to your instructor. Thank you and enjoy!</a:t>
            </a:r>
          </a:p>
        </p:txBody>
      </p:sp>
      <p:pic>
        <p:nvPicPr>
          <p:cNvPr id="3" name="Picture 2">
            <a:extLst>
              <a:ext uri="{FF2B5EF4-FFF2-40B4-BE49-F238E27FC236}">
                <a16:creationId xmlns:a16="http://schemas.microsoft.com/office/drawing/2014/main" id="{7FA1057E-E8CE-5E0E-8054-2D9BD3A0024C}"/>
              </a:ext>
            </a:extLst>
          </p:cNvPr>
          <p:cNvPicPr>
            <a:picLocks noChangeAspect="1"/>
          </p:cNvPicPr>
          <p:nvPr/>
        </p:nvPicPr>
        <p:blipFill>
          <a:blip r:embed="rId2"/>
          <a:stretch>
            <a:fillRect/>
          </a:stretch>
        </p:blipFill>
        <p:spPr>
          <a:xfrm>
            <a:off x="6153028" y="2190307"/>
            <a:ext cx="5351398" cy="2984950"/>
          </a:xfrm>
          <a:prstGeom prst="rect">
            <a:avLst/>
          </a:prstGeom>
        </p:spPr>
      </p:pic>
    </p:spTree>
    <p:extLst>
      <p:ext uri="{BB962C8B-B14F-4D97-AF65-F5344CB8AC3E}">
        <p14:creationId xmlns:p14="http://schemas.microsoft.com/office/powerpoint/2010/main" val="382325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713</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G</dc:creator>
  <cp:lastModifiedBy>Carol G</cp:lastModifiedBy>
  <cp:revision>2</cp:revision>
  <dcterms:created xsi:type="dcterms:W3CDTF">2025-06-23T12:04:40Z</dcterms:created>
  <dcterms:modified xsi:type="dcterms:W3CDTF">2025-06-23T13:10:45Z</dcterms:modified>
</cp:coreProperties>
</file>