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10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0D65-C64D-44FB-9152-4CC2DE0C9198}" type="datetime1">
              <a:rPr lang="en-US" smtClean="0"/>
              <a:pPr/>
              <a:t>9/12/19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35EB0-D091-417E-ACD5-D65E1C7D8524}" type="datetime1">
              <a:rPr lang="en-US" smtClean="0"/>
              <a:pPr/>
              <a:t>9/12/19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09F9-C7D6-4C52-A7E8-5101239A0BA2}" type="datetime1">
              <a:rPr lang="en-US" smtClean="0"/>
              <a:pPr/>
              <a:t>9/12/19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64A4-35FB-42B6-9183-2C0CE0E36649}" type="datetime1">
              <a:rPr lang="en-US" smtClean="0"/>
              <a:pPr/>
              <a:t>9/12/19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683B9-6ECA-47FA-93CF-B124A0FAC208}" type="datetime1">
              <a:rPr lang="en-US" smtClean="0"/>
              <a:pPr/>
              <a:t>9/12/19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FF66B-9476-4BB3-85E9-E01854F07F90}" type="datetime1">
              <a:rPr lang="en-US" smtClean="0"/>
              <a:pPr/>
              <a:t>9/12/19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23FBD-8F7D-4F85-8085-67BFDB05CB71}" type="datetime1">
              <a:rPr lang="en-US" smtClean="0"/>
              <a:pPr/>
              <a:t>9/12/19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D789A-1220-4441-8676-44A034051BFD}" type="datetime1">
              <a:rPr lang="en-US" smtClean="0"/>
              <a:pPr/>
              <a:t>9/12/19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A266-E364-4B5E-98DD-432668182E1E}" type="datetime1">
              <a:rPr lang="en-US" smtClean="0"/>
              <a:pPr/>
              <a:t>9/12/19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2040-9975-4642-A906-1DF87F8BE202}" type="datetime1">
              <a:rPr lang="en-US" smtClean="0"/>
              <a:pPr/>
              <a:t>9/12/19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52B4A-BA08-4841-AB08-A0D822ABC34D}" type="datetime1">
              <a:rPr lang="en-US" smtClean="0"/>
              <a:pPr/>
              <a:t>9/12/19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75D48070-6A81-47D0-9810-1540B9FEFF61}" type="datetime1">
              <a:rPr lang="en-US" smtClean="0"/>
              <a:pPr/>
              <a:t>9/12/19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fitefire.org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onedrive.live.com/?authkey=!AO-g-JrhCr87Dtg&amp;id=449C3298C863DB43!650857&amp;cid=449C3298C863DB43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firetechacademy.com" TargetMode="External"/><Relationship Id="rId3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fafsa.ed.gov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6000" dirty="0" smtClean="0"/>
              <a:t>Fire Intro/What’s Next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 smtClean="0"/>
              <a:t>“</a:t>
            </a:r>
            <a:r>
              <a:rPr lang="en-US" dirty="0" err="1" smtClean="0"/>
              <a:t>Sooo</a:t>
            </a:r>
            <a:r>
              <a:rPr lang="mr-IN" dirty="0" smtClean="0"/>
              <a:t>…</a:t>
            </a:r>
            <a:r>
              <a:rPr lang="en-US" dirty="0" smtClean="0"/>
              <a:t>I took this Fire and EMS class and where do I go from here?”</a:t>
            </a:r>
            <a:endParaRPr lang="en-US" dirty="0"/>
          </a:p>
        </p:txBody>
      </p:sp>
      <p:pic>
        <p:nvPicPr>
          <p:cNvPr id="4" name="Picture 3" descr="FireEMSPathsWeb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7245" y="115645"/>
            <a:ext cx="2799677" cy="2799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33085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Mission</a:t>
            </a:r>
          </a:p>
          <a:p>
            <a:r>
              <a:rPr lang="en-US" dirty="0" smtClean="0"/>
              <a:t>Instructors</a:t>
            </a:r>
          </a:p>
          <a:p>
            <a:r>
              <a:rPr lang="en-US" dirty="0" smtClean="0"/>
              <a:t>Website  </a:t>
            </a:r>
            <a:r>
              <a:rPr lang="en-US" dirty="0" smtClean="0">
                <a:hlinkClick r:id="rId2"/>
              </a:rPr>
              <a:t>www.fitefire.org</a:t>
            </a:r>
            <a:endParaRPr lang="en-US" dirty="0" smtClean="0"/>
          </a:p>
          <a:p>
            <a:r>
              <a:rPr lang="en-US" dirty="0" smtClean="0"/>
              <a:t>Schedule</a:t>
            </a:r>
          </a:p>
          <a:p>
            <a:r>
              <a:rPr lang="en-US" dirty="0" smtClean="0"/>
              <a:t>FAQs</a:t>
            </a:r>
          </a:p>
          <a:p>
            <a:pPr lvl="1"/>
            <a:r>
              <a:rPr lang="en-US" smtClean="0"/>
              <a:t>Fees, equipment</a:t>
            </a:r>
            <a:r>
              <a:rPr lang="en-US" dirty="0" smtClean="0"/>
              <a:t>, transportation, certificates, </a:t>
            </a:r>
            <a:r>
              <a:rPr lang="en-US" dirty="0" err="1" smtClean="0"/>
              <a:t>etc</a:t>
            </a:r>
            <a:endParaRPr lang="en-US" dirty="0" smtClean="0"/>
          </a:p>
          <a:p>
            <a:pPr marL="0" lvl="1" indent="320675"/>
            <a:r>
              <a:rPr lang="en-US" dirty="0" smtClean="0"/>
              <a:t>Clothing store-On the website-NOT MANDATORY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3620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7543800" cy="1600200"/>
          </a:xfrm>
        </p:spPr>
        <p:txBody>
          <a:bodyPr/>
          <a:lstStyle/>
          <a:p>
            <a:pPr algn="ctr"/>
            <a:r>
              <a:rPr lang="en-US" dirty="0" smtClean="0"/>
              <a:t>North Bend and Stuff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Video-</a:t>
            </a:r>
            <a:r>
              <a:rPr lang="en-US" dirty="0" smtClean="0">
                <a:hlinkClick r:id="rId2"/>
              </a:rPr>
              <a:t>North Bend</a:t>
            </a:r>
            <a:endParaRPr lang="en-US" dirty="0" smtClean="0"/>
          </a:p>
          <a:p>
            <a:r>
              <a:rPr lang="en-US" dirty="0" smtClean="0"/>
              <a:t>Additional opportunities during regular class</a:t>
            </a:r>
          </a:p>
          <a:p>
            <a:pPr lvl="1"/>
            <a:r>
              <a:rPr lang="en-US" dirty="0" smtClean="0"/>
              <a:t>CPR, auto extrication, drill days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3221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949146"/>
            <a:ext cx="6781800" cy="1600200"/>
          </a:xfrm>
        </p:spPr>
        <p:txBody>
          <a:bodyPr/>
          <a:lstStyle/>
          <a:p>
            <a:pPr algn="ctr"/>
            <a:r>
              <a:rPr lang="en-US" dirty="0" smtClean="0"/>
              <a:t>    FIRE Tech Academy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87595"/>
            <a:ext cx="7543800" cy="4453138"/>
          </a:xfrm>
        </p:spPr>
        <p:txBody>
          <a:bodyPr/>
          <a:lstStyle/>
          <a:p>
            <a:r>
              <a:rPr lang="en-US" dirty="0" smtClean="0"/>
              <a:t>Website: </a:t>
            </a:r>
            <a:r>
              <a:rPr lang="en-US" dirty="0" smtClean="0">
                <a:hlinkClick r:id="rId2"/>
              </a:rPr>
              <a:t>www.firetechacademy.com</a:t>
            </a:r>
            <a:endParaRPr lang="en-US" dirty="0" smtClean="0"/>
          </a:p>
          <a:p>
            <a:r>
              <a:rPr lang="en-US" dirty="0" smtClean="0"/>
              <a:t>EMT Class-Spring 2020-Feb. 29-May 9</a:t>
            </a:r>
          </a:p>
          <a:p>
            <a:pPr lvl="1"/>
            <a:r>
              <a:rPr lang="en-US" dirty="0" smtClean="0"/>
              <a:t>Tues/Thurs 6PM-9:30PM --Sat. 8AM-5PM</a:t>
            </a:r>
          </a:p>
          <a:p>
            <a:pPr lvl="1"/>
            <a:r>
              <a:rPr lang="en-US" dirty="0" smtClean="0"/>
              <a:t>$300 for students in WANIC Consortium-$2000 for public</a:t>
            </a:r>
          </a:p>
          <a:p>
            <a:r>
              <a:rPr lang="en-US" dirty="0" err="1" smtClean="0"/>
              <a:t>Wildland</a:t>
            </a:r>
            <a:r>
              <a:rPr lang="en-US" dirty="0" smtClean="0"/>
              <a:t>/Red Card/Incident Qualification</a:t>
            </a:r>
          </a:p>
          <a:p>
            <a:pPr lvl="1"/>
            <a:r>
              <a:rPr lang="en-US" dirty="0" smtClean="0"/>
              <a:t>5 online courses and one 8-hour field day (mandatory).</a:t>
            </a:r>
          </a:p>
          <a:p>
            <a:pPr lvl="1"/>
            <a:r>
              <a:rPr lang="en-US" dirty="0" smtClean="0"/>
              <a:t>Fall class and Spring class</a:t>
            </a:r>
          </a:p>
          <a:p>
            <a:pPr lvl="1"/>
            <a:r>
              <a:rPr lang="en-US" dirty="0" smtClean="0"/>
              <a:t>Sept. 30 sign-up for Fall-Dec. 7 field day (tentative), January 6 sign-up for Spring- March 28 field day</a:t>
            </a:r>
          </a:p>
          <a:p>
            <a:pPr lvl="1"/>
            <a:r>
              <a:rPr lang="en-US" dirty="0" smtClean="0"/>
              <a:t>$300 for all students</a:t>
            </a:r>
            <a:endParaRPr lang="en-US" dirty="0"/>
          </a:p>
        </p:txBody>
      </p:sp>
      <p:pic>
        <p:nvPicPr>
          <p:cNvPr id="6" name="Picture 5" descr="FIREtech logo FINAL (4)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9914" y="4411313"/>
            <a:ext cx="3530600" cy="1403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01060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   What’s Next?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Hard work IS the shortcut.</a:t>
            </a:r>
          </a:p>
          <a:p>
            <a:r>
              <a:rPr lang="en-US" dirty="0" smtClean="0"/>
              <a:t>Reverse engineer the PLAN.</a:t>
            </a:r>
          </a:p>
          <a:p>
            <a:r>
              <a:rPr lang="en-US" dirty="0" smtClean="0"/>
              <a:t>Do I HAVE to go to college?</a:t>
            </a:r>
          </a:p>
          <a:p>
            <a:r>
              <a:rPr lang="en-US" dirty="0" smtClean="0"/>
              <a:t>Start here-Financial Aid-FAFSA  </a:t>
            </a:r>
            <a:r>
              <a:rPr lang="en-US" u="sng" dirty="0">
                <a:hlinkClick r:id="rId2"/>
              </a:rPr>
              <a:t>https://fafsa.ed.gov/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dirty="0" smtClean="0"/>
              <a:t>Even if you think you will not qualify, fill out the info</a:t>
            </a:r>
          </a:p>
        </p:txBody>
      </p:sp>
    </p:spTree>
    <p:extLst>
      <p:ext uri="{BB962C8B-B14F-4D97-AF65-F5344CB8AC3E}">
        <p14:creationId xmlns:p14="http://schemas.microsoft.com/office/powerpoint/2010/main" val="15379113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What’s Next</a:t>
            </a:r>
            <a:r>
              <a:rPr lang="mr-IN" dirty="0" smtClean="0"/>
              <a:t>…</a:t>
            </a:r>
            <a:r>
              <a:rPr lang="en-US" dirty="0" smtClean="0"/>
              <a:t>College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Everett Community College</a:t>
            </a:r>
          </a:p>
          <a:p>
            <a:r>
              <a:rPr lang="en-US" dirty="0" smtClean="0"/>
              <a:t>Oklahoma State University</a:t>
            </a:r>
          </a:p>
          <a:p>
            <a:pPr lvl="1"/>
            <a:r>
              <a:rPr lang="en-US" dirty="0" smtClean="0"/>
              <a:t>Fire Safety Engineering</a:t>
            </a:r>
          </a:p>
          <a:p>
            <a:r>
              <a:rPr lang="en-US" dirty="0" smtClean="0"/>
              <a:t>Central Washington University</a:t>
            </a:r>
          </a:p>
          <a:p>
            <a:pPr lvl="1"/>
            <a:r>
              <a:rPr lang="en-US" dirty="0" err="1" smtClean="0"/>
              <a:t>Paramedicine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4335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What’s Next-Fire Experience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Residencies-Format</a:t>
            </a:r>
          </a:p>
          <a:p>
            <a:pPr lvl="1"/>
            <a:r>
              <a:rPr lang="en-US" dirty="0" smtClean="0"/>
              <a:t>Getchell</a:t>
            </a:r>
          </a:p>
          <a:p>
            <a:pPr lvl="1"/>
            <a:r>
              <a:rPr lang="en-US" dirty="0" err="1" smtClean="0"/>
              <a:t>Goldbar</a:t>
            </a:r>
            <a:r>
              <a:rPr lang="en-US" dirty="0" smtClean="0"/>
              <a:t>/Index/Snoqualmie</a:t>
            </a:r>
          </a:p>
          <a:p>
            <a:pPr lvl="1"/>
            <a:r>
              <a:rPr lang="en-US" dirty="0" smtClean="0"/>
              <a:t>Mountain View</a:t>
            </a:r>
          </a:p>
          <a:p>
            <a:pPr lvl="1"/>
            <a:r>
              <a:rPr lang="en-US" dirty="0" smtClean="0"/>
              <a:t>Eastern Washington-Leavenworth, Douglas County #2, Cheney</a:t>
            </a:r>
          </a:p>
          <a:p>
            <a:pPr marL="273050" lvl="1" indent="-273050"/>
            <a:r>
              <a:rPr lang="en-US" dirty="0" smtClean="0"/>
              <a:t>Volunteer/Part-paid-</a:t>
            </a:r>
          </a:p>
          <a:p>
            <a:pPr marL="547370" lvl="2" indent="-273050"/>
            <a:r>
              <a:rPr lang="en-US" dirty="0" smtClean="0"/>
              <a:t>North County-Arlington/Stanwood</a:t>
            </a:r>
          </a:p>
          <a:p>
            <a:pPr marL="547370" lvl="2" indent="-273050"/>
            <a:r>
              <a:rPr lang="en-US" dirty="0" smtClean="0"/>
              <a:t>Skagit, Whatcom, Thurston, Spokane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62650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7543800" cy="16002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 What’s Next-Combination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University of Alaska-Fairbanks</a:t>
            </a:r>
          </a:p>
          <a:p>
            <a:pPr lvl="1"/>
            <a:r>
              <a:rPr lang="en-US" dirty="0" err="1" smtClean="0"/>
              <a:t>Steese</a:t>
            </a:r>
            <a:r>
              <a:rPr lang="en-US" dirty="0" smtClean="0"/>
              <a:t>, University, Chena-</a:t>
            </a:r>
            <a:r>
              <a:rPr lang="en-US" dirty="0" err="1" smtClean="0"/>
              <a:t>Goldstream</a:t>
            </a:r>
            <a:r>
              <a:rPr lang="en-US" dirty="0" smtClean="0"/>
              <a:t>, North Star</a:t>
            </a:r>
          </a:p>
          <a:p>
            <a:pPr lvl="1"/>
            <a:r>
              <a:rPr lang="en-US" dirty="0" smtClean="0"/>
              <a:t>2-year Fire Science, 4-year </a:t>
            </a:r>
            <a:r>
              <a:rPr lang="en-US" dirty="0" err="1" smtClean="0"/>
              <a:t>Emerg</a:t>
            </a:r>
            <a:r>
              <a:rPr lang="en-US" dirty="0" smtClean="0"/>
              <a:t>. Man. or </a:t>
            </a:r>
            <a:r>
              <a:rPr lang="en-US" dirty="0" err="1" smtClean="0"/>
              <a:t>Paramedicine</a:t>
            </a:r>
            <a:endParaRPr lang="en-US" dirty="0" smtClean="0"/>
          </a:p>
          <a:p>
            <a:pPr marL="287338" lvl="1" indent="-273050"/>
            <a:r>
              <a:rPr lang="en-US" dirty="0" smtClean="0"/>
              <a:t>Skagit Valley College</a:t>
            </a:r>
          </a:p>
          <a:p>
            <a:pPr marL="561658" lvl="2" indent="-273050"/>
            <a:r>
              <a:rPr lang="en-US" dirty="0" smtClean="0"/>
              <a:t>2-year, full scholarship-2</a:t>
            </a:r>
            <a:r>
              <a:rPr lang="en-US" baseline="30000" dirty="0" smtClean="0"/>
              <a:t>nd</a:t>
            </a:r>
            <a:r>
              <a:rPr lang="en-US" dirty="0" smtClean="0"/>
              <a:t> year working at various volunteer departments in Skagit County</a:t>
            </a:r>
          </a:p>
          <a:p>
            <a:pPr marL="298450" lvl="2" indent="-273050"/>
            <a:r>
              <a:rPr lang="en-US" dirty="0" err="1" smtClean="0"/>
              <a:t>Chemeketa</a:t>
            </a:r>
            <a:r>
              <a:rPr lang="en-US" dirty="0" smtClean="0"/>
              <a:t>-Salem, Ore. </a:t>
            </a:r>
            <a:r>
              <a:rPr lang="en-US" dirty="0"/>
              <a:t>a</a:t>
            </a:r>
            <a:r>
              <a:rPr lang="en-US" dirty="0" smtClean="0"/>
              <a:t>rea.  2-year Fire Science- College Fire Department Internship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1707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Newsprint.thmx</Template>
  <TotalTime>74</TotalTime>
  <Words>362</Words>
  <Application>Microsoft Macintosh PowerPoint</Application>
  <PresentationFormat>On-screen Show (4:3)</PresentationFormat>
  <Paragraphs>52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Newsprint</vt:lpstr>
      <vt:lpstr>Fire Intro/What’s Next</vt:lpstr>
      <vt:lpstr>The Class</vt:lpstr>
      <vt:lpstr>North Bend and Stuff</vt:lpstr>
      <vt:lpstr>    FIRE Tech Academy</vt:lpstr>
      <vt:lpstr>   What’s Next?</vt:lpstr>
      <vt:lpstr>What’s Next…College</vt:lpstr>
      <vt:lpstr>What’s Next-Fire Experience</vt:lpstr>
      <vt:lpstr> What’s Next-Combination</vt:lpstr>
    </vt:vector>
  </TitlesOfParts>
  <Company>Explorer Post #2132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Fire Intro/What’s Next</dc:title>
  <dc:creator>Jack Greaves</dc:creator>
  <cp:lastModifiedBy>Jack Greaves</cp:lastModifiedBy>
  <cp:revision>8</cp:revision>
  <dcterms:created xsi:type="dcterms:W3CDTF">2019-09-12T21:53:15Z</dcterms:created>
  <dcterms:modified xsi:type="dcterms:W3CDTF">2019-09-12T23:07:45Z</dcterms:modified>
</cp:coreProperties>
</file>