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0" r:id="rId5"/>
    <p:sldId id="259" r:id="rId6"/>
    <p:sldId id="261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napToObjects="1">
      <p:cViewPr varScale="1">
        <p:scale>
          <a:sx n="116" d="100"/>
          <a:sy n="116" d="100"/>
        </p:scale>
        <p:origin x="196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10/13/22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10/13/22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10/13/22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10/13/22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10/13/22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10/13/22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iretechacademy.com/storefront/" TargetMode="External"/><Relationship Id="rId2" Type="http://schemas.openxmlformats.org/officeDocument/2006/relationships/hyperlink" Target="http://www.fitefire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afsa.ed.gov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firetechacademy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/>
              <a:t>Fire Intro/What’s Next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“</a:t>
            </a:r>
            <a:r>
              <a:rPr lang="en-US" dirty="0" err="1"/>
              <a:t>Sooo</a:t>
            </a:r>
            <a:r>
              <a:rPr lang="mr-IN" dirty="0"/>
              <a:t>…</a:t>
            </a:r>
            <a:r>
              <a:rPr lang="en-US" dirty="0"/>
              <a:t>I took this Fire and EMS class and where do I go from here?”</a:t>
            </a:r>
          </a:p>
        </p:txBody>
      </p:sp>
      <p:pic>
        <p:nvPicPr>
          <p:cNvPr id="4" name="Picture 3" descr="FireEMSPaths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245" y="115645"/>
            <a:ext cx="2799677" cy="279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30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Mission-We exist to raise up a generation of young people that live to serve their communities. </a:t>
            </a:r>
          </a:p>
          <a:p>
            <a:r>
              <a:rPr lang="en-US" dirty="0"/>
              <a:t>Instructors</a:t>
            </a:r>
          </a:p>
          <a:p>
            <a:r>
              <a:rPr lang="en-US" dirty="0"/>
              <a:t>Website  </a:t>
            </a:r>
            <a:r>
              <a:rPr lang="en-US" dirty="0">
                <a:hlinkClick r:id="rId2"/>
              </a:rPr>
              <a:t>www.fitefire.org</a:t>
            </a:r>
            <a:endParaRPr lang="en-US" dirty="0"/>
          </a:p>
          <a:p>
            <a:pPr marL="0" lvl="1" indent="320675"/>
            <a:r>
              <a:rPr lang="en-US" dirty="0"/>
              <a:t>Clothing store-On the website-NOT MANDATORY</a:t>
            </a:r>
          </a:p>
          <a:p>
            <a:pPr marL="274320" lvl="2" indent="320675"/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firetechacademy.com</a:t>
            </a:r>
            <a:r>
              <a:rPr lang="en-US" dirty="0">
                <a:hlinkClick r:id="rId3"/>
              </a:rPr>
              <a:t>/storefront/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36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6A272-CFEE-D54F-8C13-3B425D22B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/>
              <a:t>What does it take to move to the next level…and the next…and the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C6057-E4B7-A146-AFE4-41ABA2954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FITE’s Belief</a:t>
            </a:r>
            <a:r>
              <a:rPr lang="en-US" dirty="0"/>
              <a:t>-If you can physically do the job AND are willing to </a:t>
            </a:r>
            <a:r>
              <a:rPr lang="en-US" u="sng" dirty="0"/>
              <a:t>sacrifice</a:t>
            </a:r>
            <a:r>
              <a:rPr lang="en-US" dirty="0"/>
              <a:t>, there IS a place for you in the fire service.</a:t>
            </a:r>
          </a:p>
          <a:p>
            <a:r>
              <a:rPr lang="en-US" dirty="0"/>
              <a:t>BIG things happen in small bites</a:t>
            </a:r>
          </a:p>
          <a:p>
            <a:r>
              <a:rPr lang="en-US" dirty="0"/>
              <a:t>Get used to it “not working” or “going slowly” and be willing to “fail forward”</a:t>
            </a:r>
          </a:p>
          <a:p>
            <a:r>
              <a:rPr lang="en-US" dirty="0"/>
              <a:t>Ongoing success requires ongoing effort and belief.</a:t>
            </a:r>
          </a:p>
          <a:p>
            <a:pPr lvl="1"/>
            <a:r>
              <a:rPr lang="en-US" dirty="0"/>
              <a:t>Every stop/season requires your ALL</a:t>
            </a:r>
          </a:p>
        </p:txBody>
      </p:sp>
    </p:spTree>
    <p:extLst>
      <p:ext uri="{BB962C8B-B14F-4D97-AF65-F5344CB8AC3E}">
        <p14:creationId xmlns:p14="http://schemas.microsoft.com/office/powerpoint/2010/main" val="415272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  What’s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 work IS the shortcut.</a:t>
            </a:r>
          </a:p>
          <a:p>
            <a:r>
              <a:rPr lang="en-US" dirty="0"/>
              <a:t>Reverse engineer the PLAN.</a:t>
            </a:r>
          </a:p>
          <a:p>
            <a:r>
              <a:rPr lang="en-US" dirty="0"/>
              <a:t>Do I HAVE to go to college?</a:t>
            </a:r>
          </a:p>
          <a:p>
            <a:r>
              <a:rPr lang="en-US" dirty="0"/>
              <a:t>Start here-Financial Aid-FAFSA  </a:t>
            </a:r>
            <a:r>
              <a:rPr lang="en-US" u="sng" dirty="0">
                <a:hlinkClick r:id="rId2"/>
              </a:rPr>
              <a:t>https://fafsa.ed.gov/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Even if you think you will not qualify or you might not go to another level of education, fill out the info</a:t>
            </a:r>
          </a:p>
        </p:txBody>
      </p:sp>
    </p:spTree>
    <p:extLst>
      <p:ext uri="{BB962C8B-B14F-4D97-AF65-F5344CB8AC3E}">
        <p14:creationId xmlns:p14="http://schemas.microsoft.com/office/powerpoint/2010/main" val="153791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949146"/>
            <a:ext cx="6781800" cy="1600200"/>
          </a:xfrm>
        </p:spPr>
        <p:txBody>
          <a:bodyPr/>
          <a:lstStyle/>
          <a:p>
            <a:pPr algn="ctr"/>
            <a:r>
              <a:rPr lang="en-US" dirty="0"/>
              <a:t>    FIRE Tech Academy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7595"/>
            <a:ext cx="7543800" cy="4453138"/>
          </a:xfrm>
        </p:spPr>
        <p:txBody>
          <a:bodyPr/>
          <a:lstStyle/>
          <a:p>
            <a:r>
              <a:rPr lang="en-US" dirty="0"/>
              <a:t>Website: </a:t>
            </a:r>
            <a:r>
              <a:rPr lang="en-US" dirty="0">
                <a:hlinkClick r:id="rId2"/>
              </a:rPr>
              <a:t>www.firetechacademy.com</a:t>
            </a:r>
            <a:endParaRPr lang="en-US" dirty="0"/>
          </a:p>
          <a:p>
            <a:r>
              <a:rPr lang="en-US" dirty="0"/>
              <a:t>EMT Class-Spring 2023-Jan. 31 reg-Mid-March start</a:t>
            </a:r>
          </a:p>
          <a:p>
            <a:pPr lvl="1"/>
            <a:r>
              <a:rPr lang="en-US" dirty="0"/>
              <a:t>Tues/Thurs 6PM-9:30PM --Sat. 8AM-5PM</a:t>
            </a:r>
          </a:p>
          <a:p>
            <a:pPr lvl="1"/>
            <a:r>
              <a:rPr lang="en-US" dirty="0"/>
              <a:t>$300 for SENIORS in WANIC Consortium-$2100 for public</a:t>
            </a:r>
          </a:p>
          <a:p>
            <a:r>
              <a:rPr lang="en-US" dirty="0" err="1"/>
              <a:t>Wildland</a:t>
            </a:r>
            <a:r>
              <a:rPr lang="en-US" dirty="0"/>
              <a:t>/Red Card/Incident Qualification</a:t>
            </a:r>
          </a:p>
          <a:p>
            <a:pPr lvl="1"/>
            <a:r>
              <a:rPr lang="en-US" dirty="0"/>
              <a:t>5 online courses and one 8-hour field day (mandatory).</a:t>
            </a:r>
          </a:p>
          <a:p>
            <a:pPr lvl="1"/>
            <a:r>
              <a:rPr lang="en-US" dirty="0"/>
              <a:t>Fall class and Spring class OPEN TO SENIORS ONLY</a:t>
            </a:r>
          </a:p>
          <a:p>
            <a:pPr lvl="1"/>
            <a:r>
              <a:rPr lang="en-US" dirty="0"/>
              <a:t>January 31 sign-up for Spring- Mid-April field day</a:t>
            </a:r>
          </a:p>
          <a:p>
            <a:pPr lvl="1"/>
            <a:r>
              <a:rPr lang="en-US" dirty="0"/>
              <a:t>$400 for all students</a:t>
            </a:r>
          </a:p>
        </p:txBody>
      </p:sp>
      <p:pic>
        <p:nvPicPr>
          <p:cNvPr id="6" name="Picture 5" descr="FIREtech logo FINAL (4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164" y="4468938"/>
            <a:ext cx="3176496" cy="12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10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What’s Next</a:t>
            </a:r>
            <a:r>
              <a:rPr lang="mr-IN" dirty="0"/>
              <a:t>…</a:t>
            </a:r>
            <a:r>
              <a:rPr lang="en-US" dirty="0"/>
              <a:t>College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Skagit Valley Community College</a:t>
            </a:r>
          </a:p>
          <a:p>
            <a:r>
              <a:rPr lang="en-US" sz="2200" dirty="0"/>
              <a:t>Everett Community College</a:t>
            </a:r>
          </a:p>
          <a:p>
            <a:r>
              <a:rPr lang="en-US" sz="2200" dirty="0"/>
              <a:t>North Seattle </a:t>
            </a:r>
            <a:r>
              <a:rPr lang="en-US" sz="2200"/>
              <a:t>Community College-New</a:t>
            </a:r>
            <a:endParaRPr lang="en-US" sz="2200" dirty="0"/>
          </a:p>
          <a:p>
            <a:r>
              <a:rPr lang="en-US" sz="2200" dirty="0"/>
              <a:t>Oklahoma State University</a:t>
            </a:r>
          </a:p>
          <a:p>
            <a:pPr lvl="1"/>
            <a:r>
              <a:rPr lang="en-US" dirty="0"/>
              <a:t>Fire Safety Engineering</a:t>
            </a:r>
          </a:p>
          <a:p>
            <a:r>
              <a:rPr lang="en-US" sz="2200" dirty="0"/>
              <a:t>Central Washington University</a:t>
            </a:r>
          </a:p>
          <a:p>
            <a:pPr lvl="1"/>
            <a:r>
              <a:rPr lang="en-US" dirty="0"/>
              <a:t>Paramedicine</a:t>
            </a:r>
          </a:p>
          <a:p>
            <a:pPr marL="11113" lvl="1" indent="309563"/>
            <a:r>
              <a:rPr lang="en-US" dirty="0"/>
              <a:t>Spokane Community College</a:t>
            </a:r>
          </a:p>
        </p:txBody>
      </p:sp>
    </p:spTree>
    <p:extLst>
      <p:ext uri="{BB962C8B-B14F-4D97-AF65-F5344CB8AC3E}">
        <p14:creationId xmlns:p14="http://schemas.microsoft.com/office/powerpoint/2010/main" val="39543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41CD2-A0AD-B94C-A80D-E148DF969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Military-Pros and Cons as it Relates to Fire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486D1-DF29-A447-BD5A-F6FAF85D4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Pros:</a:t>
            </a:r>
          </a:p>
          <a:p>
            <a:pPr lvl="1"/>
            <a:r>
              <a:rPr lang="en-US" dirty="0"/>
              <a:t>Testing point bonus</a:t>
            </a:r>
          </a:p>
          <a:p>
            <a:pPr lvl="1"/>
            <a:r>
              <a:rPr lang="en-US" dirty="0"/>
              <a:t>Followership opportunities</a:t>
            </a:r>
          </a:p>
          <a:p>
            <a:pPr lvl="1"/>
            <a:r>
              <a:rPr lang="en-US" dirty="0"/>
              <a:t>Leadership opportunities</a:t>
            </a:r>
          </a:p>
          <a:p>
            <a:pPr lvl="1"/>
            <a:r>
              <a:rPr lang="en-US" dirty="0"/>
              <a:t>Life experience</a:t>
            </a:r>
          </a:p>
          <a:p>
            <a:pPr lvl="1"/>
            <a:r>
              <a:rPr lang="en-US" dirty="0"/>
              <a:t>Education…paid</a:t>
            </a:r>
          </a:p>
          <a:p>
            <a:pPr lvl="1"/>
            <a:endParaRPr lang="en-US" dirty="0"/>
          </a:p>
          <a:p>
            <a:pPr marL="60325" indent="260350"/>
            <a:r>
              <a:rPr lang="en-US" dirty="0"/>
              <a:t>Cons:</a:t>
            </a:r>
          </a:p>
          <a:p>
            <a:pPr marL="380365" lvl="1" indent="260350"/>
            <a:r>
              <a:rPr lang="en-US" dirty="0"/>
              <a:t>You don’t always get to do “the job” in the military</a:t>
            </a:r>
          </a:p>
          <a:p>
            <a:pPr marL="380365" lvl="1" indent="260350"/>
            <a:r>
              <a:rPr lang="en-US" dirty="0"/>
              <a:t>Years on a contract</a:t>
            </a:r>
          </a:p>
        </p:txBody>
      </p:sp>
    </p:spTree>
    <p:extLst>
      <p:ext uri="{BB962C8B-B14F-4D97-AF65-F5344CB8AC3E}">
        <p14:creationId xmlns:p14="http://schemas.microsoft.com/office/powerpoint/2010/main" val="2506538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What’s Next-Fire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3909"/>
            <a:ext cx="7543800" cy="4468091"/>
          </a:xfrm>
        </p:spPr>
        <p:txBody>
          <a:bodyPr>
            <a:normAutofit/>
          </a:bodyPr>
          <a:lstStyle/>
          <a:p>
            <a:r>
              <a:rPr lang="en-US" dirty="0"/>
              <a:t>Residencies-Format</a:t>
            </a:r>
          </a:p>
          <a:p>
            <a:pPr lvl="1"/>
            <a:r>
              <a:rPr lang="en-US" dirty="0"/>
              <a:t>Getchell</a:t>
            </a:r>
          </a:p>
          <a:p>
            <a:pPr lvl="1"/>
            <a:r>
              <a:rPr lang="en-US" dirty="0" err="1"/>
              <a:t>Goldbar</a:t>
            </a:r>
            <a:r>
              <a:rPr lang="en-US" dirty="0"/>
              <a:t>/Index/Snoqualmie</a:t>
            </a:r>
          </a:p>
          <a:p>
            <a:pPr lvl="1"/>
            <a:r>
              <a:rPr lang="en-US" dirty="0"/>
              <a:t>Mountain View</a:t>
            </a:r>
          </a:p>
          <a:p>
            <a:pPr lvl="1"/>
            <a:r>
              <a:rPr lang="en-US" dirty="0"/>
              <a:t>Eastern Washington-Leavenworth, Douglas County #2, Cheney</a:t>
            </a:r>
          </a:p>
          <a:p>
            <a:pPr lvl="1"/>
            <a:r>
              <a:rPr lang="en-US"/>
              <a:t>Sedro Woolley</a:t>
            </a:r>
            <a:endParaRPr lang="en-US" dirty="0"/>
          </a:p>
          <a:p>
            <a:pPr marL="273050" lvl="1" indent="-273050"/>
            <a:r>
              <a:rPr lang="en-US" dirty="0"/>
              <a:t>Volunteer/Part-paid-</a:t>
            </a:r>
          </a:p>
          <a:p>
            <a:pPr marL="547370" lvl="2" indent="-273050"/>
            <a:r>
              <a:rPr lang="en-US" dirty="0"/>
              <a:t>North County-Arlington/Stanwood</a:t>
            </a:r>
          </a:p>
          <a:p>
            <a:pPr marL="547370" lvl="2" indent="-273050"/>
            <a:r>
              <a:rPr lang="en-US" dirty="0"/>
              <a:t>Skagit, Whatcom, Thurston, Spokane </a:t>
            </a:r>
          </a:p>
        </p:txBody>
      </p:sp>
    </p:spTree>
    <p:extLst>
      <p:ext uri="{BB962C8B-B14F-4D97-AF65-F5344CB8AC3E}">
        <p14:creationId xmlns:p14="http://schemas.microsoft.com/office/powerpoint/2010/main" val="101626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What’s Next-Combination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University of Alaska-Fairbanks</a:t>
            </a:r>
          </a:p>
          <a:p>
            <a:pPr lvl="1"/>
            <a:r>
              <a:rPr lang="en-US" dirty="0" err="1"/>
              <a:t>Steese</a:t>
            </a:r>
            <a:r>
              <a:rPr lang="en-US" dirty="0"/>
              <a:t>, University, Chena-</a:t>
            </a:r>
            <a:r>
              <a:rPr lang="en-US" dirty="0" err="1"/>
              <a:t>Goldstream</a:t>
            </a:r>
            <a:r>
              <a:rPr lang="en-US" dirty="0"/>
              <a:t>, North Star</a:t>
            </a:r>
          </a:p>
          <a:p>
            <a:pPr lvl="1"/>
            <a:r>
              <a:rPr lang="en-US" dirty="0"/>
              <a:t>2-year Fire Science, 4-year Emergency Management or Paramedicine</a:t>
            </a:r>
          </a:p>
          <a:p>
            <a:pPr marL="298450" lvl="2" indent="-273050"/>
            <a:r>
              <a:rPr lang="en-US" sz="2200" dirty="0"/>
              <a:t>Chemeketa-Salem, Ore. area.  2-year Fire Science- College Fire Department Internship   </a:t>
            </a:r>
          </a:p>
        </p:txBody>
      </p:sp>
    </p:spTree>
    <p:extLst>
      <p:ext uri="{BB962C8B-B14F-4D97-AF65-F5344CB8AC3E}">
        <p14:creationId xmlns:p14="http://schemas.microsoft.com/office/powerpoint/2010/main" val="338617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335</TotalTime>
  <Words>424</Words>
  <Application>Microsoft Macintosh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Impact</vt:lpstr>
      <vt:lpstr>Times New Roman</vt:lpstr>
      <vt:lpstr>Newsprint</vt:lpstr>
      <vt:lpstr>Fire Intro/What’s Next</vt:lpstr>
      <vt:lpstr>The Class</vt:lpstr>
      <vt:lpstr>What does it take to move to the next level…and the next…and the next?</vt:lpstr>
      <vt:lpstr>   What’s Next?</vt:lpstr>
      <vt:lpstr>    FIRE Tech Academy</vt:lpstr>
      <vt:lpstr>What’s Next…College</vt:lpstr>
      <vt:lpstr>Military-Pros and Cons as it Relates to Fire</vt:lpstr>
      <vt:lpstr>What’s Next-Fire Experience</vt:lpstr>
      <vt:lpstr> What’s Next-Combination</vt:lpstr>
    </vt:vector>
  </TitlesOfParts>
  <Company>Explorer Post #2132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 Intro/What’s Next</dc:title>
  <dc:creator>Jack Greaves</dc:creator>
  <cp:lastModifiedBy>Jack Greaves</cp:lastModifiedBy>
  <cp:revision>11</cp:revision>
  <dcterms:created xsi:type="dcterms:W3CDTF">2019-09-12T21:53:15Z</dcterms:created>
  <dcterms:modified xsi:type="dcterms:W3CDTF">2022-10-14T00:43:18Z</dcterms:modified>
</cp:coreProperties>
</file>