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5.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6.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7.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8.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1" r:id="rId1"/>
    <p:sldMasterId id="2147483895" r:id="rId2"/>
    <p:sldMasterId id="2147483916" r:id="rId3"/>
    <p:sldMasterId id="2147483944" r:id="rId4"/>
    <p:sldMasterId id="2147483963" r:id="rId5"/>
    <p:sldMasterId id="2147483982" r:id="rId6"/>
    <p:sldMasterId id="2147484020" r:id="rId7"/>
    <p:sldMasterId id="2147484058" r:id="rId8"/>
    <p:sldMasterId id="2147484095" r:id="rId9"/>
  </p:sldMasterIdLst>
  <p:notesMasterIdLst>
    <p:notesMasterId r:id="rId38"/>
  </p:notesMasterIdLst>
  <p:handoutMasterIdLst>
    <p:handoutMasterId r:id="rId39"/>
  </p:handoutMasterIdLst>
  <p:sldIdLst>
    <p:sldId id="550" r:id="rId10"/>
    <p:sldId id="518" r:id="rId11"/>
    <p:sldId id="561" r:id="rId12"/>
    <p:sldId id="580" r:id="rId13"/>
    <p:sldId id="526" r:id="rId14"/>
    <p:sldId id="532" r:id="rId15"/>
    <p:sldId id="600" r:id="rId16"/>
    <p:sldId id="601" r:id="rId17"/>
    <p:sldId id="555" r:id="rId18"/>
    <p:sldId id="579" r:id="rId19"/>
    <p:sldId id="440" r:id="rId20"/>
    <p:sldId id="397" r:id="rId21"/>
    <p:sldId id="408" r:id="rId22"/>
    <p:sldId id="570" r:id="rId23"/>
    <p:sldId id="571" r:id="rId24"/>
    <p:sldId id="399" r:id="rId25"/>
    <p:sldId id="400" r:id="rId26"/>
    <p:sldId id="572" r:id="rId27"/>
    <p:sldId id="576" r:id="rId28"/>
    <p:sldId id="577" r:id="rId29"/>
    <p:sldId id="610" r:id="rId30"/>
    <p:sldId id="952" r:id="rId31"/>
    <p:sldId id="953" r:id="rId32"/>
    <p:sldId id="954" r:id="rId33"/>
    <p:sldId id="955" r:id="rId34"/>
    <p:sldId id="497" r:id="rId35"/>
    <p:sldId id="605" r:id="rId36"/>
    <p:sldId id="956" r:id="rId37"/>
  </p:sldIdLst>
  <p:sldSz cx="24377650" cy="13716000"/>
  <p:notesSz cx="7010400" cy="92964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249">
          <p15:clr>
            <a:srgbClr val="A4A3A4"/>
          </p15:clr>
        </p15:guide>
        <p15:guide id="2" orient="horz" pos="362">
          <p15:clr>
            <a:srgbClr val="A4A3A4"/>
          </p15:clr>
        </p15:guide>
        <p15:guide id="3" pos="14391">
          <p15:clr>
            <a:srgbClr val="A4A3A4"/>
          </p15:clr>
        </p15:guide>
        <p15:guide id="4" pos="95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563D"/>
    <a:srgbClr val="1C3664"/>
    <a:srgbClr val="CAC9D0"/>
    <a:srgbClr val="3C830B"/>
    <a:srgbClr val="F1C196"/>
    <a:srgbClr val="525252"/>
    <a:srgbClr val="0E80C9"/>
    <a:srgbClr val="414E5E"/>
    <a:srgbClr val="384558"/>
    <a:srgbClr val="F1CB1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52" autoAdjust="0"/>
    <p:restoredTop sz="81771" autoAdjust="0"/>
  </p:normalViewPr>
  <p:slideViewPr>
    <p:cSldViewPr snapToGrid="0" snapToObjects="1">
      <p:cViewPr varScale="1">
        <p:scale>
          <a:sx n="44" d="100"/>
          <a:sy n="44" d="100"/>
        </p:scale>
        <p:origin x="96" y="522"/>
      </p:cViewPr>
      <p:guideLst>
        <p:guide orient="horz" pos="8249"/>
        <p:guide orient="horz" pos="362"/>
        <p:guide pos="14391"/>
        <p:guide pos="953"/>
      </p:guideLst>
    </p:cSldViewPr>
  </p:slideViewPr>
  <p:notesTextViewPr>
    <p:cViewPr>
      <p:scale>
        <a:sx n="100" d="100"/>
        <a:sy n="100" d="100"/>
      </p:scale>
      <p:origin x="0" y="0"/>
    </p:cViewPr>
  </p:notesTextViewPr>
  <p:sorterViewPr>
    <p:cViewPr>
      <p:scale>
        <a:sx n="24" d="100"/>
        <a:sy n="24" d="100"/>
      </p:scale>
      <p:origin x="0" y="0"/>
    </p:cViewPr>
  </p:sorterViewPr>
  <p:notesViewPr>
    <p:cSldViewPr snapToGrid="0" snapToObjects="1">
      <p:cViewPr varScale="1">
        <p:scale>
          <a:sx n="97" d="100"/>
          <a:sy n="97" d="100"/>
        </p:scale>
        <p:origin x="357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accent3"/>
                </a:solidFill>
                <a:latin typeface="Lato Light" panose="020F0302020204030203"/>
                <a:ea typeface="+mn-ea"/>
                <a:cs typeface="+mn-cs"/>
              </a:defRPr>
            </a:pPr>
            <a:r>
              <a:rPr lang="en-US" sz="3600" b="1" dirty="0">
                <a:solidFill>
                  <a:srgbClr val="002060"/>
                </a:solidFill>
                <a:latin typeface="Lato Light" panose="020F0302020204030203"/>
              </a:rPr>
              <a:t>Registered</a:t>
            </a:r>
            <a:r>
              <a:rPr lang="en-US" sz="3600" b="1" baseline="0" dirty="0">
                <a:solidFill>
                  <a:srgbClr val="002060"/>
                </a:solidFill>
                <a:latin typeface="Lato Light" panose="020F0302020204030203"/>
              </a:rPr>
              <a:t> Voters </a:t>
            </a:r>
          </a:p>
          <a:p>
            <a:pPr>
              <a:defRPr sz="3600">
                <a:solidFill>
                  <a:schemeClr val="accent3"/>
                </a:solidFill>
                <a:latin typeface="Lato Light" panose="020F0302020204030203"/>
              </a:defRPr>
            </a:pPr>
            <a:r>
              <a:rPr lang="en-US" sz="3600" b="1" dirty="0">
                <a:solidFill>
                  <a:srgbClr val="002060"/>
                </a:solidFill>
                <a:latin typeface="Lato Light" panose="020F0302020204030203"/>
              </a:rPr>
              <a:t>Statewide</a:t>
            </a:r>
          </a:p>
        </c:rich>
      </c:tx>
      <c:layout>
        <c:manualLayout>
          <c:xMode val="edge"/>
          <c:yMode val="edge"/>
          <c:x val="0.27288362308232145"/>
          <c:y val="8.2815734989648039E-3"/>
        </c:manualLayout>
      </c:layout>
      <c:overlay val="0"/>
      <c:spPr>
        <a:noFill/>
        <a:ln>
          <a:noFill/>
        </a:ln>
        <a:effectLst/>
      </c:spPr>
      <c:txPr>
        <a:bodyPr rot="0" spcFirstLastPara="1" vertOverflow="ellipsis" vert="horz" wrap="square" anchor="ctr" anchorCtr="1"/>
        <a:lstStyle/>
        <a:p>
          <a:pPr>
            <a:defRPr sz="3600" b="0" i="0" u="none" strike="noStrike" kern="1200" spc="0" baseline="0">
              <a:solidFill>
                <a:schemeClr val="accent3"/>
              </a:solidFill>
              <a:latin typeface="Lato Light" panose="020F0302020204030203"/>
              <a:ea typeface="+mn-ea"/>
              <a:cs typeface="+mn-cs"/>
            </a:defRPr>
          </a:pPr>
          <a:endParaRPr lang="en-US"/>
        </a:p>
      </c:txPr>
    </c:title>
    <c:autoTitleDeleted val="0"/>
    <c:plotArea>
      <c:layout>
        <c:manualLayout>
          <c:layoutTarget val="inner"/>
          <c:xMode val="edge"/>
          <c:yMode val="edge"/>
          <c:x val="0.47150923312876891"/>
          <c:y val="0.17634306581242559"/>
          <c:w val="0.40022049703556356"/>
          <c:h val="0.83962906508263035"/>
        </c:manualLayout>
      </c:layout>
      <c:pieChart>
        <c:varyColors val="1"/>
        <c:ser>
          <c:idx val="0"/>
          <c:order val="0"/>
          <c:tx>
            <c:strRef>
              <c:f>Sheet1!$B$1</c:f>
              <c:strCache>
                <c:ptCount val="1"/>
                <c:pt idx="0">
                  <c:v>Voters</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90F2-4BE9-B886-07EAAB10054D}"/>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90F2-4BE9-B886-07EAAB10054D}"/>
              </c:ext>
            </c:extLst>
          </c:dPt>
          <c:dPt>
            <c:idx val="2"/>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5-90F2-4BE9-B886-07EAAB10054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0F2-4BE9-B886-07EAAB10054D}"/>
              </c:ext>
            </c:extLst>
          </c:dPt>
          <c:dLbls>
            <c:dLbl>
              <c:idx val="0"/>
              <c:layout>
                <c:manualLayout>
                  <c:x val="-0.15375615338179427"/>
                  <c:y val="0.12583736815506757"/>
                </c:manualLayout>
              </c:layout>
              <c:tx>
                <c:rich>
                  <a:bodyPr/>
                  <a:lstStyle/>
                  <a:p>
                    <a:r>
                      <a:rPr lang="en-US" dirty="0"/>
                      <a:t>35%</a:t>
                    </a:r>
                  </a:p>
                </c:rich>
              </c:tx>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0F2-4BE9-B886-07EAAB10054D}"/>
                </c:ext>
              </c:extLst>
            </c:dLbl>
            <c:dLbl>
              <c:idx val="1"/>
              <c:tx>
                <c:rich>
                  <a:bodyPr/>
                  <a:lstStyle/>
                  <a:p>
                    <a:r>
                      <a:rPr lang="en-US" dirty="0"/>
                      <a:t>37%</a:t>
                    </a:r>
                  </a:p>
                </c:rich>
              </c:tx>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0F2-4BE9-B886-07EAAB10054D}"/>
                </c:ext>
              </c:extLst>
            </c:dLbl>
            <c:dLbl>
              <c:idx val="2"/>
              <c:layout>
                <c:manualLayout>
                  <c:x val="0.11180099349628556"/>
                  <c:y val="0.17780000905013899"/>
                </c:manualLayout>
              </c:layout>
              <c:tx>
                <c:rich>
                  <a:bodyPr/>
                  <a:lstStyle/>
                  <a:p>
                    <a:r>
                      <a:rPr lang="en-US" dirty="0"/>
                      <a:t>28%</a:t>
                    </a:r>
                  </a:p>
                </c:rich>
              </c:tx>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0F2-4BE9-B886-07EAAB10054D}"/>
                </c:ext>
              </c:extLst>
            </c:dLbl>
            <c:spPr>
              <a:noFill/>
              <a:ln>
                <a:noFill/>
              </a:ln>
              <a:effectLst/>
            </c:spPr>
            <c:txPr>
              <a:bodyPr rot="0" spcFirstLastPara="1" vertOverflow="ellipsis" vert="horz" wrap="square" lIns="38100" tIns="19050" rIns="38100" bIns="19050" anchor="ctr" anchorCtr="1">
                <a:spAutoFit/>
              </a:bodyPr>
              <a:lstStyle/>
              <a:p>
                <a:pPr>
                  <a:defRPr sz="54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Republican 4,638,347</c:v>
                </c:pt>
                <c:pt idx="1">
                  <c:v>Democrat 4,939,894</c:v>
                </c:pt>
                <c:pt idx="2">
                  <c:v>NPA/OTH 3,511,088</c:v>
                </c:pt>
              </c:strCache>
            </c:strRef>
          </c:cat>
          <c:val>
            <c:numRef>
              <c:f>Sheet1!$B$2:$B$5</c:f>
              <c:numCache>
                <c:formatCode>General</c:formatCode>
                <c:ptCount val="4"/>
                <c:pt idx="0">
                  <c:v>4638347</c:v>
                </c:pt>
                <c:pt idx="1">
                  <c:v>4939894</c:v>
                </c:pt>
                <c:pt idx="2">
                  <c:v>3511088</c:v>
                </c:pt>
              </c:numCache>
            </c:numRef>
          </c:val>
          <c:extLst>
            <c:ext xmlns:c16="http://schemas.microsoft.com/office/drawing/2014/chart" uri="{C3380CC4-5D6E-409C-BE32-E72D297353CC}">
              <c16:uniqueId val="{00000008-90F2-4BE9-B886-07EAAB10054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egendEntry>
        <c:idx val="3"/>
        <c:delete val="1"/>
      </c:legendEntry>
      <c:layout>
        <c:manualLayout>
          <c:xMode val="edge"/>
          <c:yMode val="edge"/>
          <c:x val="0.15327083031749142"/>
          <c:y val="0.16320392857565083"/>
          <c:w val="0.17680234339221843"/>
          <c:h val="0.75905491502905298"/>
        </c:manualLayout>
      </c:layout>
      <c:overlay val="0"/>
      <c:spPr>
        <a:noFill/>
        <a:ln>
          <a:noFill/>
        </a:ln>
        <a:effectLst/>
      </c:spPr>
      <c:txPr>
        <a:bodyPr rot="0" spcFirstLastPara="1" vertOverflow="ellipsis" vert="horz" wrap="square" anchor="ctr" anchorCtr="1"/>
        <a:lstStyle/>
        <a:p>
          <a:pPr>
            <a:defRPr sz="2800" b="0" i="0" u="none" strike="noStrike" kern="1200" baseline="0">
              <a:solidFill>
                <a:srgbClr val="00206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5500" b="0" i="0" u="none" strike="noStrike" kern="1200" spc="0" baseline="0">
                <a:solidFill>
                  <a:srgbClr val="1C3664"/>
                </a:solidFill>
                <a:latin typeface="+mn-lt"/>
                <a:ea typeface="+mn-ea"/>
                <a:cs typeface="+mn-cs"/>
              </a:defRPr>
            </a:pPr>
            <a:r>
              <a:rPr lang="en-US" sz="5500">
                <a:solidFill>
                  <a:srgbClr val="1C3664"/>
                </a:solidFill>
              </a:rPr>
              <a:t>What's</a:t>
            </a:r>
            <a:r>
              <a:rPr lang="en-US" sz="5500" baseline="0">
                <a:solidFill>
                  <a:srgbClr val="1C3664"/>
                </a:solidFill>
              </a:rPr>
              <a:t> Better? Socialism or Capitalism?</a:t>
            </a:r>
          </a:p>
          <a:p>
            <a:pPr>
              <a:defRPr sz="5500">
                <a:solidFill>
                  <a:srgbClr val="1C3664"/>
                </a:solidFill>
              </a:defRPr>
            </a:pPr>
            <a:r>
              <a:rPr lang="en-US" sz="5500" i="1" baseline="0">
                <a:solidFill>
                  <a:srgbClr val="1C3664"/>
                </a:solidFill>
              </a:rPr>
              <a:t>Voters Under 40</a:t>
            </a:r>
            <a:endParaRPr lang="en-US" sz="5500" i="1">
              <a:solidFill>
                <a:srgbClr val="1C3664"/>
              </a:solidFill>
            </a:endParaRPr>
          </a:p>
        </c:rich>
      </c:tx>
      <c:overlay val="0"/>
      <c:spPr>
        <a:noFill/>
        <a:ln>
          <a:noFill/>
        </a:ln>
        <a:effectLst/>
      </c:spPr>
      <c:txPr>
        <a:bodyPr rot="0" spcFirstLastPara="1" vertOverflow="ellipsis" vert="horz" wrap="square" anchor="ctr" anchorCtr="1"/>
        <a:lstStyle/>
        <a:p>
          <a:pPr>
            <a:defRPr sz="5500" b="0" i="0" u="none" strike="noStrike" kern="1200" spc="0" baseline="0">
              <a:solidFill>
                <a:srgbClr val="1C3664"/>
              </a:solidFill>
              <a:latin typeface="+mn-lt"/>
              <a:ea typeface="+mn-ea"/>
              <a:cs typeface="+mn-cs"/>
            </a:defRPr>
          </a:pPr>
          <a:endParaRPr lang="en-US"/>
        </a:p>
      </c:txPr>
    </c:title>
    <c:autoTitleDeleted val="0"/>
    <c:plotArea>
      <c:layout>
        <c:manualLayout>
          <c:layoutTarget val="inner"/>
          <c:xMode val="edge"/>
          <c:yMode val="edge"/>
          <c:x val="1.3963794629304683E-2"/>
          <c:y val="0.16136122961148991"/>
          <c:w val="0.98463982590776478"/>
          <c:h val="0.73595757034854126"/>
        </c:manualLayout>
      </c:layout>
      <c:barChart>
        <c:barDir val="col"/>
        <c:grouping val="clustered"/>
        <c:varyColors val="0"/>
        <c:ser>
          <c:idx val="0"/>
          <c:order val="0"/>
          <c:tx>
            <c:strRef>
              <c:f>Sheet1!$B$17</c:f>
              <c:strCache>
                <c:ptCount val="1"/>
                <c:pt idx="0">
                  <c:v>Socialism and "About the Same"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4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Sheet1!$A$18:$A$19</c:f>
              <c:strCache>
                <c:ptCount val="2"/>
                <c:pt idx="0">
                  <c:v>April '18</c:v>
                </c:pt>
                <c:pt idx="1">
                  <c:v>January '18</c:v>
                </c:pt>
              </c:strCache>
            </c:strRef>
          </c:cat>
          <c:val>
            <c:numRef>
              <c:f>Sheet1!$B$18:$B$19</c:f>
              <c:numCache>
                <c:formatCode>0%</c:formatCode>
                <c:ptCount val="2"/>
                <c:pt idx="0">
                  <c:v>0.43</c:v>
                </c:pt>
                <c:pt idx="1">
                  <c:v>0.47</c:v>
                </c:pt>
              </c:numCache>
            </c:numRef>
          </c:val>
          <c:extLst>
            <c:ext xmlns:c16="http://schemas.microsoft.com/office/drawing/2014/chart" uri="{C3380CC4-5D6E-409C-BE32-E72D297353CC}">
              <c16:uniqueId val="{00000000-F2C6-4B5A-80BF-E979FF8A15B9}"/>
            </c:ext>
          </c:extLst>
        </c:ser>
        <c:ser>
          <c:idx val="1"/>
          <c:order val="1"/>
          <c:tx>
            <c:strRef>
              <c:f>Sheet1!$C$17</c:f>
              <c:strCache>
                <c:ptCount val="1"/>
                <c:pt idx="0">
                  <c:v>Capitalism</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4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Sheet1!$A$18:$A$19</c:f>
              <c:strCache>
                <c:ptCount val="2"/>
                <c:pt idx="0">
                  <c:v>April '18</c:v>
                </c:pt>
                <c:pt idx="1">
                  <c:v>January '18</c:v>
                </c:pt>
              </c:strCache>
            </c:strRef>
          </c:cat>
          <c:val>
            <c:numRef>
              <c:f>Sheet1!$C$18:$C$19</c:f>
              <c:numCache>
                <c:formatCode>0%</c:formatCode>
                <c:ptCount val="2"/>
                <c:pt idx="0">
                  <c:v>0.44</c:v>
                </c:pt>
                <c:pt idx="1">
                  <c:v>0.42</c:v>
                </c:pt>
              </c:numCache>
            </c:numRef>
          </c:val>
          <c:extLst>
            <c:ext xmlns:c16="http://schemas.microsoft.com/office/drawing/2014/chart" uri="{C3380CC4-5D6E-409C-BE32-E72D297353CC}">
              <c16:uniqueId val="{00000001-F2C6-4B5A-80BF-E979FF8A15B9}"/>
            </c:ext>
          </c:extLst>
        </c:ser>
        <c:dLbls>
          <c:showLegendKey val="0"/>
          <c:showVal val="0"/>
          <c:showCatName val="0"/>
          <c:showSerName val="0"/>
          <c:showPercent val="0"/>
          <c:showBubbleSize val="0"/>
        </c:dLbls>
        <c:gapWidth val="219"/>
        <c:overlap val="-27"/>
        <c:axId val="307258496"/>
        <c:axId val="307260032"/>
      </c:barChart>
      <c:catAx>
        <c:axId val="307258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500" b="0" i="0" u="none" strike="noStrike" kern="1200" baseline="0">
                <a:solidFill>
                  <a:srgbClr val="1C3664"/>
                </a:solidFill>
                <a:latin typeface="+mn-lt"/>
                <a:ea typeface="+mn-ea"/>
                <a:cs typeface="+mn-cs"/>
              </a:defRPr>
            </a:pPr>
            <a:endParaRPr lang="en-US"/>
          </a:p>
        </c:txPr>
        <c:crossAx val="307260032"/>
        <c:crosses val="autoZero"/>
        <c:auto val="1"/>
        <c:lblAlgn val="ctr"/>
        <c:lblOffset val="100"/>
        <c:noMultiLvlLbl val="0"/>
      </c:catAx>
      <c:valAx>
        <c:axId val="30726003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crossAx val="307258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963794629304683E-2"/>
          <c:y val="0.16136122961148991"/>
          <c:w val="0.98463982590776478"/>
          <c:h val="0.73595757034854126"/>
        </c:manualLayout>
      </c:layout>
      <c:barChart>
        <c:barDir val="col"/>
        <c:grouping val="clustered"/>
        <c:varyColors val="0"/>
        <c:ser>
          <c:idx val="0"/>
          <c:order val="0"/>
          <c:tx>
            <c:strRef>
              <c:f>Sheet1!$B$17</c:f>
              <c:strCache>
                <c:ptCount val="1"/>
                <c:pt idx="0">
                  <c:v>Nelson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4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Sheet1!$A$18:$A$20</c:f>
              <c:strCache>
                <c:ptCount val="3"/>
                <c:pt idx="0">
                  <c:v>June '18</c:v>
                </c:pt>
                <c:pt idx="1">
                  <c:v>April '18</c:v>
                </c:pt>
                <c:pt idx="2">
                  <c:v>January '18</c:v>
                </c:pt>
              </c:strCache>
            </c:strRef>
          </c:cat>
          <c:val>
            <c:numRef>
              <c:f>Sheet1!$B$18:$B$20</c:f>
              <c:numCache>
                <c:formatCode>0%</c:formatCode>
                <c:ptCount val="3"/>
                <c:pt idx="0">
                  <c:v>0.45</c:v>
                </c:pt>
                <c:pt idx="1">
                  <c:v>0.48</c:v>
                </c:pt>
                <c:pt idx="2">
                  <c:v>0.41</c:v>
                </c:pt>
              </c:numCache>
            </c:numRef>
          </c:val>
          <c:extLst>
            <c:ext xmlns:c16="http://schemas.microsoft.com/office/drawing/2014/chart" uri="{C3380CC4-5D6E-409C-BE32-E72D297353CC}">
              <c16:uniqueId val="{00000000-F2C6-4B5A-80BF-E979FF8A15B9}"/>
            </c:ext>
          </c:extLst>
        </c:ser>
        <c:ser>
          <c:idx val="1"/>
          <c:order val="1"/>
          <c:tx>
            <c:strRef>
              <c:f>Sheet1!$C$17</c:f>
              <c:strCache>
                <c:ptCount val="1"/>
                <c:pt idx="0">
                  <c:v>Scott</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4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Sheet1!$A$18:$A$20</c:f>
              <c:strCache>
                <c:ptCount val="3"/>
                <c:pt idx="0">
                  <c:v>June '18</c:v>
                </c:pt>
                <c:pt idx="1">
                  <c:v>April '18</c:v>
                </c:pt>
                <c:pt idx="2">
                  <c:v>January '18</c:v>
                </c:pt>
              </c:strCache>
            </c:strRef>
          </c:cat>
          <c:val>
            <c:numRef>
              <c:f>Sheet1!$C$18:$C$20</c:f>
              <c:numCache>
                <c:formatCode>0%</c:formatCode>
                <c:ptCount val="3"/>
                <c:pt idx="0">
                  <c:v>0.48</c:v>
                </c:pt>
                <c:pt idx="1">
                  <c:v>0.44</c:v>
                </c:pt>
                <c:pt idx="2">
                  <c:v>0.38</c:v>
                </c:pt>
              </c:numCache>
            </c:numRef>
          </c:val>
          <c:extLst>
            <c:ext xmlns:c16="http://schemas.microsoft.com/office/drawing/2014/chart" uri="{C3380CC4-5D6E-409C-BE32-E72D297353CC}">
              <c16:uniqueId val="{00000001-F2C6-4B5A-80BF-E979FF8A15B9}"/>
            </c:ext>
          </c:extLst>
        </c:ser>
        <c:dLbls>
          <c:showLegendKey val="0"/>
          <c:showVal val="0"/>
          <c:showCatName val="0"/>
          <c:showSerName val="0"/>
          <c:showPercent val="0"/>
          <c:showBubbleSize val="0"/>
        </c:dLbls>
        <c:gapWidth val="219"/>
        <c:overlap val="-27"/>
        <c:axId val="325834968"/>
        <c:axId val="511641784"/>
      </c:barChart>
      <c:catAx>
        <c:axId val="325834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rgbClr val="1C3664"/>
                </a:solidFill>
                <a:latin typeface="+mn-lt"/>
                <a:ea typeface="+mn-ea"/>
                <a:cs typeface="+mn-cs"/>
              </a:defRPr>
            </a:pPr>
            <a:endParaRPr lang="en-US"/>
          </a:p>
        </c:txPr>
        <c:crossAx val="511641784"/>
        <c:crosses val="autoZero"/>
        <c:auto val="1"/>
        <c:lblAlgn val="ctr"/>
        <c:lblOffset val="100"/>
        <c:noMultiLvlLbl val="0"/>
      </c:catAx>
      <c:valAx>
        <c:axId val="51164178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crossAx val="325834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963794629304683E-2"/>
          <c:y val="0.16136122961148991"/>
          <c:w val="0.98463982590776478"/>
          <c:h val="0.73595757034854126"/>
        </c:manualLayout>
      </c:layout>
      <c:barChart>
        <c:barDir val="col"/>
        <c:grouping val="clustered"/>
        <c:varyColors val="0"/>
        <c:ser>
          <c:idx val="0"/>
          <c:order val="0"/>
          <c:tx>
            <c:strRef>
              <c:f>Sheet1!$B$1</c:f>
              <c:strCache>
                <c:ptCount val="1"/>
                <c:pt idx="0">
                  <c:v>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4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June '18</c:v>
                </c:pt>
                <c:pt idx="1">
                  <c:v>April '18</c:v>
                </c:pt>
              </c:strCache>
            </c:strRef>
          </c:cat>
          <c:val>
            <c:numRef>
              <c:f>Sheet1!$B$2:$B$3</c:f>
              <c:numCache>
                <c:formatCode>0%</c:formatCode>
                <c:ptCount val="2"/>
                <c:pt idx="0">
                  <c:v>0.31</c:v>
                </c:pt>
                <c:pt idx="1">
                  <c:v>0.34</c:v>
                </c:pt>
              </c:numCache>
            </c:numRef>
          </c:val>
          <c:extLst>
            <c:ext xmlns:c16="http://schemas.microsoft.com/office/drawing/2014/chart" uri="{C3380CC4-5D6E-409C-BE32-E72D297353CC}">
              <c16:uniqueId val="{00000000-F2C6-4B5A-80BF-E979FF8A15B9}"/>
            </c:ext>
          </c:extLst>
        </c:ser>
        <c:ser>
          <c:idx val="1"/>
          <c:order val="1"/>
          <c:tx>
            <c:strRef>
              <c:f>Sheet1!$C$1</c:f>
              <c:strCache>
                <c:ptCount val="1"/>
                <c:pt idx="0">
                  <c:v>Patronis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4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June '18</c:v>
                </c:pt>
                <c:pt idx="1">
                  <c:v>April '18</c:v>
                </c:pt>
              </c:strCache>
            </c:strRef>
          </c:cat>
          <c:val>
            <c:numRef>
              <c:f>Sheet1!$C$2:$C$3</c:f>
              <c:numCache>
                <c:formatCode>0%</c:formatCode>
                <c:ptCount val="2"/>
                <c:pt idx="0">
                  <c:v>0.4</c:v>
                </c:pt>
                <c:pt idx="1">
                  <c:v>0.35</c:v>
                </c:pt>
              </c:numCache>
            </c:numRef>
          </c:val>
          <c:extLst>
            <c:ext xmlns:c16="http://schemas.microsoft.com/office/drawing/2014/chart" uri="{C3380CC4-5D6E-409C-BE32-E72D297353CC}">
              <c16:uniqueId val="{00000001-F2C6-4B5A-80BF-E979FF8A15B9}"/>
            </c:ext>
          </c:extLst>
        </c:ser>
        <c:dLbls>
          <c:showLegendKey val="0"/>
          <c:showVal val="0"/>
          <c:showCatName val="0"/>
          <c:showSerName val="0"/>
          <c:showPercent val="0"/>
          <c:showBubbleSize val="0"/>
        </c:dLbls>
        <c:gapWidth val="219"/>
        <c:overlap val="-27"/>
        <c:axId val="511646880"/>
        <c:axId val="518176368"/>
      </c:barChart>
      <c:catAx>
        <c:axId val="511646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rgbClr val="1C3664"/>
                </a:solidFill>
                <a:latin typeface="+mn-lt"/>
                <a:ea typeface="+mn-ea"/>
                <a:cs typeface="+mn-cs"/>
              </a:defRPr>
            </a:pPr>
            <a:endParaRPr lang="en-US"/>
          </a:p>
        </c:txPr>
        <c:crossAx val="518176368"/>
        <c:crosses val="autoZero"/>
        <c:auto val="1"/>
        <c:lblAlgn val="ctr"/>
        <c:lblOffset val="100"/>
        <c:noMultiLvlLbl val="0"/>
      </c:catAx>
      <c:valAx>
        <c:axId val="51817636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crossAx val="511646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800" b="1" dirty="0">
                <a:solidFill>
                  <a:schemeClr val="tx2"/>
                </a:solidFill>
                <a:latin typeface="Arial" panose="020B0604020202020204" pitchFamily="34" charset="0"/>
                <a:cs typeface="Arial" panose="020B0604020202020204" pitchFamily="34" charset="0"/>
              </a:rPr>
              <a:t>Florida </a:t>
            </a:r>
          </a:p>
          <a:p>
            <a:pPr>
              <a:defRPr sz="2800">
                <a:latin typeface="Arial" panose="020B0604020202020204" pitchFamily="34" charset="0"/>
                <a:cs typeface="Arial" panose="020B0604020202020204" pitchFamily="34" charset="0"/>
              </a:defRPr>
            </a:pPr>
            <a:r>
              <a:rPr lang="en-US" sz="2800" b="1" dirty="0">
                <a:solidFill>
                  <a:schemeClr val="tx2"/>
                </a:solidFill>
                <a:latin typeface="Arial" panose="020B0604020202020204" pitchFamily="34" charset="0"/>
                <a:cs typeface="Arial" panose="020B0604020202020204" pitchFamily="34" charset="0"/>
              </a:rPr>
              <a:t>Right Direction vs. Wrong Track</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Right Direction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 Voters</c:v>
                </c:pt>
                <c:pt idx="1">
                  <c:v>Democrats</c:v>
                </c:pt>
                <c:pt idx="2">
                  <c:v>NPA/Others</c:v>
                </c:pt>
                <c:pt idx="3">
                  <c:v>Republicans</c:v>
                </c:pt>
              </c:strCache>
            </c:strRef>
          </c:cat>
          <c:val>
            <c:numRef>
              <c:f>Sheet1!$B$2:$B$5</c:f>
              <c:numCache>
                <c:formatCode>General</c:formatCode>
                <c:ptCount val="4"/>
                <c:pt idx="0">
                  <c:v>52</c:v>
                </c:pt>
                <c:pt idx="1">
                  <c:v>29</c:v>
                </c:pt>
                <c:pt idx="2">
                  <c:v>55</c:v>
                </c:pt>
                <c:pt idx="3">
                  <c:v>76</c:v>
                </c:pt>
              </c:numCache>
            </c:numRef>
          </c:val>
          <c:extLst>
            <c:ext xmlns:c16="http://schemas.microsoft.com/office/drawing/2014/chart" uri="{C3380CC4-5D6E-409C-BE32-E72D297353CC}">
              <c16:uniqueId val="{00000000-6DAF-45F2-B76F-ED821288C8B4}"/>
            </c:ext>
          </c:extLst>
        </c:ser>
        <c:ser>
          <c:idx val="1"/>
          <c:order val="1"/>
          <c:tx>
            <c:strRef>
              <c:f>Sheet1!$C$1</c:f>
              <c:strCache>
                <c:ptCount val="1"/>
                <c:pt idx="0">
                  <c:v>Wrong Track</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 Voters</c:v>
                </c:pt>
                <c:pt idx="1">
                  <c:v>Democrats</c:v>
                </c:pt>
                <c:pt idx="2">
                  <c:v>NPA/Others</c:v>
                </c:pt>
                <c:pt idx="3">
                  <c:v>Republicans</c:v>
                </c:pt>
              </c:strCache>
            </c:strRef>
          </c:cat>
          <c:val>
            <c:numRef>
              <c:f>Sheet1!$C$2:$C$5</c:f>
              <c:numCache>
                <c:formatCode>General</c:formatCode>
                <c:ptCount val="4"/>
                <c:pt idx="0">
                  <c:v>30</c:v>
                </c:pt>
                <c:pt idx="1">
                  <c:v>50</c:v>
                </c:pt>
                <c:pt idx="2">
                  <c:v>27</c:v>
                </c:pt>
                <c:pt idx="3">
                  <c:v>11</c:v>
                </c:pt>
              </c:numCache>
            </c:numRef>
          </c:val>
          <c:extLst>
            <c:ext xmlns:c16="http://schemas.microsoft.com/office/drawing/2014/chart" uri="{C3380CC4-5D6E-409C-BE32-E72D297353CC}">
              <c16:uniqueId val="{00000001-6DAF-45F2-B76F-ED821288C8B4}"/>
            </c:ext>
          </c:extLst>
        </c:ser>
        <c:ser>
          <c:idx val="2"/>
          <c:order val="2"/>
          <c:tx>
            <c:strRef>
              <c:f>Sheet1!$D$1</c:f>
              <c:strCache>
                <c:ptCount val="1"/>
                <c:pt idx="0">
                  <c:v>Not Sure</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 Voters</c:v>
                </c:pt>
                <c:pt idx="1">
                  <c:v>Democrats</c:v>
                </c:pt>
                <c:pt idx="2">
                  <c:v>NPA/Others</c:v>
                </c:pt>
                <c:pt idx="3">
                  <c:v>Republicans</c:v>
                </c:pt>
              </c:strCache>
            </c:strRef>
          </c:cat>
          <c:val>
            <c:numRef>
              <c:f>Sheet1!$D$2:$D$5</c:f>
              <c:numCache>
                <c:formatCode>General</c:formatCode>
                <c:ptCount val="4"/>
                <c:pt idx="0">
                  <c:v>17</c:v>
                </c:pt>
                <c:pt idx="1">
                  <c:v>21</c:v>
                </c:pt>
                <c:pt idx="2">
                  <c:v>18</c:v>
                </c:pt>
                <c:pt idx="3">
                  <c:v>12</c:v>
                </c:pt>
              </c:numCache>
            </c:numRef>
          </c:val>
          <c:extLst>
            <c:ext xmlns:c16="http://schemas.microsoft.com/office/drawing/2014/chart" uri="{C3380CC4-5D6E-409C-BE32-E72D297353CC}">
              <c16:uniqueId val="{00000002-6DAF-45F2-B76F-ED821288C8B4}"/>
            </c:ext>
          </c:extLst>
        </c:ser>
        <c:dLbls>
          <c:showLegendKey val="0"/>
          <c:showVal val="0"/>
          <c:showCatName val="0"/>
          <c:showSerName val="0"/>
          <c:showPercent val="0"/>
          <c:showBubbleSize val="0"/>
        </c:dLbls>
        <c:gapWidth val="219"/>
        <c:overlap val="-27"/>
        <c:axId val="518177936"/>
        <c:axId val="518172840"/>
      </c:barChart>
      <c:catAx>
        <c:axId val="51817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1"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518172840"/>
        <c:crosses val="autoZero"/>
        <c:auto val="1"/>
        <c:lblAlgn val="ctr"/>
        <c:lblOffset val="100"/>
        <c:noMultiLvlLbl val="0"/>
      </c:catAx>
      <c:valAx>
        <c:axId val="518172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8177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800" b="1" i="0" baseline="0" dirty="0">
                <a:solidFill>
                  <a:schemeClr val="tx2"/>
                </a:solidFill>
                <a:effectLst/>
                <a:latin typeface="Arial" panose="020B0604020202020204" pitchFamily="34" charset="0"/>
                <a:cs typeface="Arial" panose="020B0604020202020204" pitchFamily="34" charset="0"/>
              </a:rPr>
              <a:t>United States</a:t>
            </a:r>
            <a:endParaRPr lang="en-US" sz="2800" b="1" dirty="0">
              <a:solidFill>
                <a:schemeClr val="tx2"/>
              </a:solidFill>
              <a:effectLst/>
              <a:latin typeface="Arial" panose="020B0604020202020204" pitchFamily="34" charset="0"/>
              <a:cs typeface="Arial" panose="020B0604020202020204" pitchFamily="34" charset="0"/>
            </a:endParaRPr>
          </a:p>
          <a:p>
            <a:pPr>
              <a:defRPr sz="2800">
                <a:latin typeface="Arial" panose="020B0604020202020204" pitchFamily="34" charset="0"/>
                <a:cs typeface="Arial" panose="020B0604020202020204" pitchFamily="34" charset="0"/>
              </a:defRPr>
            </a:pPr>
            <a:r>
              <a:rPr lang="en-US" sz="2800" b="1" i="0" baseline="0" dirty="0">
                <a:solidFill>
                  <a:schemeClr val="tx2"/>
                </a:solidFill>
                <a:effectLst/>
                <a:latin typeface="Arial" panose="020B0604020202020204" pitchFamily="34" charset="0"/>
                <a:cs typeface="Arial" panose="020B0604020202020204" pitchFamily="34" charset="0"/>
              </a:rPr>
              <a:t>Right Direction vs. Wrong Track</a:t>
            </a:r>
            <a:endParaRPr lang="en-US" sz="2800" b="1" dirty="0">
              <a:solidFill>
                <a:schemeClr val="tx2"/>
              </a:solidFill>
              <a:effectLst/>
              <a:latin typeface="Arial" panose="020B0604020202020204" pitchFamily="34" charset="0"/>
              <a:cs typeface="Arial" panose="020B0604020202020204" pitchFamily="34" charset="0"/>
            </a:endParaRPr>
          </a:p>
        </c:rich>
      </c:tx>
      <c:layout>
        <c:manualLayout>
          <c:xMode val="edge"/>
          <c:yMode val="edge"/>
          <c:x val="0.24789941132835833"/>
          <c:y val="0"/>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5.3601934287269101E-2"/>
          <c:y val="0.17341422909876683"/>
          <c:w val="0.92807380664553862"/>
          <c:h val="0.70238280277436171"/>
        </c:manualLayout>
      </c:layout>
      <c:barChart>
        <c:barDir val="col"/>
        <c:grouping val="clustered"/>
        <c:varyColors val="0"/>
        <c:ser>
          <c:idx val="0"/>
          <c:order val="0"/>
          <c:tx>
            <c:strRef>
              <c:f>Sheet1!$B$1</c:f>
              <c:strCache>
                <c:ptCount val="1"/>
                <c:pt idx="0">
                  <c:v>Right Direction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All Voters</c:v>
                </c:pt>
                <c:pt idx="1">
                  <c:v>Democrats</c:v>
                </c:pt>
                <c:pt idx="2">
                  <c:v>NPA/Others</c:v>
                </c:pt>
                <c:pt idx="3">
                  <c:v>Republicans</c:v>
                </c:pt>
              </c:strCache>
            </c:strRef>
          </c:cat>
          <c:val>
            <c:numRef>
              <c:f>Sheet1!$B$2:$B$5</c:f>
              <c:numCache>
                <c:formatCode>General</c:formatCode>
                <c:ptCount val="4"/>
                <c:pt idx="0">
                  <c:v>33</c:v>
                </c:pt>
                <c:pt idx="1">
                  <c:v>12</c:v>
                </c:pt>
                <c:pt idx="2">
                  <c:v>34</c:v>
                </c:pt>
                <c:pt idx="3">
                  <c:v>66</c:v>
                </c:pt>
              </c:numCache>
            </c:numRef>
          </c:val>
          <c:extLst>
            <c:ext xmlns:c16="http://schemas.microsoft.com/office/drawing/2014/chart" uri="{C3380CC4-5D6E-409C-BE32-E72D297353CC}">
              <c16:uniqueId val="{00000000-1155-4457-9DAC-003CC7A4F372}"/>
            </c:ext>
          </c:extLst>
        </c:ser>
        <c:ser>
          <c:idx val="1"/>
          <c:order val="1"/>
          <c:tx>
            <c:strRef>
              <c:f>Sheet1!$C$1</c:f>
              <c:strCache>
                <c:ptCount val="1"/>
                <c:pt idx="0">
                  <c:v>Wrong Track</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All Voters</c:v>
                </c:pt>
                <c:pt idx="1">
                  <c:v>Democrats</c:v>
                </c:pt>
                <c:pt idx="2">
                  <c:v>NPA/Others</c:v>
                </c:pt>
                <c:pt idx="3">
                  <c:v>Republicans</c:v>
                </c:pt>
              </c:strCache>
            </c:strRef>
          </c:cat>
          <c:val>
            <c:numRef>
              <c:f>Sheet1!$C$2:$C$5</c:f>
              <c:numCache>
                <c:formatCode>General</c:formatCode>
                <c:ptCount val="4"/>
                <c:pt idx="0">
                  <c:v>56</c:v>
                </c:pt>
                <c:pt idx="1">
                  <c:v>79</c:v>
                </c:pt>
                <c:pt idx="2">
                  <c:v>54</c:v>
                </c:pt>
                <c:pt idx="3">
                  <c:v>26</c:v>
                </c:pt>
              </c:numCache>
            </c:numRef>
          </c:val>
          <c:extLst>
            <c:ext xmlns:c16="http://schemas.microsoft.com/office/drawing/2014/chart" uri="{C3380CC4-5D6E-409C-BE32-E72D297353CC}">
              <c16:uniqueId val="{00000001-1155-4457-9DAC-003CC7A4F372}"/>
            </c:ext>
          </c:extLst>
        </c:ser>
        <c:ser>
          <c:idx val="2"/>
          <c:order val="2"/>
          <c:tx>
            <c:strRef>
              <c:f>Sheet1!$D$1</c:f>
              <c:strCache>
                <c:ptCount val="1"/>
                <c:pt idx="0">
                  <c:v>Not Sure</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All Voters</c:v>
                </c:pt>
                <c:pt idx="1">
                  <c:v>Democrats</c:v>
                </c:pt>
                <c:pt idx="2">
                  <c:v>NPA/Others</c:v>
                </c:pt>
                <c:pt idx="3">
                  <c:v>Republicans</c:v>
                </c:pt>
              </c:strCache>
            </c:strRef>
          </c:cat>
          <c:val>
            <c:numRef>
              <c:f>Sheet1!$D$2:$D$5</c:f>
              <c:numCache>
                <c:formatCode>General</c:formatCode>
                <c:ptCount val="4"/>
                <c:pt idx="0">
                  <c:v>11</c:v>
                </c:pt>
                <c:pt idx="1">
                  <c:v>10</c:v>
                </c:pt>
                <c:pt idx="2">
                  <c:v>11</c:v>
                </c:pt>
                <c:pt idx="3">
                  <c:v>5</c:v>
                </c:pt>
              </c:numCache>
            </c:numRef>
          </c:val>
          <c:extLst>
            <c:ext xmlns:c16="http://schemas.microsoft.com/office/drawing/2014/chart" uri="{C3380CC4-5D6E-409C-BE32-E72D297353CC}">
              <c16:uniqueId val="{00000002-1155-4457-9DAC-003CC7A4F372}"/>
            </c:ext>
          </c:extLst>
        </c:ser>
        <c:dLbls>
          <c:showLegendKey val="0"/>
          <c:showVal val="0"/>
          <c:showCatName val="0"/>
          <c:showSerName val="0"/>
          <c:showPercent val="0"/>
          <c:showBubbleSize val="0"/>
        </c:dLbls>
        <c:gapWidth val="219"/>
        <c:overlap val="-27"/>
        <c:axId val="518175976"/>
        <c:axId val="518177152"/>
      </c:barChart>
      <c:catAx>
        <c:axId val="518175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1"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518177152"/>
        <c:crosses val="autoZero"/>
        <c:auto val="1"/>
        <c:lblAlgn val="ctr"/>
        <c:lblOffset val="100"/>
        <c:noMultiLvlLbl val="0"/>
      </c:catAx>
      <c:valAx>
        <c:axId val="518177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8175976"/>
        <c:crosses val="autoZero"/>
        <c:crossBetween val="between"/>
      </c:valAx>
      <c:spPr>
        <a:noFill/>
        <a:ln>
          <a:noFill/>
        </a:ln>
        <a:effectLst/>
      </c:spPr>
    </c:plotArea>
    <c:legend>
      <c:legendPos val="b"/>
      <c:layout>
        <c:manualLayout>
          <c:xMode val="edge"/>
          <c:yMode val="edge"/>
          <c:x val="0.17274196282160106"/>
          <c:y val="0.94367718988653182"/>
          <c:w val="0.69570309852990897"/>
          <c:h val="5.6322766475674815E-2"/>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7F4D6A-B595-4D02-98D0-507C48CFC4E4}" type="doc">
      <dgm:prSet loTypeId="urn:microsoft.com/office/officeart/2005/8/layout/hProcess9" loCatId="process" qsTypeId="urn:microsoft.com/office/officeart/2005/8/quickstyle/3d1" qsCatId="3D" csTypeId="urn:microsoft.com/office/officeart/2005/8/colors/accent1_2" csCatId="accent1" phldr="1"/>
      <dgm:spPr/>
      <dgm:t>
        <a:bodyPr/>
        <a:lstStyle/>
        <a:p>
          <a:endParaRPr lang="en-US"/>
        </a:p>
      </dgm:t>
    </dgm:pt>
    <dgm:pt modelId="{EE2F6091-1C3B-4721-B62D-8D0CAD99F27B}">
      <dgm:prSet custT="1"/>
      <dgm:spPr>
        <a:solidFill>
          <a:schemeClr val="accent1"/>
        </a:solidFill>
      </dgm:spPr>
      <dgm:t>
        <a:bodyPr/>
        <a:lstStyle/>
        <a:p>
          <a:pPr rtl="0"/>
          <a:r>
            <a:rPr lang="en-US" sz="3200" b="1" dirty="0"/>
            <a:t>Governor</a:t>
          </a:r>
        </a:p>
        <a:p>
          <a:pPr rtl="0"/>
          <a:r>
            <a:rPr lang="en-US" sz="3200" b="1" dirty="0"/>
            <a:t>Attorney General</a:t>
          </a:r>
        </a:p>
        <a:p>
          <a:pPr rtl="0"/>
          <a:r>
            <a:rPr lang="en-US" sz="3200" b="1" dirty="0"/>
            <a:t>Chief Financial Officer</a:t>
          </a:r>
        </a:p>
        <a:p>
          <a:pPr rtl="0"/>
          <a:r>
            <a:rPr lang="en-US" sz="3200" b="1" dirty="0"/>
            <a:t>Agriculture Commissioner</a:t>
          </a:r>
        </a:p>
      </dgm:t>
    </dgm:pt>
    <dgm:pt modelId="{98DCD1B4-B212-48F9-88CB-2D5DEFD6BC4B}" type="parTrans" cxnId="{928F59F5-ECA4-4B01-89A7-716E2D285BEC}">
      <dgm:prSet/>
      <dgm:spPr/>
      <dgm:t>
        <a:bodyPr/>
        <a:lstStyle/>
        <a:p>
          <a:endParaRPr lang="en-US"/>
        </a:p>
      </dgm:t>
    </dgm:pt>
    <dgm:pt modelId="{E7D89049-90D0-4CE1-902E-D775F7FB4D0E}" type="sibTrans" cxnId="{928F59F5-ECA4-4B01-89A7-716E2D285BEC}">
      <dgm:prSet/>
      <dgm:spPr/>
      <dgm:t>
        <a:bodyPr/>
        <a:lstStyle/>
        <a:p>
          <a:endParaRPr lang="en-US"/>
        </a:p>
      </dgm:t>
    </dgm:pt>
    <dgm:pt modelId="{58D3315A-A7CB-4C97-ADC8-16AFE2DF9D3E}">
      <dgm:prSet custT="1"/>
      <dgm:spPr>
        <a:solidFill>
          <a:schemeClr val="accent1"/>
        </a:solidFill>
      </dgm:spPr>
      <dgm:t>
        <a:bodyPr/>
        <a:lstStyle/>
        <a:p>
          <a:pPr rtl="0"/>
          <a:r>
            <a:rPr lang="en-US" sz="3200" b="1" dirty="0"/>
            <a:t>All 27 Seats in Congress</a:t>
          </a:r>
        </a:p>
        <a:p>
          <a:pPr rtl="0"/>
          <a:endParaRPr lang="en-US" sz="3200" b="1" dirty="0"/>
        </a:p>
        <a:p>
          <a:pPr rtl="0"/>
          <a:r>
            <a:rPr lang="en-US" sz="3200" b="1" dirty="0"/>
            <a:t>4 Open </a:t>
          </a:r>
        </a:p>
        <a:p>
          <a:pPr rtl="0"/>
          <a:r>
            <a:rPr lang="en-US" sz="3200" b="1" dirty="0"/>
            <a:t>(DeSantis; Ross; Rooney;  Ros -Lehtinen)</a:t>
          </a:r>
        </a:p>
      </dgm:t>
    </dgm:pt>
    <dgm:pt modelId="{F09D202D-E320-4077-B9FB-9305C609A37B}" type="parTrans" cxnId="{149AD82C-DFE5-448E-815B-FB806DA1DB2A}">
      <dgm:prSet/>
      <dgm:spPr/>
      <dgm:t>
        <a:bodyPr/>
        <a:lstStyle/>
        <a:p>
          <a:endParaRPr lang="en-US"/>
        </a:p>
      </dgm:t>
    </dgm:pt>
    <dgm:pt modelId="{20C73A8E-E1FD-458F-9581-62730032424A}" type="sibTrans" cxnId="{149AD82C-DFE5-448E-815B-FB806DA1DB2A}">
      <dgm:prSet/>
      <dgm:spPr/>
      <dgm:t>
        <a:bodyPr/>
        <a:lstStyle/>
        <a:p>
          <a:endParaRPr lang="en-US"/>
        </a:p>
      </dgm:t>
    </dgm:pt>
    <dgm:pt modelId="{068EB860-C2F8-44E1-954B-A96BBFBDC85F}">
      <dgm:prSet custT="1"/>
      <dgm:spPr>
        <a:solidFill>
          <a:schemeClr val="accent1"/>
        </a:solidFill>
      </dgm:spPr>
      <dgm:t>
        <a:bodyPr/>
        <a:lstStyle/>
        <a:p>
          <a:pPr rtl="0"/>
          <a:r>
            <a:rPr lang="en-US" sz="3200" b="1" dirty="0"/>
            <a:t>22 State Senate</a:t>
          </a:r>
        </a:p>
        <a:p>
          <a:pPr rtl="0"/>
          <a:r>
            <a:rPr lang="en-US" sz="3200" b="1" dirty="0"/>
            <a:t> </a:t>
          </a:r>
        </a:p>
        <a:p>
          <a:pPr rtl="0"/>
          <a:r>
            <a:rPr lang="en-US" sz="3200" b="1" dirty="0"/>
            <a:t>2 Termed</a:t>
          </a:r>
        </a:p>
        <a:p>
          <a:pPr rtl="0"/>
          <a:r>
            <a:rPr lang="en-US" sz="3200" b="1" dirty="0"/>
            <a:t>2 Open</a:t>
          </a:r>
        </a:p>
        <a:p>
          <a:pPr rtl="0"/>
          <a:endParaRPr lang="en-US" sz="1400" b="1" dirty="0"/>
        </a:p>
      </dgm:t>
    </dgm:pt>
    <dgm:pt modelId="{6A4CD434-9E63-4838-AAE1-6D004492D1A1}" type="parTrans" cxnId="{1F3BE32F-F739-476E-AE88-A1725250DE04}">
      <dgm:prSet/>
      <dgm:spPr/>
      <dgm:t>
        <a:bodyPr/>
        <a:lstStyle/>
        <a:p>
          <a:endParaRPr lang="en-US"/>
        </a:p>
      </dgm:t>
    </dgm:pt>
    <dgm:pt modelId="{4DBDA8E2-A415-4DBC-A669-718CDF45668D}" type="sibTrans" cxnId="{1F3BE32F-F739-476E-AE88-A1725250DE04}">
      <dgm:prSet/>
      <dgm:spPr/>
      <dgm:t>
        <a:bodyPr/>
        <a:lstStyle/>
        <a:p>
          <a:endParaRPr lang="en-US"/>
        </a:p>
      </dgm:t>
    </dgm:pt>
    <dgm:pt modelId="{64840E07-1C91-4B8A-8309-749A2C6FB7CA}">
      <dgm:prSet custT="1"/>
      <dgm:spPr>
        <a:solidFill>
          <a:schemeClr val="accent1"/>
        </a:solidFill>
      </dgm:spPr>
      <dgm:t>
        <a:bodyPr/>
        <a:lstStyle/>
        <a:p>
          <a:pPr rtl="0"/>
          <a:r>
            <a:rPr lang="en-US" sz="3200" b="1" dirty="0"/>
            <a:t>All 120 House Seats</a:t>
          </a:r>
        </a:p>
        <a:p>
          <a:pPr rtl="0"/>
          <a:endParaRPr lang="en-US" sz="3200" b="1" dirty="0"/>
        </a:p>
        <a:p>
          <a:pPr rtl="0"/>
          <a:r>
            <a:rPr lang="en-US" sz="3200" b="1" dirty="0"/>
            <a:t>19 Termed</a:t>
          </a:r>
        </a:p>
        <a:p>
          <a:pPr rtl="0"/>
          <a:r>
            <a:rPr lang="en-US" sz="3200" b="1" dirty="0"/>
            <a:t>18 Open</a:t>
          </a:r>
        </a:p>
        <a:p>
          <a:pPr rtl="0"/>
          <a:endParaRPr lang="en-US" sz="3200" b="1" dirty="0"/>
        </a:p>
        <a:p>
          <a:pPr rtl="0"/>
          <a:endParaRPr lang="en-US" sz="1400" b="1" dirty="0"/>
        </a:p>
      </dgm:t>
    </dgm:pt>
    <dgm:pt modelId="{7CAF85A5-0947-4F2B-B65E-E118D1776D1D}" type="parTrans" cxnId="{7E307A86-8090-4A17-A35E-09E3C08F5484}">
      <dgm:prSet/>
      <dgm:spPr/>
      <dgm:t>
        <a:bodyPr/>
        <a:lstStyle/>
        <a:p>
          <a:endParaRPr lang="en-US"/>
        </a:p>
      </dgm:t>
    </dgm:pt>
    <dgm:pt modelId="{066B63B2-174A-4AA1-B3CD-C3ABB7313BC7}" type="sibTrans" cxnId="{7E307A86-8090-4A17-A35E-09E3C08F5484}">
      <dgm:prSet/>
      <dgm:spPr/>
      <dgm:t>
        <a:bodyPr/>
        <a:lstStyle/>
        <a:p>
          <a:endParaRPr lang="en-US"/>
        </a:p>
      </dgm:t>
    </dgm:pt>
    <dgm:pt modelId="{795E745C-A7E7-4259-A603-9DC2C0B62543}">
      <dgm:prSet custT="1"/>
      <dgm:spPr>
        <a:solidFill>
          <a:schemeClr val="accent1"/>
        </a:solidFill>
      </dgm:spPr>
      <dgm:t>
        <a:bodyPr/>
        <a:lstStyle/>
        <a:p>
          <a:pPr rtl="0"/>
          <a:r>
            <a:rPr lang="en-US" sz="3200" b="1" dirty="0"/>
            <a:t>Constitutional Amendments </a:t>
          </a:r>
        </a:p>
        <a:p>
          <a:pPr rtl="0"/>
          <a:r>
            <a:rPr lang="en-US" sz="3200" b="1" dirty="0"/>
            <a:t>5 Already</a:t>
          </a:r>
        </a:p>
        <a:p>
          <a:pPr rtl="0"/>
          <a:r>
            <a:rPr lang="en-US" sz="3200" b="1" dirty="0"/>
            <a:t>8 by the</a:t>
          </a:r>
        </a:p>
        <a:p>
          <a:pPr rtl="0"/>
          <a:r>
            <a:rPr lang="en-US" sz="3200" b="1" dirty="0"/>
            <a:t>CRC</a:t>
          </a:r>
        </a:p>
      </dgm:t>
    </dgm:pt>
    <dgm:pt modelId="{5C48978D-25DF-4622-8020-31CAB111DCB4}" type="parTrans" cxnId="{FE49E245-E352-4171-9C34-7293E3233536}">
      <dgm:prSet/>
      <dgm:spPr/>
      <dgm:t>
        <a:bodyPr/>
        <a:lstStyle/>
        <a:p>
          <a:endParaRPr lang="en-US"/>
        </a:p>
      </dgm:t>
    </dgm:pt>
    <dgm:pt modelId="{EB1C52BD-82A0-42A7-A0CE-7E26E196B74C}" type="sibTrans" cxnId="{FE49E245-E352-4171-9C34-7293E3233536}">
      <dgm:prSet/>
      <dgm:spPr/>
      <dgm:t>
        <a:bodyPr/>
        <a:lstStyle/>
        <a:p>
          <a:endParaRPr lang="en-US"/>
        </a:p>
      </dgm:t>
    </dgm:pt>
    <dgm:pt modelId="{A88D8253-0D87-48E4-84AC-D72DC7F0B32F}">
      <dgm:prSet custT="1"/>
      <dgm:spPr>
        <a:solidFill>
          <a:schemeClr val="accent1"/>
        </a:solidFill>
      </dgm:spPr>
      <dgm:t>
        <a:bodyPr/>
        <a:lstStyle/>
        <a:p>
          <a:pPr rtl="0"/>
          <a:r>
            <a:rPr lang="en-US" sz="3200" b="1" dirty="0"/>
            <a:t>One</a:t>
          </a:r>
        </a:p>
        <a:p>
          <a:pPr rtl="0"/>
          <a:r>
            <a:rPr lang="en-US" sz="3200" b="1" dirty="0"/>
            <a:t> U.S. Senate (Nelson)</a:t>
          </a:r>
          <a:endParaRPr lang="en-US" sz="3200" dirty="0"/>
        </a:p>
      </dgm:t>
    </dgm:pt>
    <dgm:pt modelId="{67DAD9A5-1FD8-4F20-BE84-34509A085007}" type="parTrans" cxnId="{4CAAB485-F36B-436C-8425-B61FF0F3A5DA}">
      <dgm:prSet/>
      <dgm:spPr/>
      <dgm:t>
        <a:bodyPr/>
        <a:lstStyle/>
        <a:p>
          <a:endParaRPr lang="en-US"/>
        </a:p>
      </dgm:t>
    </dgm:pt>
    <dgm:pt modelId="{E5409ADC-2A61-4D3C-B39D-A41A03732931}" type="sibTrans" cxnId="{4CAAB485-F36B-436C-8425-B61FF0F3A5DA}">
      <dgm:prSet/>
      <dgm:spPr/>
      <dgm:t>
        <a:bodyPr/>
        <a:lstStyle/>
        <a:p>
          <a:endParaRPr lang="en-US"/>
        </a:p>
      </dgm:t>
    </dgm:pt>
    <dgm:pt modelId="{6CE08413-52D1-4C82-8F0D-FDA37E71CB41}">
      <dgm:prSet custT="1"/>
      <dgm:spPr>
        <a:solidFill>
          <a:schemeClr val="accent1"/>
        </a:solidFill>
      </dgm:spPr>
      <dgm:t>
        <a:bodyPr/>
        <a:lstStyle/>
        <a:p>
          <a:pPr rtl="0"/>
          <a:r>
            <a:rPr lang="en-US" sz="3200" b="1" dirty="0"/>
            <a:t>1 Supreme Court Justice</a:t>
          </a:r>
        </a:p>
        <a:p>
          <a:pPr rtl="0"/>
          <a:endParaRPr lang="en-US" sz="3200" b="1" dirty="0"/>
        </a:p>
        <a:p>
          <a:pPr rtl="0"/>
          <a:r>
            <a:rPr lang="en-US" sz="3200" b="1" dirty="0"/>
            <a:t>C. Alan Lawson</a:t>
          </a:r>
        </a:p>
      </dgm:t>
    </dgm:pt>
    <dgm:pt modelId="{40B0C36D-E51F-402F-B289-176966C7D88E}" type="parTrans" cxnId="{0E06A3C1-7D41-4B31-989D-860A0ADB138C}">
      <dgm:prSet/>
      <dgm:spPr/>
      <dgm:t>
        <a:bodyPr/>
        <a:lstStyle/>
        <a:p>
          <a:endParaRPr lang="en-US"/>
        </a:p>
      </dgm:t>
    </dgm:pt>
    <dgm:pt modelId="{ADAB045B-2A38-4D96-BE8D-37770D3A8C89}" type="sibTrans" cxnId="{0E06A3C1-7D41-4B31-989D-860A0ADB138C}">
      <dgm:prSet/>
      <dgm:spPr/>
      <dgm:t>
        <a:bodyPr/>
        <a:lstStyle/>
        <a:p>
          <a:endParaRPr lang="en-US"/>
        </a:p>
      </dgm:t>
    </dgm:pt>
    <dgm:pt modelId="{E377FF42-1663-4DA9-8F17-1BF7CB820728}" type="pres">
      <dgm:prSet presAssocID="{817F4D6A-B595-4D02-98D0-507C48CFC4E4}" presName="CompostProcess" presStyleCnt="0">
        <dgm:presLayoutVars>
          <dgm:dir/>
          <dgm:resizeHandles val="exact"/>
        </dgm:presLayoutVars>
      </dgm:prSet>
      <dgm:spPr/>
    </dgm:pt>
    <dgm:pt modelId="{6D9727B9-ECBB-4269-B42E-7D12A1DA6BC8}" type="pres">
      <dgm:prSet presAssocID="{817F4D6A-B595-4D02-98D0-507C48CFC4E4}" presName="arrow" presStyleLbl="bgShp" presStyleIdx="0" presStyleCnt="1" custScaleY="76661" custLinFactNeighborX="1147" custLinFactNeighborY="2689"/>
      <dgm:spPr>
        <a:prstGeom prst="wave">
          <a:avLst/>
        </a:prstGeom>
      </dgm:spPr>
    </dgm:pt>
    <dgm:pt modelId="{1BA28774-8A75-413A-AA56-B05DCCCF4BDB}" type="pres">
      <dgm:prSet presAssocID="{817F4D6A-B595-4D02-98D0-507C48CFC4E4}" presName="linearProcess" presStyleCnt="0"/>
      <dgm:spPr/>
    </dgm:pt>
    <dgm:pt modelId="{81670BC2-A6ED-45EE-925C-17157B342F14}" type="pres">
      <dgm:prSet presAssocID="{EE2F6091-1C3B-4721-B62D-8D0CAD99F27B}" presName="textNode" presStyleLbl="node1" presStyleIdx="0" presStyleCnt="7" custScaleX="162521" custScaleY="157095" custLinFactNeighborX="-1520" custLinFactNeighborY="1183">
        <dgm:presLayoutVars>
          <dgm:bulletEnabled val="1"/>
        </dgm:presLayoutVars>
      </dgm:prSet>
      <dgm:spPr/>
    </dgm:pt>
    <dgm:pt modelId="{32C5BFE8-58BE-4FB3-8BCE-957BC1F6EE77}" type="pres">
      <dgm:prSet presAssocID="{E7D89049-90D0-4CE1-902E-D775F7FB4D0E}" presName="sibTrans" presStyleCnt="0"/>
      <dgm:spPr/>
    </dgm:pt>
    <dgm:pt modelId="{98B2474F-AF1E-4C4D-9957-E41AA24D2B67}" type="pres">
      <dgm:prSet presAssocID="{A88D8253-0D87-48E4-84AC-D72DC7F0B32F}" presName="textNode" presStyleLbl="node1" presStyleIdx="1" presStyleCnt="7" custScaleX="112185" custScaleY="156946">
        <dgm:presLayoutVars>
          <dgm:bulletEnabled val="1"/>
        </dgm:presLayoutVars>
      </dgm:prSet>
      <dgm:spPr/>
    </dgm:pt>
    <dgm:pt modelId="{FBB01D75-62A1-44EE-B7E8-94204877CC2F}" type="pres">
      <dgm:prSet presAssocID="{E5409ADC-2A61-4D3C-B39D-A41A03732931}" presName="sibTrans" presStyleCnt="0"/>
      <dgm:spPr/>
    </dgm:pt>
    <dgm:pt modelId="{BA18EFDA-C057-481A-95DF-051A862D4620}" type="pres">
      <dgm:prSet presAssocID="{58D3315A-A7CB-4C97-ADC8-16AFE2DF9D3E}" presName="textNode" presStyleLbl="node1" presStyleIdx="2" presStyleCnt="7" custScaleX="128208" custScaleY="159312">
        <dgm:presLayoutVars>
          <dgm:bulletEnabled val="1"/>
        </dgm:presLayoutVars>
      </dgm:prSet>
      <dgm:spPr/>
    </dgm:pt>
    <dgm:pt modelId="{34E5617C-B158-4F90-9608-94D101FCCD15}" type="pres">
      <dgm:prSet presAssocID="{20C73A8E-E1FD-458F-9581-62730032424A}" presName="sibTrans" presStyleCnt="0"/>
      <dgm:spPr/>
    </dgm:pt>
    <dgm:pt modelId="{F9CAE150-E633-4BB3-AD30-BF3B4F07BC4A}" type="pres">
      <dgm:prSet presAssocID="{068EB860-C2F8-44E1-954B-A96BBFBDC85F}" presName="textNode" presStyleLbl="node1" presStyleIdx="3" presStyleCnt="7" custScaleX="113842" custScaleY="154654">
        <dgm:presLayoutVars>
          <dgm:bulletEnabled val="1"/>
        </dgm:presLayoutVars>
      </dgm:prSet>
      <dgm:spPr/>
    </dgm:pt>
    <dgm:pt modelId="{2BE4A3DA-6592-4A02-8053-51137F1BF3D1}" type="pres">
      <dgm:prSet presAssocID="{4DBDA8E2-A415-4DBC-A669-718CDF45668D}" presName="sibTrans" presStyleCnt="0"/>
      <dgm:spPr/>
    </dgm:pt>
    <dgm:pt modelId="{2C760165-FB3C-4672-84D6-60AFEA9B017A}" type="pres">
      <dgm:prSet presAssocID="{64840E07-1C91-4B8A-8309-749A2C6FB7CA}" presName="textNode" presStyleLbl="node1" presStyleIdx="4" presStyleCnt="7" custScaleX="130463" custScaleY="152287">
        <dgm:presLayoutVars>
          <dgm:bulletEnabled val="1"/>
        </dgm:presLayoutVars>
      </dgm:prSet>
      <dgm:spPr/>
    </dgm:pt>
    <dgm:pt modelId="{BA5D1E48-90C5-47AD-B9C3-A088FF52281D}" type="pres">
      <dgm:prSet presAssocID="{066B63B2-174A-4AA1-B3CD-C3ABB7313BC7}" presName="sibTrans" presStyleCnt="0"/>
      <dgm:spPr/>
    </dgm:pt>
    <dgm:pt modelId="{103641CF-1E7E-4F9A-BAFD-B1995B9BCB80}" type="pres">
      <dgm:prSet presAssocID="{6CE08413-52D1-4C82-8F0D-FDA37E71CB41}" presName="textNode" presStyleLbl="node1" presStyleIdx="5" presStyleCnt="7" custScaleX="115955" custScaleY="150625" custLinFactNeighborX="4831" custLinFactNeighborY="-4141">
        <dgm:presLayoutVars>
          <dgm:bulletEnabled val="1"/>
        </dgm:presLayoutVars>
      </dgm:prSet>
      <dgm:spPr/>
    </dgm:pt>
    <dgm:pt modelId="{D8FF7B89-E1E8-480E-B36E-2B1BC943E6E0}" type="pres">
      <dgm:prSet presAssocID="{ADAB045B-2A38-4D96-BE8D-37770D3A8C89}" presName="sibTrans" presStyleCnt="0"/>
      <dgm:spPr/>
    </dgm:pt>
    <dgm:pt modelId="{6C5A58DB-3AB6-4280-B0DD-0E4B9884D3B5}" type="pres">
      <dgm:prSet presAssocID="{795E745C-A7E7-4259-A603-9DC2C0B62543}" presName="textNode" presStyleLbl="node1" presStyleIdx="6" presStyleCnt="7" custScaleX="161658" custScaleY="155359" custLinFactNeighborX="5249" custLinFactNeighborY="-7100">
        <dgm:presLayoutVars>
          <dgm:bulletEnabled val="1"/>
        </dgm:presLayoutVars>
      </dgm:prSet>
      <dgm:spPr/>
    </dgm:pt>
  </dgm:ptLst>
  <dgm:cxnLst>
    <dgm:cxn modelId="{06B27220-50C1-46DB-A3B9-D3FF4DC2D24E}" type="presOf" srcId="{58D3315A-A7CB-4C97-ADC8-16AFE2DF9D3E}" destId="{BA18EFDA-C057-481A-95DF-051A862D4620}" srcOrd="0" destOrd="0" presId="urn:microsoft.com/office/officeart/2005/8/layout/hProcess9"/>
    <dgm:cxn modelId="{F526B824-69BD-47BE-BAFE-F2E01E0A2E6B}" type="presOf" srcId="{64840E07-1C91-4B8A-8309-749A2C6FB7CA}" destId="{2C760165-FB3C-4672-84D6-60AFEA9B017A}" srcOrd="0" destOrd="0" presId="urn:microsoft.com/office/officeart/2005/8/layout/hProcess9"/>
    <dgm:cxn modelId="{149AD82C-DFE5-448E-815B-FB806DA1DB2A}" srcId="{817F4D6A-B595-4D02-98D0-507C48CFC4E4}" destId="{58D3315A-A7CB-4C97-ADC8-16AFE2DF9D3E}" srcOrd="2" destOrd="0" parTransId="{F09D202D-E320-4077-B9FB-9305C609A37B}" sibTransId="{20C73A8E-E1FD-458F-9581-62730032424A}"/>
    <dgm:cxn modelId="{1F3BE32F-F739-476E-AE88-A1725250DE04}" srcId="{817F4D6A-B595-4D02-98D0-507C48CFC4E4}" destId="{068EB860-C2F8-44E1-954B-A96BBFBDC85F}" srcOrd="3" destOrd="0" parTransId="{6A4CD434-9E63-4838-AAE1-6D004492D1A1}" sibTransId="{4DBDA8E2-A415-4DBC-A669-718CDF45668D}"/>
    <dgm:cxn modelId="{FE49E245-E352-4171-9C34-7293E3233536}" srcId="{817F4D6A-B595-4D02-98D0-507C48CFC4E4}" destId="{795E745C-A7E7-4259-A603-9DC2C0B62543}" srcOrd="6" destOrd="0" parTransId="{5C48978D-25DF-4622-8020-31CAB111DCB4}" sibTransId="{EB1C52BD-82A0-42A7-A0CE-7E26E196B74C}"/>
    <dgm:cxn modelId="{EDE66E72-205B-4307-B763-B6D7F90D0C71}" type="presOf" srcId="{EE2F6091-1C3B-4721-B62D-8D0CAD99F27B}" destId="{81670BC2-A6ED-45EE-925C-17157B342F14}" srcOrd="0" destOrd="0" presId="urn:microsoft.com/office/officeart/2005/8/layout/hProcess9"/>
    <dgm:cxn modelId="{4CAAB485-F36B-436C-8425-B61FF0F3A5DA}" srcId="{817F4D6A-B595-4D02-98D0-507C48CFC4E4}" destId="{A88D8253-0D87-48E4-84AC-D72DC7F0B32F}" srcOrd="1" destOrd="0" parTransId="{67DAD9A5-1FD8-4F20-BE84-34509A085007}" sibTransId="{E5409ADC-2A61-4D3C-B39D-A41A03732931}"/>
    <dgm:cxn modelId="{7E307A86-8090-4A17-A35E-09E3C08F5484}" srcId="{817F4D6A-B595-4D02-98D0-507C48CFC4E4}" destId="{64840E07-1C91-4B8A-8309-749A2C6FB7CA}" srcOrd="4" destOrd="0" parTransId="{7CAF85A5-0947-4F2B-B65E-E118D1776D1D}" sibTransId="{066B63B2-174A-4AA1-B3CD-C3ABB7313BC7}"/>
    <dgm:cxn modelId="{85967B9A-A04E-41B4-80C6-B3D17333E59C}" type="presOf" srcId="{068EB860-C2F8-44E1-954B-A96BBFBDC85F}" destId="{F9CAE150-E633-4BB3-AD30-BF3B4F07BC4A}" srcOrd="0" destOrd="0" presId="urn:microsoft.com/office/officeart/2005/8/layout/hProcess9"/>
    <dgm:cxn modelId="{421E4AB2-8868-4FD5-8CF8-EA5F21C0382E}" type="presOf" srcId="{817F4D6A-B595-4D02-98D0-507C48CFC4E4}" destId="{E377FF42-1663-4DA9-8F17-1BF7CB820728}" srcOrd="0" destOrd="0" presId="urn:microsoft.com/office/officeart/2005/8/layout/hProcess9"/>
    <dgm:cxn modelId="{0E06A3C1-7D41-4B31-989D-860A0ADB138C}" srcId="{817F4D6A-B595-4D02-98D0-507C48CFC4E4}" destId="{6CE08413-52D1-4C82-8F0D-FDA37E71CB41}" srcOrd="5" destOrd="0" parTransId="{40B0C36D-E51F-402F-B289-176966C7D88E}" sibTransId="{ADAB045B-2A38-4D96-BE8D-37770D3A8C89}"/>
    <dgm:cxn modelId="{3AA03EC6-8E14-49B3-918A-91B5B4AAFA3D}" type="presOf" srcId="{A88D8253-0D87-48E4-84AC-D72DC7F0B32F}" destId="{98B2474F-AF1E-4C4D-9957-E41AA24D2B67}" srcOrd="0" destOrd="0" presId="urn:microsoft.com/office/officeart/2005/8/layout/hProcess9"/>
    <dgm:cxn modelId="{DE9B7DD4-A1C9-46D5-A477-F440C5254991}" type="presOf" srcId="{795E745C-A7E7-4259-A603-9DC2C0B62543}" destId="{6C5A58DB-3AB6-4280-B0DD-0E4B9884D3B5}" srcOrd="0" destOrd="0" presId="urn:microsoft.com/office/officeart/2005/8/layout/hProcess9"/>
    <dgm:cxn modelId="{73EB89E4-5E22-466D-91CC-799050A23929}" type="presOf" srcId="{6CE08413-52D1-4C82-8F0D-FDA37E71CB41}" destId="{103641CF-1E7E-4F9A-BAFD-B1995B9BCB80}" srcOrd="0" destOrd="0" presId="urn:microsoft.com/office/officeart/2005/8/layout/hProcess9"/>
    <dgm:cxn modelId="{928F59F5-ECA4-4B01-89A7-716E2D285BEC}" srcId="{817F4D6A-B595-4D02-98D0-507C48CFC4E4}" destId="{EE2F6091-1C3B-4721-B62D-8D0CAD99F27B}" srcOrd="0" destOrd="0" parTransId="{98DCD1B4-B212-48F9-88CB-2D5DEFD6BC4B}" sibTransId="{E7D89049-90D0-4CE1-902E-D775F7FB4D0E}"/>
    <dgm:cxn modelId="{C298C8D4-CE9B-4C77-8F10-47AC84EDA9FB}" type="presParOf" srcId="{E377FF42-1663-4DA9-8F17-1BF7CB820728}" destId="{6D9727B9-ECBB-4269-B42E-7D12A1DA6BC8}" srcOrd="0" destOrd="0" presId="urn:microsoft.com/office/officeart/2005/8/layout/hProcess9"/>
    <dgm:cxn modelId="{117534D1-5A39-400F-9926-48D11B751B74}" type="presParOf" srcId="{E377FF42-1663-4DA9-8F17-1BF7CB820728}" destId="{1BA28774-8A75-413A-AA56-B05DCCCF4BDB}" srcOrd="1" destOrd="0" presId="urn:microsoft.com/office/officeart/2005/8/layout/hProcess9"/>
    <dgm:cxn modelId="{AC7DB060-3503-4628-8126-4E78883180B3}" type="presParOf" srcId="{1BA28774-8A75-413A-AA56-B05DCCCF4BDB}" destId="{81670BC2-A6ED-45EE-925C-17157B342F14}" srcOrd="0" destOrd="0" presId="urn:microsoft.com/office/officeart/2005/8/layout/hProcess9"/>
    <dgm:cxn modelId="{F9843DA6-C74A-4B65-B45A-B2CDA17AED4C}" type="presParOf" srcId="{1BA28774-8A75-413A-AA56-B05DCCCF4BDB}" destId="{32C5BFE8-58BE-4FB3-8BCE-957BC1F6EE77}" srcOrd="1" destOrd="0" presId="urn:microsoft.com/office/officeart/2005/8/layout/hProcess9"/>
    <dgm:cxn modelId="{8E990B58-B10A-4EA9-9A40-E4B7FA6702F7}" type="presParOf" srcId="{1BA28774-8A75-413A-AA56-B05DCCCF4BDB}" destId="{98B2474F-AF1E-4C4D-9957-E41AA24D2B67}" srcOrd="2" destOrd="0" presId="urn:microsoft.com/office/officeart/2005/8/layout/hProcess9"/>
    <dgm:cxn modelId="{CE442C7A-0831-4AE2-A519-291E05565C23}" type="presParOf" srcId="{1BA28774-8A75-413A-AA56-B05DCCCF4BDB}" destId="{FBB01D75-62A1-44EE-B7E8-94204877CC2F}" srcOrd="3" destOrd="0" presId="urn:microsoft.com/office/officeart/2005/8/layout/hProcess9"/>
    <dgm:cxn modelId="{948D333F-93B7-4178-A1C0-B642020E1C8F}" type="presParOf" srcId="{1BA28774-8A75-413A-AA56-B05DCCCF4BDB}" destId="{BA18EFDA-C057-481A-95DF-051A862D4620}" srcOrd="4" destOrd="0" presId="urn:microsoft.com/office/officeart/2005/8/layout/hProcess9"/>
    <dgm:cxn modelId="{C90F4668-942C-428C-B688-B6B0DD04D6BE}" type="presParOf" srcId="{1BA28774-8A75-413A-AA56-B05DCCCF4BDB}" destId="{34E5617C-B158-4F90-9608-94D101FCCD15}" srcOrd="5" destOrd="0" presId="urn:microsoft.com/office/officeart/2005/8/layout/hProcess9"/>
    <dgm:cxn modelId="{AD32456C-77D2-4F3B-9205-F1B6D38A2312}" type="presParOf" srcId="{1BA28774-8A75-413A-AA56-B05DCCCF4BDB}" destId="{F9CAE150-E633-4BB3-AD30-BF3B4F07BC4A}" srcOrd="6" destOrd="0" presId="urn:microsoft.com/office/officeart/2005/8/layout/hProcess9"/>
    <dgm:cxn modelId="{16847880-7988-4365-9221-F6D97FC5F9BC}" type="presParOf" srcId="{1BA28774-8A75-413A-AA56-B05DCCCF4BDB}" destId="{2BE4A3DA-6592-4A02-8053-51137F1BF3D1}" srcOrd="7" destOrd="0" presId="urn:microsoft.com/office/officeart/2005/8/layout/hProcess9"/>
    <dgm:cxn modelId="{7938F92F-2D36-4605-A1E8-FFE4CFD0BE3A}" type="presParOf" srcId="{1BA28774-8A75-413A-AA56-B05DCCCF4BDB}" destId="{2C760165-FB3C-4672-84D6-60AFEA9B017A}" srcOrd="8" destOrd="0" presId="urn:microsoft.com/office/officeart/2005/8/layout/hProcess9"/>
    <dgm:cxn modelId="{35E33158-B862-4656-865A-DBB382C1D977}" type="presParOf" srcId="{1BA28774-8A75-413A-AA56-B05DCCCF4BDB}" destId="{BA5D1E48-90C5-47AD-B9C3-A088FF52281D}" srcOrd="9" destOrd="0" presId="urn:microsoft.com/office/officeart/2005/8/layout/hProcess9"/>
    <dgm:cxn modelId="{05D294E1-2719-4A79-904B-BC4823D24307}" type="presParOf" srcId="{1BA28774-8A75-413A-AA56-B05DCCCF4BDB}" destId="{103641CF-1E7E-4F9A-BAFD-B1995B9BCB80}" srcOrd="10" destOrd="0" presId="urn:microsoft.com/office/officeart/2005/8/layout/hProcess9"/>
    <dgm:cxn modelId="{E36D437D-D4FC-40EA-BD36-508F14410C96}" type="presParOf" srcId="{1BA28774-8A75-413A-AA56-B05DCCCF4BDB}" destId="{D8FF7B89-E1E8-480E-B36E-2B1BC943E6E0}" srcOrd="11" destOrd="0" presId="urn:microsoft.com/office/officeart/2005/8/layout/hProcess9"/>
    <dgm:cxn modelId="{260FE669-DBAF-4EE5-ACA1-79054283B4DE}" type="presParOf" srcId="{1BA28774-8A75-413A-AA56-B05DCCCF4BDB}" destId="{6C5A58DB-3AB6-4280-B0DD-0E4B9884D3B5}"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727B9-ECBB-4269-B42E-7D12A1DA6BC8}">
      <dsp:nvSpPr>
        <dsp:cNvPr id="0" name=""/>
        <dsp:cNvSpPr/>
      </dsp:nvSpPr>
      <dsp:spPr>
        <a:xfrm>
          <a:off x="1793655" y="1096174"/>
          <a:ext cx="17989572" cy="4128718"/>
        </a:xfrm>
        <a:prstGeom prst="wave">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81670BC2-A6ED-45EE-925C-17157B342F14}">
      <dsp:nvSpPr>
        <dsp:cNvPr id="0" name=""/>
        <dsp:cNvSpPr/>
      </dsp:nvSpPr>
      <dsp:spPr>
        <a:xfrm>
          <a:off x="12020" y="1661490"/>
          <a:ext cx="3373286" cy="4414573"/>
        </a:xfrm>
        <a:prstGeom prst="roundRect">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t>Governor</a:t>
          </a:r>
        </a:p>
        <a:p>
          <a:pPr marL="0" lvl="0" indent="0" algn="ctr" defTabSz="1422400" rtl="0">
            <a:lnSpc>
              <a:spcPct val="90000"/>
            </a:lnSpc>
            <a:spcBef>
              <a:spcPct val="0"/>
            </a:spcBef>
            <a:spcAft>
              <a:spcPct val="35000"/>
            </a:spcAft>
            <a:buNone/>
          </a:pPr>
          <a:r>
            <a:rPr lang="en-US" sz="3200" b="1" kern="1200" dirty="0"/>
            <a:t>Attorney General</a:t>
          </a:r>
        </a:p>
        <a:p>
          <a:pPr marL="0" lvl="0" indent="0" algn="ctr" defTabSz="1422400" rtl="0">
            <a:lnSpc>
              <a:spcPct val="90000"/>
            </a:lnSpc>
            <a:spcBef>
              <a:spcPct val="0"/>
            </a:spcBef>
            <a:spcAft>
              <a:spcPct val="35000"/>
            </a:spcAft>
            <a:buNone/>
          </a:pPr>
          <a:r>
            <a:rPr lang="en-US" sz="3200" b="1" kern="1200" dirty="0"/>
            <a:t>Chief Financial Officer</a:t>
          </a:r>
        </a:p>
        <a:p>
          <a:pPr marL="0" lvl="0" indent="0" algn="ctr" defTabSz="1422400" rtl="0">
            <a:lnSpc>
              <a:spcPct val="90000"/>
            </a:lnSpc>
            <a:spcBef>
              <a:spcPct val="0"/>
            </a:spcBef>
            <a:spcAft>
              <a:spcPct val="35000"/>
            </a:spcAft>
            <a:buNone/>
          </a:pPr>
          <a:r>
            <a:rPr lang="en-US" sz="3200" b="1" kern="1200" dirty="0"/>
            <a:t>Agriculture Commissioner</a:t>
          </a:r>
        </a:p>
      </dsp:txBody>
      <dsp:txXfrm>
        <a:off x="176690" y="1826160"/>
        <a:ext cx="3043946" cy="4085233"/>
      </dsp:txXfrm>
    </dsp:sp>
    <dsp:sp modelId="{98B2474F-AF1E-4C4D-9957-E41AA24D2B67}">
      <dsp:nvSpPr>
        <dsp:cNvPr id="0" name=""/>
        <dsp:cNvSpPr/>
      </dsp:nvSpPr>
      <dsp:spPr>
        <a:xfrm>
          <a:off x="3712632" y="1630340"/>
          <a:ext cx="2328512" cy="4410386"/>
        </a:xfrm>
        <a:prstGeom prst="roundRect">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t>One</a:t>
          </a:r>
        </a:p>
        <a:p>
          <a:pPr marL="0" lvl="0" indent="0" algn="ctr" defTabSz="1422400" rtl="0">
            <a:lnSpc>
              <a:spcPct val="90000"/>
            </a:lnSpc>
            <a:spcBef>
              <a:spcPct val="0"/>
            </a:spcBef>
            <a:spcAft>
              <a:spcPct val="35000"/>
            </a:spcAft>
            <a:buNone/>
          </a:pPr>
          <a:r>
            <a:rPr lang="en-US" sz="3200" b="1" kern="1200" dirty="0"/>
            <a:t> U.S. Senate (Nelson)</a:t>
          </a:r>
          <a:endParaRPr lang="en-US" sz="3200" kern="1200" dirty="0"/>
        </a:p>
      </dsp:txBody>
      <dsp:txXfrm>
        <a:off x="3826301" y="1744009"/>
        <a:ext cx="2101174" cy="4183048"/>
      </dsp:txXfrm>
    </dsp:sp>
    <dsp:sp modelId="{BA18EFDA-C057-481A-95DF-051A862D4620}">
      <dsp:nvSpPr>
        <dsp:cNvPr id="0" name=""/>
        <dsp:cNvSpPr/>
      </dsp:nvSpPr>
      <dsp:spPr>
        <a:xfrm>
          <a:off x="6363568" y="1597096"/>
          <a:ext cx="2661086" cy="4476873"/>
        </a:xfrm>
        <a:prstGeom prst="roundRect">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t>All 27 Seats in Congress</a:t>
          </a:r>
        </a:p>
        <a:p>
          <a:pPr marL="0" lvl="0" indent="0" algn="ctr" defTabSz="1422400" rtl="0">
            <a:lnSpc>
              <a:spcPct val="90000"/>
            </a:lnSpc>
            <a:spcBef>
              <a:spcPct val="0"/>
            </a:spcBef>
            <a:spcAft>
              <a:spcPct val="35000"/>
            </a:spcAft>
            <a:buNone/>
          </a:pPr>
          <a:endParaRPr lang="en-US" sz="3200" b="1" kern="1200" dirty="0"/>
        </a:p>
        <a:p>
          <a:pPr marL="0" lvl="0" indent="0" algn="ctr" defTabSz="1422400" rtl="0">
            <a:lnSpc>
              <a:spcPct val="90000"/>
            </a:lnSpc>
            <a:spcBef>
              <a:spcPct val="0"/>
            </a:spcBef>
            <a:spcAft>
              <a:spcPct val="35000"/>
            </a:spcAft>
            <a:buNone/>
          </a:pPr>
          <a:r>
            <a:rPr lang="en-US" sz="3200" b="1" kern="1200" dirty="0"/>
            <a:t>4 Open </a:t>
          </a:r>
        </a:p>
        <a:p>
          <a:pPr marL="0" lvl="0" indent="0" algn="ctr" defTabSz="1422400" rtl="0">
            <a:lnSpc>
              <a:spcPct val="90000"/>
            </a:lnSpc>
            <a:spcBef>
              <a:spcPct val="0"/>
            </a:spcBef>
            <a:spcAft>
              <a:spcPct val="35000"/>
            </a:spcAft>
            <a:buNone/>
          </a:pPr>
          <a:r>
            <a:rPr lang="en-US" sz="3200" b="1" kern="1200" dirty="0"/>
            <a:t>(DeSantis; Ross; Rooney;  Ros -Lehtinen)</a:t>
          </a:r>
        </a:p>
      </dsp:txBody>
      <dsp:txXfrm>
        <a:off x="6493472" y="1727000"/>
        <a:ext cx="2401278" cy="4217065"/>
      </dsp:txXfrm>
    </dsp:sp>
    <dsp:sp modelId="{F9CAE150-E633-4BB3-AD30-BF3B4F07BC4A}">
      <dsp:nvSpPr>
        <dsp:cNvPr id="0" name=""/>
        <dsp:cNvSpPr/>
      </dsp:nvSpPr>
      <dsp:spPr>
        <a:xfrm>
          <a:off x="9347077" y="1662544"/>
          <a:ext cx="2362905" cy="4345977"/>
        </a:xfrm>
        <a:prstGeom prst="roundRect">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t>22 State Senate</a:t>
          </a:r>
        </a:p>
        <a:p>
          <a:pPr marL="0" lvl="0" indent="0" algn="ctr" defTabSz="1422400" rtl="0">
            <a:lnSpc>
              <a:spcPct val="90000"/>
            </a:lnSpc>
            <a:spcBef>
              <a:spcPct val="0"/>
            </a:spcBef>
            <a:spcAft>
              <a:spcPct val="35000"/>
            </a:spcAft>
            <a:buNone/>
          </a:pPr>
          <a:r>
            <a:rPr lang="en-US" sz="3200" b="1" kern="1200" dirty="0"/>
            <a:t> </a:t>
          </a:r>
        </a:p>
        <a:p>
          <a:pPr marL="0" lvl="0" indent="0" algn="ctr" defTabSz="1422400" rtl="0">
            <a:lnSpc>
              <a:spcPct val="90000"/>
            </a:lnSpc>
            <a:spcBef>
              <a:spcPct val="0"/>
            </a:spcBef>
            <a:spcAft>
              <a:spcPct val="35000"/>
            </a:spcAft>
            <a:buNone/>
          </a:pPr>
          <a:r>
            <a:rPr lang="en-US" sz="3200" b="1" kern="1200" dirty="0"/>
            <a:t>2 Termed</a:t>
          </a:r>
        </a:p>
        <a:p>
          <a:pPr marL="0" lvl="0" indent="0" algn="ctr" defTabSz="1422400" rtl="0">
            <a:lnSpc>
              <a:spcPct val="90000"/>
            </a:lnSpc>
            <a:spcBef>
              <a:spcPct val="0"/>
            </a:spcBef>
            <a:spcAft>
              <a:spcPct val="35000"/>
            </a:spcAft>
            <a:buNone/>
          </a:pPr>
          <a:r>
            <a:rPr lang="en-US" sz="3200" b="1" kern="1200" dirty="0"/>
            <a:t>2 Open</a:t>
          </a:r>
        </a:p>
        <a:p>
          <a:pPr marL="0" lvl="0" indent="0" algn="ctr" defTabSz="1422400" rtl="0">
            <a:lnSpc>
              <a:spcPct val="90000"/>
            </a:lnSpc>
            <a:spcBef>
              <a:spcPct val="0"/>
            </a:spcBef>
            <a:spcAft>
              <a:spcPct val="35000"/>
            </a:spcAft>
            <a:buNone/>
          </a:pPr>
          <a:endParaRPr lang="en-US" sz="1400" b="1" kern="1200" dirty="0"/>
        </a:p>
      </dsp:txBody>
      <dsp:txXfrm>
        <a:off x="9462425" y="1777892"/>
        <a:ext cx="2132209" cy="4115281"/>
      </dsp:txXfrm>
    </dsp:sp>
    <dsp:sp modelId="{2C760165-FB3C-4672-84D6-60AFEA9B017A}">
      <dsp:nvSpPr>
        <dsp:cNvPr id="0" name=""/>
        <dsp:cNvSpPr/>
      </dsp:nvSpPr>
      <dsp:spPr>
        <a:xfrm>
          <a:off x="12032406" y="1695802"/>
          <a:ext cx="2707890" cy="4279462"/>
        </a:xfrm>
        <a:prstGeom prst="roundRect">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t>All 120 House Seats</a:t>
          </a:r>
        </a:p>
        <a:p>
          <a:pPr marL="0" lvl="0" indent="0" algn="ctr" defTabSz="1422400" rtl="0">
            <a:lnSpc>
              <a:spcPct val="90000"/>
            </a:lnSpc>
            <a:spcBef>
              <a:spcPct val="0"/>
            </a:spcBef>
            <a:spcAft>
              <a:spcPct val="35000"/>
            </a:spcAft>
            <a:buNone/>
          </a:pPr>
          <a:endParaRPr lang="en-US" sz="3200" b="1" kern="1200" dirty="0"/>
        </a:p>
        <a:p>
          <a:pPr marL="0" lvl="0" indent="0" algn="ctr" defTabSz="1422400" rtl="0">
            <a:lnSpc>
              <a:spcPct val="90000"/>
            </a:lnSpc>
            <a:spcBef>
              <a:spcPct val="0"/>
            </a:spcBef>
            <a:spcAft>
              <a:spcPct val="35000"/>
            </a:spcAft>
            <a:buNone/>
          </a:pPr>
          <a:r>
            <a:rPr lang="en-US" sz="3200" b="1" kern="1200" dirty="0"/>
            <a:t>19 Termed</a:t>
          </a:r>
        </a:p>
        <a:p>
          <a:pPr marL="0" lvl="0" indent="0" algn="ctr" defTabSz="1422400" rtl="0">
            <a:lnSpc>
              <a:spcPct val="90000"/>
            </a:lnSpc>
            <a:spcBef>
              <a:spcPct val="0"/>
            </a:spcBef>
            <a:spcAft>
              <a:spcPct val="35000"/>
            </a:spcAft>
            <a:buNone/>
          </a:pPr>
          <a:r>
            <a:rPr lang="en-US" sz="3200" b="1" kern="1200" dirty="0"/>
            <a:t>18 Open</a:t>
          </a:r>
        </a:p>
        <a:p>
          <a:pPr marL="0" lvl="0" indent="0" algn="ctr" defTabSz="1422400" rtl="0">
            <a:lnSpc>
              <a:spcPct val="90000"/>
            </a:lnSpc>
            <a:spcBef>
              <a:spcPct val="0"/>
            </a:spcBef>
            <a:spcAft>
              <a:spcPct val="35000"/>
            </a:spcAft>
            <a:buNone/>
          </a:pPr>
          <a:endParaRPr lang="en-US" sz="3200" b="1" kern="1200" dirty="0"/>
        </a:p>
        <a:p>
          <a:pPr marL="0" lvl="0" indent="0" algn="ctr" defTabSz="1422400" rtl="0">
            <a:lnSpc>
              <a:spcPct val="90000"/>
            </a:lnSpc>
            <a:spcBef>
              <a:spcPct val="0"/>
            </a:spcBef>
            <a:spcAft>
              <a:spcPct val="35000"/>
            </a:spcAft>
            <a:buNone/>
          </a:pPr>
          <a:endParaRPr lang="en-US" sz="1400" b="1" kern="1200" dirty="0"/>
        </a:p>
      </dsp:txBody>
      <dsp:txXfrm>
        <a:off x="12164594" y="1827990"/>
        <a:ext cx="2443514" cy="4015086"/>
      </dsp:txXfrm>
    </dsp:sp>
    <dsp:sp modelId="{103641CF-1E7E-4F9A-BAFD-B1995B9BCB80}">
      <dsp:nvSpPr>
        <dsp:cNvPr id="0" name=""/>
        <dsp:cNvSpPr/>
      </dsp:nvSpPr>
      <dsp:spPr>
        <a:xfrm>
          <a:off x="15078296" y="1602787"/>
          <a:ext cx="2406762" cy="4232757"/>
        </a:xfrm>
        <a:prstGeom prst="roundRect">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t>1 Supreme Court Justice</a:t>
          </a:r>
        </a:p>
        <a:p>
          <a:pPr marL="0" lvl="0" indent="0" algn="ctr" defTabSz="1422400" rtl="0">
            <a:lnSpc>
              <a:spcPct val="90000"/>
            </a:lnSpc>
            <a:spcBef>
              <a:spcPct val="0"/>
            </a:spcBef>
            <a:spcAft>
              <a:spcPct val="35000"/>
            </a:spcAft>
            <a:buNone/>
          </a:pPr>
          <a:endParaRPr lang="en-US" sz="3200" b="1" kern="1200" dirty="0"/>
        </a:p>
        <a:p>
          <a:pPr marL="0" lvl="0" indent="0" algn="ctr" defTabSz="1422400" rtl="0">
            <a:lnSpc>
              <a:spcPct val="90000"/>
            </a:lnSpc>
            <a:spcBef>
              <a:spcPct val="0"/>
            </a:spcBef>
            <a:spcAft>
              <a:spcPct val="35000"/>
            </a:spcAft>
            <a:buNone/>
          </a:pPr>
          <a:r>
            <a:rPr lang="en-US" sz="3200" b="1" kern="1200" dirty="0"/>
            <a:t>C. Alan Lawson</a:t>
          </a:r>
        </a:p>
      </dsp:txBody>
      <dsp:txXfrm>
        <a:off x="15195784" y="1720275"/>
        <a:ext cx="2171786" cy="3997781"/>
      </dsp:txXfrm>
    </dsp:sp>
    <dsp:sp modelId="{6C5A58DB-3AB6-4280-B0DD-0E4B9884D3B5}">
      <dsp:nvSpPr>
        <dsp:cNvPr id="0" name=""/>
        <dsp:cNvSpPr/>
      </dsp:nvSpPr>
      <dsp:spPr>
        <a:xfrm>
          <a:off x="17808828" y="1453119"/>
          <a:ext cx="3355374" cy="4365789"/>
        </a:xfrm>
        <a:prstGeom prst="roundRect">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t>Constitutional Amendments </a:t>
          </a:r>
        </a:p>
        <a:p>
          <a:pPr marL="0" lvl="0" indent="0" algn="ctr" defTabSz="1422400" rtl="0">
            <a:lnSpc>
              <a:spcPct val="90000"/>
            </a:lnSpc>
            <a:spcBef>
              <a:spcPct val="0"/>
            </a:spcBef>
            <a:spcAft>
              <a:spcPct val="35000"/>
            </a:spcAft>
            <a:buNone/>
          </a:pPr>
          <a:r>
            <a:rPr lang="en-US" sz="3200" b="1" kern="1200" dirty="0"/>
            <a:t>5 Already</a:t>
          </a:r>
        </a:p>
        <a:p>
          <a:pPr marL="0" lvl="0" indent="0" algn="ctr" defTabSz="1422400" rtl="0">
            <a:lnSpc>
              <a:spcPct val="90000"/>
            </a:lnSpc>
            <a:spcBef>
              <a:spcPct val="0"/>
            </a:spcBef>
            <a:spcAft>
              <a:spcPct val="35000"/>
            </a:spcAft>
            <a:buNone/>
          </a:pPr>
          <a:r>
            <a:rPr lang="en-US" sz="3200" b="1" kern="1200" dirty="0"/>
            <a:t>8 by the</a:t>
          </a:r>
        </a:p>
        <a:p>
          <a:pPr marL="0" lvl="0" indent="0" algn="ctr" defTabSz="1422400" rtl="0">
            <a:lnSpc>
              <a:spcPct val="90000"/>
            </a:lnSpc>
            <a:spcBef>
              <a:spcPct val="0"/>
            </a:spcBef>
            <a:spcAft>
              <a:spcPct val="35000"/>
            </a:spcAft>
            <a:buNone/>
          </a:pPr>
          <a:r>
            <a:rPr lang="en-US" sz="3200" b="1" kern="1200" dirty="0"/>
            <a:t>CRC</a:t>
          </a:r>
        </a:p>
      </dsp:txBody>
      <dsp:txXfrm>
        <a:off x="17972624" y="1616915"/>
        <a:ext cx="3027782" cy="403819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21.png"/></Relationships>
</file>

<file path=ppt/drawings/drawing1.xml><?xml version="1.0" encoding="utf-8"?>
<c:userShapes xmlns:c="http://schemas.openxmlformats.org/drawingml/2006/chart">
  <cdr:relSizeAnchor xmlns:cdr="http://schemas.openxmlformats.org/drawingml/2006/chartDrawing">
    <cdr:from>
      <cdr:x>0.193</cdr:x>
      <cdr:y>0.56316</cdr:y>
    </cdr:from>
    <cdr:to>
      <cdr:x>0.32976</cdr:x>
      <cdr:y>0.62993</cdr:y>
    </cdr:to>
    <cdr:sp macro="" textlink="">
      <cdr:nvSpPr>
        <cdr:cNvPr id="3" name="TextBox 2"/>
        <cdr:cNvSpPr txBox="1"/>
      </cdr:nvSpPr>
      <cdr:spPr>
        <a:xfrm xmlns:a="http://schemas.openxmlformats.org/drawingml/2006/main">
          <a:off x="4703662" y="6907165"/>
          <a:ext cx="3333019" cy="818934"/>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sz="2800">
              <a:solidFill>
                <a:schemeClr val="accent2"/>
              </a:solidFill>
            </a:rPr>
            <a:t>3,559,660</a:t>
          </a:r>
          <a:endParaRPr lang="en-US" sz="1050" dirty="0">
            <a:solidFill>
              <a:schemeClr val="accent2"/>
            </a:solidFill>
          </a:endParaRPr>
        </a:p>
      </cdr:txBody>
    </cdr:sp>
  </cdr:relSizeAnchor>
  <cdr:relSizeAnchor xmlns:cdr="http://schemas.openxmlformats.org/drawingml/2006/chartDrawing">
    <cdr:from>
      <cdr:x>0.19035</cdr:x>
      <cdr:y>0.3163</cdr:y>
    </cdr:from>
    <cdr:to>
      <cdr:x>0.3271</cdr:x>
      <cdr:y>0.38307</cdr:y>
    </cdr:to>
    <cdr:sp macro="" textlink="">
      <cdr:nvSpPr>
        <cdr:cNvPr id="4" name="TextBox 1"/>
        <cdr:cNvSpPr txBox="1"/>
      </cdr:nvSpPr>
      <cdr:spPr>
        <a:xfrm xmlns:a="http://schemas.openxmlformats.org/drawingml/2006/main">
          <a:off x="2320135" y="1940237"/>
          <a:ext cx="1666821" cy="409573"/>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dirty="0">
              <a:solidFill>
                <a:schemeClr val="accent2"/>
              </a:solidFill>
            </a:rPr>
            <a:t>4,798,773</a:t>
          </a:r>
          <a:endParaRPr lang="en-US" sz="1050" dirty="0">
            <a:solidFill>
              <a:schemeClr val="accent2"/>
            </a:solidFill>
          </a:endParaRPr>
        </a:p>
      </cdr:txBody>
    </cdr:sp>
  </cdr:relSizeAnchor>
  <cdr:relSizeAnchor xmlns:cdr="http://schemas.openxmlformats.org/drawingml/2006/chartDrawing">
    <cdr:from>
      <cdr:x>0.20008</cdr:x>
      <cdr:y>0.83852</cdr:y>
    </cdr:from>
    <cdr:to>
      <cdr:x>0.33683</cdr:x>
      <cdr:y>0.90529</cdr:y>
    </cdr:to>
    <cdr:sp macro="" textlink="">
      <cdr:nvSpPr>
        <cdr:cNvPr id="5" name="TextBox 1"/>
        <cdr:cNvSpPr txBox="1"/>
      </cdr:nvSpPr>
      <cdr:spPr>
        <a:xfrm xmlns:a="http://schemas.openxmlformats.org/drawingml/2006/main">
          <a:off x="4876291" y="10284462"/>
          <a:ext cx="3332776" cy="818935"/>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dirty="0">
              <a:solidFill>
                <a:schemeClr val="accent2"/>
              </a:solidFill>
            </a:rPr>
            <a:t>4,555,773</a:t>
          </a:r>
          <a:endParaRPr lang="en-US" sz="1050" dirty="0">
            <a:solidFill>
              <a:schemeClr val="accent2"/>
            </a:solidFill>
          </a:endParaRPr>
        </a:p>
      </cdr:txBody>
    </cdr:sp>
  </cdr:relSizeAnchor>
  <cdr:relSizeAnchor xmlns:cdr="http://schemas.openxmlformats.org/drawingml/2006/chartDrawing">
    <cdr:from>
      <cdr:x>0.12553</cdr:x>
      <cdr:y>0.16799</cdr:y>
    </cdr:from>
    <cdr:to>
      <cdr:x>0.41789</cdr:x>
      <cdr:y>0.31352</cdr:y>
    </cdr:to>
    <cdr:pic>
      <cdr:nvPicPr>
        <cdr:cNvPr id="6" name="Picture 5">
          <a:extLst xmlns:a="http://schemas.openxmlformats.org/drawingml/2006/main">
            <a:ext uri="{FF2B5EF4-FFF2-40B4-BE49-F238E27FC236}">
              <a16:creationId xmlns:a16="http://schemas.microsoft.com/office/drawing/2014/main" id="{BFB5A7CA-B43C-4796-9999-35CE87107062}"/>
            </a:ext>
          </a:extLst>
        </cdr:cNvPr>
        <cdr:cNvPicPr/>
      </cdr:nvPicPr>
      <cdr:blipFill rotWithShape="1">
        <a:blip xmlns:a="http://schemas.openxmlformats.org/drawingml/2006/main" xmlns:r="http://schemas.openxmlformats.org/officeDocument/2006/relationships" r:embed="rId1"/>
        <a:srcRect xmlns:a="http://schemas.openxmlformats.org/drawingml/2006/main" l="24840" t="45502" r="55929" b="46825"/>
        <a:stretch xmlns:a="http://schemas.openxmlformats.org/drawingml/2006/main"/>
      </cdr:blipFill>
      <cdr:spPr bwMode="auto">
        <a:xfrm xmlns:a="http://schemas.openxmlformats.org/drawingml/2006/main">
          <a:off x="3059410" y="2060389"/>
          <a:ext cx="7125195" cy="1784926"/>
        </a:xfrm>
        <a:prstGeom xmlns:a="http://schemas.openxmlformats.org/drawingml/2006/main" prst="rect">
          <a:avLst/>
        </a:prstGeom>
        <a:ln xmlns:a="http://schemas.openxmlformats.org/drawingml/2006/main">
          <a:noFill/>
        </a:ln>
        <a:extLst xmlns:a="http://schemas.openxmlformats.org/drawingml/2006/main">
          <a:ext uri="{53640926-AAD7-44D8-BBD7-CCE9431645EC}">
            <a14:shadowObscured xmlns:a14="http://schemas.microsoft.com/office/drawing/2010/main"/>
          </a:ext>
        </a:extLst>
      </cdr:spPr>
    </cdr:pic>
  </cdr:relSizeAnchor>
  <cdr:relSizeAnchor xmlns:cdr="http://schemas.openxmlformats.org/drawingml/2006/chartDrawing">
    <cdr:from>
      <cdr:x>0.12657</cdr:x>
      <cdr:y>0.47379</cdr:y>
    </cdr:from>
    <cdr:to>
      <cdr:x>0.39129</cdr:x>
      <cdr:y>0.56963</cdr:y>
    </cdr:to>
    <cdr:pic>
      <cdr:nvPicPr>
        <cdr:cNvPr id="7" name="Picture 6">
          <a:extLst xmlns:a="http://schemas.openxmlformats.org/drawingml/2006/main">
            <a:ext uri="{FF2B5EF4-FFF2-40B4-BE49-F238E27FC236}">
              <a16:creationId xmlns:a16="http://schemas.microsoft.com/office/drawing/2014/main" id="{A7E0230C-2C3E-45AB-B1A8-FAC9150258A6}"/>
            </a:ext>
          </a:extLst>
        </cdr:cNvPr>
        <cdr:cNvPicPr/>
      </cdr:nvPicPr>
      <cdr:blipFill rotWithShape="1">
        <a:blip xmlns:a="http://schemas.openxmlformats.org/drawingml/2006/main" xmlns:r="http://schemas.openxmlformats.org/officeDocument/2006/relationships" r:embed="rId1"/>
        <a:srcRect xmlns:a="http://schemas.openxmlformats.org/drawingml/2006/main" l="24840" t="61376" r="56731" b="32804"/>
        <a:stretch xmlns:a="http://schemas.openxmlformats.org/drawingml/2006/main"/>
      </cdr:blipFill>
      <cdr:spPr bwMode="auto">
        <a:xfrm xmlns:a="http://schemas.openxmlformats.org/drawingml/2006/main">
          <a:off x="1542716" y="2906294"/>
          <a:ext cx="3226637" cy="587876"/>
        </a:xfrm>
        <a:prstGeom xmlns:a="http://schemas.openxmlformats.org/drawingml/2006/main" prst="rect">
          <a:avLst/>
        </a:prstGeom>
        <a:ln xmlns:a="http://schemas.openxmlformats.org/drawingml/2006/main">
          <a:noFill/>
        </a:ln>
        <a:extLst xmlns:a="http://schemas.openxmlformats.org/drawingml/2006/main">
          <a:ext uri="{53640926-AAD7-44D8-BBD7-CCE9431645EC}">
            <a14:shadowObscured xmlns:a14="http://schemas.microsoft.com/office/drawing/2010/main"/>
          </a:ext>
        </a:extLst>
      </cdr:spPr>
    </cdr:pic>
  </cdr:relSizeAnchor>
  <cdr:relSizeAnchor xmlns:cdr="http://schemas.openxmlformats.org/drawingml/2006/chartDrawing">
    <cdr:from>
      <cdr:x>0.12591</cdr:x>
      <cdr:y>0.71962</cdr:y>
    </cdr:from>
    <cdr:to>
      <cdr:x>0.4084</cdr:x>
      <cdr:y>0.83769</cdr:y>
    </cdr:to>
    <cdr:pic>
      <cdr:nvPicPr>
        <cdr:cNvPr id="8" name="Picture 7">
          <a:extLst xmlns:a="http://schemas.openxmlformats.org/drawingml/2006/main">
            <a:ext uri="{FF2B5EF4-FFF2-40B4-BE49-F238E27FC236}">
              <a16:creationId xmlns:a16="http://schemas.microsoft.com/office/drawing/2014/main" id="{5139721F-3D57-4FF4-BD4D-88DA24D618A8}"/>
            </a:ext>
          </a:extLst>
        </cdr:cNvPr>
        <cdr:cNvPicPr/>
      </cdr:nvPicPr>
      <cdr:blipFill rotWithShape="1">
        <a:blip xmlns:a="http://schemas.openxmlformats.org/drawingml/2006/main" xmlns:r="http://schemas.openxmlformats.org/officeDocument/2006/relationships" r:embed="rId1"/>
        <a:srcRect xmlns:a="http://schemas.openxmlformats.org/drawingml/2006/main" l="25161" t="33068" r="54968" b="60318"/>
        <a:stretch xmlns:a="http://schemas.openxmlformats.org/drawingml/2006/main"/>
      </cdr:blipFill>
      <cdr:spPr bwMode="auto">
        <a:xfrm xmlns:a="http://schemas.openxmlformats.org/drawingml/2006/main">
          <a:off x="1534715" y="4414244"/>
          <a:ext cx="3443221" cy="724253"/>
        </a:xfrm>
        <a:prstGeom xmlns:a="http://schemas.openxmlformats.org/drawingml/2006/main" prst="rect">
          <a:avLst/>
        </a:prstGeom>
        <a:ln xmlns:a="http://schemas.openxmlformats.org/drawingml/2006/main">
          <a:noFill/>
        </a:ln>
        <a:extLst xmlns:a="http://schemas.openxmlformats.org/drawingml/2006/main">
          <a:ext uri="{53640926-AAD7-44D8-BBD7-CCE9431645EC}">
            <a14:shadowObscured xmlns:a14="http://schemas.microsoft.com/office/drawing/2010/main"/>
          </a:ext>
        </a:extLst>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9FDAC0-0604-433D-8137-1377F9D3536D}"/>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FE4C1F09-E73D-4A53-B853-D8FD14AE1E28}"/>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6A56537-E517-4FC5-AD6A-509B964AF8A9}" type="datetimeFigureOut">
              <a:rPr lang="en-US" smtClean="0"/>
              <a:t>7/13/2018</a:t>
            </a:fld>
            <a:endParaRPr lang="en-US"/>
          </a:p>
        </p:txBody>
      </p:sp>
      <p:sp>
        <p:nvSpPr>
          <p:cNvPr id="4" name="Footer Placeholder 3">
            <a:extLst>
              <a:ext uri="{FF2B5EF4-FFF2-40B4-BE49-F238E27FC236}">
                <a16:creationId xmlns:a16="http://schemas.microsoft.com/office/drawing/2014/main" id="{BE93B0AF-876D-4BA2-96A6-AA29000BF8E1}"/>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6F2A7A-C29F-4717-8432-49A6FEB9FF61}"/>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DB4522D-C7C0-434A-BDDF-10EF94756506}" type="slidenum">
              <a:rPr lang="en-US" smtClean="0"/>
              <a:t>‹#›</a:t>
            </a:fld>
            <a:endParaRPr lang="en-US"/>
          </a:p>
        </p:txBody>
      </p:sp>
    </p:spTree>
    <p:extLst>
      <p:ext uri="{BB962C8B-B14F-4D97-AF65-F5344CB8AC3E}">
        <p14:creationId xmlns:p14="http://schemas.microsoft.com/office/powerpoint/2010/main" val="3856212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Lato Light"/>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Lato Light"/>
              </a:defRPr>
            </a:lvl1pPr>
          </a:lstStyle>
          <a:p>
            <a:fld id="{EFC10EE1-B198-C942-8235-326C972CBB30}" type="datetimeFigureOut">
              <a:rPr lang="en-US" smtClean="0"/>
              <a:pPr/>
              <a:t>7/13/2018</a:t>
            </a:fld>
            <a:endParaRPr lang="en-US" dirty="0"/>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Lato Light"/>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Lato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Lato Light"/>
        <a:ea typeface="+mn-ea"/>
        <a:cs typeface="+mn-cs"/>
      </a:defRPr>
    </a:lvl1pPr>
    <a:lvl2pPr marL="914217" algn="l" defTabSz="914217" rtl="0" eaLnBrk="1" latinLnBrk="0" hangingPunct="1">
      <a:defRPr sz="2400" kern="1200">
        <a:solidFill>
          <a:schemeClr val="tx1"/>
        </a:solidFill>
        <a:latin typeface="Lato Light"/>
        <a:ea typeface="+mn-ea"/>
        <a:cs typeface="+mn-cs"/>
      </a:defRPr>
    </a:lvl2pPr>
    <a:lvl3pPr marL="1828434" algn="l" defTabSz="914217" rtl="0" eaLnBrk="1" latinLnBrk="0" hangingPunct="1">
      <a:defRPr sz="2400" kern="1200">
        <a:solidFill>
          <a:schemeClr val="tx1"/>
        </a:solidFill>
        <a:latin typeface="Lato Light"/>
        <a:ea typeface="+mn-ea"/>
        <a:cs typeface="+mn-cs"/>
      </a:defRPr>
    </a:lvl3pPr>
    <a:lvl4pPr marL="2742651" algn="l" defTabSz="914217" rtl="0" eaLnBrk="1" latinLnBrk="0" hangingPunct="1">
      <a:defRPr sz="2400" kern="1200">
        <a:solidFill>
          <a:schemeClr val="tx1"/>
        </a:solidFill>
        <a:latin typeface="Lato Light"/>
        <a:ea typeface="+mn-ea"/>
        <a:cs typeface="+mn-cs"/>
      </a:defRPr>
    </a:lvl4pPr>
    <a:lvl5pPr marL="3656868" algn="l" defTabSz="914217" rtl="0" eaLnBrk="1" latinLnBrk="0" hangingPunct="1">
      <a:defRPr sz="2400" kern="1200">
        <a:solidFill>
          <a:schemeClr val="tx1"/>
        </a:solidFill>
        <a:latin typeface="Lato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73934-D492-4443-9427-018DE5D6DDA5}" type="slidenum">
              <a:rPr lang="en-US" smtClean="0"/>
              <a:t>1</a:t>
            </a:fld>
            <a:endParaRPr lang="en-US" dirty="0"/>
          </a:p>
        </p:txBody>
      </p:sp>
    </p:spTree>
    <p:extLst>
      <p:ext uri="{BB962C8B-B14F-4D97-AF65-F5344CB8AC3E}">
        <p14:creationId xmlns:p14="http://schemas.microsoft.com/office/powerpoint/2010/main" val="3703471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pPr/>
              <a:t>12</a:t>
            </a:fld>
            <a:endParaRPr lang="en-US" dirty="0"/>
          </a:p>
        </p:txBody>
      </p:sp>
    </p:spTree>
    <p:extLst>
      <p:ext uri="{BB962C8B-B14F-4D97-AF65-F5344CB8AC3E}">
        <p14:creationId xmlns:p14="http://schemas.microsoft.com/office/powerpoint/2010/main" val="508713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400" dirty="0">
                <a:solidFill>
                  <a:schemeClr val="accent1"/>
                </a:solidFill>
              </a:rPr>
              <a:t>Nationwide, Donald Trump won more than </a:t>
            </a:r>
            <a:r>
              <a:rPr lang="en-US" sz="4000" b="1" dirty="0">
                <a:solidFill>
                  <a:schemeClr val="accent1"/>
                </a:solidFill>
              </a:rPr>
              <a:t>76 percent</a:t>
            </a:r>
            <a:r>
              <a:rPr lang="en-US" sz="2400" b="1" dirty="0">
                <a:solidFill>
                  <a:schemeClr val="accent1"/>
                </a:solidFill>
              </a:rPr>
              <a:t> </a:t>
            </a:r>
            <a:r>
              <a:rPr lang="en-US" sz="2400" dirty="0">
                <a:solidFill>
                  <a:schemeClr val="accent1"/>
                </a:solidFill>
              </a:rPr>
              <a:t>of counties with a Cracker Barrel, while winning just </a:t>
            </a:r>
            <a:r>
              <a:rPr lang="en-US" sz="4000" b="1" dirty="0">
                <a:solidFill>
                  <a:schemeClr val="accent1"/>
                </a:solidFill>
              </a:rPr>
              <a:t>22 percent </a:t>
            </a:r>
            <a:r>
              <a:rPr lang="en-US" sz="2400" dirty="0">
                <a:solidFill>
                  <a:schemeClr val="accent1"/>
                </a:solidFill>
              </a:rPr>
              <a:t>of counties with a </a:t>
            </a:r>
          </a:p>
          <a:p>
            <a:pPr algn="l"/>
            <a:r>
              <a:rPr lang="en-US" sz="2400" dirty="0">
                <a:solidFill>
                  <a:schemeClr val="accent1"/>
                </a:solidFill>
              </a:rPr>
              <a:t>Whole Foods.</a:t>
            </a:r>
          </a:p>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13</a:t>
            </a:fld>
            <a:endParaRPr lang="en-US" dirty="0"/>
          </a:p>
        </p:txBody>
      </p:sp>
    </p:spTree>
    <p:extLst>
      <p:ext uri="{BB962C8B-B14F-4D97-AF65-F5344CB8AC3E}">
        <p14:creationId xmlns:p14="http://schemas.microsoft.com/office/powerpoint/2010/main" val="1413945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Million voters cast ballot in 2010</a:t>
            </a:r>
            <a:r>
              <a:rPr lang="en-US" baseline="0" dirty="0"/>
              <a:t> Gubernatorial. In 2018, we could see 1.8 million ballots cast.</a:t>
            </a:r>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14</a:t>
            </a:fld>
            <a:endParaRPr lang="en-US" dirty="0"/>
          </a:p>
        </p:txBody>
      </p:sp>
    </p:spTree>
    <p:extLst>
      <p:ext uri="{BB962C8B-B14F-4D97-AF65-F5344CB8AC3E}">
        <p14:creationId xmlns:p14="http://schemas.microsoft.com/office/powerpoint/2010/main" val="3762187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864,000 ballots cast in 2010 Dem Gubernatorial</a:t>
            </a:r>
            <a:r>
              <a:rPr lang="en-US" baseline="0" dirty="0"/>
              <a:t>. In 2016, could see closer to 1.2 million.</a:t>
            </a:r>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15</a:t>
            </a:fld>
            <a:endParaRPr lang="en-US" dirty="0"/>
          </a:p>
        </p:txBody>
      </p:sp>
    </p:spTree>
    <p:extLst>
      <p:ext uri="{BB962C8B-B14F-4D97-AF65-F5344CB8AC3E}">
        <p14:creationId xmlns:p14="http://schemas.microsoft.com/office/powerpoint/2010/main" val="1461470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Sent Joe an email to ask he add the percentages to the legend. 1/19/2018</a:t>
            </a:r>
          </a:p>
        </p:txBody>
      </p:sp>
      <p:sp>
        <p:nvSpPr>
          <p:cNvPr id="4" name="Slide Number Placeholder 3"/>
          <p:cNvSpPr>
            <a:spLocks noGrp="1"/>
          </p:cNvSpPr>
          <p:nvPr>
            <p:ph type="sldNum" sz="quarter" idx="10"/>
          </p:nvPr>
        </p:nvSpPr>
        <p:spPr/>
        <p:txBody>
          <a:bodyPr/>
          <a:lstStyle/>
          <a:p>
            <a:fld id="{006BE02D-20C0-F840-AFAC-BEA99C74FDC2}" type="slidenum">
              <a:rPr lang="en-US" smtClean="0"/>
              <a:pPr/>
              <a:t>16</a:t>
            </a:fld>
            <a:endParaRPr lang="en-US" dirty="0"/>
          </a:p>
        </p:txBody>
      </p:sp>
    </p:spTree>
    <p:extLst>
      <p:ext uri="{BB962C8B-B14F-4D97-AF65-F5344CB8AC3E}">
        <p14:creationId xmlns:p14="http://schemas.microsoft.com/office/powerpoint/2010/main" val="910737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pPr/>
              <a:t>17</a:t>
            </a:fld>
            <a:endParaRPr lang="en-US" dirty="0"/>
          </a:p>
        </p:txBody>
      </p:sp>
    </p:spTree>
    <p:extLst>
      <p:ext uri="{BB962C8B-B14F-4D97-AF65-F5344CB8AC3E}">
        <p14:creationId xmlns:p14="http://schemas.microsoft.com/office/powerpoint/2010/main" val="1648168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407086" y="697151"/>
            <a:ext cx="6196228" cy="3485756"/>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701040" y="4415790"/>
            <a:ext cx="5608320" cy="4183380"/>
          </a:xfrm>
          <a:prstGeom prst="rect">
            <a:avLst/>
          </a:prstGeom>
        </p:spPr>
        <p:txBody>
          <a:bodyPr spcFirstLastPara="1" wrap="square" lIns="93158" tIns="93158" rIns="93158" bIns="93158" anchor="t" anchorCtr="0">
            <a:noAutofit/>
          </a:bodyPr>
          <a:lstStyle/>
          <a:p>
            <a:endParaRPr dirty="0"/>
          </a:p>
        </p:txBody>
      </p:sp>
    </p:spTree>
    <p:extLst>
      <p:ext uri="{BB962C8B-B14F-4D97-AF65-F5344CB8AC3E}">
        <p14:creationId xmlns:p14="http://schemas.microsoft.com/office/powerpoint/2010/main" val="3122346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407086" y="697151"/>
            <a:ext cx="6196228" cy="3485756"/>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701040" y="4415790"/>
            <a:ext cx="5608320" cy="4183380"/>
          </a:xfrm>
          <a:prstGeom prst="rect">
            <a:avLst/>
          </a:prstGeom>
        </p:spPr>
        <p:txBody>
          <a:bodyPr spcFirstLastPara="1" wrap="square" lIns="93158" tIns="93158" rIns="93158" bIns="93158" anchor="t" anchorCtr="0">
            <a:noAutofit/>
          </a:bodyPr>
          <a:lstStyle/>
          <a:p>
            <a:endParaRPr dirty="0"/>
          </a:p>
        </p:txBody>
      </p:sp>
    </p:spTree>
    <p:extLst>
      <p:ext uri="{BB962C8B-B14F-4D97-AF65-F5344CB8AC3E}">
        <p14:creationId xmlns:p14="http://schemas.microsoft.com/office/powerpoint/2010/main" val="3316754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73934-D492-4443-9427-018DE5D6DDA5}" type="slidenum">
              <a:rPr lang="en-US" smtClean="0"/>
              <a:t>21</a:t>
            </a:fld>
            <a:endParaRPr lang="en-US" dirty="0"/>
          </a:p>
        </p:txBody>
      </p:sp>
    </p:spTree>
    <p:extLst>
      <p:ext uri="{BB962C8B-B14F-4D97-AF65-F5344CB8AC3E}">
        <p14:creationId xmlns:p14="http://schemas.microsoft.com/office/powerpoint/2010/main" val="2199834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785679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5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Lato Light" pitchFamily="34" charset="0"/>
            </a:endParaRPr>
          </a:p>
        </p:txBody>
      </p:sp>
      <p:sp>
        <p:nvSpPr>
          <p:cNvPr id="275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642B87E-F2EE-463F-9214-4E6DDEBB3EE5}" type="slidenum">
              <a:rPr lang="en-US" altLang="en-US" smtClean="0">
                <a:solidFill>
                  <a:srgbClr val="000000"/>
                </a:solidFill>
              </a:rPr>
              <a:pPr/>
              <a:t>2</a:t>
            </a:fld>
            <a:endParaRPr lang="en-US" altLang="en-US">
              <a:solidFill>
                <a:srgbClr val="000000"/>
              </a:solidFill>
            </a:endParaRPr>
          </a:p>
        </p:txBody>
      </p:sp>
    </p:spTree>
    <p:extLst>
      <p:ext uri="{BB962C8B-B14F-4D97-AF65-F5344CB8AC3E}">
        <p14:creationId xmlns:p14="http://schemas.microsoft.com/office/powerpoint/2010/main" val="2231535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816539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73934-D492-4443-9427-018DE5D6DDA5}" type="slidenum">
              <a:rPr lang="en-US" smtClean="0"/>
              <a:t>26</a:t>
            </a:fld>
            <a:endParaRPr lang="en-US" dirty="0"/>
          </a:p>
        </p:txBody>
      </p:sp>
    </p:spTree>
    <p:extLst>
      <p:ext uri="{BB962C8B-B14F-4D97-AF65-F5344CB8AC3E}">
        <p14:creationId xmlns:p14="http://schemas.microsoft.com/office/powerpoint/2010/main" val="207849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27</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1065670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73934-D492-4443-9427-018DE5D6DDA5}" type="slidenum">
              <a:rPr lang="en-US" smtClean="0"/>
              <a:t>28</a:t>
            </a:fld>
            <a:endParaRPr lang="en-US" dirty="0"/>
          </a:p>
        </p:txBody>
      </p:sp>
    </p:spTree>
    <p:extLst>
      <p:ext uri="{BB962C8B-B14F-4D97-AF65-F5344CB8AC3E}">
        <p14:creationId xmlns:p14="http://schemas.microsoft.com/office/powerpoint/2010/main" val="4112925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14116-65EB-4621-A050-D81AA9CFADB0}"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4129295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this image with no white background. </a:t>
            </a:r>
          </a:p>
        </p:txBody>
      </p:sp>
      <p:sp>
        <p:nvSpPr>
          <p:cNvPr id="4" name="Slide Number Placeholder 3"/>
          <p:cNvSpPr>
            <a:spLocks noGrp="1"/>
          </p:cNvSpPr>
          <p:nvPr>
            <p:ph type="sldNum" sz="quarter" idx="10"/>
          </p:nvPr>
        </p:nvSpPr>
        <p:spPr/>
        <p:txBody>
          <a:bodyPr/>
          <a:lstStyle/>
          <a:p>
            <a:fld id="{006BE02D-20C0-F840-AFAC-BEA99C74FDC2}" type="slidenum">
              <a:rPr lang="en-US" smtClean="0"/>
              <a:pPr/>
              <a:t>5</a:t>
            </a:fld>
            <a:endParaRPr lang="en-US" dirty="0"/>
          </a:p>
        </p:txBody>
      </p:sp>
    </p:spTree>
    <p:extLst>
      <p:ext uri="{BB962C8B-B14F-4D97-AF65-F5344CB8AC3E}">
        <p14:creationId xmlns:p14="http://schemas.microsoft.com/office/powerpoint/2010/main" val="453440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434975" y="712788"/>
            <a:ext cx="6340475" cy="35671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721002" y="4518519"/>
            <a:ext cx="5768000" cy="4280700"/>
          </a:xfrm>
          <a:prstGeom prst="rect">
            <a:avLst/>
          </a:prstGeom>
          <a:noFill/>
          <a:ln>
            <a:noFill/>
          </a:ln>
        </p:spPr>
        <p:txBody>
          <a:bodyPr lIns="95531" tIns="47766" rIns="95531" bIns="47766" anchor="t" anchorCtr="0">
            <a:noAutofit/>
          </a:bodyPr>
          <a:lstStyle/>
          <a:p>
            <a:pPr>
              <a:buSzPct val="25000"/>
            </a:pPr>
            <a:endParaRPr sz="1200" dirty="0">
              <a:solidFill>
                <a:schemeClr val="dk1"/>
              </a:solidFill>
              <a:latin typeface="Calibri"/>
              <a:ea typeface="Calibri"/>
              <a:cs typeface="Calibri"/>
              <a:sym typeface="Calibri"/>
            </a:endParaRPr>
          </a:p>
        </p:txBody>
      </p:sp>
      <p:sp>
        <p:nvSpPr>
          <p:cNvPr id="109" name="Shape 109"/>
          <p:cNvSpPr txBox="1">
            <a:spLocks noGrp="1"/>
          </p:cNvSpPr>
          <p:nvPr>
            <p:ph type="sldNum" idx="12"/>
          </p:nvPr>
        </p:nvSpPr>
        <p:spPr>
          <a:xfrm>
            <a:off x="4084000" y="9035386"/>
            <a:ext cx="3124334" cy="475632"/>
          </a:xfrm>
          <a:prstGeom prst="rect">
            <a:avLst/>
          </a:prstGeom>
          <a:noFill/>
          <a:ln>
            <a:noFill/>
          </a:ln>
        </p:spPr>
        <p:txBody>
          <a:bodyPr lIns="95531" tIns="47766" rIns="95531" bIns="47766" anchor="b" anchorCtr="0">
            <a:noAutofit/>
          </a:bodyPr>
          <a:lstStyle/>
          <a:p>
            <a:pPr marL="0" marR="0" lvl="0" indent="0" algn="r" defTabSz="1828434"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Calibri"/>
                <a:cs typeface="Calibri"/>
                <a:sym typeface="Calibri"/>
              </a:rPr>
              <a:pPr marL="0" marR="0" lvl="0" indent="0" algn="r" defTabSz="1828434" rtl="0" eaLnBrk="1" fontAlgn="auto" latinLnBrk="0" hangingPunct="1">
                <a:lnSpc>
                  <a:spcPct val="100000"/>
                </a:lnSpc>
                <a:spcBef>
                  <a:spcPts val="0"/>
                </a:spcBef>
                <a:spcAft>
                  <a:spcPts val="0"/>
                </a:spcAft>
                <a:buClrTx/>
                <a:buSzPct val="25000"/>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 name="Date Placeholder 1"/>
          <p:cNvSpPr>
            <a:spLocks noGrp="1"/>
          </p:cNvSpPr>
          <p:nvPr>
            <p:ph type="dt" idx="13"/>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Lato Light"/>
              <a:ea typeface="+mn-ea"/>
              <a:cs typeface="+mn-cs"/>
            </a:endParaRPr>
          </a:p>
        </p:txBody>
      </p:sp>
    </p:spTree>
    <p:extLst>
      <p:ext uri="{BB962C8B-B14F-4D97-AF65-F5344CB8AC3E}">
        <p14:creationId xmlns:p14="http://schemas.microsoft.com/office/powerpoint/2010/main" val="4057734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14116-65EB-4621-A050-D81AA9CFADB0}"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543871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5" name="Shape 44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Total state: to find these numbers do not select any criteria for the search! (no dates, no party affiliation, etc.) Literally just scroll to the bottom and click search and it will give you the total numbers and percents for each party</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This month: just select the current month’s date range that you are working on. Ex. if it’s Feb voter stats, for the search criteria you would select Feb 1 - Feb 28. Click search and scroll down to find totals for each party affiliation </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YTD: just search from the start of this year until present. Ex. Feb voter stats: jan 1st 2018-Feb28th 2018</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Since last election: for this search set the criteria to dates from last election (november 7th 2016) until present</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 </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123645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59" name="Shape 35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0320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73934-D492-4443-9427-018DE5D6DDA5}" type="slidenum">
              <a:rPr lang="en-US" smtClean="0"/>
              <a:t>11</a:t>
            </a:fld>
            <a:endParaRPr lang="en-US" dirty="0"/>
          </a:p>
        </p:txBody>
      </p:sp>
    </p:spTree>
    <p:extLst>
      <p:ext uri="{BB962C8B-B14F-4D97-AF65-F5344CB8AC3E}">
        <p14:creationId xmlns:p14="http://schemas.microsoft.com/office/powerpoint/2010/main" val="23346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206" y="2244726"/>
            <a:ext cx="18283238" cy="4775200"/>
          </a:xfrm>
          <a:prstGeom prst="rect">
            <a:avLst/>
          </a:prstGeom>
        </p:spPr>
        <p:txBody>
          <a:bodyPr anchor="b"/>
          <a:lstStyle>
            <a:lvl1pPr algn="ctr">
              <a:defRPr sz="11997"/>
            </a:lvl1pPr>
          </a:lstStyle>
          <a:p>
            <a:r>
              <a:rPr lang="en-US"/>
              <a:t>Click to edit Master title style</a:t>
            </a:r>
            <a:endParaRPr lang="en-US" dirty="0"/>
          </a:p>
        </p:txBody>
      </p:sp>
      <p:sp>
        <p:nvSpPr>
          <p:cNvPr id="3" name="Subtitle 2"/>
          <p:cNvSpPr>
            <a:spLocks noGrp="1"/>
          </p:cNvSpPr>
          <p:nvPr>
            <p:ph type="subTitle" idx="1"/>
          </p:nvPr>
        </p:nvSpPr>
        <p:spPr>
          <a:xfrm>
            <a:off x="3047206" y="7204076"/>
            <a:ext cx="18283238" cy="3311524"/>
          </a:xfrm>
        </p:spPr>
        <p:txBody>
          <a:bodyPr/>
          <a:lstStyle>
            <a:lvl1pPr marL="0" indent="0" algn="ctr">
              <a:buNone/>
              <a:defRPr sz="4799"/>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r>
              <a:rPr lang="en-US"/>
              <a:t>Click to edit Master subtitle style</a:t>
            </a:r>
            <a:endParaRPr lang="en-US" dirty="0"/>
          </a:p>
        </p:txBody>
      </p:sp>
      <p:sp>
        <p:nvSpPr>
          <p:cNvPr id="4" name="Date Placeholder 3"/>
          <p:cNvSpPr>
            <a:spLocks noGrp="1"/>
          </p:cNvSpPr>
          <p:nvPr>
            <p:ph type="dt" sz="half" idx="10"/>
          </p:nvPr>
        </p:nvSpPr>
        <p:spPr>
          <a:xfrm>
            <a:off x="1675964" y="12712701"/>
            <a:ext cx="5484971" cy="730250"/>
          </a:xfrm>
          <a:prstGeom prst="rect">
            <a:avLst/>
          </a:prstGeom>
        </p:spPr>
        <p:txBody>
          <a:bodyPr/>
          <a:lstStyle/>
          <a:p>
            <a:fld id="{C764DE79-268F-4C1A-8933-263129D2AF90}" type="datetimeFigureOut">
              <a:rPr lang="en-US" dirty="0"/>
              <a:t>7/13/2018</a:t>
            </a:fld>
            <a:endParaRPr lang="en-US" dirty="0"/>
          </a:p>
        </p:txBody>
      </p:sp>
      <p:sp>
        <p:nvSpPr>
          <p:cNvPr id="5" name="Footer Placeholder 4"/>
          <p:cNvSpPr>
            <a:spLocks noGrp="1"/>
          </p:cNvSpPr>
          <p:nvPr>
            <p:ph type="ftr" sz="quarter" idx="11"/>
          </p:nvPr>
        </p:nvSpPr>
        <p:spPr>
          <a:xfrm>
            <a:off x="8075097" y="12712701"/>
            <a:ext cx="8227457" cy="73025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7216715" y="12712701"/>
            <a:ext cx="5484971" cy="730250"/>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99393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5964" y="730251"/>
            <a:ext cx="21025723" cy="2651126"/>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675964" y="12712701"/>
            <a:ext cx="5484971" cy="730250"/>
          </a:xfrm>
          <a:prstGeom prst="rect">
            <a:avLst/>
          </a:prstGeom>
        </p:spPr>
        <p:txBody>
          <a:bodyPr/>
          <a:lstStyle/>
          <a:p>
            <a:fld id="{C764DE79-268F-4C1A-8933-263129D2AF90}" type="datetimeFigureOut">
              <a:rPr lang="en-US" dirty="0"/>
              <a:t>7/13/2018</a:t>
            </a:fld>
            <a:endParaRPr lang="en-US" dirty="0"/>
          </a:p>
        </p:txBody>
      </p:sp>
      <p:sp>
        <p:nvSpPr>
          <p:cNvPr id="5" name="Footer Placeholder 4"/>
          <p:cNvSpPr>
            <a:spLocks noGrp="1"/>
          </p:cNvSpPr>
          <p:nvPr>
            <p:ph type="ftr" sz="quarter" idx="11"/>
          </p:nvPr>
        </p:nvSpPr>
        <p:spPr>
          <a:xfrm>
            <a:off x="8075097" y="12712701"/>
            <a:ext cx="8227457" cy="73025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7216715" y="12712701"/>
            <a:ext cx="5484971" cy="730250"/>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77235586"/>
      </p:ext>
    </p:extLst>
  </p:cSld>
  <p:clrMapOvr>
    <a:masterClrMapping/>
  </p:clrMapOvr>
  <p:hf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5965" y="730253"/>
            <a:ext cx="21025723" cy="2651126"/>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675964" y="3651250"/>
            <a:ext cx="10360501"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1185" y="3651250"/>
            <a:ext cx="10360501"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676402" y="12712701"/>
            <a:ext cx="5484813" cy="73025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FFFFFF"/>
                </a:solidFill>
              </a:defRPr>
            </a:lvl1pPr>
          </a:lstStyle>
          <a:p>
            <a:pPr defTabSz="1826757" fontAlgn="base">
              <a:spcBef>
                <a:spcPct val="0"/>
              </a:spcBef>
              <a:spcAft>
                <a:spcPct val="0"/>
              </a:spcAft>
              <a:defRPr/>
            </a:pPr>
            <a:fld id="{3643D39F-A41C-4DB6-A795-469844803A90}" type="datetimeFigureOut">
              <a:rPr lang="en-US" altLang="en-US" sz="3599" smtClean="0">
                <a:ea typeface="MS PGothic" panose="020B0600070205080204" pitchFamily="34" charset="-128"/>
              </a:rPr>
              <a:pPr defTabSz="1826757" fontAlgn="base">
                <a:spcBef>
                  <a:spcPct val="0"/>
                </a:spcBef>
                <a:spcAft>
                  <a:spcPct val="0"/>
                </a:spcAft>
                <a:defRPr/>
              </a:pPr>
              <a:t>7/13/2018</a:t>
            </a:fld>
            <a:endParaRPr lang="en-US" altLang="en-US" sz="3599">
              <a:ea typeface="MS PGothic" panose="020B0600070205080204" pitchFamily="34" charset="-128"/>
            </a:endParaRPr>
          </a:p>
        </p:txBody>
      </p:sp>
      <p:sp>
        <p:nvSpPr>
          <p:cNvPr id="6" name="Footer Placeholder 5"/>
          <p:cNvSpPr>
            <a:spLocks noGrp="1"/>
          </p:cNvSpPr>
          <p:nvPr>
            <p:ph type="ftr" sz="quarter" idx="11"/>
          </p:nvPr>
        </p:nvSpPr>
        <p:spPr>
          <a:xfrm>
            <a:off x="8075614" y="12712701"/>
            <a:ext cx="8226425" cy="730250"/>
          </a:xfrm>
          <a:prstGeom prst="rect">
            <a:avLst/>
          </a:prstGeom>
        </p:spPr>
        <p:txBody>
          <a:bodyPr/>
          <a:lstStyle>
            <a:lvl1pPr defTabSz="1827977" eaLnBrk="1" fontAlgn="auto" hangingPunct="1">
              <a:spcBef>
                <a:spcPts val="0"/>
              </a:spcBef>
              <a:spcAft>
                <a:spcPts val="0"/>
              </a:spcAft>
              <a:defRPr>
                <a:solidFill>
                  <a:srgbClr val="FFFFFF"/>
                </a:solidFill>
                <a:latin typeface="+mn-lt"/>
                <a:ea typeface="+mn-ea"/>
                <a:cs typeface="+mn-cs"/>
              </a:defRPr>
            </a:lvl1pPr>
          </a:lstStyle>
          <a:p>
            <a:pPr>
              <a:defRPr/>
            </a:pPr>
            <a:endParaRPr lang="en-US" sz="3599"/>
          </a:p>
        </p:txBody>
      </p:sp>
      <p:sp>
        <p:nvSpPr>
          <p:cNvPr id="7" name="Slide Number Placeholder 6"/>
          <p:cNvSpPr>
            <a:spLocks noGrp="1"/>
          </p:cNvSpPr>
          <p:nvPr>
            <p:ph type="sldNum" sz="quarter" idx="12"/>
          </p:nvPr>
        </p:nvSpPr>
        <p:spPr>
          <a:xfrm>
            <a:off x="17216438" y="12712701"/>
            <a:ext cx="5484811" cy="73025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FFFFFF"/>
                </a:solidFill>
              </a:defRPr>
            </a:lvl1pPr>
          </a:lstStyle>
          <a:p>
            <a:pPr defTabSz="1826757" fontAlgn="base">
              <a:spcBef>
                <a:spcPct val="0"/>
              </a:spcBef>
              <a:spcAft>
                <a:spcPct val="0"/>
              </a:spcAft>
              <a:defRPr/>
            </a:pPr>
            <a:fld id="{22123ED1-3AC3-487E-B588-E55042A74D62}" type="slidenum">
              <a:rPr lang="en-US" altLang="en-US" sz="3599" smtClean="0">
                <a:ea typeface="MS PGothic" panose="020B0600070205080204" pitchFamily="34" charset="-128"/>
              </a:rPr>
              <a:pPr defTabSz="1826757" fontAlgn="base">
                <a:spcBef>
                  <a:spcPct val="0"/>
                </a:spcBef>
                <a:spcAft>
                  <a:spcPct val="0"/>
                </a:spcAft>
                <a:defRPr/>
              </a:pPr>
              <a:t>‹#›</a:t>
            </a:fld>
            <a:endParaRPr lang="en-US" altLang="en-US" sz="3599">
              <a:ea typeface="MS PGothic" panose="020B0600070205080204" pitchFamily="34" charset="-128"/>
            </a:endParaRPr>
          </a:p>
        </p:txBody>
      </p:sp>
    </p:spTree>
    <p:extLst>
      <p:ext uri="{BB962C8B-B14F-4D97-AF65-F5344CB8AC3E}">
        <p14:creationId xmlns:p14="http://schemas.microsoft.com/office/powerpoint/2010/main" val="733289693"/>
      </p:ext>
    </p:extLst>
  </p:cSld>
  <p:clrMapOvr>
    <a:masterClrMapping/>
  </p:clrMapOvr>
  <p:hf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139" y="730253"/>
            <a:ext cx="21025723" cy="2651126"/>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1679139" y="3362326"/>
            <a:ext cx="10312888" cy="1647824"/>
          </a:xfrm>
        </p:spPr>
        <p:txBody>
          <a:bodyPr anchor="b"/>
          <a:lstStyle>
            <a:lvl1pPr marL="0" indent="0">
              <a:buNone/>
              <a:defRPr sz="4799" b="1"/>
            </a:lvl1pPr>
            <a:lvl2pPr marL="913943" indent="0">
              <a:buNone/>
              <a:defRPr sz="3999" b="1"/>
            </a:lvl2pPr>
            <a:lvl3pPr marL="1827887" indent="0">
              <a:buNone/>
              <a:defRPr sz="3599" b="1"/>
            </a:lvl3pPr>
            <a:lvl4pPr marL="2741828" indent="0">
              <a:buNone/>
              <a:defRPr sz="3199" b="1"/>
            </a:lvl4pPr>
            <a:lvl5pPr marL="3655772" indent="0">
              <a:buNone/>
              <a:defRPr sz="3199" b="1"/>
            </a:lvl5pPr>
            <a:lvl6pPr marL="4569715" indent="0">
              <a:buNone/>
              <a:defRPr sz="3199" b="1"/>
            </a:lvl6pPr>
            <a:lvl7pPr marL="5483657" indent="0">
              <a:buNone/>
              <a:defRPr sz="3199" b="1"/>
            </a:lvl7pPr>
            <a:lvl8pPr marL="6397600" indent="0">
              <a:buNone/>
              <a:defRPr sz="3199" b="1"/>
            </a:lvl8pPr>
            <a:lvl9pPr marL="7311544" indent="0">
              <a:buNone/>
              <a:defRPr sz="3199" b="1"/>
            </a:lvl9pPr>
          </a:lstStyle>
          <a:p>
            <a:pPr lvl="0"/>
            <a:r>
              <a:rPr lang="en-US"/>
              <a:t>Click to edit Master text styles</a:t>
            </a:r>
          </a:p>
        </p:txBody>
      </p:sp>
      <p:sp>
        <p:nvSpPr>
          <p:cNvPr id="4" name="Content Placeholder 3"/>
          <p:cNvSpPr>
            <a:spLocks noGrp="1"/>
          </p:cNvSpPr>
          <p:nvPr>
            <p:ph sz="half" idx="2"/>
          </p:nvPr>
        </p:nvSpPr>
        <p:spPr>
          <a:xfrm>
            <a:off x="1679139" y="5010150"/>
            <a:ext cx="10312888"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1186" y="3362326"/>
            <a:ext cx="10363676" cy="1647824"/>
          </a:xfrm>
        </p:spPr>
        <p:txBody>
          <a:bodyPr anchor="b"/>
          <a:lstStyle>
            <a:lvl1pPr marL="0" indent="0">
              <a:buNone/>
              <a:defRPr sz="4799" b="1"/>
            </a:lvl1pPr>
            <a:lvl2pPr marL="913943" indent="0">
              <a:buNone/>
              <a:defRPr sz="3999" b="1"/>
            </a:lvl2pPr>
            <a:lvl3pPr marL="1827887" indent="0">
              <a:buNone/>
              <a:defRPr sz="3599" b="1"/>
            </a:lvl3pPr>
            <a:lvl4pPr marL="2741828" indent="0">
              <a:buNone/>
              <a:defRPr sz="3199" b="1"/>
            </a:lvl4pPr>
            <a:lvl5pPr marL="3655772" indent="0">
              <a:buNone/>
              <a:defRPr sz="3199" b="1"/>
            </a:lvl5pPr>
            <a:lvl6pPr marL="4569715" indent="0">
              <a:buNone/>
              <a:defRPr sz="3199" b="1"/>
            </a:lvl6pPr>
            <a:lvl7pPr marL="5483657" indent="0">
              <a:buNone/>
              <a:defRPr sz="3199" b="1"/>
            </a:lvl7pPr>
            <a:lvl8pPr marL="6397600" indent="0">
              <a:buNone/>
              <a:defRPr sz="3199" b="1"/>
            </a:lvl8pPr>
            <a:lvl9pPr marL="7311544" indent="0">
              <a:buNone/>
              <a:defRPr sz="3199" b="1"/>
            </a:lvl9pPr>
          </a:lstStyle>
          <a:p>
            <a:pPr lvl="0"/>
            <a:r>
              <a:rPr lang="en-US"/>
              <a:t>Click to edit Master text styles</a:t>
            </a:r>
          </a:p>
        </p:txBody>
      </p:sp>
      <p:sp>
        <p:nvSpPr>
          <p:cNvPr id="6" name="Content Placeholder 5"/>
          <p:cNvSpPr>
            <a:spLocks noGrp="1"/>
          </p:cNvSpPr>
          <p:nvPr>
            <p:ph sz="quarter" idx="4"/>
          </p:nvPr>
        </p:nvSpPr>
        <p:spPr>
          <a:xfrm>
            <a:off x="12341186" y="5010150"/>
            <a:ext cx="103636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676402" y="12712701"/>
            <a:ext cx="5484813" cy="73025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FFFFFF"/>
                </a:solidFill>
              </a:defRPr>
            </a:lvl1pPr>
          </a:lstStyle>
          <a:p>
            <a:pPr defTabSz="1826757" fontAlgn="base">
              <a:spcBef>
                <a:spcPct val="0"/>
              </a:spcBef>
              <a:spcAft>
                <a:spcPct val="0"/>
              </a:spcAft>
              <a:defRPr/>
            </a:pPr>
            <a:fld id="{13542771-E91B-4802-9D23-B9D759DDFB34}" type="datetimeFigureOut">
              <a:rPr lang="en-US" altLang="en-US" sz="3599" smtClean="0">
                <a:ea typeface="MS PGothic" panose="020B0600070205080204" pitchFamily="34" charset="-128"/>
              </a:rPr>
              <a:pPr defTabSz="1826757" fontAlgn="base">
                <a:spcBef>
                  <a:spcPct val="0"/>
                </a:spcBef>
                <a:spcAft>
                  <a:spcPct val="0"/>
                </a:spcAft>
                <a:defRPr/>
              </a:pPr>
              <a:t>7/13/2018</a:t>
            </a:fld>
            <a:endParaRPr lang="en-US" altLang="en-US" sz="3599">
              <a:ea typeface="MS PGothic" panose="020B0600070205080204" pitchFamily="34" charset="-128"/>
            </a:endParaRPr>
          </a:p>
        </p:txBody>
      </p:sp>
      <p:sp>
        <p:nvSpPr>
          <p:cNvPr id="8" name="Footer Placeholder 7"/>
          <p:cNvSpPr>
            <a:spLocks noGrp="1"/>
          </p:cNvSpPr>
          <p:nvPr>
            <p:ph type="ftr" sz="quarter" idx="11"/>
          </p:nvPr>
        </p:nvSpPr>
        <p:spPr>
          <a:xfrm>
            <a:off x="8075614" y="12712701"/>
            <a:ext cx="8226425" cy="730250"/>
          </a:xfrm>
          <a:prstGeom prst="rect">
            <a:avLst/>
          </a:prstGeom>
        </p:spPr>
        <p:txBody>
          <a:bodyPr/>
          <a:lstStyle>
            <a:lvl1pPr defTabSz="1827977" eaLnBrk="1" fontAlgn="auto" hangingPunct="1">
              <a:spcBef>
                <a:spcPts val="0"/>
              </a:spcBef>
              <a:spcAft>
                <a:spcPts val="0"/>
              </a:spcAft>
              <a:defRPr>
                <a:solidFill>
                  <a:srgbClr val="FFFFFF"/>
                </a:solidFill>
                <a:latin typeface="+mn-lt"/>
                <a:ea typeface="+mn-ea"/>
                <a:cs typeface="+mn-cs"/>
              </a:defRPr>
            </a:lvl1pPr>
          </a:lstStyle>
          <a:p>
            <a:pPr>
              <a:defRPr/>
            </a:pPr>
            <a:endParaRPr lang="en-US" sz="3599"/>
          </a:p>
        </p:txBody>
      </p:sp>
      <p:sp>
        <p:nvSpPr>
          <p:cNvPr id="9" name="Slide Number Placeholder 8"/>
          <p:cNvSpPr>
            <a:spLocks noGrp="1"/>
          </p:cNvSpPr>
          <p:nvPr>
            <p:ph type="sldNum" sz="quarter" idx="12"/>
          </p:nvPr>
        </p:nvSpPr>
        <p:spPr>
          <a:xfrm>
            <a:off x="17216438" y="12712701"/>
            <a:ext cx="5484811" cy="73025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FFFFFF"/>
                </a:solidFill>
              </a:defRPr>
            </a:lvl1pPr>
          </a:lstStyle>
          <a:p>
            <a:pPr defTabSz="1826757" fontAlgn="base">
              <a:spcBef>
                <a:spcPct val="0"/>
              </a:spcBef>
              <a:spcAft>
                <a:spcPct val="0"/>
              </a:spcAft>
              <a:defRPr/>
            </a:pPr>
            <a:fld id="{B53723D4-36FD-46C6-99D3-14D2957B21D4}" type="slidenum">
              <a:rPr lang="en-US" altLang="en-US" sz="3599" smtClean="0">
                <a:ea typeface="MS PGothic" panose="020B0600070205080204" pitchFamily="34" charset="-128"/>
              </a:rPr>
              <a:pPr defTabSz="1826757" fontAlgn="base">
                <a:spcBef>
                  <a:spcPct val="0"/>
                </a:spcBef>
                <a:spcAft>
                  <a:spcPct val="0"/>
                </a:spcAft>
                <a:defRPr/>
              </a:pPr>
              <a:t>‹#›</a:t>
            </a:fld>
            <a:endParaRPr lang="en-US" altLang="en-US" sz="3599">
              <a:ea typeface="MS PGothic" panose="020B0600070205080204" pitchFamily="34" charset="-128"/>
            </a:endParaRPr>
          </a:p>
        </p:txBody>
      </p:sp>
    </p:spTree>
    <p:extLst>
      <p:ext uri="{BB962C8B-B14F-4D97-AF65-F5344CB8AC3E}">
        <p14:creationId xmlns:p14="http://schemas.microsoft.com/office/powerpoint/2010/main" val="2836222708"/>
      </p:ext>
    </p:extLst>
  </p:cSld>
  <p:clrMapOvr>
    <a:masterClrMapping/>
  </p:clrMapOvr>
  <p:hf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5965" y="730253"/>
            <a:ext cx="21025723" cy="2651126"/>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1676402" y="12712701"/>
            <a:ext cx="5484813" cy="73025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FFFFFF"/>
                </a:solidFill>
              </a:defRPr>
            </a:lvl1pPr>
          </a:lstStyle>
          <a:p>
            <a:pPr defTabSz="1826757" fontAlgn="base">
              <a:spcBef>
                <a:spcPct val="0"/>
              </a:spcBef>
              <a:spcAft>
                <a:spcPct val="0"/>
              </a:spcAft>
              <a:defRPr/>
            </a:pPr>
            <a:fld id="{FE0FD926-55AF-49B0-98F4-9BD9B8E1EB34}" type="datetimeFigureOut">
              <a:rPr lang="en-US" altLang="en-US" sz="3599" smtClean="0">
                <a:ea typeface="MS PGothic" panose="020B0600070205080204" pitchFamily="34" charset="-128"/>
              </a:rPr>
              <a:pPr defTabSz="1826757" fontAlgn="base">
                <a:spcBef>
                  <a:spcPct val="0"/>
                </a:spcBef>
                <a:spcAft>
                  <a:spcPct val="0"/>
                </a:spcAft>
                <a:defRPr/>
              </a:pPr>
              <a:t>7/13/2018</a:t>
            </a:fld>
            <a:endParaRPr lang="en-US" altLang="en-US" sz="3599">
              <a:ea typeface="MS PGothic" panose="020B0600070205080204" pitchFamily="34" charset="-128"/>
            </a:endParaRPr>
          </a:p>
        </p:txBody>
      </p:sp>
      <p:sp>
        <p:nvSpPr>
          <p:cNvPr id="4" name="Footer Placeholder 3"/>
          <p:cNvSpPr>
            <a:spLocks noGrp="1"/>
          </p:cNvSpPr>
          <p:nvPr>
            <p:ph type="ftr" sz="quarter" idx="11"/>
          </p:nvPr>
        </p:nvSpPr>
        <p:spPr>
          <a:xfrm>
            <a:off x="8075614" y="12712701"/>
            <a:ext cx="8226425" cy="730250"/>
          </a:xfrm>
          <a:prstGeom prst="rect">
            <a:avLst/>
          </a:prstGeom>
        </p:spPr>
        <p:txBody>
          <a:bodyPr/>
          <a:lstStyle>
            <a:lvl1pPr defTabSz="1827977" eaLnBrk="1" fontAlgn="auto" hangingPunct="1">
              <a:spcBef>
                <a:spcPts val="0"/>
              </a:spcBef>
              <a:spcAft>
                <a:spcPts val="0"/>
              </a:spcAft>
              <a:defRPr>
                <a:solidFill>
                  <a:srgbClr val="FFFFFF"/>
                </a:solidFill>
                <a:latin typeface="+mn-lt"/>
                <a:ea typeface="+mn-ea"/>
                <a:cs typeface="+mn-cs"/>
              </a:defRPr>
            </a:lvl1pPr>
          </a:lstStyle>
          <a:p>
            <a:pPr>
              <a:defRPr/>
            </a:pPr>
            <a:endParaRPr lang="en-US" sz="3599"/>
          </a:p>
        </p:txBody>
      </p:sp>
      <p:sp>
        <p:nvSpPr>
          <p:cNvPr id="5" name="Slide Number Placeholder 4"/>
          <p:cNvSpPr>
            <a:spLocks noGrp="1"/>
          </p:cNvSpPr>
          <p:nvPr>
            <p:ph type="sldNum" sz="quarter" idx="12"/>
          </p:nvPr>
        </p:nvSpPr>
        <p:spPr>
          <a:xfrm>
            <a:off x="17216438" y="12712701"/>
            <a:ext cx="5484811" cy="73025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FFFFFF"/>
                </a:solidFill>
              </a:defRPr>
            </a:lvl1pPr>
          </a:lstStyle>
          <a:p>
            <a:pPr defTabSz="1826757" fontAlgn="base">
              <a:spcBef>
                <a:spcPct val="0"/>
              </a:spcBef>
              <a:spcAft>
                <a:spcPct val="0"/>
              </a:spcAft>
              <a:defRPr/>
            </a:pPr>
            <a:fld id="{EDDCB0F8-A4F9-4A6F-AA2E-F864EC61877C}" type="slidenum">
              <a:rPr lang="en-US" altLang="en-US" sz="3599" smtClean="0">
                <a:ea typeface="MS PGothic" panose="020B0600070205080204" pitchFamily="34" charset="-128"/>
              </a:rPr>
              <a:pPr defTabSz="1826757" fontAlgn="base">
                <a:spcBef>
                  <a:spcPct val="0"/>
                </a:spcBef>
                <a:spcAft>
                  <a:spcPct val="0"/>
                </a:spcAft>
                <a:defRPr/>
              </a:pPr>
              <a:t>‹#›</a:t>
            </a:fld>
            <a:endParaRPr lang="en-US" altLang="en-US" sz="3599">
              <a:ea typeface="MS PGothic" panose="020B0600070205080204" pitchFamily="34" charset="-128"/>
            </a:endParaRPr>
          </a:p>
        </p:txBody>
      </p:sp>
    </p:spTree>
    <p:extLst>
      <p:ext uri="{BB962C8B-B14F-4D97-AF65-F5344CB8AC3E}">
        <p14:creationId xmlns:p14="http://schemas.microsoft.com/office/powerpoint/2010/main" val="899461100"/>
      </p:ext>
    </p:extLst>
  </p:cSld>
  <p:clrMapOvr>
    <a:masterClrMapping/>
  </p:clrMapOvr>
  <p:hf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2" y="12712701"/>
            <a:ext cx="5484813" cy="73025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FFFFFF"/>
                </a:solidFill>
              </a:defRPr>
            </a:lvl1pPr>
          </a:lstStyle>
          <a:p>
            <a:pPr defTabSz="1826757" fontAlgn="base">
              <a:spcBef>
                <a:spcPct val="0"/>
              </a:spcBef>
              <a:spcAft>
                <a:spcPct val="0"/>
              </a:spcAft>
              <a:defRPr/>
            </a:pPr>
            <a:fld id="{7C4EADEE-237B-4EAD-8392-5C971B6D351C}" type="datetimeFigureOut">
              <a:rPr lang="en-US" altLang="en-US" sz="3599" smtClean="0">
                <a:ea typeface="MS PGothic" panose="020B0600070205080204" pitchFamily="34" charset="-128"/>
              </a:rPr>
              <a:pPr defTabSz="1826757" fontAlgn="base">
                <a:spcBef>
                  <a:spcPct val="0"/>
                </a:spcBef>
                <a:spcAft>
                  <a:spcPct val="0"/>
                </a:spcAft>
                <a:defRPr/>
              </a:pPr>
              <a:t>7/13/2018</a:t>
            </a:fld>
            <a:endParaRPr lang="en-US" altLang="en-US" sz="3599">
              <a:ea typeface="MS PGothic" panose="020B0600070205080204" pitchFamily="34" charset="-128"/>
            </a:endParaRPr>
          </a:p>
        </p:txBody>
      </p:sp>
      <p:sp>
        <p:nvSpPr>
          <p:cNvPr id="3" name="Footer Placeholder 2"/>
          <p:cNvSpPr>
            <a:spLocks noGrp="1"/>
          </p:cNvSpPr>
          <p:nvPr>
            <p:ph type="ftr" sz="quarter" idx="11"/>
          </p:nvPr>
        </p:nvSpPr>
        <p:spPr>
          <a:xfrm>
            <a:off x="8075614" y="12712701"/>
            <a:ext cx="8226425" cy="730250"/>
          </a:xfrm>
          <a:prstGeom prst="rect">
            <a:avLst/>
          </a:prstGeom>
        </p:spPr>
        <p:txBody>
          <a:bodyPr/>
          <a:lstStyle>
            <a:lvl1pPr defTabSz="1827977" eaLnBrk="1" fontAlgn="auto" hangingPunct="1">
              <a:spcBef>
                <a:spcPts val="0"/>
              </a:spcBef>
              <a:spcAft>
                <a:spcPts val="0"/>
              </a:spcAft>
              <a:defRPr>
                <a:solidFill>
                  <a:srgbClr val="FFFFFF"/>
                </a:solidFill>
                <a:latin typeface="+mn-lt"/>
                <a:ea typeface="+mn-ea"/>
                <a:cs typeface="+mn-cs"/>
              </a:defRPr>
            </a:lvl1pPr>
          </a:lstStyle>
          <a:p>
            <a:pPr>
              <a:defRPr/>
            </a:pPr>
            <a:endParaRPr lang="en-US" sz="3599"/>
          </a:p>
        </p:txBody>
      </p:sp>
      <p:sp>
        <p:nvSpPr>
          <p:cNvPr id="4" name="Slide Number Placeholder 3"/>
          <p:cNvSpPr>
            <a:spLocks noGrp="1"/>
          </p:cNvSpPr>
          <p:nvPr>
            <p:ph type="sldNum" sz="quarter" idx="12"/>
          </p:nvPr>
        </p:nvSpPr>
        <p:spPr>
          <a:xfrm>
            <a:off x="17216438" y="12712701"/>
            <a:ext cx="5484811" cy="73025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FFFFFF"/>
                </a:solidFill>
              </a:defRPr>
            </a:lvl1pPr>
          </a:lstStyle>
          <a:p>
            <a:pPr defTabSz="1826757" fontAlgn="base">
              <a:spcBef>
                <a:spcPct val="0"/>
              </a:spcBef>
              <a:spcAft>
                <a:spcPct val="0"/>
              </a:spcAft>
              <a:defRPr/>
            </a:pPr>
            <a:fld id="{842202A2-6004-4BDC-A450-79FDE64BEC47}" type="slidenum">
              <a:rPr lang="en-US" altLang="en-US" sz="3599" smtClean="0">
                <a:ea typeface="MS PGothic" panose="020B0600070205080204" pitchFamily="34" charset="-128"/>
              </a:rPr>
              <a:pPr defTabSz="1826757" fontAlgn="base">
                <a:spcBef>
                  <a:spcPct val="0"/>
                </a:spcBef>
                <a:spcAft>
                  <a:spcPct val="0"/>
                </a:spcAft>
                <a:defRPr/>
              </a:pPr>
              <a:t>‹#›</a:t>
            </a:fld>
            <a:endParaRPr lang="en-US" altLang="en-US" sz="3599">
              <a:ea typeface="MS PGothic" panose="020B0600070205080204" pitchFamily="34" charset="-128"/>
            </a:endParaRPr>
          </a:p>
        </p:txBody>
      </p:sp>
    </p:spTree>
    <p:extLst>
      <p:ext uri="{BB962C8B-B14F-4D97-AF65-F5344CB8AC3E}">
        <p14:creationId xmlns:p14="http://schemas.microsoft.com/office/powerpoint/2010/main" val="19412079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42" y="914400"/>
            <a:ext cx="7862426" cy="3200400"/>
          </a:xfrm>
          <a:prstGeom prst="rect">
            <a:avLst/>
          </a:prstGeom>
        </p:spPr>
        <p:txBody>
          <a:bodyPr anchor="b"/>
          <a:lstStyle>
            <a:lvl1pPr>
              <a:defRPr sz="6396"/>
            </a:lvl1pPr>
          </a:lstStyle>
          <a:p>
            <a:r>
              <a:rPr lang="en-US"/>
              <a:t>Click to edit Master title style</a:t>
            </a:r>
            <a:endParaRPr lang="en-US" dirty="0"/>
          </a:p>
        </p:txBody>
      </p:sp>
      <p:sp>
        <p:nvSpPr>
          <p:cNvPr id="3" name="Content Placeholder 2"/>
          <p:cNvSpPr>
            <a:spLocks noGrp="1"/>
          </p:cNvSpPr>
          <p:nvPr>
            <p:ph idx="1"/>
          </p:nvPr>
        </p:nvSpPr>
        <p:spPr>
          <a:xfrm>
            <a:off x="10363677" y="1974853"/>
            <a:ext cx="12341185" cy="9747250"/>
          </a:xfrm>
        </p:spPr>
        <p:txBody>
          <a:bodyPr/>
          <a:lstStyle>
            <a:lvl1pPr>
              <a:defRPr sz="6396"/>
            </a:lvl1pPr>
            <a:lvl2pPr>
              <a:defRPr sz="5599"/>
            </a:lvl2pPr>
            <a:lvl3pPr>
              <a:defRPr sz="4799"/>
            </a:lvl3pPr>
            <a:lvl4pPr>
              <a:defRPr sz="3999"/>
            </a:lvl4pPr>
            <a:lvl5pPr>
              <a:defRPr sz="3999"/>
            </a:lvl5pPr>
            <a:lvl6pPr>
              <a:defRPr sz="3999"/>
            </a:lvl6pPr>
            <a:lvl7pPr>
              <a:defRPr sz="3999"/>
            </a:lvl7pPr>
            <a:lvl8pPr>
              <a:defRPr sz="3999"/>
            </a:lvl8pPr>
            <a:lvl9pPr>
              <a:defRPr sz="3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142" y="4114800"/>
            <a:ext cx="7862426" cy="7623176"/>
          </a:xfrm>
        </p:spPr>
        <p:txBody>
          <a:bodyPr/>
          <a:lstStyle>
            <a:lvl1pPr marL="0" indent="0">
              <a:buNone/>
              <a:defRPr sz="3199"/>
            </a:lvl1pPr>
            <a:lvl2pPr marL="913943" indent="0">
              <a:buNone/>
              <a:defRPr sz="2799"/>
            </a:lvl2pPr>
            <a:lvl3pPr marL="1827887" indent="0">
              <a:buNone/>
              <a:defRPr sz="2399"/>
            </a:lvl3pPr>
            <a:lvl4pPr marL="2741828" indent="0">
              <a:buNone/>
              <a:defRPr sz="2000"/>
            </a:lvl4pPr>
            <a:lvl5pPr marL="3655772" indent="0">
              <a:buNone/>
              <a:defRPr sz="2000"/>
            </a:lvl5pPr>
            <a:lvl6pPr marL="4569715" indent="0">
              <a:buNone/>
              <a:defRPr sz="2000"/>
            </a:lvl6pPr>
            <a:lvl7pPr marL="5483657" indent="0">
              <a:buNone/>
              <a:defRPr sz="2000"/>
            </a:lvl7pPr>
            <a:lvl8pPr marL="6397600" indent="0">
              <a:buNone/>
              <a:defRPr sz="2000"/>
            </a:lvl8pPr>
            <a:lvl9pPr marL="7311544" indent="0">
              <a:buNone/>
              <a:defRPr sz="2000"/>
            </a:lvl9pPr>
          </a:lstStyle>
          <a:p>
            <a:pPr lvl="0"/>
            <a:r>
              <a:rPr lang="en-US"/>
              <a:t>Click to edit Master text styles</a:t>
            </a:r>
          </a:p>
        </p:txBody>
      </p:sp>
      <p:sp>
        <p:nvSpPr>
          <p:cNvPr id="5" name="Date Placeholder 4"/>
          <p:cNvSpPr>
            <a:spLocks noGrp="1"/>
          </p:cNvSpPr>
          <p:nvPr>
            <p:ph type="dt" sz="half" idx="10"/>
          </p:nvPr>
        </p:nvSpPr>
        <p:spPr>
          <a:xfrm>
            <a:off x="1676402" y="12712701"/>
            <a:ext cx="5484813" cy="73025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FFFFFF"/>
                </a:solidFill>
              </a:defRPr>
            </a:lvl1pPr>
          </a:lstStyle>
          <a:p>
            <a:pPr defTabSz="1826757" fontAlgn="base">
              <a:spcBef>
                <a:spcPct val="0"/>
              </a:spcBef>
              <a:spcAft>
                <a:spcPct val="0"/>
              </a:spcAft>
              <a:defRPr/>
            </a:pPr>
            <a:fld id="{A6853608-0030-462A-89AA-C0CA0ED9339C}" type="datetimeFigureOut">
              <a:rPr lang="en-US" altLang="en-US" sz="3599" smtClean="0">
                <a:ea typeface="MS PGothic" panose="020B0600070205080204" pitchFamily="34" charset="-128"/>
              </a:rPr>
              <a:pPr defTabSz="1826757" fontAlgn="base">
                <a:spcBef>
                  <a:spcPct val="0"/>
                </a:spcBef>
                <a:spcAft>
                  <a:spcPct val="0"/>
                </a:spcAft>
                <a:defRPr/>
              </a:pPr>
              <a:t>7/13/2018</a:t>
            </a:fld>
            <a:endParaRPr lang="en-US" altLang="en-US" sz="3599">
              <a:ea typeface="MS PGothic" panose="020B0600070205080204" pitchFamily="34" charset="-128"/>
            </a:endParaRPr>
          </a:p>
        </p:txBody>
      </p:sp>
      <p:sp>
        <p:nvSpPr>
          <p:cNvPr id="6" name="Footer Placeholder 5"/>
          <p:cNvSpPr>
            <a:spLocks noGrp="1"/>
          </p:cNvSpPr>
          <p:nvPr>
            <p:ph type="ftr" sz="quarter" idx="11"/>
          </p:nvPr>
        </p:nvSpPr>
        <p:spPr>
          <a:xfrm>
            <a:off x="8075614" y="12712701"/>
            <a:ext cx="8226425" cy="730250"/>
          </a:xfrm>
          <a:prstGeom prst="rect">
            <a:avLst/>
          </a:prstGeom>
        </p:spPr>
        <p:txBody>
          <a:bodyPr/>
          <a:lstStyle>
            <a:lvl1pPr defTabSz="1827977" eaLnBrk="1" fontAlgn="auto" hangingPunct="1">
              <a:spcBef>
                <a:spcPts val="0"/>
              </a:spcBef>
              <a:spcAft>
                <a:spcPts val="0"/>
              </a:spcAft>
              <a:defRPr>
                <a:solidFill>
                  <a:srgbClr val="FFFFFF"/>
                </a:solidFill>
                <a:latin typeface="+mn-lt"/>
                <a:ea typeface="+mn-ea"/>
                <a:cs typeface="+mn-cs"/>
              </a:defRPr>
            </a:lvl1pPr>
          </a:lstStyle>
          <a:p>
            <a:pPr>
              <a:defRPr/>
            </a:pPr>
            <a:endParaRPr lang="en-US" sz="3599"/>
          </a:p>
        </p:txBody>
      </p:sp>
      <p:sp>
        <p:nvSpPr>
          <p:cNvPr id="7" name="Slide Number Placeholder 6"/>
          <p:cNvSpPr>
            <a:spLocks noGrp="1"/>
          </p:cNvSpPr>
          <p:nvPr>
            <p:ph type="sldNum" sz="quarter" idx="12"/>
          </p:nvPr>
        </p:nvSpPr>
        <p:spPr>
          <a:xfrm>
            <a:off x="17216438" y="12712701"/>
            <a:ext cx="5484811" cy="73025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FFFFFF"/>
                </a:solidFill>
              </a:defRPr>
            </a:lvl1pPr>
          </a:lstStyle>
          <a:p>
            <a:pPr defTabSz="1826757" fontAlgn="base">
              <a:spcBef>
                <a:spcPct val="0"/>
              </a:spcBef>
              <a:spcAft>
                <a:spcPct val="0"/>
              </a:spcAft>
              <a:defRPr/>
            </a:pPr>
            <a:fld id="{2D028F45-500A-4B10-9885-6CA21021790A}" type="slidenum">
              <a:rPr lang="en-US" altLang="en-US" sz="3599" smtClean="0">
                <a:ea typeface="MS PGothic" panose="020B0600070205080204" pitchFamily="34" charset="-128"/>
              </a:rPr>
              <a:pPr defTabSz="1826757" fontAlgn="base">
                <a:spcBef>
                  <a:spcPct val="0"/>
                </a:spcBef>
                <a:spcAft>
                  <a:spcPct val="0"/>
                </a:spcAft>
                <a:defRPr/>
              </a:pPr>
              <a:t>‹#›</a:t>
            </a:fld>
            <a:endParaRPr lang="en-US" altLang="en-US" sz="3599">
              <a:ea typeface="MS PGothic" panose="020B0600070205080204" pitchFamily="34" charset="-128"/>
            </a:endParaRPr>
          </a:p>
        </p:txBody>
      </p:sp>
    </p:spTree>
    <p:extLst>
      <p:ext uri="{BB962C8B-B14F-4D97-AF65-F5344CB8AC3E}">
        <p14:creationId xmlns:p14="http://schemas.microsoft.com/office/powerpoint/2010/main" val="184574464"/>
      </p:ext>
    </p:extLst>
  </p:cSld>
  <p:clrMapOvr>
    <a:masterClrMapping/>
  </p:clrMapOvr>
  <p:hf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42" y="914400"/>
            <a:ext cx="7862426" cy="3200400"/>
          </a:xfrm>
          <a:prstGeom prst="rect">
            <a:avLst/>
          </a:prstGeom>
        </p:spPr>
        <p:txBody>
          <a:bodyPr anchor="b"/>
          <a:lstStyle>
            <a:lvl1pPr>
              <a:defRPr sz="6396"/>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3677" y="1974853"/>
            <a:ext cx="12341185" cy="9747250"/>
          </a:xfrm>
        </p:spPr>
        <p:txBody>
          <a:bodyPr rtlCol="0">
            <a:normAutofit/>
          </a:bodyPr>
          <a:lstStyle>
            <a:lvl1pPr marL="0" indent="0">
              <a:buNone/>
              <a:defRPr sz="6396"/>
            </a:lvl1pPr>
            <a:lvl2pPr marL="913943" indent="0">
              <a:buNone/>
              <a:defRPr sz="5599"/>
            </a:lvl2pPr>
            <a:lvl3pPr marL="1827887" indent="0">
              <a:buNone/>
              <a:defRPr sz="4799"/>
            </a:lvl3pPr>
            <a:lvl4pPr marL="2741828" indent="0">
              <a:buNone/>
              <a:defRPr sz="3999"/>
            </a:lvl4pPr>
            <a:lvl5pPr marL="3655772" indent="0">
              <a:buNone/>
              <a:defRPr sz="3999"/>
            </a:lvl5pPr>
            <a:lvl6pPr marL="4569715" indent="0">
              <a:buNone/>
              <a:defRPr sz="3999"/>
            </a:lvl6pPr>
            <a:lvl7pPr marL="5483657" indent="0">
              <a:buNone/>
              <a:defRPr sz="3999"/>
            </a:lvl7pPr>
            <a:lvl8pPr marL="6397600" indent="0">
              <a:buNone/>
              <a:defRPr sz="3999"/>
            </a:lvl8pPr>
            <a:lvl9pPr marL="7311544" indent="0">
              <a:buNone/>
              <a:defRPr sz="3999"/>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1679142" y="4114800"/>
            <a:ext cx="7862426" cy="7623176"/>
          </a:xfrm>
        </p:spPr>
        <p:txBody>
          <a:bodyPr/>
          <a:lstStyle>
            <a:lvl1pPr marL="0" indent="0">
              <a:buNone/>
              <a:defRPr sz="3199"/>
            </a:lvl1pPr>
            <a:lvl2pPr marL="913943" indent="0">
              <a:buNone/>
              <a:defRPr sz="2799"/>
            </a:lvl2pPr>
            <a:lvl3pPr marL="1827887" indent="0">
              <a:buNone/>
              <a:defRPr sz="2399"/>
            </a:lvl3pPr>
            <a:lvl4pPr marL="2741828" indent="0">
              <a:buNone/>
              <a:defRPr sz="2000"/>
            </a:lvl4pPr>
            <a:lvl5pPr marL="3655772" indent="0">
              <a:buNone/>
              <a:defRPr sz="2000"/>
            </a:lvl5pPr>
            <a:lvl6pPr marL="4569715" indent="0">
              <a:buNone/>
              <a:defRPr sz="2000"/>
            </a:lvl6pPr>
            <a:lvl7pPr marL="5483657" indent="0">
              <a:buNone/>
              <a:defRPr sz="2000"/>
            </a:lvl7pPr>
            <a:lvl8pPr marL="6397600" indent="0">
              <a:buNone/>
              <a:defRPr sz="2000"/>
            </a:lvl8pPr>
            <a:lvl9pPr marL="7311544" indent="0">
              <a:buNone/>
              <a:defRPr sz="2000"/>
            </a:lvl9pPr>
          </a:lstStyle>
          <a:p>
            <a:pPr lvl="0"/>
            <a:r>
              <a:rPr lang="en-US"/>
              <a:t>Click to edit Master text styles</a:t>
            </a:r>
          </a:p>
        </p:txBody>
      </p:sp>
      <p:sp>
        <p:nvSpPr>
          <p:cNvPr id="5" name="Date Placeholder 4"/>
          <p:cNvSpPr>
            <a:spLocks noGrp="1"/>
          </p:cNvSpPr>
          <p:nvPr>
            <p:ph type="dt" sz="half" idx="10"/>
          </p:nvPr>
        </p:nvSpPr>
        <p:spPr>
          <a:xfrm>
            <a:off x="1676402" y="12712701"/>
            <a:ext cx="5484813" cy="73025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FFFFFF"/>
                </a:solidFill>
              </a:defRPr>
            </a:lvl1pPr>
          </a:lstStyle>
          <a:p>
            <a:pPr defTabSz="1826757" fontAlgn="base">
              <a:spcBef>
                <a:spcPct val="0"/>
              </a:spcBef>
              <a:spcAft>
                <a:spcPct val="0"/>
              </a:spcAft>
              <a:defRPr/>
            </a:pPr>
            <a:fld id="{1F63C0A4-27E7-41AE-9EC7-7E6E1093CE1D}" type="datetimeFigureOut">
              <a:rPr lang="en-US" altLang="en-US" sz="3599" smtClean="0">
                <a:ea typeface="MS PGothic" panose="020B0600070205080204" pitchFamily="34" charset="-128"/>
              </a:rPr>
              <a:pPr defTabSz="1826757" fontAlgn="base">
                <a:spcBef>
                  <a:spcPct val="0"/>
                </a:spcBef>
                <a:spcAft>
                  <a:spcPct val="0"/>
                </a:spcAft>
                <a:defRPr/>
              </a:pPr>
              <a:t>7/13/2018</a:t>
            </a:fld>
            <a:endParaRPr lang="en-US" altLang="en-US" sz="3599">
              <a:ea typeface="MS PGothic" panose="020B0600070205080204" pitchFamily="34" charset="-128"/>
            </a:endParaRPr>
          </a:p>
        </p:txBody>
      </p:sp>
      <p:sp>
        <p:nvSpPr>
          <p:cNvPr id="6" name="Footer Placeholder 5"/>
          <p:cNvSpPr>
            <a:spLocks noGrp="1"/>
          </p:cNvSpPr>
          <p:nvPr>
            <p:ph type="ftr" sz="quarter" idx="11"/>
          </p:nvPr>
        </p:nvSpPr>
        <p:spPr>
          <a:xfrm>
            <a:off x="8075614" y="12712701"/>
            <a:ext cx="8226425" cy="730250"/>
          </a:xfrm>
          <a:prstGeom prst="rect">
            <a:avLst/>
          </a:prstGeom>
        </p:spPr>
        <p:txBody>
          <a:bodyPr/>
          <a:lstStyle>
            <a:lvl1pPr defTabSz="1827977" eaLnBrk="1" fontAlgn="auto" hangingPunct="1">
              <a:spcBef>
                <a:spcPts val="0"/>
              </a:spcBef>
              <a:spcAft>
                <a:spcPts val="0"/>
              </a:spcAft>
              <a:defRPr>
                <a:solidFill>
                  <a:srgbClr val="FFFFFF"/>
                </a:solidFill>
                <a:latin typeface="+mn-lt"/>
                <a:ea typeface="+mn-ea"/>
                <a:cs typeface="+mn-cs"/>
              </a:defRPr>
            </a:lvl1pPr>
          </a:lstStyle>
          <a:p>
            <a:pPr>
              <a:defRPr/>
            </a:pPr>
            <a:endParaRPr lang="en-US" sz="3599"/>
          </a:p>
        </p:txBody>
      </p:sp>
      <p:sp>
        <p:nvSpPr>
          <p:cNvPr id="7" name="Slide Number Placeholder 6"/>
          <p:cNvSpPr>
            <a:spLocks noGrp="1"/>
          </p:cNvSpPr>
          <p:nvPr>
            <p:ph type="sldNum" sz="quarter" idx="12"/>
          </p:nvPr>
        </p:nvSpPr>
        <p:spPr>
          <a:xfrm>
            <a:off x="17216438" y="12712701"/>
            <a:ext cx="5484811" cy="73025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FFFFFF"/>
                </a:solidFill>
              </a:defRPr>
            </a:lvl1pPr>
          </a:lstStyle>
          <a:p>
            <a:pPr defTabSz="1826757" fontAlgn="base">
              <a:spcBef>
                <a:spcPct val="0"/>
              </a:spcBef>
              <a:spcAft>
                <a:spcPct val="0"/>
              </a:spcAft>
              <a:defRPr/>
            </a:pPr>
            <a:fld id="{BB1C78E9-E94B-43BF-866E-C8DB82749440}" type="slidenum">
              <a:rPr lang="en-US" altLang="en-US" sz="3599" smtClean="0">
                <a:ea typeface="MS PGothic" panose="020B0600070205080204" pitchFamily="34" charset="-128"/>
              </a:rPr>
              <a:pPr defTabSz="1826757" fontAlgn="base">
                <a:spcBef>
                  <a:spcPct val="0"/>
                </a:spcBef>
                <a:spcAft>
                  <a:spcPct val="0"/>
                </a:spcAft>
                <a:defRPr/>
              </a:pPr>
              <a:t>‹#›</a:t>
            </a:fld>
            <a:endParaRPr lang="en-US" altLang="en-US" sz="3599">
              <a:ea typeface="MS PGothic" panose="020B0600070205080204" pitchFamily="34" charset="-128"/>
            </a:endParaRPr>
          </a:p>
        </p:txBody>
      </p:sp>
    </p:spTree>
    <p:extLst>
      <p:ext uri="{BB962C8B-B14F-4D97-AF65-F5344CB8AC3E}">
        <p14:creationId xmlns:p14="http://schemas.microsoft.com/office/powerpoint/2010/main" val="1849074284"/>
      </p:ext>
    </p:extLst>
  </p:cSld>
  <p:clrMapOvr>
    <a:masterClrMapping/>
  </p:clrMapOvr>
  <p:hf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5965" y="730253"/>
            <a:ext cx="21025723" cy="2651126"/>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676402" y="12712701"/>
            <a:ext cx="5484813" cy="73025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FFFFFF"/>
                </a:solidFill>
              </a:defRPr>
            </a:lvl1pPr>
          </a:lstStyle>
          <a:p>
            <a:pPr defTabSz="1826757" fontAlgn="base">
              <a:spcBef>
                <a:spcPct val="0"/>
              </a:spcBef>
              <a:spcAft>
                <a:spcPct val="0"/>
              </a:spcAft>
              <a:defRPr/>
            </a:pPr>
            <a:fld id="{1CAD399E-EB5E-49D1-9118-7A24501FBEF2}" type="datetimeFigureOut">
              <a:rPr lang="en-US" altLang="en-US" sz="3599" smtClean="0">
                <a:ea typeface="MS PGothic" panose="020B0600070205080204" pitchFamily="34" charset="-128"/>
              </a:rPr>
              <a:pPr defTabSz="1826757" fontAlgn="base">
                <a:spcBef>
                  <a:spcPct val="0"/>
                </a:spcBef>
                <a:spcAft>
                  <a:spcPct val="0"/>
                </a:spcAft>
                <a:defRPr/>
              </a:pPr>
              <a:t>7/13/2018</a:t>
            </a:fld>
            <a:endParaRPr lang="en-US" altLang="en-US" sz="3599">
              <a:ea typeface="MS PGothic" panose="020B0600070205080204" pitchFamily="34" charset="-128"/>
            </a:endParaRPr>
          </a:p>
        </p:txBody>
      </p:sp>
      <p:sp>
        <p:nvSpPr>
          <p:cNvPr id="5" name="Footer Placeholder 4"/>
          <p:cNvSpPr>
            <a:spLocks noGrp="1"/>
          </p:cNvSpPr>
          <p:nvPr>
            <p:ph type="ftr" sz="quarter" idx="11"/>
          </p:nvPr>
        </p:nvSpPr>
        <p:spPr>
          <a:xfrm>
            <a:off x="8075614" y="12712701"/>
            <a:ext cx="8226425" cy="730250"/>
          </a:xfrm>
          <a:prstGeom prst="rect">
            <a:avLst/>
          </a:prstGeom>
        </p:spPr>
        <p:txBody>
          <a:bodyPr/>
          <a:lstStyle>
            <a:lvl1pPr defTabSz="1827977" eaLnBrk="1" fontAlgn="auto" hangingPunct="1">
              <a:spcBef>
                <a:spcPts val="0"/>
              </a:spcBef>
              <a:spcAft>
                <a:spcPts val="0"/>
              </a:spcAft>
              <a:defRPr>
                <a:solidFill>
                  <a:srgbClr val="FFFFFF"/>
                </a:solidFill>
                <a:latin typeface="+mn-lt"/>
                <a:ea typeface="+mn-ea"/>
                <a:cs typeface="+mn-cs"/>
              </a:defRPr>
            </a:lvl1pPr>
          </a:lstStyle>
          <a:p>
            <a:pPr>
              <a:defRPr/>
            </a:pPr>
            <a:endParaRPr lang="en-US" sz="3599"/>
          </a:p>
        </p:txBody>
      </p:sp>
      <p:sp>
        <p:nvSpPr>
          <p:cNvPr id="6" name="Slide Number Placeholder 5"/>
          <p:cNvSpPr>
            <a:spLocks noGrp="1"/>
          </p:cNvSpPr>
          <p:nvPr>
            <p:ph type="sldNum" sz="quarter" idx="12"/>
          </p:nvPr>
        </p:nvSpPr>
        <p:spPr>
          <a:xfrm>
            <a:off x="17216438" y="12712701"/>
            <a:ext cx="5484811" cy="73025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FFFFFF"/>
                </a:solidFill>
              </a:defRPr>
            </a:lvl1pPr>
          </a:lstStyle>
          <a:p>
            <a:pPr defTabSz="1826757" fontAlgn="base">
              <a:spcBef>
                <a:spcPct val="0"/>
              </a:spcBef>
              <a:spcAft>
                <a:spcPct val="0"/>
              </a:spcAft>
              <a:defRPr/>
            </a:pPr>
            <a:fld id="{55159F7C-F4D9-48A6-A049-23E3ECA7059F}" type="slidenum">
              <a:rPr lang="en-US" altLang="en-US" sz="3599" smtClean="0">
                <a:ea typeface="MS PGothic" panose="020B0600070205080204" pitchFamily="34" charset="-128"/>
              </a:rPr>
              <a:pPr defTabSz="1826757" fontAlgn="base">
                <a:spcBef>
                  <a:spcPct val="0"/>
                </a:spcBef>
                <a:spcAft>
                  <a:spcPct val="0"/>
                </a:spcAft>
                <a:defRPr/>
              </a:pPr>
              <a:t>‹#›</a:t>
            </a:fld>
            <a:endParaRPr lang="en-US" altLang="en-US" sz="3599">
              <a:ea typeface="MS PGothic" panose="020B0600070205080204" pitchFamily="34" charset="-128"/>
            </a:endParaRPr>
          </a:p>
        </p:txBody>
      </p:sp>
    </p:spTree>
    <p:extLst>
      <p:ext uri="{BB962C8B-B14F-4D97-AF65-F5344CB8AC3E}">
        <p14:creationId xmlns:p14="http://schemas.microsoft.com/office/powerpoint/2010/main" val="964795954"/>
      </p:ext>
    </p:extLst>
  </p:cSld>
  <p:clrMapOvr>
    <a:masterClrMapping/>
  </p:clrMapOvr>
  <p:hf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5256" y="730250"/>
            <a:ext cx="5256431" cy="11623676"/>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5963" y="730250"/>
            <a:ext cx="15464572"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a:xfrm>
            <a:off x="8075614" y="12712701"/>
            <a:ext cx="8226425" cy="730250"/>
          </a:xfrm>
          <a:prstGeom prst="rect">
            <a:avLst/>
          </a:prstGeom>
        </p:spPr>
        <p:txBody>
          <a:bodyPr/>
          <a:lstStyle>
            <a:lvl1pPr defTabSz="1827977" eaLnBrk="1" fontAlgn="auto" hangingPunct="1">
              <a:spcBef>
                <a:spcPts val="0"/>
              </a:spcBef>
              <a:spcAft>
                <a:spcPts val="0"/>
              </a:spcAft>
              <a:defRPr>
                <a:solidFill>
                  <a:srgbClr val="FFFFFF"/>
                </a:solidFill>
                <a:latin typeface="+mn-lt"/>
                <a:ea typeface="+mn-ea"/>
                <a:cs typeface="+mn-cs"/>
              </a:defRPr>
            </a:lvl1pPr>
          </a:lstStyle>
          <a:p>
            <a:pPr>
              <a:defRPr/>
            </a:pPr>
            <a:endParaRPr lang="en-US" sz="3599"/>
          </a:p>
        </p:txBody>
      </p:sp>
      <p:sp>
        <p:nvSpPr>
          <p:cNvPr id="5" name="Slide Number Placeholder 5"/>
          <p:cNvSpPr>
            <a:spLocks noGrp="1"/>
          </p:cNvSpPr>
          <p:nvPr>
            <p:ph type="sldNum" sz="quarter" idx="11"/>
          </p:nvPr>
        </p:nvSpPr>
        <p:spPr>
          <a:xfrm>
            <a:off x="17216438" y="12712701"/>
            <a:ext cx="5484811" cy="73025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FFFFFF"/>
                </a:solidFill>
              </a:defRPr>
            </a:lvl1pPr>
          </a:lstStyle>
          <a:p>
            <a:pPr defTabSz="1826757" fontAlgn="base">
              <a:spcBef>
                <a:spcPct val="0"/>
              </a:spcBef>
              <a:spcAft>
                <a:spcPct val="0"/>
              </a:spcAft>
              <a:defRPr/>
            </a:pPr>
            <a:fld id="{B6FC1BC1-F1FF-488F-B134-D6C01BAC0796}" type="slidenum">
              <a:rPr lang="en-US" altLang="en-US" sz="3599" smtClean="0">
                <a:ea typeface="MS PGothic" panose="020B0600070205080204" pitchFamily="34" charset="-128"/>
              </a:rPr>
              <a:pPr defTabSz="1826757" fontAlgn="base">
                <a:spcBef>
                  <a:spcPct val="0"/>
                </a:spcBef>
                <a:spcAft>
                  <a:spcPct val="0"/>
                </a:spcAft>
                <a:defRPr/>
              </a:pPr>
              <a:t>‹#›</a:t>
            </a:fld>
            <a:endParaRPr lang="en-US" altLang="en-US" sz="3599">
              <a:ea typeface="MS PGothic" panose="020B0600070205080204" pitchFamily="34" charset="-128"/>
            </a:endParaRPr>
          </a:p>
        </p:txBody>
      </p:sp>
    </p:spTree>
    <p:extLst>
      <p:ext uri="{BB962C8B-B14F-4D97-AF65-F5344CB8AC3E}">
        <p14:creationId xmlns:p14="http://schemas.microsoft.com/office/powerpoint/2010/main" val="2452431706"/>
      </p:ext>
    </p:extLst>
  </p:cSld>
  <p:clrMapOvr>
    <a:masterClrMapping/>
  </p:clrMapOvr>
  <p:hf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ig Image Placeholder">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48895" y="0"/>
            <a:ext cx="24426545" cy="13716000"/>
          </a:xfrm>
          <a:effectLst/>
        </p:spPr>
        <p:txBody>
          <a:bodyPr rtlCol="0">
            <a:normAutofit/>
          </a:bodyPr>
          <a:lstStyle>
            <a:lvl1pPr marL="0" indent="0">
              <a:buNone/>
              <a:defRPr sz="4199">
                <a:ln>
                  <a:noFill/>
                </a:ln>
                <a:solidFill>
                  <a:schemeClr val="bg1">
                    <a:lumMod val="85000"/>
                  </a:schemeClr>
                </a:solidFill>
              </a:defRPr>
            </a:lvl1pPr>
          </a:lstStyle>
          <a:p>
            <a:pPr lvl="0"/>
            <a:endParaRPr lang="en-US" noProof="0" dirty="0"/>
          </a:p>
        </p:txBody>
      </p:sp>
    </p:spTree>
    <p:extLst>
      <p:ext uri="{BB962C8B-B14F-4D97-AF65-F5344CB8AC3E}">
        <p14:creationId xmlns:p14="http://schemas.microsoft.com/office/powerpoint/2010/main" val="416512298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Big Image Placeholder">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12667863" y="2676266"/>
            <a:ext cx="10052052" cy="8462764"/>
          </a:xfrm>
          <a:effectLst/>
        </p:spPr>
        <p:txBody>
          <a:bodyPr rtlCol="0">
            <a:normAutofit/>
          </a:bodyPr>
          <a:lstStyle>
            <a:lvl1pPr marL="0" indent="0">
              <a:buNone/>
              <a:defRPr sz="4199">
                <a:ln>
                  <a:noFill/>
                </a:ln>
                <a:solidFill>
                  <a:schemeClr val="bg1">
                    <a:lumMod val="85000"/>
                  </a:schemeClr>
                </a:solidFill>
              </a:defRPr>
            </a:lvl1pPr>
          </a:lstStyle>
          <a:p>
            <a:pPr lvl="0"/>
            <a:endParaRPr lang="en-US" noProof="0" dirty="0"/>
          </a:p>
        </p:txBody>
      </p:sp>
    </p:spTree>
    <p:extLst>
      <p:ext uri="{BB962C8B-B14F-4D97-AF65-F5344CB8AC3E}">
        <p14:creationId xmlns:p14="http://schemas.microsoft.com/office/powerpoint/2010/main" val="1175255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5256" y="730250"/>
            <a:ext cx="5256431" cy="11623676"/>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5963" y="730250"/>
            <a:ext cx="15464572"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675964" y="12712701"/>
            <a:ext cx="5484971" cy="730250"/>
          </a:xfrm>
          <a:prstGeom prst="rect">
            <a:avLst/>
          </a:prstGeom>
        </p:spPr>
        <p:txBody>
          <a:bodyPr/>
          <a:lstStyle/>
          <a:p>
            <a:fld id="{C764DE79-268F-4C1A-8933-263129D2AF90}" type="datetimeFigureOut">
              <a:rPr lang="en-US" dirty="0"/>
              <a:t>7/13/2018</a:t>
            </a:fld>
            <a:endParaRPr lang="en-US" dirty="0"/>
          </a:p>
        </p:txBody>
      </p:sp>
      <p:sp>
        <p:nvSpPr>
          <p:cNvPr id="5" name="Footer Placeholder 4"/>
          <p:cNvSpPr>
            <a:spLocks noGrp="1"/>
          </p:cNvSpPr>
          <p:nvPr>
            <p:ph type="ftr" sz="quarter" idx="11"/>
          </p:nvPr>
        </p:nvSpPr>
        <p:spPr>
          <a:xfrm>
            <a:off x="8075097" y="12712701"/>
            <a:ext cx="8227457" cy="73025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7216715" y="12712701"/>
            <a:ext cx="5484971" cy="730250"/>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7072357"/>
      </p:ext>
    </p:extLst>
  </p:cSld>
  <p:clrMapOvr>
    <a:masterClrMapping/>
  </p:clrMapOvr>
  <p:hf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New MacBook 2015">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7479107" y="3499556"/>
            <a:ext cx="9285379" cy="5853040"/>
          </a:xfrm>
          <a:solidFill>
            <a:schemeClr val="bg1">
              <a:lumMod val="95000"/>
            </a:schemeClr>
          </a:solidFill>
        </p:spPr>
        <p:txBody>
          <a:bodyPr rtlCol="0">
            <a:normAutofit/>
          </a:bodyPr>
          <a:lstStyle>
            <a:lvl1pPr marL="0" indent="0">
              <a:buNone/>
              <a:defRPr sz="2799">
                <a:latin typeface="Lato Light"/>
                <a:cs typeface="Lato Light"/>
              </a:defRPr>
            </a:lvl1pPr>
          </a:lstStyle>
          <a:p>
            <a:pPr lvl="0"/>
            <a:endParaRPr lang="en-US" noProof="0"/>
          </a:p>
        </p:txBody>
      </p:sp>
      <p:sp>
        <p:nvSpPr>
          <p:cNvPr id="9" name="Picture Placeholder 2"/>
          <p:cNvSpPr>
            <a:spLocks noGrp="1"/>
          </p:cNvSpPr>
          <p:nvPr>
            <p:ph type="pic" sz="quarter" idx="12"/>
          </p:nvPr>
        </p:nvSpPr>
        <p:spPr>
          <a:xfrm>
            <a:off x="15706661" y="6286879"/>
            <a:ext cx="4331698" cy="2730486"/>
          </a:xfrm>
          <a:solidFill>
            <a:schemeClr val="bg1">
              <a:lumMod val="95000"/>
            </a:schemeClr>
          </a:solidFill>
        </p:spPr>
        <p:txBody>
          <a:bodyPr rtlCol="0">
            <a:normAutofit/>
          </a:bodyPr>
          <a:lstStyle>
            <a:lvl1pPr marL="0" indent="0">
              <a:buNone/>
              <a:defRPr sz="2799">
                <a:latin typeface="Lato Light"/>
                <a:cs typeface="Lato Light"/>
              </a:defRPr>
            </a:lvl1pPr>
          </a:lstStyle>
          <a:p>
            <a:pPr lvl="0"/>
            <a:endParaRPr lang="en-US" noProof="0"/>
          </a:p>
        </p:txBody>
      </p:sp>
      <p:sp>
        <p:nvSpPr>
          <p:cNvPr id="10" name="Picture Placeholder 2"/>
          <p:cNvSpPr>
            <a:spLocks noGrp="1"/>
          </p:cNvSpPr>
          <p:nvPr>
            <p:ph type="pic" sz="quarter" idx="13"/>
          </p:nvPr>
        </p:nvSpPr>
        <p:spPr>
          <a:xfrm>
            <a:off x="3910896" y="6258657"/>
            <a:ext cx="4331698" cy="2730486"/>
          </a:xfrm>
          <a:solidFill>
            <a:schemeClr val="bg1">
              <a:lumMod val="95000"/>
            </a:schemeClr>
          </a:solidFill>
        </p:spPr>
        <p:txBody>
          <a:bodyPr rtlCol="0">
            <a:normAutofit/>
          </a:bodyPr>
          <a:lstStyle>
            <a:lvl1pPr marL="0" indent="0">
              <a:buNone/>
              <a:defRPr sz="2799">
                <a:latin typeface="Lato Light"/>
                <a:cs typeface="Lato Light"/>
              </a:defRPr>
            </a:lvl1pPr>
          </a:lstStyle>
          <a:p>
            <a:pPr lvl="0"/>
            <a:endParaRPr lang="en-US" noProof="0"/>
          </a:p>
        </p:txBody>
      </p:sp>
    </p:spTree>
    <p:extLst>
      <p:ext uri="{BB962C8B-B14F-4D97-AF65-F5344CB8AC3E}">
        <p14:creationId xmlns:p14="http://schemas.microsoft.com/office/powerpoint/2010/main" val="350836400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Portfolio-2">
    <p:spTree>
      <p:nvGrpSpPr>
        <p:cNvPr id="1" name=""/>
        <p:cNvGrpSpPr/>
        <p:nvPr/>
      </p:nvGrpSpPr>
      <p:grpSpPr>
        <a:xfrm>
          <a:off x="0" y="0"/>
          <a:ext cx="0" cy="0"/>
          <a:chOff x="0" y="0"/>
          <a:chExt cx="0" cy="0"/>
        </a:xfrm>
      </p:grpSpPr>
      <p:sp>
        <p:nvSpPr>
          <p:cNvPr id="15" name="Picture Placeholder 13"/>
          <p:cNvSpPr>
            <a:spLocks noGrp="1" noChangeAspect="1"/>
          </p:cNvSpPr>
          <p:nvPr>
            <p:ph type="pic" sz="quarter" idx="11"/>
          </p:nvPr>
        </p:nvSpPr>
        <p:spPr>
          <a:xfrm>
            <a:off x="7569343" y="2536939"/>
            <a:ext cx="4633615" cy="4630586"/>
          </a:xfrm>
          <a:effectLst/>
        </p:spPr>
        <p:txBody>
          <a:bodyPr rtlCol="0">
            <a:normAutofit/>
          </a:bodyPr>
          <a:lstStyle>
            <a:lvl1pPr marL="0" indent="0">
              <a:buNone/>
              <a:defRPr sz="3599">
                <a:ln>
                  <a:noFill/>
                </a:ln>
                <a:solidFill>
                  <a:schemeClr val="tx1"/>
                </a:solidFill>
                <a:latin typeface="Lato Light"/>
                <a:cs typeface="Lato Light"/>
              </a:defRPr>
            </a:lvl1pPr>
          </a:lstStyle>
          <a:p>
            <a:pPr lvl="0"/>
            <a:endParaRPr lang="en-US" noProof="0" dirty="0"/>
          </a:p>
        </p:txBody>
      </p:sp>
      <p:sp>
        <p:nvSpPr>
          <p:cNvPr id="17" name="Picture Placeholder 13"/>
          <p:cNvSpPr>
            <a:spLocks noGrp="1" noChangeAspect="1"/>
          </p:cNvSpPr>
          <p:nvPr>
            <p:ph type="pic" sz="quarter" idx="13"/>
          </p:nvPr>
        </p:nvSpPr>
        <p:spPr>
          <a:xfrm>
            <a:off x="12336225" y="2557465"/>
            <a:ext cx="9387889" cy="9381754"/>
          </a:xfrm>
          <a:effectLst/>
        </p:spPr>
        <p:txBody>
          <a:bodyPr rtlCol="0">
            <a:normAutofit/>
          </a:bodyPr>
          <a:lstStyle>
            <a:lvl1pPr marL="0" indent="0">
              <a:buNone/>
              <a:defRPr sz="3599">
                <a:ln>
                  <a:noFill/>
                </a:ln>
                <a:solidFill>
                  <a:schemeClr val="tx1"/>
                </a:solidFill>
                <a:latin typeface="Lato Light"/>
                <a:cs typeface="Lato Light"/>
              </a:defRPr>
            </a:lvl1pPr>
          </a:lstStyle>
          <a:p>
            <a:pPr lvl="0"/>
            <a:endParaRPr lang="en-US" noProof="0" dirty="0"/>
          </a:p>
        </p:txBody>
      </p:sp>
      <p:sp>
        <p:nvSpPr>
          <p:cNvPr id="13" name="Picture Placeholder 13"/>
          <p:cNvSpPr>
            <a:spLocks noGrp="1" noChangeAspect="1"/>
          </p:cNvSpPr>
          <p:nvPr>
            <p:ph type="pic" sz="quarter" idx="16"/>
          </p:nvPr>
        </p:nvSpPr>
        <p:spPr>
          <a:xfrm>
            <a:off x="2794659" y="7308633"/>
            <a:ext cx="4633615" cy="4630590"/>
          </a:xfrm>
          <a:effectLst/>
        </p:spPr>
        <p:txBody>
          <a:bodyPr rtlCol="0">
            <a:normAutofit/>
          </a:bodyPr>
          <a:lstStyle>
            <a:lvl1pPr marL="0" indent="0">
              <a:buNone/>
              <a:defRPr sz="3599">
                <a:ln>
                  <a:noFill/>
                </a:ln>
                <a:solidFill>
                  <a:schemeClr val="tx1"/>
                </a:solidFill>
                <a:latin typeface="Lato Light"/>
                <a:cs typeface="Lato Light"/>
              </a:defRPr>
            </a:lvl1pPr>
          </a:lstStyle>
          <a:p>
            <a:pPr lvl="0"/>
            <a:endParaRPr lang="en-US" noProof="0" dirty="0"/>
          </a:p>
        </p:txBody>
      </p:sp>
    </p:spTree>
    <p:extLst>
      <p:ext uri="{BB962C8B-B14F-4D97-AF65-F5344CB8AC3E}">
        <p14:creationId xmlns:p14="http://schemas.microsoft.com/office/powerpoint/2010/main" val="34627099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_Portfolio 3">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11187265" y="0"/>
            <a:ext cx="13190386" cy="13716000"/>
          </a:xfrm>
          <a:effectLst/>
        </p:spPr>
        <p:txBody>
          <a:bodyPr rtlCol="0">
            <a:normAutofit/>
          </a:bodyPr>
          <a:lstStyle>
            <a:lvl1pPr marL="0" indent="0">
              <a:buNone/>
              <a:defRPr sz="4299">
                <a:ln>
                  <a:noFill/>
                </a:ln>
                <a:solidFill>
                  <a:schemeClr val="tx1"/>
                </a:solidFill>
                <a:latin typeface="Lato Light"/>
                <a:cs typeface="Lato Light"/>
              </a:defRPr>
            </a:lvl1pPr>
          </a:lstStyle>
          <a:p>
            <a:pPr lvl="0"/>
            <a:endParaRPr lang="en-US" noProof="0"/>
          </a:p>
        </p:txBody>
      </p:sp>
    </p:spTree>
    <p:extLst>
      <p:ext uri="{BB962C8B-B14F-4D97-AF65-F5344CB8AC3E}">
        <p14:creationId xmlns:p14="http://schemas.microsoft.com/office/powerpoint/2010/main" val="207377036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503172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1241415" y="3063484"/>
            <a:ext cx="5443322" cy="4855292"/>
          </a:xfrm>
          <a:prstGeom prst="rect">
            <a:avLst/>
          </a:prstGeom>
        </p:spPr>
        <p:txBody>
          <a:bodyPr rtlCol="0">
            <a:normAutofit/>
          </a:bodyPr>
          <a:lstStyle>
            <a:lvl1pPr>
              <a:defRPr sz="2799">
                <a:solidFill>
                  <a:schemeClr val="tx1"/>
                </a:solidFill>
              </a:defRPr>
            </a:lvl1pPr>
          </a:lstStyle>
          <a:p>
            <a:pPr lvl="0"/>
            <a:endParaRPr lang="en-US" noProof="0" dirty="0"/>
          </a:p>
        </p:txBody>
      </p:sp>
      <p:sp>
        <p:nvSpPr>
          <p:cNvPr id="14" name="Picture Placeholder 12"/>
          <p:cNvSpPr>
            <a:spLocks noGrp="1"/>
          </p:cNvSpPr>
          <p:nvPr>
            <p:ph type="pic" sz="quarter" idx="11"/>
          </p:nvPr>
        </p:nvSpPr>
        <p:spPr>
          <a:xfrm>
            <a:off x="6717906" y="3063484"/>
            <a:ext cx="5443322" cy="4855292"/>
          </a:xfrm>
          <a:prstGeom prst="rect">
            <a:avLst/>
          </a:prstGeom>
        </p:spPr>
        <p:txBody>
          <a:bodyPr rtlCol="0">
            <a:normAutofit/>
          </a:bodyPr>
          <a:lstStyle>
            <a:lvl1pPr>
              <a:defRPr sz="2799">
                <a:solidFill>
                  <a:schemeClr val="tx1"/>
                </a:solidFill>
              </a:defRPr>
            </a:lvl1pPr>
          </a:lstStyle>
          <a:p>
            <a:pPr lvl="0"/>
            <a:endParaRPr lang="en-US" noProof="0" dirty="0"/>
          </a:p>
        </p:txBody>
      </p:sp>
      <p:sp>
        <p:nvSpPr>
          <p:cNvPr id="15" name="Picture Placeholder 12"/>
          <p:cNvSpPr>
            <a:spLocks noGrp="1"/>
          </p:cNvSpPr>
          <p:nvPr>
            <p:ph type="pic" sz="quarter" idx="12"/>
          </p:nvPr>
        </p:nvSpPr>
        <p:spPr>
          <a:xfrm>
            <a:off x="12194400" y="3063484"/>
            <a:ext cx="5443322" cy="4855292"/>
          </a:xfrm>
          <a:prstGeom prst="rect">
            <a:avLst/>
          </a:prstGeom>
        </p:spPr>
        <p:txBody>
          <a:bodyPr rtlCol="0">
            <a:normAutofit/>
          </a:bodyPr>
          <a:lstStyle>
            <a:lvl1pPr>
              <a:defRPr sz="2799">
                <a:solidFill>
                  <a:schemeClr val="tx1"/>
                </a:solidFill>
              </a:defRPr>
            </a:lvl1pPr>
          </a:lstStyle>
          <a:p>
            <a:pPr lvl="0"/>
            <a:endParaRPr lang="en-US" noProof="0" dirty="0"/>
          </a:p>
        </p:txBody>
      </p:sp>
      <p:sp>
        <p:nvSpPr>
          <p:cNvPr id="16" name="Picture Placeholder 12"/>
          <p:cNvSpPr>
            <a:spLocks noGrp="1"/>
          </p:cNvSpPr>
          <p:nvPr>
            <p:ph type="pic" sz="quarter" idx="13"/>
          </p:nvPr>
        </p:nvSpPr>
        <p:spPr>
          <a:xfrm>
            <a:off x="17673692" y="3063484"/>
            <a:ext cx="5443322" cy="4855292"/>
          </a:xfrm>
          <a:prstGeom prst="rect">
            <a:avLst/>
          </a:prstGeom>
        </p:spPr>
        <p:txBody>
          <a:bodyPr rtlCol="0">
            <a:normAutofit/>
          </a:bodyPr>
          <a:lstStyle>
            <a:lvl1pPr>
              <a:defRPr sz="2799">
                <a:solidFill>
                  <a:schemeClr val="tx1"/>
                </a:solidFill>
              </a:defRPr>
            </a:lvl1pPr>
          </a:lstStyle>
          <a:p>
            <a:pPr lvl="0"/>
            <a:endParaRPr lang="en-US" noProof="0" dirty="0"/>
          </a:p>
        </p:txBody>
      </p:sp>
      <p:sp>
        <p:nvSpPr>
          <p:cNvPr id="17" name="Picture Placeholder 12"/>
          <p:cNvSpPr>
            <a:spLocks noGrp="1"/>
          </p:cNvSpPr>
          <p:nvPr>
            <p:ph type="pic" sz="quarter" idx="14"/>
          </p:nvPr>
        </p:nvSpPr>
        <p:spPr>
          <a:xfrm>
            <a:off x="1241415" y="7953438"/>
            <a:ext cx="5443322" cy="4855292"/>
          </a:xfrm>
          <a:prstGeom prst="rect">
            <a:avLst/>
          </a:prstGeom>
        </p:spPr>
        <p:txBody>
          <a:bodyPr rtlCol="0">
            <a:normAutofit/>
          </a:bodyPr>
          <a:lstStyle>
            <a:lvl1pPr>
              <a:defRPr sz="2799">
                <a:solidFill>
                  <a:schemeClr val="tx1"/>
                </a:solidFill>
              </a:defRPr>
            </a:lvl1pPr>
          </a:lstStyle>
          <a:p>
            <a:pPr lvl="0"/>
            <a:endParaRPr lang="en-US" noProof="0" dirty="0"/>
          </a:p>
        </p:txBody>
      </p:sp>
      <p:sp>
        <p:nvSpPr>
          <p:cNvPr id="18" name="Picture Placeholder 12"/>
          <p:cNvSpPr>
            <a:spLocks noGrp="1"/>
          </p:cNvSpPr>
          <p:nvPr>
            <p:ph type="pic" sz="quarter" idx="15"/>
          </p:nvPr>
        </p:nvSpPr>
        <p:spPr>
          <a:xfrm>
            <a:off x="6717906" y="7953438"/>
            <a:ext cx="5443322" cy="4855292"/>
          </a:xfrm>
          <a:prstGeom prst="rect">
            <a:avLst/>
          </a:prstGeom>
        </p:spPr>
        <p:txBody>
          <a:bodyPr rtlCol="0">
            <a:normAutofit/>
          </a:bodyPr>
          <a:lstStyle>
            <a:lvl1pPr>
              <a:defRPr sz="2799">
                <a:solidFill>
                  <a:schemeClr val="tx1"/>
                </a:solidFill>
              </a:defRPr>
            </a:lvl1pPr>
          </a:lstStyle>
          <a:p>
            <a:pPr lvl="0"/>
            <a:endParaRPr lang="en-US" noProof="0" dirty="0"/>
          </a:p>
        </p:txBody>
      </p:sp>
      <p:sp>
        <p:nvSpPr>
          <p:cNvPr id="19" name="Picture Placeholder 12"/>
          <p:cNvSpPr>
            <a:spLocks noGrp="1"/>
          </p:cNvSpPr>
          <p:nvPr>
            <p:ph type="pic" sz="quarter" idx="16"/>
          </p:nvPr>
        </p:nvSpPr>
        <p:spPr>
          <a:xfrm>
            <a:off x="12194400" y="7953438"/>
            <a:ext cx="5443322" cy="4855292"/>
          </a:xfrm>
          <a:prstGeom prst="rect">
            <a:avLst/>
          </a:prstGeom>
        </p:spPr>
        <p:txBody>
          <a:bodyPr rtlCol="0">
            <a:normAutofit/>
          </a:bodyPr>
          <a:lstStyle>
            <a:lvl1pPr>
              <a:defRPr sz="2799">
                <a:solidFill>
                  <a:schemeClr val="tx1"/>
                </a:solidFill>
              </a:defRPr>
            </a:lvl1pPr>
          </a:lstStyle>
          <a:p>
            <a:pPr lvl="0"/>
            <a:endParaRPr lang="en-US" noProof="0" dirty="0"/>
          </a:p>
        </p:txBody>
      </p:sp>
      <p:sp>
        <p:nvSpPr>
          <p:cNvPr id="20" name="Picture Placeholder 12"/>
          <p:cNvSpPr>
            <a:spLocks noGrp="1"/>
          </p:cNvSpPr>
          <p:nvPr>
            <p:ph type="pic" sz="quarter" idx="17"/>
          </p:nvPr>
        </p:nvSpPr>
        <p:spPr>
          <a:xfrm>
            <a:off x="17673692" y="7953438"/>
            <a:ext cx="5443322" cy="4855292"/>
          </a:xfrm>
          <a:prstGeom prst="rect">
            <a:avLst/>
          </a:prstGeom>
        </p:spPr>
        <p:txBody>
          <a:bodyPr rtlCol="0">
            <a:normAutofit/>
          </a:bodyPr>
          <a:lstStyle>
            <a:lvl1pPr>
              <a:defRPr sz="2799">
                <a:solidFill>
                  <a:schemeClr val="tx1"/>
                </a:solidFill>
              </a:defRPr>
            </a:lvl1pPr>
          </a:lstStyle>
          <a:p>
            <a:pPr lvl="0"/>
            <a:endParaRPr lang="en-US" noProof="0" dirty="0"/>
          </a:p>
        </p:txBody>
      </p:sp>
    </p:spTree>
    <p:extLst>
      <p:ext uri="{BB962C8B-B14F-4D97-AF65-F5344CB8AC3E}">
        <p14:creationId xmlns:p14="http://schemas.microsoft.com/office/powerpoint/2010/main" val="97677988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206" y="2244726"/>
            <a:ext cx="18283238" cy="4775200"/>
          </a:xfrm>
          <a:prstGeom prst="rect">
            <a:avLst/>
          </a:prstGeom>
        </p:spPr>
        <p:txBody>
          <a:bodyPr anchor="b"/>
          <a:lstStyle>
            <a:lvl1pPr algn="ctr">
              <a:defRPr sz="11995"/>
            </a:lvl1pPr>
          </a:lstStyle>
          <a:p>
            <a:r>
              <a:rPr lang="en-US"/>
              <a:t>Click to edit Master title style</a:t>
            </a:r>
            <a:endParaRPr lang="en-US" dirty="0"/>
          </a:p>
        </p:txBody>
      </p:sp>
      <p:sp>
        <p:nvSpPr>
          <p:cNvPr id="3" name="Subtitle 2"/>
          <p:cNvSpPr>
            <a:spLocks noGrp="1"/>
          </p:cNvSpPr>
          <p:nvPr>
            <p:ph type="subTitle" idx="1"/>
          </p:nvPr>
        </p:nvSpPr>
        <p:spPr>
          <a:xfrm>
            <a:off x="3047206" y="7204076"/>
            <a:ext cx="18283238" cy="3311524"/>
          </a:xfrm>
        </p:spPr>
        <p:txBody>
          <a:bodyPr/>
          <a:lstStyle>
            <a:lvl1pPr marL="0" indent="0" algn="ctr">
              <a:buNone/>
              <a:defRPr sz="4799"/>
            </a:lvl1pPr>
            <a:lvl2pPr marL="913943" indent="0" algn="ctr">
              <a:buNone/>
              <a:defRPr sz="3999"/>
            </a:lvl2pPr>
            <a:lvl3pPr marL="1827887" indent="0" algn="ctr">
              <a:buNone/>
              <a:defRPr sz="3599"/>
            </a:lvl3pPr>
            <a:lvl4pPr marL="2741828" indent="0" algn="ctr">
              <a:buNone/>
              <a:defRPr sz="3199"/>
            </a:lvl4pPr>
            <a:lvl5pPr marL="3655772" indent="0" algn="ctr">
              <a:buNone/>
              <a:defRPr sz="3199"/>
            </a:lvl5pPr>
            <a:lvl6pPr marL="4569715" indent="0" algn="ctr">
              <a:buNone/>
              <a:defRPr sz="3199"/>
            </a:lvl6pPr>
            <a:lvl7pPr marL="5483657" indent="0" algn="ctr">
              <a:buNone/>
              <a:defRPr sz="3199"/>
            </a:lvl7pPr>
            <a:lvl8pPr marL="6397600" indent="0" algn="ctr">
              <a:buNone/>
              <a:defRPr sz="3199"/>
            </a:lvl8pPr>
            <a:lvl9pPr marL="7311544" indent="0" algn="ctr">
              <a:buNone/>
              <a:defRPr sz="3199"/>
            </a:lvl9pPr>
          </a:lstStyle>
          <a:p>
            <a:r>
              <a:rPr lang="en-US"/>
              <a:t>Click to edit Master subtitle style</a:t>
            </a:r>
            <a:endParaRPr lang="en-US" dirty="0"/>
          </a:p>
        </p:txBody>
      </p:sp>
      <p:sp>
        <p:nvSpPr>
          <p:cNvPr id="4" name="Date Placeholder 3"/>
          <p:cNvSpPr>
            <a:spLocks noGrp="1"/>
          </p:cNvSpPr>
          <p:nvPr>
            <p:ph type="dt" sz="half" idx="10"/>
          </p:nvPr>
        </p:nvSpPr>
        <p:spPr>
          <a:xfrm>
            <a:off x="1675964" y="12712703"/>
            <a:ext cx="5484971" cy="730250"/>
          </a:xfrm>
          <a:prstGeom prst="rect">
            <a:avLst/>
          </a:prstGeom>
        </p:spPr>
        <p:txBody>
          <a:bodyPr/>
          <a:lstStyle/>
          <a:p>
            <a:pPr defTabSz="1827977"/>
            <a:fld id="{C764DE79-268F-4C1A-8933-263129D2AF90}" type="datetimeFigureOut">
              <a:rPr lang="en-US" smtClean="0">
                <a:solidFill>
                  <a:srgbClr val="FFFFFF"/>
                </a:solidFill>
              </a:rPr>
              <a:pPr defTabSz="1827977"/>
              <a:t>7/13/2018</a:t>
            </a:fld>
            <a:endParaRPr lang="en-US" dirty="0">
              <a:solidFill>
                <a:srgbClr val="FFFFFF"/>
              </a:solidFill>
            </a:endParaRPr>
          </a:p>
        </p:txBody>
      </p:sp>
      <p:sp>
        <p:nvSpPr>
          <p:cNvPr id="5" name="Footer Placeholder 4"/>
          <p:cNvSpPr>
            <a:spLocks noGrp="1"/>
          </p:cNvSpPr>
          <p:nvPr>
            <p:ph type="ftr" sz="quarter" idx="11"/>
          </p:nvPr>
        </p:nvSpPr>
        <p:spPr>
          <a:xfrm>
            <a:off x="8075098" y="12712703"/>
            <a:ext cx="8227457" cy="730250"/>
          </a:xfrm>
          <a:prstGeom prst="rect">
            <a:avLst/>
          </a:prstGeom>
        </p:spPr>
        <p:txBody>
          <a:bodyPr/>
          <a:lstStyle/>
          <a:p>
            <a:pPr defTabSz="1827977"/>
            <a:endParaRPr lang="en-US" dirty="0">
              <a:solidFill>
                <a:srgbClr val="FFFFFF"/>
              </a:solidFill>
            </a:endParaRPr>
          </a:p>
        </p:txBody>
      </p:sp>
      <p:sp>
        <p:nvSpPr>
          <p:cNvPr id="6" name="Slide Number Placeholder 5"/>
          <p:cNvSpPr>
            <a:spLocks noGrp="1"/>
          </p:cNvSpPr>
          <p:nvPr>
            <p:ph type="sldNum" sz="quarter" idx="12"/>
          </p:nvPr>
        </p:nvSpPr>
        <p:spPr>
          <a:xfrm>
            <a:off x="17216715" y="12712703"/>
            <a:ext cx="5484971" cy="730250"/>
          </a:xfrm>
          <a:prstGeom prst="rect">
            <a:avLst/>
          </a:prstGeom>
        </p:spPr>
        <p:txBody>
          <a:bodyPr/>
          <a:lstStyle/>
          <a:p>
            <a:pPr defTabSz="1827977"/>
            <a:fld id="{48F63A3B-78C7-47BE-AE5E-E10140E04643}" type="slidenum">
              <a:rPr lang="en-US" smtClean="0">
                <a:solidFill>
                  <a:srgbClr val="FFFFFF"/>
                </a:solidFill>
              </a:rPr>
              <a:pPr defTabSz="1827977"/>
              <a:t>‹#›</a:t>
            </a:fld>
            <a:endParaRPr lang="en-US" dirty="0">
              <a:solidFill>
                <a:srgbClr val="FFFFFF"/>
              </a:solidFill>
            </a:endParaRPr>
          </a:p>
        </p:txBody>
      </p:sp>
    </p:spTree>
    <p:extLst>
      <p:ext uri="{BB962C8B-B14F-4D97-AF65-F5344CB8AC3E}">
        <p14:creationId xmlns:p14="http://schemas.microsoft.com/office/powerpoint/2010/main" val="316611711"/>
      </p:ext>
    </p:extLst>
  </p:cSld>
  <p:clrMapOvr>
    <a:masterClrMapping/>
  </p:clrMapOvr>
  <p:hf hdr="0" ftr="0" dt="0"/>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5965" y="730253"/>
            <a:ext cx="21025723" cy="2651126"/>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675964" y="12712703"/>
            <a:ext cx="5484971" cy="730250"/>
          </a:xfrm>
          <a:prstGeom prst="rect">
            <a:avLst/>
          </a:prstGeom>
        </p:spPr>
        <p:txBody>
          <a:bodyPr/>
          <a:lstStyle/>
          <a:p>
            <a:pPr defTabSz="1827977"/>
            <a:fld id="{C764DE79-268F-4C1A-8933-263129D2AF90}" type="datetimeFigureOut">
              <a:rPr lang="en-US" smtClean="0">
                <a:solidFill>
                  <a:srgbClr val="FFFFFF"/>
                </a:solidFill>
              </a:rPr>
              <a:pPr defTabSz="1827977"/>
              <a:t>7/13/2018</a:t>
            </a:fld>
            <a:endParaRPr lang="en-US" dirty="0">
              <a:solidFill>
                <a:srgbClr val="FFFFFF"/>
              </a:solidFill>
            </a:endParaRPr>
          </a:p>
        </p:txBody>
      </p:sp>
      <p:sp>
        <p:nvSpPr>
          <p:cNvPr id="5" name="Footer Placeholder 4"/>
          <p:cNvSpPr>
            <a:spLocks noGrp="1"/>
          </p:cNvSpPr>
          <p:nvPr>
            <p:ph type="ftr" sz="quarter" idx="11"/>
          </p:nvPr>
        </p:nvSpPr>
        <p:spPr>
          <a:xfrm>
            <a:off x="8075098" y="12712703"/>
            <a:ext cx="8227457" cy="730250"/>
          </a:xfrm>
          <a:prstGeom prst="rect">
            <a:avLst/>
          </a:prstGeom>
        </p:spPr>
        <p:txBody>
          <a:bodyPr/>
          <a:lstStyle/>
          <a:p>
            <a:pPr defTabSz="1827977"/>
            <a:endParaRPr lang="en-US" dirty="0">
              <a:solidFill>
                <a:srgbClr val="FFFFFF"/>
              </a:solidFill>
            </a:endParaRPr>
          </a:p>
        </p:txBody>
      </p:sp>
      <p:sp>
        <p:nvSpPr>
          <p:cNvPr id="6" name="Slide Number Placeholder 5"/>
          <p:cNvSpPr>
            <a:spLocks noGrp="1"/>
          </p:cNvSpPr>
          <p:nvPr>
            <p:ph type="sldNum" sz="quarter" idx="12"/>
          </p:nvPr>
        </p:nvSpPr>
        <p:spPr>
          <a:xfrm>
            <a:off x="17216715" y="12712703"/>
            <a:ext cx="5484971" cy="730250"/>
          </a:xfrm>
          <a:prstGeom prst="rect">
            <a:avLst/>
          </a:prstGeom>
        </p:spPr>
        <p:txBody>
          <a:bodyPr/>
          <a:lstStyle/>
          <a:p>
            <a:pPr defTabSz="1827977"/>
            <a:fld id="{48F63A3B-78C7-47BE-AE5E-E10140E04643}" type="slidenum">
              <a:rPr lang="en-US" smtClean="0">
                <a:solidFill>
                  <a:srgbClr val="FFFFFF"/>
                </a:solidFill>
              </a:rPr>
              <a:pPr defTabSz="1827977"/>
              <a:t>‹#›</a:t>
            </a:fld>
            <a:endParaRPr lang="en-US" dirty="0">
              <a:solidFill>
                <a:srgbClr val="FFFFFF"/>
              </a:solidFill>
            </a:endParaRPr>
          </a:p>
        </p:txBody>
      </p:sp>
    </p:spTree>
    <p:extLst>
      <p:ext uri="{BB962C8B-B14F-4D97-AF65-F5344CB8AC3E}">
        <p14:creationId xmlns:p14="http://schemas.microsoft.com/office/powerpoint/2010/main" val="331190657"/>
      </p:ext>
    </p:extLst>
  </p:cSld>
  <p:clrMapOvr>
    <a:masterClrMapping/>
  </p:clrMapOvr>
  <p:hf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267" y="3419479"/>
            <a:ext cx="21025723" cy="5705474"/>
          </a:xfrm>
          <a:prstGeom prst="rect">
            <a:avLst/>
          </a:prstGeom>
        </p:spPr>
        <p:txBody>
          <a:bodyPr anchor="b"/>
          <a:lstStyle>
            <a:lvl1pPr>
              <a:defRPr sz="11995"/>
            </a:lvl1pPr>
          </a:lstStyle>
          <a:p>
            <a:r>
              <a:rPr lang="en-US"/>
              <a:t>Click to edit Master title style</a:t>
            </a:r>
            <a:endParaRPr lang="en-US" dirty="0"/>
          </a:p>
        </p:txBody>
      </p:sp>
      <p:sp>
        <p:nvSpPr>
          <p:cNvPr id="3" name="Text Placeholder 2"/>
          <p:cNvSpPr>
            <a:spLocks noGrp="1"/>
          </p:cNvSpPr>
          <p:nvPr>
            <p:ph type="body" idx="1"/>
          </p:nvPr>
        </p:nvSpPr>
        <p:spPr>
          <a:xfrm>
            <a:off x="1663267" y="9178929"/>
            <a:ext cx="21025723" cy="3000374"/>
          </a:xfrm>
        </p:spPr>
        <p:txBody>
          <a:bodyPr/>
          <a:lstStyle>
            <a:lvl1pPr marL="0" indent="0">
              <a:buNone/>
              <a:defRPr sz="4799">
                <a:solidFill>
                  <a:schemeClr val="tx1">
                    <a:tint val="75000"/>
                  </a:schemeClr>
                </a:solidFill>
              </a:defRPr>
            </a:lvl1pPr>
            <a:lvl2pPr marL="913943" indent="0">
              <a:buNone/>
              <a:defRPr sz="3999">
                <a:solidFill>
                  <a:schemeClr val="tx1">
                    <a:tint val="75000"/>
                  </a:schemeClr>
                </a:solidFill>
              </a:defRPr>
            </a:lvl2pPr>
            <a:lvl3pPr marL="1827887" indent="0">
              <a:buNone/>
              <a:defRPr sz="3599">
                <a:solidFill>
                  <a:schemeClr val="tx1">
                    <a:tint val="75000"/>
                  </a:schemeClr>
                </a:solidFill>
              </a:defRPr>
            </a:lvl3pPr>
            <a:lvl4pPr marL="2741828" indent="0">
              <a:buNone/>
              <a:defRPr sz="3199">
                <a:solidFill>
                  <a:schemeClr val="tx1">
                    <a:tint val="75000"/>
                  </a:schemeClr>
                </a:solidFill>
              </a:defRPr>
            </a:lvl4pPr>
            <a:lvl5pPr marL="3655772" indent="0">
              <a:buNone/>
              <a:defRPr sz="3199">
                <a:solidFill>
                  <a:schemeClr val="tx1">
                    <a:tint val="75000"/>
                  </a:schemeClr>
                </a:solidFill>
              </a:defRPr>
            </a:lvl5pPr>
            <a:lvl6pPr marL="4569715" indent="0">
              <a:buNone/>
              <a:defRPr sz="3199">
                <a:solidFill>
                  <a:schemeClr val="tx1">
                    <a:tint val="75000"/>
                  </a:schemeClr>
                </a:solidFill>
              </a:defRPr>
            </a:lvl6pPr>
            <a:lvl7pPr marL="5483657" indent="0">
              <a:buNone/>
              <a:defRPr sz="3199">
                <a:solidFill>
                  <a:schemeClr val="tx1">
                    <a:tint val="75000"/>
                  </a:schemeClr>
                </a:solidFill>
              </a:defRPr>
            </a:lvl7pPr>
            <a:lvl8pPr marL="6397600" indent="0">
              <a:buNone/>
              <a:defRPr sz="3199">
                <a:solidFill>
                  <a:schemeClr val="tx1">
                    <a:tint val="75000"/>
                  </a:schemeClr>
                </a:solidFill>
              </a:defRPr>
            </a:lvl8pPr>
            <a:lvl9pPr marL="7311544" indent="0">
              <a:buNone/>
              <a:defRPr sz="319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675964" y="12712703"/>
            <a:ext cx="5484971" cy="730250"/>
          </a:xfrm>
          <a:prstGeom prst="rect">
            <a:avLst/>
          </a:prstGeom>
        </p:spPr>
        <p:txBody>
          <a:bodyPr/>
          <a:lstStyle/>
          <a:p>
            <a:pPr defTabSz="1827977"/>
            <a:fld id="{C764DE79-268F-4C1A-8933-263129D2AF90}" type="datetimeFigureOut">
              <a:rPr lang="en-US" smtClean="0">
                <a:solidFill>
                  <a:srgbClr val="FFFFFF"/>
                </a:solidFill>
              </a:rPr>
              <a:pPr defTabSz="1827977"/>
              <a:t>7/13/2018</a:t>
            </a:fld>
            <a:endParaRPr lang="en-US" dirty="0">
              <a:solidFill>
                <a:srgbClr val="FFFFFF"/>
              </a:solidFill>
            </a:endParaRPr>
          </a:p>
        </p:txBody>
      </p:sp>
      <p:sp>
        <p:nvSpPr>
          <p:cNvPr id="5" name="Footer Placeholder 4"/>
          <p:cNvSpPr>
            <a:spLocks noGrp="1"/>
          </p:cNvSpPr>
          <p:nvPr>
            <p:ph type="ftr" sz="quarter" idx="11"/>
          </p:nvPr>
        </p:nvSpPr>
        <p:spPr>
          <a:xfrm>
            <a:off x="8075098" y="12712703"/>
            <a:ext cx="8227457" cy="730250"/>
          </a:xfrm>
          <a:prstGeom prst="rect">
            <a:avLst/>
          </a:prstGeom>
        </p:spPr>
        <p:txBody>
          <a:bodyPr/>
          <a:lstStyle/>
          <a:p>
            <a:pPr defTabSz="1827977"/>
            <a:endParaRPr lang="en-US" dirty="0">
              <a:solidFill>
                <a:srgbClr val="FFFFFF"/>
              </a:solidFill>
            </a:endParaRPr>
          </a:p>
        </p:txBody>
      </p:sp>
      <p:sp>
        <p:nvSpPr>
          <p:cNvPr id="6" name="Slide Number Placeholder 5"/>
          <p:cNvSpPr>
            <a:spLocks noGrp="1"/>
          </p:cNvSpPr>
          <p:nvPr>
            <p:ph type="sldNum" sz="quarter" idx="12"/>
          </p:nvPr>
        </p:nvSpPr>
        <p:spPr>
          <a:xfrm>
            <a:off x="17216715" y="12712703"/>
            <a:ext cx="5484971" cy="730250"/>
          </a:xfrm>
          <a:prstGeom prst="rect">
            <a:avLst/>
          </a:prstGeom>
        </p:spPr>
        <p:txBody>
          <a:bodyPr/>
          <a:lstStyle/>
          <a:p>
            <a:pPr defTabSz="1827977"/>
            <a:fld id="{48F63A3B-78C7-47BE-AE5E-E10140E04643}" type="slidenum">
              <a:rPr lang="en-US" smtClean="0">
                <a:solidFill>
                  <a:srgbClr val="FFFFFF"/>
                </a:solidFill>
              </a:rPr>
              <a:pPr defTabSz="1827977"/>
              <a:t>‹#›</a:t>
            </a:fld>
            <a:endParaRPr lang="en-US" dirty="0">
              <a:solidFill>
                <a:srgbClr val="FFFFFF"/>
              </a:solidFill>
            </a:endParaRPr>
          </a:p>
        </p:txBody>
      </p:sp>
    </p:spTree>
    <p:extLst>
      <p:ext uri="{BB962C8B-B14F-4D97-AF65-F5344CB8AC3E}">
        <p14:creationId xmlns:p14="http://schemas.microsoft.com/office/powerpoint/2010/main" val="3587217807"/>
      </p:ext>
    </p:extLst>
  </p:cSld>
  <p:clrMapOvr>
    <a:masterClrMapping/>
  </p:clrMapOvr>
  <p:hf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5965" y="730253"/>
            <a:ext cx="21025723" cy="2651126"/>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675964" y="3651250"/>
            <a:ext cx="10360501"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1185" y="3651250"/>
            <a:ext cx="10360501"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675964" y="12712703"/>
            <a:ext cx="5484971" cy="730250"/>
          </a:xfrm>
          <a:prstGeom prst="rect">
            <a:avLst/>
          </a:prstGeom>
        </p:spPr>
        <p:txBody>
          <a:bodyPr/>
          <a:lstStyle/>
          <a:p>
            <a:pPr defTabSz="1827977"/>
            <a:fld id="{C764DE79-268F-4C1A-8933-263129D2AF90}" type="datetimeFigureOut">
              <a:rPr lang="en-US" smtClean="0">
                <a:solidFill>
                  <a:srgbClr val="FFFFFF"/>
                </a:solidFill>
              </a:rPr>
              <a:pPr defTabSz="1827977"/>
              <a:t>7/13/2018</a:t>
            </a:fld>
            <a:endParaRPr lang="en-US" dirty="0">
              <a:solidFill>
                <a:srgbClr val="FFFFFF"/>
              </a:solidFill>
            </a:endParaRPr>
          </a:p>
        </p:txBody>
      </p:sp>
      <p:sp>
        <p:nvSpPr>
          <p:cNvPr id="6" name="Footer Placeholder 5"/>
          <p:cNvSpPr>
            <a:spLocks noGrp="1"/>
          </p:cNvSpPr>
          <p:nvPr>
            <p:ph type="ftr" sz="quarter" idx="11"/>
          </p:nvPr>
        </p:nvSpPr>
        <p:spPr>
          <a:xfrm>
            <a:off x="8075098" y="12712703"/>
            <a:ext cx="8227457" cy="730250"/>
          </a:xfrm>
          <a:prstGeom prst="rect">
            <a:avLst/>
          </a:prstGeom>
        </p:spPr>
        <p:txBody>
          <a:bodyPr/>
          <a:lstStyle/>
          <a:p>
            <a:pPr defTabSz="1827977"/>
            <a:endParaRPr lang="en-US" dirty="0">
              <a:solidFill>
                <a:srgbClr val="FFFFFF"/>
              </a:solidFill>
            </a:endParaRPr>
          </a:p>
        </p:txBody>
      </p:sp>
      <p:sp>
        <p:nvSpPr>
          <p:cNvPr id="7" name="Slide Number Placeholder 6"/>
          <p:cNvSpPr>
            <a:spLocks noGrp="1"/>
          </p:cNvSpPr>
          <p:nvPr>
            <p:ph type="sldNum" sz="quarter" idx="12"/>
          </p:nvPr>
        </p:nvSpPr>
        <p:spPr>
          <a:xfrm>
            <a:off x="17216715" y="12712703"/>
            <a:ext cx="5484971" cy="730250"/>
          </a:xfrm>
          <a:prstGeom prst="rect">
            <a:avLst/>
          </a:prstGeom>
        </p:spPr>
        <p:txBody>
          <a:bodyPr/>
          <a:lstStyle/>
          <a:p>
            <a:pPr defTabSz="1827977"/>
            <a:fld id="{48F63A3B-78C7-47BE-AE5E-E10140E04643}" type="slidenum">
              <a:rPr lang="en-US" smtClean="0">
                <a:solidFill>
                  <a:srgbClr val="FFFFFF"/>
                </a:solidFill>
              </a:rPr>
              <a:pPr defTabSz="1827977"/>
              <a:t>‹#›</a:t>
            </a:fld>
            <a:endParaRPr lang="en-US" dirty="0">
              <a:solidFill>
                <a:srgbClr val="FFFFFF"/>
              </a:solidFill>
            </a:endParaRPr>
          </a:p>
        </p:txBody>
      </p:sp>
    </p:spTree>
    <p:extLst>
      <p:ext uri="{BB962C8B-B14F-4D97-AF65-F5344CB8AC3E}">
        <p14:creationId xmlns:p14="http://schemas.microsoft.com/office/powerpoint/2010/main" val="1609289940"/>
      </p:ext>
    </p:extLst>
  </p:cSld>
  <p:clrMapOvr>
    <a:masterClrMapping/>
  </p:clrMapOvr>
  <p:hf hdr="0" ftr="0" dt="0"/>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139" y="730253"/>
            <a:ext cx="21025723" cy="2651126"/>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1679139" y="3362326"/>
            <a:ext cx="10312888" cy="1647824"/>
          </a:xfrm>
        </p:spPr>
        <p:txBody>
          <a:bodyPr anchor="b"/>
          <a:lstStyle>
            <a:lvl1pPr marL="0" indent="0">
              <a:buNone/>
              <a:defRPr sz="4799" b="1"/>
            </a:lvl1pPr>
            <a:lvl2pPr marL="913943" indent="0">
              <a:buNone/>
              <a:defRPr sz="3999" b="1"/>
            </a:lvl2pPr>
            <a:lvl3pPr marL="1827887" indent="0">
              <a:buNone/>
              <a:defRPr sz="3599" b="1"/>
            </a:lvl3pPr>
            <a:lvl4pPr marL="2741828" indent="0">
              <a:buNone/>
              <a:defRPr sz="3199" b="1"/>
            </a:lvl4pPr>
            <a:lvl5pPr marL="3655772" indent="0">
              <a:buNone/>
              <a:defRPr sz="3199" b="1"/>
            </a:lvl5pPr>
            <a:lvl6pPr marL="4569715" indent="0">
              <a:buNone/>
              <a:defRPr sz="3199" b="1"/>
            </a:lvl6pPr>
            <a:lvl7pPr marL="5483657" indent="0">
              <a:buNone/>
              <a:defRPr sz="3199" b="1"/>
            </a:lvl7pPr>
            <a:lvl8pPr marL="6397600" indent="0">
              <a:buNone/>
              <a:defRPr sz="3199" b="1"/>
            </a:lvl8pPr>
            <a:lvl9pPr marL="7311544" indent="0">
              <a:buNone/>
              <a:defRPr sz="3199" b="1"/>
            </a:lvl9pPr>
          </a:lstStyle>
          <a:p>
            <a:pPr lvl="0"/>
            <a:r>
              <a:rPr lang="en-US"/>
              <a:t>Click to edit Master text styles</a:t>
            </a:r>
          </a:p>
        </p:txBody>
      </p:sp>
      <p:sp>
        <p:nvSpPr>
          <p:cNvPr id="4" name="Content Placeholder 3"/>
          <p:cNvSpPr>
            <a:spLocks noGrp="1"/>
          </p:cNvSpPr>
          <p:nvPr>
            <p:ph sz="half" idx="2"/>
          </p:nvPr>
        </p:nvSpPr>
        <p:spPr>
          <a:xfrm>
            <a:off x="1679139" y="5010150"/>
            <a:ext cx="10312888"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1186" y="3362326"/>
            <a:ext cx="10363676" cy="1647824"/>
          </a:xfrm>
        </p:spPr>
        <p:txBody>
          <a:bodyPr anchor="b"/>
          <a:lstStyle>
            <a:lvl1pPr marL="0" indent="0">
              <a:buNone/>
              <a:defRPr sz="4799" b="1"/>
            </a:lvl1pPr>
            <a:lvl2pPr marL="913943" indent="0">
              <a:buNone/>
              <a:defRPr sz="3999" b="1"/>
            </a:lvl2pPr>
            <a:lvl3pPr marL="1827887" indent="0">
              <a:buNone/>
              <a:defRPr sz="3599" b="1"/>
            </a:lvl3pPr>
            <a:lvl4pPr marL="2741828" indent="0">
              <a:buNone/>
              <a:defRPr sz="3199" b="1"/>
            </a:lvl4pPr>
            <a:lvl5pPr marL="3655772" indent="0">
              <a:buNone/>
              <a:defRPr sz="3199" b="1"/>
            </a:lvl5pPr>
            <a:lvl6pPr marL="4569715" indent="0">
              <a:buNone/>
              <a:defRPr sz="3199" b="1"/>
            </a:lvl6pPr>
            <a:lvl7pPr marL="5483657" indent="0">
              <a:buNone/>
              <a:defRPr sz="3199" b="1"/>
            </a:lvl7pPr>
            <a:lvl8pPr marL="6397600" indent="0">
              <a:buNone/>
              <a:defRPr sz="3199" b="1"/>
            </a:lvl8pPr>
            <a:lvl9pPr marL="7311544" indent="0">
              <a:buNone/>
              <a:defRPr sz="3199" b="1"/>
            </a:lvl9pPr>
          </a:lstStyle>
          <a:p>
            <a:pPr lvl="0"/>
            <a:r>
              <a:rPr lang="en-US"/>
              <a:t>Click to edit Master text styles</a:t>
            </a:r>
          </a:p>
        </p:txBody>
      </p:sp>
      <p:sp>
        <p:nvSpPr>
          <p:cNvPr id="6" name="Content Placeholder 5"/>
          <p:cNvSpPr>
            <a:spLocks noGrp="1"/>
          </p:cNvSpPr>
          <p:nvPr>
            <p:ph sz="quarter" idx="4"/>
          </p:nvPr>
        </p:nvSpPr>
        <p:spPr>
          <a:xfrm>
            <a:off x="12341186" y="5010150"/>
            <a:ext cx="103636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675964" y="12712703"/>
            <a:ext cx="5484971" cy="730250"/>
          </a:xfrm>
          <a:prstGeom prst="rect">
            <a:avLst/>
          </a:prstGeom>
        </p:spPr>
        <p:txBody>
          <a:bodyPr/>
          <a:lstStyle/>
          <a:p>
            <a:pPr defTabSz="1827977"/>
            <a:fld id="{C764DE79-268F-4C1A-8933-263129D2AF90}" type="datetimeFigureOut">
              <a:rPr lang="en-US" smtClean="0">
                <a:solidFill>
                  <a:srgbClr val="FFFFFF"/>
                </a:solidFill>
              </a:rPr>
              <a:pPr defTabSz="1827977"/>
              <a:t>7/13/2018</a:t>
            </a:fld>
            <a:endParaRPr lang="en-US" dirty="0">
              <a:solidFill>
                <a:srgbClr val="FFFFFF"/>
              </a:solidFill>
            </a:endParaRPr>
          </a:p>
        </p:txBody>
      </p:sp>
      <p:sp>
        <p:nvSpPr>
          <p:cNvPr id="8" name="Footer Placeholder 7"/>
          <p:cNvSpPr>
            <a:spLocks noGrp="1"/>
          </p:cNvSpPr>
          <p:nvPr>
            <p:ph type="ftr" sz="quarter" idx="11"/>
          </p:nvPr>
        </p:nvSpPr>
        <p:spPr>
          <a:xfrm>
            <a:off x="8075098" y="12712703"/>
            <a:ext cx="8227457" cy="730250"/>
          </a:xfrm>
          <a:prstGeom prst="rect">
            <a:avLst/>
          </a:prstGeom>
        </p:spPr>
        <p:txBody>
          <a:bodyPr/>
          <a:lstStyle/>
          <a:p>
            <a:pPr defTabSz="1827977"/>
            <a:endParaRPr lang="en-US" dirty="0">
              <a:solidFill>
                <a:srgbClr val="FFFFFF"/>
              </a:solidFill>
            </a:endParaRPr>
          </a:p>
        </p:txBody>
      </p:sp>
      <p:sp>
        <p:nvSpPr>
          <p:cNvPr id="9" name="Slide Number Placeholder 8"/>
          <p:cNvSpPr>
            <a:spLocks noGrp="1"/>
          </p:cNvSpPr>
          <p:nvPr>
            <p:ph type="sldNum" sz="quarter" idx="12"/>
          </p:nvPr>
        </p:nvSpPr>
        <p:spPr>
          <a:xfrm>
            <a:off x="17216715" y="12712703"/>
            <a:ext cx="5484971" cy="730250"/>
          </a:xfrm>
          <a:prstGeom prst="rect">
            <a:avLst/>
          </a:prstGeom>
        </p:spPr>
        <p:txBody>
          <a:bodyPr/>
          <a:lstStyle/>
          <a:p>
            <a:pPr defTabSz="1827977"/>
            <a:fld id="{48F63A3B-78C7-47BE-AE5E-E10140E04643}" type="slidenum">
              <a:rPr lang="en-US" smtClean="0">
                <a:solidFill>
                  <a:srgbClr val="FFFFFF"/>
                </a:solidFill>
              </a:rPr>
              <a:pPr defTabSz="1827977"/>
              <a:t>‹#›</a:t>
            </a:fld>
            <a:endParaRPr lang="en-US" dirty="0">
              <a:solidFill>
                <a:srgbClr val="FFFFFF"/>
              </a:solidFill>
            </a:endParaRPr>
          </a:p>
        </p:txBody>
      </p:sp>
    </p:spTree>
    <p:extLst>
      <p:ext uri="{BB962C8B-B14F-4D97-AF65-F5344CB8AC3E}">
        <p14:creationId xmlns:p14="http://schemas.microsoft.com/office/powerpoint/2010/main" val="24040751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ig Image Placeholder">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48896" y="0"/>
            <a:ext cx="24426546" cy="13716000"/>
          </a:xfrm>
          <a:effectLst/>
        </p:spPr>
        <p:txBody>
          <a:bodyPr>
            <a:normAutofit/>
          </a:bodyPr>
          <a:lstStyle>
            <a:lvl1pPr marL="0" indent="0">
              <a:buNone/>
              <a:defRPr sz="4200">
                <a:ln>
                  <a:noFill/>
                </a:ln>
                <a:solidFill>
                  <a:schemeClr val="bg1">
                    <a:lumMod val="85000"/>
                  </a:schemeClr>
                </a:solidFill>
              </a:defRPr>
            </a:lvl1pPr>
          </a:lstStyle>
          <a:p>
            <a:endParaRPr lang="en-US" dirty="0"/>
          </a:p>
        </p:txBody>
      </p:sp>
      <p:sp>
        <p:nvSpPr>
          <p:cNvPr id="2" name="Rectangle 1"/>
          <p:cNvSpPr/>
          <p:nvPr userDrawn="1"/>
        </p:nvSpPr>
        <p:spPr>
          <a:xfrm>
            <a:off x="60620" y="12312503"/>
            <a:ext cx="4575176" cy="133970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7112200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5965" y="730253"/>
            <a:ext cx="21025723" cy="2651126"/>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1675964" y="12712703"/>
            <a:ext cx="5484971" cy="730250"/>
          </a:xfrm>
          <a:prstGeom prst="rect">
            <a:avLst/>
          </a:prstGeom>
        </p:spPr>
        <p:txBody>
          <a:bodyPr/>
          <a:lstStyle/>
          <a:p>
            <a:pPr defTabSz="1827977"/>
            <a:fld id="{C764DE79-268F-4C1A-8933-263129D2AF90}" type="datetimeFigureOut">
              <a:rPr lang="en-US" smtClean="0">
                <a:solidFill>
                  <a:srgbClr val="FFFFFF"/>
                </a:solidFill>
              </a:rPr>
              <a:pPr defTabSz="1827977"/>
              <a:t>7/13/2018</a:t>
            </a:fld>
            <a:endParaRPr lang="en-US" dirty="0">
              <a:solidFill>
                <a:srgbClr val="FFFFFF"/>
              </a:solidFill>
            </a:endParaRPr>
          </a:p>
        </p:txBody>
      </p:sp>
      <p:sp>
        <p:nvSpPr>
          <p:cNvPr id="4" name="Footer Placeholder 3"/>
          <p:cNvSpPr>
            <a:spLocks noGrp="1"/>
          </p:cNvSpPr>
          <p:nvPr>
            <p:ph type="ftr" sz="quarter" idx="11"/>
          </p:nvPr>
        </p:nvSpPr>
        <p:spPr>
          <a:xfrm>
            <a:off x="8075098" y="12712703"/>
            <a:ext cx="8227457" cy="730250"/>
          </a:xfrm>
          <a:prstGeom prst="rect">
            <a:avLst/>
          </a:prstGeom>
        </p:spPr>
        <p:txBody>
          <a:bodyPr/>
          <a:lstStyle/>
          <a:p>
            <a:pPr defTabSz="1827977"/>
            <a:endParaRPr lang="en-US" dirty="0">
              <a:solidFill>
                <a:srgbClr val="FFFFFF"/>
              </a:solidFill>
            </a:endParaRPr>
          </a:p>
        </p:txBody>
      </p:sp>
      <p:sp>
        <p:nvSpPr>
          <p:cNvPr id="5" name="Slide Number Placeholder 4"/>
          <p:cNvSpPr>
            <a:spLocks noGrp="1"/>
          </p:cNvSpPr>
          <p:nvPr>
            <p:ph type="sldNum" sz="quarter" idx="12"/>
          </p:nvPr>
        </p:nvSpPr>
        <p:spPr>
          <a:xfrm>
            <a:off x="17216715" y="12712703"/>
            <a:ext cx="5484971" cy="730250"/>
          </a:xfrm>
          <a:prstGeom prst="rect">
            <a:avLst/>
          </a:prstGeom>
        </p:spPr>
        <p:txBody>
          <a:bodyPr/>
          <a:lstStyle/>
          <a:p>
            <a:pPr defTabSz="1827977"/>
            <a:fld id="{48F63A3B-78C7-47BE-AE5E-E10140E04643}" type="slidenum">
              <a:rPr lang="en-US" smtClean="0">
                <a:solidFill>
                  <a:srgbClr val="FFFFFF"/>
                </a:solidFill>
              </a:rPr>
              <a:pPr defTabSz="1827977"/>
              <a:t>‹#›</a:t>
            </a:fld>
            <a:endParaRPr lang="en-US" dirty="0">
              <a:solidFill>
                <a:srgbClr val="FFFFFF"/>
              </a:solidFill>
            </a:endParaRPr>
          </a:p>
        </p:txBody>
      </p:sp>
    </p:spTree>
    <p:extLst>
      <p:ext uri="{BB962C8B-B14F-4D97-AF65-F5344CB8AC3E}">
        <p14:creationId xmlns:p14="http://schemas.microsoft.com/office/powerpoint/2010/main" val="147907789"/>
      </p:ext>
    </p:extLst>
  </p:cSld>
  <p:clrMapOvr>
    <a:masterClrMapping/>
  </p:clrMapOvr>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5964" y="12712703"/>
            <a:ext cx="5484971" cy="730250"/>
          </a:xfrm>
          <a:prstGeom prst="rect">
            <a:avLst/>
          </a:prstGeom>
        </p:spPr>
        <p:txBody>
          <a:bodyPr/>
          <a:lstStyle/>
          <a:p>
            <a:pPr defTabSz="1827977"/>
            <a:fld id="{C764DE79-268F-4C1A-8933-263129D2AF90}" type="datetimeFigureOut">
              <a:rPr lang="en-US" smtClean="0">
                <a:solidFill>
                  <a:srgbClr val="FFFFFF"/>
                </a:solidFill>
              </a:rPr>
              <a:pPr defTabSz="1827977"/>
              <a:t>7/13/2018</a:t>
            </a:fld>
            <a:endParaRPr lang="en-US" dirty="0">
              <a:solidFill>
                <a:srgbClr val="FFFFFF"/>
              </a:solidFill>
            </a:endParaRPr>
          </a:p>
        </p:txBody>
      </p:sp>
      <p:sp>
        <p:nvSpPr>
          <p:cNvPr id="3" name="Footer Placeholder 2"/>
          <p:cNvSpPr>
            <a:spLocks noGrp="1"/>
          </p:cNvSpPr>
          <p:nvPr>
            <p:ph type="ftr" sz="quarter" idx="11"/>
          </p:nvPr>
        </p:nvSpPr>
        <p:spPr>
          <a:xfrm>
            <a:off x="8075098" y="12712703"/>
            <a:ext cx="8227457" cy="730250"/>
          </a:xfrm>
          <a:prstGeom prst="rect">
            <a:avLst/>
          </a:prstGeom>
        </p:spPr>
        <p:txBody>
          <a:bodyPr/>
          <a:lstStyle/>
          <a:p>
            <a:pPr defTabSz="1827977"/>
            <a:endParaRPr lang="en-US" dirty="0">
              <a:solidFill>
                <a:srgbClr val="FFFFFF"/>
              </a:solidFill>
            </a:endParaRPr>
          </a:p>
        </p:txBody>
      </p:sp>
      <p:sp>
        <p:nvSpPr>
          <p:cNvPr id="4" name="Slide Number Placeholder 3"/>
          <p:cNvSpPr>
            <a:spLocks noGrp="1"/>
          </p:cNvSpPr>
          <p:nvPr>
            <p:ph type="sldNum" sz="quarter" idx="12"/>
          </p:nvPr>
        </p:nvSpPr>
        <p:spPr>
          <a:xfrm>
            <a:off x="17216715" y="12712703"/>
            <a:ext cx="5484971" cy="730250"/>
          </a:xfrm>
          <a:prstGeom prst="rect">
            <a:avLst/>
          </a:prstGeom>
        </p:spPr>
        <p:txBody>
          <a:bodyPr/>
          <a:lstStyle/>
          <a:p>
            <a:pPr defTabSz="1827977"/>
            <a:fld id="{48F63A3B-78C7-47BE-AE5E-E10140E04643}" type="slidenum">
              <a:rPr lang="en-US" smtClean="0">
                <a:solidFill>
                  <a:srgbClr val="FFFFFF"/>
                </a:solidFill>
              </a:rPr>
              <a:pPr defTabSz="1827977"/>
              <a:t>‹#›</a:t>
            </a:fld>
            <a:endParaRPr lang="en-US" dirty="0">
              <a:solidFill>
                <a:srgbClr val="FFFFFF"/>
              </a:solidFill>
            </a:endParaRPr>
          </a:p>
        </p:txBody>
      </p:sp>
    </p:spTree>
    <p:extLst>
      <p:ext uri="{BB962C8B-B14F-4D97-AF65-F5344CB8AC3E}">
        <p14:creationId xmlns:p14="http://schemas.microsoft.com/office/powerpoint/2010/main" val="278678000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42" y="914400"/>
            <a:ext cx="7862426" cy="3200400"/>
          </a:xfrm>
          <a:prstGeom prst="rect">
            <a:avLst/>
          </a:prstGeom>
        </p:spPr>
        <p:txBody>
          <a:bodyPr anchor="b"/>
          <a:lstStyle>
            <a:lvl1pPr>
              <a:defRPr sz="6396"/>
            </a:lvl1pPr>
          </a:lstStyle>
          <a:p>
            <a:r>
              <a:rPr lang="en-US"/>
              <a:t>Click to edit Master title style</a:t>
            </a:r>
            <a:endParaRPr lang="en-US" dirty="0"/>
          </a:p>
        </p:txBody>
      </p:sp>
      <p:sp>
        <p:nvSpPr>
          <p:cNvPr id="3" name="Content Placeholder 2"/>
          <p:cNvSpPr>
            <a:spLocks noGrp="1"/>
          </p:cNvSpPr>
          <p:nvPr>
            <p:ph idx="1"/>
          </p:nvPr>
        </p:nvSpPr>
        <p:spPr>
          <a:xfrm>
            <a:off x="10363677" y="1974853"/>
            <a:ext cx="12341185" cy="9747250"/>
          </a:xfrm>
        </p:spPr>
        <p:txBody>
          <a:bodyPr/>
          <a:lstStyle>
            <a:lvl1pPr>
              <a:defRPr sz="6396"/>
            </a:lvl1pPr>
            <a:lvl2pPr>
              <a:defRPr sz="5599"/>
            </a:lvl2pPr>
            <a:lvl3pPr>
              <a:defRPr sz="4799"/>
            </a:lvl3pPr>
            <a:lvl4pPr>
              <a:defRPr sz="3999"/>
            </a:lvl4pPr>
            <a:lvl5pPr>
              <a:defRPr sz="3999"/>
            </a:lvl5pPr>
            <a:lvl6pPr>
              <a:defRPr sz="3999"/>
            </a:lvl6pPr>
            <a:lvl7pPr>
              <a:defRPr sz="3999"/>
            </a:lvl7pPr>
            <a:lvl8pPr>
              <a:defRPr sz="3999"/>
            </a:lvl8pPr>
            <a:lvl9pPr>
              <a:defRPr sz="3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142" y="4114800"/>
            <a:ext cx="7862426" cy="7623176"/>
          </a:xfrm>
        </p:spPr>
        <p:txBody>
          <a:bodyPr/>
          <a:lstStyle>
            <a:lvl1pPr marL="0" indent="0">
              <a:buNone/>
              <a:defRPr sz="3199"/>
            </a:lvl1pPr>
            <a:lvl2pPr marL="913943" indent="0">
              <a:buNone/>
              <a:defRPr sz="2799"/>
            </a:lvl2pPr>
            <a:lvl3pPr marL="1827887" indent="0">
              <a:buNone/>
              <a:defRPr sz="2399"/>
            </a:lvl3pPr>
            <a:lvl4pPr marL="2741828" indent="0">
              <a:buNone/>
              <a:defRPr sz="2000"/>
            </a:lvl4pPr>
            <a:lvl5pPr marL="3655772" indent="0">
              <a:buNone/>
              <a:defRPr sz="2000"/>
            </a:lvl5pPr>
            <a:lvl6pPr marL="4569715" indent="0">
              <a:buNone/>
              <a:defRPr sz="2000"/>
            </a:lvl6pPr>
            <a:lvl7pPr marL="5483657" indent="0">
              <a:buNone/>
              <a:defRPr sz="2000"/>
            </a:lvl7pPr>
            <a:lvl8pPr marL="6397600" indent="0">
              <a:buNone/>
              <a:defRPr sz="2000"/>
            </a:lvl8pPr>
            <a:lvl9pPr marL="7311544" indent="0">
              <a:buNone/>
              <a:defRPr sz="2000"/>
            </a:lvl9pPr>
          </a:lstStyle>
          <a:p>
            <a:pPr lvl="0"/>
            <a:r>
              <a:rPr lang="en-US"/>
              <a:t>Click to edit Master text styles</a:t>
            </a:r>
          </a:p>
        </p:txBody>
      </p:sp>
      <p:sp>
        <p:nvSpPr>
          <p:cNvPr id="5" name="Date Placeholder 4"/>
          <p:cNvSpPr>
            <a:spLocks noGrp="1"/>
          </p:cNvSpPr>
          <p:nvPr>
            <p:ph type="dt" sz="half" idx="10"/>
          </p:nvPr>
        </p:nvSpPr>
        <p:spPr>
          <a:xfrm>
            <a:off x="1675964" y="12712703"/>
            <a:ext cx="5484971" cy="730250"/>
          </a:xfrm>
          <a:prstGeom prst="rect">
            <a:avLst/>
          </a:prstGeom>
        </p:spPr>
        <p:txBody>
          <a:bodyPr/>
          <a:lstStyle/>
          <a:p>
            <a:pPr defTabSz="1827977"/>
            <a:fld id="{C764DE79-268F-4C1A-8933-263129D2AF90}" type="datetimeFigureOut">
              <a:rPr lang="en-US" smtClean="0">
                <a:solidFill>
                  <a:srgbClr val="FFFFFF"/>
                </a:solidFill>
              </a:rPr>
              <a:pPr defTabSz="1827977"/>
              <a:t>7/13/2018</a:t>
            </a:fld>
            <a:endParaRPr lang="en-US" dirty="0">
              <a:solidFill>
                <a:srgbClr val="FFFFFF"/>
              </a:solidFill>
            </a:endParaRPr>
          </a:p>
        </p:txBody>
      </p:sp>
      <p:sp>
        <p:nvSpPr>
          <p:cNvPr id="6" name="Footer Placeholder 5"/>
          <p:cNvSpPr>
            <a:spLocks noGrp="1"/>
          </p:cNvSpPr>
          <p:nvPr>
            <p:ph type="ftr" sz="quarter" idx="11"/>
          </p:nvPr>
        </p:nvSpPr>
        <p:spPr>
          <a:xfrm>
            <a:off x="8075098" y="12712703"/>
            <a:ext cx="8227457" cy="730250"/>
          </a:xfrm>
          <a:prstGeom prst="rect">
            <a:avLst/>
          </a:prstGeom>
        </p:spPr>
        <p:txBody>
          <a:bodyPr/>
          <a:lstStyle/>
          <a:p>
            <a:pPr defTabSz="1827977"/>
            <a:endParaRPr lang="en-US" dirty="0">
              <a:solidFill>
                <a:srgbClr val="FFFFFF"/>
              </a:solidFill>
            </a:endParaRPr>
          </a:p>
        </p:txBody>
      </p:sp>
      <p:sp>
        <p:nvSpPr>
          <p:cNvPr id="7" name="Slide Number Placeholder 6"/>
          <p:cNvSpPr>
            <a:spLocks noGrp="1"/>
          </p:cNvSpPr>
          <p:nvPr>
            <p:ph type="sldNum" sz="quarter" idx="12"/>
          </p:nvPr>
        </p:nvSpPr>
        <p:spPr>
          <a:xfrm>
            <a:off x="17216715" y="12712703"/>
            <a:ext cx="5484971" cy="730250"/>
          </a:xfrm>
          <a:prstGeom prst="rect">
            <a:avLst/>
          </a:prstGeom>
        </p:spPr>
        <p:txBody>
          <a:bodyPr/>
          <a:lstStyle/>
          <a:p>
            <a:pPr defTabSz="1827977"/>
            <a:fld id="{48F63A3B-78C7-47BE-AE5E-E10140E04643}" type="slidenum">
              <a:rPr lang="en-US" smtClean="0">
                <a:solidFill>
                  <a:srgbClr val="FFFFFF"/>
                </a:solidFill>
              </a:rPr>
              <a:pPr defTabSz="1827977"/>
              <a:t>‹#›</a:t>
            </a:fld>
            <a:endParaRPr lang="en-US" dirty="0">
              <a:solidFill>
                <a:srgbClr val="FFFFFF"/>
              </a:solidFill>
            </a:endParaRPr>
          </a:p>
        </p:txBody>
      </p:sp>
    </p:spTree>
    <p:extLst>
      <p:ext uri="{BB962C8B-B14F-4D97-AF65-F5344CB8AC3E}">
        <p14:creationId xmlns:p14="http://schemas.microsoft.com/office/powerpoint/2010/main" val="2395056375"/>
      </p:ext>
    </p:extLst>
  </p:cSld>
  <p:clrMapOvr>
    <a:masterClrMapping/>
  </p:clrMapOvr>
  <p:hf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42" y="914400"/>
            <a:ext cx="7862426" cy="3200400"/>
          </a:xfrm>
          <a:prstGeom prst="rect">
            <a:avLst/>
          </a:prstGeom>
        </p:spPr>
        <p:txBody>
          <a:bodyPr anchor="b"/>
          <a:lstStyle>
            <a:lvl1pPr>
              <a:defRPr sz="6396"/>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3677" y="1974853"/>
            <a:ext cx="12341185" cy="9747250"/>
          </a:xfrm>
        </p:spPr>
        <p:txBody>
          <a:bodyPr anchor="t"/>
          <a:lstStyle>
            <a:lvl1pPr marL="0" indent="0">
              <a:buNone/>
              <a:defRPr sz="6396"/>
            </a:lvl1pPr>
            <a:lvl2pPr marL="913943" indent="0">
              <a:buNone/>
              <a:defRPr sz="5599"/>
            </a:lvl2pPr>
            <a:lvl3pPr marL="1827887" indent="0">
              <a:buNone/>
              <a:defRPr sz="4799"/>
            </a:lvl3pPr>
            <a:lvl4pPr marL="2741828" indent="0">
              <a:buNone/>
              <a:defRPr sz="3999"/>
            </a:lvl4pPr>
            <a:lvl5pPr marL="3655772" indent="0">
              <a:buNone/>
              <a:defRPr sz="3999"/>
            </a:lvl5pPr>
            <a:lvl6pPr marL="4569715" indent="0">
              <a:buNone/>
              <a:defRPr sz="3999"/>
            </a:lvl6pPr>
            <a:lvl7pPr marL="5483657" indent="0">
              <a:buNone/>
              <a:defRPr sz="3999"/>
            </a:lvl7pPr>
            <a:lvl8pPr marL="6397600" indent="0">
              <a:buNone/>
              <a:defRPr sz="3999"/>
            </a:lvl8pPr>
            <a:lvl9pPr marL="7311544" indent="0">
              <a:buNone/>
              <a:defRPr sz="3999"/>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679142" y="4114800"/>
            <a:ext cx="7862426" cy="7623176"/>
          </a:xfrm>
        </p:spPr>
        <p:txBody>
          <a:bodyPr/>
          <a:lstStyle>
            <a:lvl1pPr marL="0" indent="0">
              <a:buNone/>
              <a:defRPr sz="3199"/>
            </a:lvl1pPr>
            <a:lvl2pPr marL="913943" indent="0">
              <a:buNone/>
              <a:defRPr sz="2799"/>
            </a:lvl2pPr>
            <a:lvl3pPr marL="1827887" indent="0">
              <a:buNone/>
              <a:defRPr sz="2399"/>
            </a:lvl3pPr>
            <a:lvl4pPr marL="2741828" indent="0">
              <a:buNone/>
              <a:defRPr sz="2000"/>
            </a:lvl4pPr>
            <a:lvl5pPr marL="3655772" indent="0">
              <a:buNone/>
              <a:defRPr sz="2000"/>
            </a:lvl5pPr>
            <a:lvl6pPr marL="4569715" indent="0">
              <a:buNone/>
              <a:defRPr sz="2000"/>
            </a:lvl6pPr>
            <a:lvl7pPr marL="5483657" indent="0">
              <a:buNone/>
              <a:defRPr sz="2000"/>
            </a:lvl7pPr>
            <a:lvl8pPr marL="6397600" indent="0">
              <a:buNone/>
              <a:defRPr sz="2000"/>
            </a:lvl8pPr>
            <a:lvl9pPr marL="7311544" indent="0">
              <a:buNone/>
              <a:defRPr sz="2000"/>
            </a:lvl9pPr>
          </a:lstStyle>
          <a:p>
            <a:pPr lvl="0"/>
            <a:r>
              <a:rPr lang="en-US"/>
              <a:t>Click to edit Master text styles</a:t>
            </a:r>
          </a:p>
        </p:txBody>
      </p:sp>
      <p:sp>
        <p:nvSpPr>
          <p:cNvPr id="5" name="Date Placeholder 4"/>
          <p:cNvSpPr>
            <a:spLocks noGrp="1"/>
          </p:cNvSpPr>
          <p:nvPr>
            <p:ph type="dt" sz="half" idx="10"/>
          </p:nvPr>
        </p:nvSpPr>
        <p:spPr>
          <a:xfrm>
            <a:off x="1675964" y="12712703"/>
            <a:ext cx="5484971" cy="730250"/>
          </a:xfrm>
          <a:prstGeom prst="rect">
            <a:avLst/>
          </a:prstGeom>
        </p:spPr>
        <p:txBody>
          <a:bodyPr/>
          <a:lstStyle/>
          <a:p>
            <a:pPr defTabSz="1827977"/>
            <a:fld id="{C764DE79-268F-4C1A-8933-263129D2AF90}" type="datetimeFigureOut">
              <a:rPr lang="en-US" smtClean="0">
                <a:solidFill>
                  <a:srgbClr val="FFFFFF"/>
                </a:solidFill>
              </a:rPr>
              <a:pPr defTabSz="1827977"/>
              <a:t>7/13/2018</a:t>
            </a:fld>
            <a:endParaRPr lang="en-US" dirty="0">
              <a:solidFill>
                <a:srgbClr val="FFFFFF"/>
              </a:solidFill>
            </a:endParaRPr>
          </a:p>
        </p:txBody>
      </p:sp>
      <p:sp>
        <p:nvSpPr>
          <p:cNvPr id="6" name="Footer Placeholder 5"/>
          <p:cNvSpPr>
            <a:spLocks noGrp="1"/>
          </p:cNvSpPr>
          <p:nvPr>
            <p:ph type="ftr" sz="quarter" idx="11"/>
          </p:nvPr>
        </p:nvSpPr>
        <p:spPr>
          <a:xfrm>
            <a:off x="8075098" y="12712703"/>
            <a:ext cx="8227457" cy="730250"/>
          </a:xfrm>
          <a:prstGeom prst="rect">
            <a:avLst/>
          </a:prstGeom>
        </p:spPr>
        <p:txBody>
          <a:bodyPr/>
          <a:lstStyle/>
          <a:p>
            <a:pPr defTabSz="1827977"/>
            <a:endParaRPr lang="en-US" dirty="0">
              <a:solidFill>
                <a:srgbClr val="FFFFFF"/>
              </a:solidFill>
            </a:endParaRPr>
          </a:p>
        </p:txBody>
      </p:sp>
      <p:sp>
        <p:nvSpPr>
          <p:cNvPr id="7" name="Slide Number Placeholder 6"/>
          <p:cNvSpPr>
            <a:spLocks noGrp="1"/>
          </p:cNvSpPr>
          <p:nvPr>
            <p:ph type="sldNum" sz="quarter" idx="12"/>
          </p:nvPr>
        </p:nvSpPr>
        <p:spPr>
          <a:xfrm>
            <a:off x="17216715" y="12712703"/>
            <a:ext cx="5484971" cy="730250"/>
          </a:xfrm>
          <a:prstGeom prst="rect">
            <a:avLst/>
          </a:prstGeom>
        </p:spPr>
        <p:txBody>
          <a:bodyPr/>
          <a:lstStyle/>
          <a:p>
            <a:pPr defTabSz="1827977"/>
            <a:fld id="{48F63A3B-78C7-47BE-AE5E-E10140E04643}" type="slidenum">
              <a:rPr lang="en-US" smtClean="0">
                <a:solidFill>
                  <a:srgbClr val="FFFFFF"/>
                </a:solidFill>
              </a:rPr>
              <a:pPr defTabSz="1827977"/>
              <a:t>‹#›</a:t>
            </a:fld>
            <a:endParaRPr lang="en-US" dirty="0">
              <a:solidFill>
                <a:srgbClr val="FFFFFF"/>
              </a:solidFill>
            </a:endParaRPr>
          </a:p>
        </p:txBody>
      </p:sp>
    </p:spTree>
    <p:extLst>
      <p:ext uri="{BB962C8B-B14F-4D97-AF65-F5344CB8AC3E}">
        <p14:creationId xmlns:p14="http://schemas.microsoft.com/office/powerpoint/2010/main" val="3301321864"/>
      </p:ext>
    </p:extLst>
  </p:cSld>
  <p:clrMapOvr>
    <a:masterClrMapping/>
  </p:clrMapOvr>
  <p:hf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5965" y="730253"/>
            <a:ext cx="21025723" cy="2651126"/>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675964" y="12712703"/>
            <a:ext cx="5484971" cy="730250"/>
          </a:xfrm>
          <a:prstGeom prst="rect">
            <a:avLst/>
          </a:prstGeom>
        </p:spPr>
        <p:txBody>
          <a:bodyPr/>
          <a:lstStyle/>
          <a:p>
            <a:pPr defTabSz="1827977"/>
            <a:fld id="{C764DE79-268F-4C1A-8933-263129D2AF90}" type="datetimeFigureOut">
              <a:rPr lang="en-US" smtClean="0">
                <a:solidFill>
                  <a:srgbClr val="FFFFFF"/>
                </a:solidFill>
              </a:rPr>
              <a:pPr defTabSz="1827977"/>
              <a:t>7/13/2018</a:t>
            </a:fld>
            <a:endParaRPr lang="en-US" dirty="0">
              <a:solidFill>
                <a:srgbClr val="FFFFFF"/>
              </a:solidFill>
            </a:endParaRPr>
          </a:p>
        </p:txBody>
      </p:sp>
      <p:sp>
        <p:nvSpPr>
          <p:cNvPr id="5" name="Footer Placeholder 4"/>
          <p:cNvSpPr>
            <a:spLocks noGrp="1"/>
          </p:cNvSpPr>
          <p:nvPr>
            <p:ph type="ftr" sz="quarter" idx="11"/>
          </p:nvPr>
        </p:nvSpPr>
        <p:spPr>
          <a:xfrm>
            <a:off x="8075098" y="12712703"/>
            <a:ext cx="8227457" cy="730250"/>
          </a:xfrm>
          <a:prstGeom prst="rect">
            <a:avLst/>
          </a:prstGeom>
        </p:spPr>
        <p:txBody>
          <a:bodyPr/>
          <a:lstStyle/>
          <a:p>
            <a:pPr defTabSz="1827977"/>
            <a:endParaRPr lang="en-US" dirty="0">
              <a:solidFill>
                <a:srgbClr val="FFFFFF"/>
              </a:solidFill>
            </a:endParaRPr>
          </a:p>
        </p:txBody>
      </p:sp>
      <p:sp>
        <p:nvSpPr>
          <p:cNvPr id="6" name="Slide Number Placeholder 5"/>
          <p:cNvSpPr>
            <a:spLocks noGrp="1"/>
          </p:cNvSpPr>
          <p:nvPr>
            <p:ph type="sldNum" sz="quarter" idx="12"/>
          </p:nvPr>
        </p:nvSpPr>
        <p:spPr>
          <a:xfrm>
            <a:off x="17216715" y="12712703"/>
            <a:ext cx="5484971" cy="730250"/>
          </a:xfrm>
          <a:prstGeom prst="rect">
            <a:avLst/>
          </a:prstGeom>
        </p:spPr>
        <p:txBody>
          <a:bodyPr/>
          <a:lstStyle/>
          <a:p>
            <a:pPr defTabSz="1827977"/>
            <a:fld id="{48F63A3B-78C7-47BE-AE5E-E10140E04643}" type="slidenum">
              <a:rPr lang="en-US" smtClean="0">
                <a:solidFill>
                  <a:srgbClr val="FFFFFF"/>
                </a:solidFill>
              </a:rPr>
              <a:pPr defTabSz="1827977"/>
              <a:t>‹#›</a:t>
            </a:fld>
            <a:endParaRPr lang="en-US" dirty="0">
              <a:solidFill>
                <a:srgbClr val="FFFFFF"/>
              </a:solidFill>
            </a:endParaRPr>
          </a:p>
        </p:txBody>
      </p:sp>
    </p:spTree>
    <p:extLst>
      <p:ext uri="{BB962C8B-B14F-4D97-AF65-F5344CB8AC3E}">
        <p14:creationId xmlns:p14="http://schemas.microsoft.com/office/powerpoint/2010/main" val="1568672988"/>
      </p:ext>
    </p:extLst>
  </p:cSld>
  <p:clrMapOvr>
    <a:masterClrMapping/>
  </p:clrMapOvr>
  <p:hf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5256" y="730250"/>
            <a:ext cx="5256431" cy="11623676"/>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5963" y="730250"/>
            <a:ext cx="15464572"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675964" y="12712703"/>
            <a:ext cx="5484971" cy="730250"/>
          </a:xfrm>
          <a:prstGeom prst="rect">
            <a:avLst/>
          </a:prstGeom>
        </p:spPr>
        <p:txBody>
          <a:bodyPr/>
          <a:lstStyle/>
          <a:p>
            <a:pPr defTabSz="1827977"/>
            <a:fld id="{C764DE79-268F-4C1A-8933-263129D2AF90}" type="datetimeFigureOut">
              <a:rPr lang="en-US" smtClean="0">
                <a:solidFill>
                  <a:srgbClr val="FFFFFF"/>
                </a:solidFill>
              </a:rPr>
              <a:pPr defTabSz="1827977"/>
              <a:t>7/13/2018</a:t>
            </a:fld>
            <a:endParaRPr lang="en-US" dirty="0">
              <a:solidFill>
                <a:srgbClr val="FFFFFF"/>
              </a:solidFill>
            </a:endParaRPr>
          </a:p>
        </p:txBody>
      </p:sp>
      <p:sp>
        <p:nvSpPr>
          <p:cNvPr id="5" name="Footer Placeholder 4"/>
          <p:cNvSpPr>
            <a:spLocks noGrp="1"/>
          </p:cNvSpPr>
          <p:nvPr>
            <p:ph type="ftr" sz="quarter" idx="11"/>
          </p:nvPr>
        </p:nvSpPr>
        <p:spPr>
          <a:xfrm>
            <a:off x="8075098" y="12712703"/>
            <a:ext cx="8227457" cy="730250"/>
          </a:xfrm>
          <a:prstGeom prst="rect">
            <a:avLst/>
          </a:prstGeom>
        </p:spPr>
        <p:txBody>
          <a:bodyPr/>
          <a:lstStyle/>
          <a:p>
            <a:pPr defTabSz="1827977"/>
            <a:endParaRPr lang="en-US" dirty="0">
              <a:solidFill>
                <a:srgbClr val="FFFFFF"/>
              </a:solidFill>
            </a:endParaRPr>
          </a:p>
        </p:txBody>
      </p:sp>
      <p:sp>
        <p:nvSpPr>
          <p:cNvPr id="6" name="Slide Number Placeholder 5"/>
          <p:cNvSpPr>
            <a:spLocks noGrp="1"/>
          </p:cNvSpPr>
          <p:nvPr>
            <p:ph type="sldNum" sz="quarter" idx="12"/>
          </p:nvPr>
        </p:nvSpPr>
        <p:spPr>
          <a:xfrm>
            <a:off x="17216715" y="12712703"/>
            <a:ext cx="5484971" cy="730250"/>
          </a:xfrm>
          <a:prstGeom prst="rect">
            <a:avLst/>
          </a:prstGeom>
        </p:spPr>
        <p:txBody>
          <a:bodyPr/>
          <a:lstStyle/>
          <a:p>
            <a:pPr defTabSz="1827977"/>
            <a:fld id="{48F63A3B-78C7-47BE-AE5E-E10140E04643}" type="slidenum">
              <a:rPr lang="en-US" smtClean="0">
                <a:solidFill>
                  <a:srgbClr val="FFFFFF"/>
                </a:solidFill>
              </a:rPr>
              <a:pPr defTabSz="1827977"/>
              <a:t>‹#›</a:t>
            </a:fld>
            <a:endParaRPr lang="en-US" dirty="0">
              <a:solidFill>
                <a:srgbClr val="FFFFFF"/>
              </a:solidFill>
            </a:endParaRPr>
          </a:p>
        </p:txBody>
      </p:sp>
    </p:spTree>
    <p:extLst>
      <p:ext uri="{BB962C8B-B14F-4D97-AF65-F5344CB8AC3E}">
        <p14:creationId xmlns:p14="http://schemas.microsoft.com/office/powerpoint/2010/main" val="96488452"/>
      </p:ext>
    </p:extLst>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Big Image Placeholder">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48895" y="0"/>
            <a:ext cx="24426545" cy="13716000"/>
          </a:xfrm>
          <a:effectLst/>
        </p:spPr>
        <p:txBody>
          <a:bodyPr>
            <a:normAutofit/>
          </a:bodyPr>
          <a:lstStyle>
            <a:lvl1pPr marL="0" indent="0">
              <a:buNone/>
              <a:defRPr sz="4199">
                <a:ln>
                  <a:noFill/>
                </a:ln>
                <a:solidFill>
                  <a:schemeClr val="bg1">
                    <a:lumMod val="85000"/>
                  </a:schemeClr>
                </a:solidFill>
              </a:defRPr>
            </a:lvl1pPr>
          </a:lstStyle>
          <a:p>
            <a:endParaRPr lang="en-US" dirty="0"/>
          </a:p>
        </p:txBody>
      </p:sp>
      <p:sp>
        <p:nvSpPr>
          <p:cNvPr id="2" name="Rectangle 1"/>
          <p:cNvSpPr/>
          <p:nvPr userDrawn="1"/>
        </p:nvSpPr>
        <p:spPr>
          <a:xfrm>
            <a:off x="60620" y="12312505"/>
            <a:ext cx="4575176" cy="133970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827977"/>
            <a:endParaRPr lang="en-US" sz="7198">
              <a:solidFill>
                <a:srgbClr val="737572"/>
              </a:solidFill>
            </a:endParaRPr>
          </a:p>
        </p:txBody>
      </p:sp>
    </p:spTree>
    <p:extLst>
      <p:ext uri="{BB962C8B-B14F-4D97-AF65-F5344CB8AC3E}">
        <p14:creationId xmlns:p14="http://schemas.microsoft.com/office/powerpoint/2010/main" val="12994956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Big Image Placeholder">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12667863" y="2676266"/>
            <a:ext cx="10052052" cy="8462764"/>
          </a:xfrm>
          <a:effectLst/>
        </p:spPr>
        <p:txBody>
          <a:bodyPr>
            <a:normAutofit/>
          </a:bodyPr>
          <a:lstStyle>
            <a:lvl1pPr marL="0" indent="0">
              <a:buNone/>
              <a:defRPr sz="4199">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7881601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New MacBook 2015">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7479107" y="3499556"/>
            <a:ext cx="9285379" cy="5853040"/>
          </a:xfrm>
          <a:solidFill>
            <a:schemeClr val="bg1">
              <a:lumMod val="95000"/>
            </a:schemeClr>
          </a:solidFill>
        </p:spPr>
        <p:txBody>
          <a:bodyPr>
            <a:normAutofit/>
          </a:bodyPr>
          <a:lstStyle>
            <a:lvl1pPr marL="0" indent="0">
              <a:buNone/>
              <a:defRPr sz="2799">
                <a:latin typeface="Lato Light"/>
                <a:cs typeface="Lato Light"/>
              </a:defRPr>
            </a:lvl1pPr>
          </a:lstStyle>
          <a:p>
            <a:endParaRPr lang="en-US"/>
          </a:p>
        </p:txBody>
      </p:sp>
      <p:sp>
        <p:nvSpPr>
          <p:cNvPr id="9" name="Picture Placeholder 2"/>
          <p:cNvSpPr>
            <a:spLocks noGrp="1"/>
          </p:cNvSpPr>
          <p:nvPr>
            <p:ph type="pic" sz="quarter" idx="12"/>
          </p:nvPr>
        </p:nvSpPr>
        <p:spPr>
          <a:xfrm>
            <a:off x="15706661" y="6286879"/>
            <a:ext cx="4331698" cy="2730486"/>
          </a:xfrm>
          <a:solidFill>
            <a:schemeClr val="bg1">
              <a:lumMod val="95000"/>
            </a:schemeClr>
          </a:solidFill>
        </p:spPr>
        <p:txBody>
          <a:bodyPr>
            <a:normAutofit/>
          </a:bodyPr>
          <a:lstStyle>
            <a:lvl1pPr marL="0" indent="0">
              <a:buNone/>
              <a:defRPr sz="2799">
                <a:latin typeface="Lato Light"/>
                <a:cs typeface="Lato Light"/>
              </a:defRPr>
            </a:lvl1pPr>
          </a:lstStyle>
          <a:p>
            <a:endParaRPr lang="en-US"/>
          </a:p>
        </p:txBody>
      </p:sp>
      <p:sp>
        <p:nvSpPr>
          <p:cNvPr id="10" name="Picture Placeholder 2"/>
          <p:cNvSpPr>
            <a:spLocks noGrp="1"/>
          </p:cNvSpPr>
          <p:nvPr>
            <p:ph type="pic" sz="quarter" idx="13"/>
          </p:nvPr>
        </p:nvSpPr>
        <p:spPr>
          <a:xfrm>
            <a:off x="3910896" y="6258657"/>
            <a:ext cx="4331698" cy="2730486"/>
          </a:xfrm>
          <a:solidFill>
            <a:schemeClr val="bg1">
              <a:lumMod val="95000"/>
            </a:schemeClr>
          </a:solidFill>
        </p:spPr>
        <p:txBody>
          <a:bodyPr>
            <a:normAutofit/>
          </a:bodyPr>
          <a:lstStyle>
            <a:lvl1pPr marL="0" indent="0">
              <a:buNone/>
              <a:defRPr sz="2799">
                <a:latin typeface="Lato Light"/>
                <a:cs typeface="Lato Light"/>
              </a:defRPr>
            </a:lvl1pPr>
          </a:lstStyle>
          <a:p>
            <a:endParaRPr lang="en-US"/>
          </a:p>
        </p:txBody>
      </p:sp>
    </p:spTree>
    <p:extLst>
      <p:ext uri="{BB962C8B-B14F-4D97-AF65-F5344CB8AC3E}">
        <p14:creationId xmlns:p14="http://schemas.microsoft.com/office/powerpoint/2010/main" val="118626333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Portfolio-2">
    <p:spTree>
      <p:nvGrpSpPr>
        <p:cNvPr id="1" name=""/>
        <p:cNvGrpSpPr/>
        <p:nvPr/>
      </p:nvGrpSpPr>
      <p:grpSpPr>
        <a:xfrm>
          <a:off x="0" y="0"/>
          <a:ext cx="0" cy="0"/>
          <a:chOff x="0" y="0"/>
          <a:chExt cx="0" cy="0"/>
        </a:xfrm>
      </p:grpSpPr>
      <p:sp>
        <p:nvSpPr>
          <p:cNvPr id="15" name="Picture Placeholder 13"/>
          <p:cNvSpPr>
            <a:spLocks noGrp="1" noChangeAspect="1"/>
          </p:cNvSpPr>
          <p:nvPr>
            <p:ph type="pic" sz="quarter" idx="11"/>
          </p:nvPr>
        </p:nvSpPr>
        <p:spPr>
          <a:xfrm>
            <a:off x="7569343" y="2536939"/>
            <a:ext cx="4633615" cy="4630586"/>
          </a:xfrm>
          <a:effectLst/>
        </p:spPr>
        <p:txBody>
          <a:bodyPr rtlCol="0">
            <a:normAutofit/>
          </a:bodyPr>
          <a:lstStyle>
            <a:lvl1pPr marL="0" indent="0">
              <a:buNone/>
              <a:defRPr sz="3599">
                <a:ln>
                  <a:noFill/>
                </a:ln>
                <a:solidFill>
                  <a:schemeClr val="tx1"/>
                </a:solidFill>
                <a:latin typeface="Lato Light"/>
                <a:cs typeface="Lato Light"/>
              </a:defRPr>
            </a:lvl1pPr>
          </a:lstStyle>
          <a:p>
            <a:pPr lvl="0"/>
            <a:endParaRPr lang="en-US" noProof="0" dirty="0"/>
          </a:p>
        </p:txBody>
      </p:sp>
      <p:sp>
        <p:nvSpPr>
          <p:cNvPr id="17" name="Picture Placeholder 13"/>
          <p:cNvSpPr>
            <a:spLocks noGrp="1" noChangeAspect="1"/>
          </p:cNvSpPr>
          <p:nvPr>
            <p:ph type="pic" sz="quarter" idx="13"/>
          </p:nvPr>
        </p:nvSpPr>
        <p:spPr>
          <a:xfrm>
            <a:off x="12336225" y="2557465"/>
            <a:ext cx="9387889" cy="9381754"/>
          </a:xfrm>
          <a:effectLst/>
        </p:spPr>
        <p:txBody>
          <a:bodyPr rtlCol="0">
            <a:normAutofit/>
          </a:bodyPr>
          <a:lstStyle>
            <a:lvl1pPr marL="0" indent="0">
              <a:buNone/>
              <a:defRPr sz="3599">
                <a:ln>
                  <a:noFill/>
                </a:ln>
                <a:solidFill>
                  <a:schemeClr val="tx1"/>
                </a:solidFill>
                <a:latin typeface="Lato Light"/>
                <a:cs typeface="Lato Light"/>
              </a:defRPr>
            </a:lvl1pPr>
          </a:lstStyle>
          <a:p>
            <a:pPr lvl="0"/>
            <a:endParaRPr lang="en-US" noProof="0" dirty="0"/>
          </a:p>
        </p:txBody>
      </p:sp>
      <p:sp>
        <p:nvSpPr>
          <p:cNvPr id="13" name="Picture Placeholder 13"/>
          <p:cNvSpPr>
            <a:spLocks noGrp="1" noChangeAspect="1"/>
          </p:cNvSpPr>
          <p:nvPr>
            <p:ph type="pic" sz="quarter" idx="16"/>
          </p:nvPr>
        </p:nvSpPr>
        <p:spPr>
          <a:xfrm>
            <a:off x="2794659" y="7308633"/>
            <a:ext cx="4633615" cy="4630590"/>
          </a:xfrm>
          <a:effectLst/>
        </p:spPr>
        <p:txBody>
          <a:bodyPr rtlCol="0">
            <a:normAutofit/>
          </a:bodyPr>
          <a:lstStyle>
            <a:lvl1pPr marL="0" indent="0">
              <a:buNone/>
              <a:defRPr sz="3599">
                <a:ln>
                  <a:noFill/>
                </a:ln>
                <a:solidFill>
                  <a:schemeClr val="tx1"/>
                </a:solidFill>
                <a:latin typeface="Lato Light"/>
                <a:cs typeface="Lato Light"/>
              </a:defRPr>
            </a:lvl1pPr>
          </a:lstStyle>
          <a:p>
            <a:pPr lvl="0"/>
            <a:endParaRPr lang="en-US" noProof="0" dirty="0"/>
          </a:p>
        </p:txBody>
      </p:sp>
    </p:spTree>
    <p:extLst>
      <p:ext uri="{BB962C8B-B14F-4D97-AF65-F5344CB8AC3E}">
        <p14:creationId xmlns:p14="http://schemas.microsoft.com/office/powerpoint/2010/main" val="1132377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684798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_Portfolio 3">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11187265" y="0"/>
            <a:ext cx="13190386" cy="13716000"/>
          </a:xfrm>
          <a:effectLst/>
        </p:spPr>
        <p:txBody>
          <a:bodyPr>
            <a:normAutofit/>
          </a:bodyPr>
          <a:lstStyle>
            <a:lvl1pPr marL="0" indent="0">
              <a:buNone/>
              <a:defRPr sz="4299">
                <a:ln>
                  <a:noFill/>
                </a:ln>
                <a:solidFill>
                  <a:schemeClr val="tx1"/>
                </a:solidFill>
                <a:latin typeface="Lato Light"/>
                <a:cs typeface="Lato Light"/>
              </a:defRPr>
            </a:lvl1pPr>
          </a:lstStyle>
          <a:p>
            <a:endParaRPr lang="en-US"/>
          </a:p>
        </p:txBody>
      </p:sp>
    </p:spTree>
    <p:extLst>
      <p:ext uri="{BB962C8B-B14F-4D97-AF65-F5344CB8AC3E}">
        <p14:creationId xmlns:p14="http://schemas.microsoft.com/office/powerpoint/2010/main" val="228230484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04842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1241415" y="3063484"/>
            <a:ext cx="5443322" cy="4855292"/>
          </a:xfrm>
          <a:prstGeom prst="rect">
            <a:avLst/>
          </a:prstGeom>
        </p:spPr>
        <p:txBody>
          <a:bodyPr>
            <a:normAutofit/>
          </a:bodyPr>
          <a:lstStyle>
            <a:lvl1pPr>
              <a:defRPr sz="2799">
                <a:solidFill>
                  <a:schemeClr val="tx1"/>
                </a:solidFill>
              </a:defRPr>
            </a:lvl1pPr>
          </a:lstStyle>
          <a:p>
            <a:endParaRPr lang="en-US" dirty="0"/>
          </a:p>
        </p:txBody>
      </p:sp>
      <p:sp>
        <p:nvSpPr>
          <p:cNvPr id="14" name="Picture Placeholder 12"/>
          <p:cNvSpPr>
            <a:spLocks noGrp="1"/>
          </p:cNvSpPr>
          <p:nvPr>
            <p:ph type="pic" sz="quarter" idx="11"/>
          </p:nvPr>
        </p:nvSpPr>
        <p:spPr>
          <a:xfrm>
            <a:off x="6717906" y="3063484"/>
            <a:ext cx="5443322" cy="4855292"/>
          </a:xfrm>
          <a:prstGeom prst="rect">
            <a:avLst/>
          </a:prstGeom>
        </p:spPr>
        <p:txBody>
          <a:bodyPr>
            <a:normAutofit/>
          </a:bodyPr>
          <a:lstStyle>
            <a:lvl1pPr>
              <a:defRPr sz="2799">
                <a:solidFill>
                  <a:schemeClr val="tx1"/>
                </a:solidFill>
              </a:defRPr>
            </a:lvl1pPr>
          </a:lstStyle>
          <a:p>
            <a:endParaRPr lang="en-US" dirty="0"/>
          </a:p>
        </p:txBody>
      </p:sp>
      <p:sp>
        <p:nvSpPr>
          <p:cNvPr id="15" name="Picture Placeholder 12"/>
          <p:cNvSpPr>
            <a:spLocks noGrp="1"/>
          </p:cNvSpPr>
          <p:nvPr>
            <p:ph type="pic" sz="quarter" idx="12"/>
          </p:nvPr>
        </p:nvSpPr>
        <p:spPr>
          <a:xfrm>
            <a:off x="12194400" y="3063484"/>
            <a:ext cx="5443322" cy="4855292"/>
          </a:xfrm>
          <a:prstGeom prst="rect">
            <a:avLst/>
          </a:prstGeom>
        </p:spPr>
        <p:txBody>
          <a:bodyPr>
            <a:normAutofit/>
          </a:bodyPr>
          <a:lstStyle>
            <a:lvl1pPr>
              <a:defRPr sz="2799">
                <a:solidFill>
                  <a:schemeClr val="tx1"/>
                </a:solidFill>
              </a:defRPr>
            </a:lvl1pPr>
          </a:lstStyle>
          <a:p>
            <a:endParaRPr lang="en-US" dirty="0"/>
          </a:p>
        </p:txBody>
      </p:sp>
      <p:sp>
        <p:nvSpPr>
          <p:cNvPr id="16" name="Picture Placeholder 12"/>
          <p:cNvSpPr>
            <a:spLocks noGrp="1"/>
          </p:cNvSpPr>
          <p:nvPr>
            <p:ph type="pic" sz="quarter" idx="13"/>
          </p:nvPr>
        </p:nvSpPr>
        <p:spPr>
          <a:xfrm>
            <a:off x="17673692" y="3063484"/>
            <a:ext cx="5443322" cy="4855292"/>
          </a:xfrm>
          <a:prstGeom prst="rect">
            <a:avLst/>
          </a:prstGeom>
        </p:spPr>
        <p:txBody>
          <a:bodyPr>
            <a:normAutofit/>
          </a:bodyPr>
          <a:lstStyle>
            <a:lvl1pPr>
              <a:defRPr sz="2799">
                <a:solidFill>
                  <a:schemeClr val="tx1"/>
                </a:solidFill>
              </a:defRPr>
            </a:lvl1pPr>
          </a:lstStyle>
          <a:p>
            <a:endParaRPr lang="en-US" dirty="0"/>
          </a:p>
        </p:txBody>
      </p:sp>
      <p:sp>
        <p:nvSpPr>
          <p:cNvPr id="17" name="Picture Placeholder 12"/>
          <p:cNvSpPr>
            <a:spLocks noGrp="1"/>
          </p:cNvSpPr>
          <p:nvPr>
            <p:ph type="pic" sz="quarter" idx="14"/>
          </p:nvPr>
        </p:nvSpPr>
        <p:spPr>
          <a:xfrm>
            <a:off x="1241415" y="7953438"/>
            <a:ext cx="5443322" cy="4855292"/>
          </a:xfrm>
          <a:prstGeom prst="rect">
            <a:avLst/>
          </a:prstGeom>
        </p:spPr>
        <p:txBody>
          <a:bodyPr>
            <a:normAutofit/>
          </a:bodyPr>
          <a:lstStyle>
            <a:lvl1pPr>
              <a:defRPr sz="2799">
                <a:solidFill>
                  <a:schemeClr val="tx1"/>
                </a:solidFill>
              </a:defRPr>
            </a:lvl1pPr>
          </a:lstStyle>
          <a:p>
            <a:endParaRPr lang="en-US" dirty="0"/>
          </a:p>
        </p:txBody>
      </p:sp>
      <p:sp>
        <p:nvSpPr>
          <p:cNvPr id="18" name="Picture Placeholder 12"/>
          <p:cNvSpPr>
            <a:spLocks noGrp="1"/>
          </p:cNvSpPr>
          <p:nvPr>
            <p:ph type="pic" sz="quarter" idx="15"/>
          </p:nvPr>
        </p:nvSpPr>
        <p:spPr>
          <a:xfrm>
            <a:off x="6717906" y="7953438"/>
            <a:ext cx="5443322" cy="4855292"/>
          </a:xfrm>
          <a:prstGeom prst="rect">
            <a:avLst/>
          </a:prstGeom>
        </p:spPr>
        <p:txBody>
          <a:bodyPr>
            <a:normAutofit/>
          </a:bodyPr>
          <a:lstStyle>
            <a:lvl1pPr>
              <a:defRPr sz="2799">
                <a:solidFill>
                  <a:schemeClr val="tx1"/>
                </a:solidFill>
              </a:defRPr>
            </a:lvl1pPr>
          </a:lstStyle>
          <a:p>
            <a:endParaRPr lang="en-US" dirty="0"/>
          </a:p>
        </p:txBody>
      </p:sp>
      <p:sp>
        <p:nvSpPr>
          <p:cNvPr id="19" name="Picture Placeholder 12"/>
          <p:cNvSpPr>
            <a:spLocks noGrp="1"/>
          </p:cNvSpPr>
          <p:nvPr>
            <p:ph type="pic" sz="quarter" idx="16"/>
          </p:nvPr>
        </p:nvSpPr>
        <p:spPr>
          <a:xfrm>
            <a:off x="12194400" y="7953438"/>
            <a:ext cx="5443322" cy="4855292"/>
          </a:xfrm>
          <a:prstGeom prst="rect">
            <a:avLst/>
          </a:prstGeom>
        </p:spPr>
        <p:txBody>
          <a:bodyPr>
            <a:normAutofit/>
          </a:bodyPr>
          <a:lstStyle>
            <a:lvl1pPr>
              <a:defRPr sz="2799">
                <a:solidFill>
                  <a:schemeClr val="tx1"/>
                </a:solidFill>
              </a:defRPr>
            </a:lvl1pPr>
          </a:lstStyle>
          <a:p>
            <a:endParaRPr lang="en-US" dirty="0"/>
          </a:p>
        </p:txBody>
      </p:sp>
      <p:sp>
        <p:nvSpPr>
          <p:cNvPr id="20" name="Picture Placeholder 12"/>
          <p:cNvSpPr>
            <a:spLocks noGrp="1"/>
          </p:cNvSpPr>
          <p:nvPr>
            <p:ph type="pic" sz="quarter" idx="17"/>
          </p:nvPr>
        </p:nvSpPr>
        <p:spPr>
          <a:xfrm>
            <a:off x="17673692" y="7953438"/>
            <a:ext cx="5443322" cy="4855292"/>
          </a:xfrm>
          <a:prstGeom prst="rect">
            <a:avLst/>
          </a:prstGeom>
        </p:spPr>
        <p:txBody>
          <a:bodyPr>
            <a:normAutofit/>
          </a:bodyPr>
          <a:lstStyle>
            <a:lvl1pPr>
              <a:defRPr sz="2799">
                <a:solidFill>
                  <a:schemeClr val="tx1"/>
                </a:solidFill>
              </a:defRPr>
            </a:lvl1pPr>
          </a:lstStyle>
          <a:p>
            <a:endParaRPr lang="en-US" dirty="0"/>
          </a:p>
        </p:txBody>
      </p:sp>
    </p:spTree>
    <p:extLst>
      <p:ext uri="{BB962C8B-B14F-4D97-AF65-F5344CB8AC3E}">
        <p14:creationId xmlns:p14="http://schemas.microsoft.com/office/powerpoint/2010/main" val="28279642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206" y="2244726"/>
            <a:ext cx="18283238" cy="4775200"/>
          </a:xfrm>
          <a:prstGeom prst="rect">
            <a:avLst/>
          </a:prstGeom>
        </p:spPr>
        <p:txBody>
          <a:bodyPr anchor="b"/>
          <a:lstStyle>
            <a:lvl1pPr algn="ctr">
              <a:defRPr sz="11995"/>
            </a:lvl1pPr>
          </a:lstStyle>
          <a:p>
            <a:r>
              <a:rPr lang="en-US"/>
              <a:t>Click to edit Master title style</a:t>
            </a:r>
            <a:endParaRPr lang="en-US" dirty="0"/>
          </a:p>
        </p:txBody>
      </p:sp>
      <p:sp>
        <p:nvSpPr>
          <p:cNvPr id="3" name="Subtitle 2"/>
          <p:cNvSpPr>
            <a:spLocks noGrp="1"/>
          </p:cNvSpPr>
          <p:nvPr>
            <p:ph type="subTitle" idx="1"/>
          </p:nvPr>
        </p:nvSpPr>
        <p:spPr>
          <a:xfrm>
            <a:off x="3047206" y="7204076"/>
            <a:ext cx="18283238" cy="3311524"/>
          </a:xfrm>
        </p:spPr>
        <p:txBody>
          <a:bodyPr/>
          <a:lstStyle>
            <a:lvl1pPr marL="0" indent="0" algn="ctr">
              <a:buNone/>
              <a:defRPr sz="4799"/>
            </a:lvl1pPr>
            <a:lvl2pPr marL="913943" indent="0" algn="ctr">
              <a:buNone/>
              <a:defRPr sz="3999"/>
            </a:lvl2pPr>
            <a:lvl3pPr marL="1827887" indent="0" algn="ctr">
              <a:buNone/>
              <a:defRPr sz="3599"/>
            </a:lvl3pPr>
            <a:lvl4pPr marL="2741828" indent="0" algn="ctr">
              <a:buNone/>
              <a:defRPr sz="3199"/>
            </a:lvl4pPr>
            <a:lvl5pPr marL="3655772" indent="0" algn="ctr">
              <a:buNone/>
              <a:defRPr sz="3199"/>
            </a:lvl5pPr>
            <a:lvl6pPr marL="4569715" indent="0" algn="ctr">
              <a:buNone/>
              <a:defRPr sz="3199"/>
            </a:lvl6pPr>
            <a:lvl7pPr marL="5483657" indent="0" algn="ctr">
              <a:buNone/>
              <a:defRPr sz="3199"/>
            </a:lvl7pPr>
            <a:lvl8pPr marL="6397600" indent="0" algn="ctr">
              <a:buNone/>
              <a:defRPr sz="3199"/>
            </a:lvl8pPr>
            <a:lvl9pPr marL="7311544" indent="0" algn="ctr">
              <a:buNone/>
              <a:defRPr sz="3199"/>
            </a:lvl9pPr>
          </a:lstStyle>
          <a:p>
            <a:r>
              <a:rPr lang="en-US"/>
              <a:t>Click to edit Master subtitle style</a:t>
            </a:r>
            <a:endParaRPr lang="en-US" dirty="0"/>
          </a:p>
        </p:txBody>
      </p:sp>
      <p:sp>
        <p:nvSpPr>
          <p:cNvPr id="4" name="Date Placeholder 3"/>
          <p:cNvSpPr>
            <a:spLocks noGrp="1"/>
          </p:cNvSpPr>
          <p:nvPr>
            <p:ph type="dt" sz="half" idx="10"/>
          </p:nvPr>
        </p:nvSpPr>
        <p:spPr>
          <a:xfrm>
            <a:off x="1675964" y="12712703"/>
            <a:ext cx="5484971" cy="730250"/>
          </a:xfrm>
          <a:prstGeom prst="rect">
            <a:avLst/>
          </a:prstGeom>
        </p:spPr>
        <p:txBody>
          <a:bodyPr/>
          <a:lstStyle/>
          <a:p>
            <a:pPr defTabSz="1827977"/>
            <a:fld id="{C764DE79-268F-4C1A-8933-263129D2AF90}" type="datetimeFigureOut">
              <a:rPr lang="en-US" sz="3599" smtClean="0">
                <a:solidFill>
                  <a:srgbClr val="FFFFFF"/>
                </a:solidFill>
              </a:rPr>
              <a:pPr defTabSz="1827977"/>
              <a:t>7/13/2018</a:t>
            </a:fld>
            <a:endParaRPr lang="en-US" sz="3599" dirty="0">
              <a:solidFill>
                <a:srgbClr val="FFFFFF"/>
              </a:solidFill>
            </a:endParaRPr>
          </a:p>
        </p:txBody>
      </p:sp>
      <p:sp>
        <p:nvSpPr>
          <p:cNvPr id="5" name="Footer Placeholder 4"/>
          <p:cNvSpPr>
            <a:spLocks noGrp="1"/>
          </p:cNvSpPr>
          <p:nvPr>
            <p:ph type="ftr" sz="quarter" idx="11"/>
          </p:nvPr>
        </p:nvSpPr>
        <p:spPr>
          <a:xfrm>
            <a:off x="8075098" y="12712703"/>
            <a:ext cx="8227457" cy="730250"/>
          </a:xfrm>
          <a:prstGeom prst="rect">
            <a:avLst/>
          </a:prstGeom>
        </p:spPr>
        <p:txBody>
          <a:bodyPr/>
          <a:lstStyle/>
          <a:p>
            <a:pPr defTabSz="1827977"/>
            <a:endParaRPr lang="en-US" sz="3599" dirty="0">
              <a:solidFill>
                <a:srgbClr val="FFFFFF"/>
              </a:solidFill>
            </a:endParaRPr>
          </a:p>
        </p:txBody>
      </p:sp>
      <p:sp>
        <p:nvSpPr>
          <p:cNvPr id="6" name="Slide Number Placeholder 5"/>
          <p:cNvSpPr>
            <a:spLocks noGrp="1"/>
          </p:cNvSpPr>
          <p:nvPr>
            <p:ph type="sldNum" sz="quarter" idx="12"/>
          </p:nvPr>
        </p:nvSpPr>
        <p:spPr>
          <a:xfrm>
            <a:off x="17216715" y="12712703"/>
            <a:ext cx="5484971" cy="730250"/>
          </a:xfrm>
          <a:prstGeom prst="rect">
            <a:avLst/>
          </a:prstGeom>
        </p:spPr>
        <p:txBody>
          <a:bodyPr/>
          <a:lstStyle/>
          <a:p>
            <a:pPr defTabSz="1827977"/>
            <a:fld id="{48F63A3B-78C7-47BE-AE5E-E10140E04643}" type="slidenum">
              <a:rPr lang="en-US" sz="3599" smtClean="0">
                <a:solidFill>
                  <a:srgbClr val="FFFFFF"/>
                </a:solidFill>
              </a:rPr>
              <a:pPr defTabSz="1827977"/>
              <a:t>‹#›</a:t>
            </a:fld>
            <a:endParaRPr lang="en-US" sz="3599" dirty="0">
              <a:solidFill>
                <a:srgbClr val="FFFFFF"/>
              </a:solidFill>
            </a:endParaRPr>
          </a:p>
        </p:txBody>
      </p:sp>
    </p:spTree>
    <p:extLst>
      <p:ext uri="{BB962C8B-B14F-4D97-AF65-F5344CB8AC3E}">
        <p14:creationId xmlns:p14="http://schemas.microsoft.com/office/powerpoint/2010/main" val="2688458268"/>
      </p:ext>
    </p:extLst>
  </p:cSld>
  <p:clrMapOvr>
    <a:masterClrMapping/>
  </p:clrMapOvr>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5965" y="730253"/>
            <a:ext cx="21025723" cy="2651126"/>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675964" y="12712703"/>
            <a:ext cx="5484971" cy="730250"/>
          </a:xfrm>
          <a:prstGeom prst="rect">
            <a:avLst/>
          </a:prstGeom>
        </p:spPr>
        <p:txBody>
          <a:bodyPr/>
          <a:lstStyle/>
          <a:p>
            <a:pPr defTabSz="1827977"/>
            <a:fld id="{C764DE79-268F-4C1A-8933-263129D2AF90}" type="datetimeFigureOut">
              <a:rPr lang="en-US" sz="3599" smtClean="0">
                <a:solidFill>
                  <a:srgbClr val="FFFFFF"/>
                </a:solidFill>
              </a:rPr>
              <a:pPr defTabSz="1827977"/>
              <a:t>7/13/2018</a:t>
            </a:fld>
            <a:endParaRPr lang="en-US" sz="3599" dirty="0">
              <a:solidFill>
                <a:srgbClr val="FFFFFF"/>
              </a:solidFill>
            </a:endParaRPr>
          </a:p>
        </p:txBody>
      </p:sp>
      <p:sp>
        <p:nvSpPr>
          <p:cNvPr id="5" name="Footer Placeholder 4"/>
          <p:cNvSpPr>
            <a:spLocks noGrp="1"/>
          </p:cNvSpPr>
          <p:nvPr>
            <p:ph type="ftr" sz="quarter" idx="11"/>
          </p:nvPr>
        </p:nvSpPr>
        <p:spPr>
          <a:xfrm>
            <a:off x="8075098" y="12712703"/>
            <a:ext cx="8227457" cy="730250"/>
          </a:xfrm>
          <a:prstGeom prst="rect">
            <a:avLst/>
          </a:prstGeom>
        </p:spPr>
        <p:txBody>
          <a:bodyPr/>
          <a:lstStyle/>
          <a:p>
            <a:pPr defTabSz="1827977"/>
            <a:endParaRPr lang="en-US" sz="3599" dirty="0">
              <a:solidFill>
                <a:srgbClr val="FFFFFF"/>
              </a:solidFill>
            </a:endParaRPr>
          </a:p>
        </p:txBody>
      </p:sp>
      <p:sp>
        <p:nvSpPr>
          <p:cNvPr id="6" name="Slide Number Placeholder 5"/>
          <p:cNvSpPr>
            <a:spLocks noGrp="1"/>
          </p:cNvSpPr>
          <p:nvPr>
            <p:ph type="sldNum" sz="quarter" idx="12"/>
          </p:nvPr>
        </p:nvSpPr>
        <p:spPr>
          <a:xfrm>
            <a:off x="17216715" y="12712703"/>
            <a:ext cx="5484971" cy="730250"/>
          </a:xfrm>
          <a:prstGeom prst="rect">
            <a:avLst/>
          </a:prstGeom>
        </p:spPr>
        <p:txBody>
          <a:bodyPr/>
          <a:lstStyle/>
          <a:p>
            <a:pPr defTabSz="1827977"/>
            <a:fld id="{48F63A3B-78C7-47BE-AE5E-E10140E04643}" type="slidenum">
              <a:rPr lang="en-US" sz="3599" smtClean="0">
                <a:solidFill>
                  <a:srgbClr val="FFFFFF"/>
                </a:solidFill>
              </a:rPr>
              <a:pPr defTabSz="1827977"/>
              <a:t>‹#›</a:t>
            </a:fld>
            <a:endParaRPr lang="en-US" sz="3599" dirty="0">
              <a:solidFill>
                <a:srgbClr val="FFFFFF"/>
              </a:solidFill>
            </a:endParaRPr>
          </a:p>
        </p:txBody>
      </p:sp>
    </p:spTree>
    <p:extLst>
      <p:ext uri="{BB962C8B-B14F-4D97-AF65-F5344CB8AC3E}">
        <p14:creationId xmlns:p14="http://schemas.microsoft.com/office/powerpoint/2010/main" val="2345724943"/>
      </p:ext>
    </p:extLst>
  </p:cSld>
  <p:clrMapOvr>
    <a:masterClrMapping/>
  </p:clrMapOvr>
  <p:hf hdr="0" ftr="0" dt="0"/>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267" y="3419479"/>
            <a:ext cx="21025723" cy="5705474"/>
          </a:xfrm>
          <a:prstGeom prst="rect">
            <a:avLst/>
          </a:prstGeom>
        </p:spPr>
        <p:txBody>
          <a:bodyPr anchor="b"/>
          <a:lstStyle>
            <a:lvl1pPr>
              <a:defRPr sz="11995"/>
            </a:lvl1pPr>
          </a:lstStyle>
          <a:p>
            <a:r>
              <a:rPr lang="en-US"/>
              <a:t>Click to edit Master title style</a:t>
            </a:r>
            <a:endParaRPr lang="en-US" dirty="0"/>
          </a:p>
        </p:txBody>
      </p:sp>
      <p:sp>
        <p:nvSpPr>
          <p:cNvPr id="3" name="Text Placeholder 2"/>
          <p:cNvSpPr>
            <a:spLocks noGrp="1"/>
          </p:cNvSpPr>
          <p:nvPr>
            <p:ph type="body" idx="1"/>
          </p:nvPr>
        </p:nvSpPr>
        <p:spPr>
          <a:xfrm>
            <a:off x="1663267" y="9178929"/>
            <a:ext cx="21025723" cy="3000374"/>
          </a:xfrm>
        </p:spPr>
        <p:txBody>
          <a:bodyPr/>
          <a:lstStyle>
            <a:lvl1pPr marL="0" indent="0">
              <a:buNone/>
              <a:defRPr sz="4799">
                <a:solidFill>
                  <a:schemeClr val="tx1">
                    <a:tint val="75000"/>
                  </a:schemeClr>
                </a:solidFill>
              </a:defRPr>
            </a:lvl1pPr>
            <a:lvl2pPr marL="913943" indent="0">
              <a:buNone/>
              <a:defRPr sz="3999">
                <a:solidFill>
                  <a:schemeClr val="tx1">
                    <a:tint val="75000"/>
                  </a:schemeClr>
                </a:solidFill>
              </a:defRPr>
            </a:lvl2pPr>
            <a:lvl3pPr marL="1827887" indent="0">
              <a:buNone/>
              <a:defRPr sz="3599">
                <a:solidFill>
                  <a:schemeClr val="tx1">
                    <a:tint val="75000"/>
                  </a:schemeClr>
                </a:solidFill>
              </a:defRPr>
            </a:lvl3pPr>
            <a:lvl4pPr marL="2741828" indent="0">
              <a:buNone/>
              <a:defRPr sz="3199">
                <a:solidFill>
                  <a:schemeClr val="tx1">
                    <a:tint val="75000"/>
                  </a:schemeClr>
                </a:solidFill>
              </a:defRPr>
            </a:lvl4pPr>
            <a:lvl5pPr marL="3655772" indent="0">
              <a:buNone/>
              <a:defRPr sz="3199">
                <a:solidFill>
                  <a:schemeClr val="tx1">
                    <a:tint val="75000"/>
                  </a:schemeClr>
                </a:solidFill>
              </a:defRPr>
            </a:lvl5pPr>
            <a:lvl6pPr marL="4569715" indent="0">
              <a:buNone/>
              <a:defRPr sz="3199">
                <a:solidFill>
                  <a:schemeClr val="tx1">
                    <a:tint val="75000"/>
                  </a:schemeClr>
                </a:solidFill>
              </a:defRPr>
            </a:lvl6pPr>
            <a:lvl7pPr marL="5483657" indent="0">
              <a:buNone/>
              <a:defRPr sz="3199">
                <a:solidFill>
                  <a:schemeClr val="tx1">
                    <a:tint val="75000"/>
                  </a:schemeClr>
                </a:solidFill>
              </a:defRPr>
            </a:lvl7pPr>
            <a:lvl8pPr marL="6397600" indent="0">
              <a:buNone/>
              <a:defRPr sz="3199">
                <a:solidFill>
                  <a:schemeClr val="tx1">
                    <a:tint val="75000"/>
                  </a:schemeClr>
                </a:solidFill>
              </a:defRPr>
            </a:lvl8pPr>
            <a:lvl9pPr marL="7311544" indent="0">
              <a:buNone/>
              <a:defRPr sz="319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675964" y="12712703"/>
            <a:ext cx="5484971" cy="730250"/>
          </a:xfrm>
          <a:prstGeom prst="rect">
            <a:avLst/>
          </a:prstGeom>
        </p:spPr>
        <p:txBody>
          <a:bodyPr/>
          <a:lstStyle/>
          <a:p>
            <a:pPr defTabSz="1827977"/>
            <a:fld id="{C764DE79-268F-4C1A-8933-263129D2AF90}" type="datetimeFigureOut">
              <a:rPr lang="en-US" sz="3599" smtClean="0">
                <a:solidFill>
                  <a:srgbClr val="FFFFFF"/>
                </a:solidFill>
              </a:rPr>
              <a:pPr defTabSz="1827977"/>
              <a:t>7/13/2018</a:t>
            </a:fld>
            <a:endParaRPr lang="en-US" sz="3599" dirty="0">
              <a:solidFill>
                <a:srgbClr val="FFFFFF"/>
              </a:solidFill>
            </a:endParaRPr>
          </a:p>
        </p:txBody>
      </p:sp>
      <p:sp>
        <p:nvSpPr>
          <p:cNvPr id="5" name="Footer Placeholder 4"/>
          <p:cNvSpPr>
            <a:spLocks noGrp="1"/>
          </p:cNvSpPr>
          <p:nvPr>
            <p:ph type="ftr" sz="quarter" idx="11"/>
          </p:nvPr>
        </p:nvSpPr>
        <p:spPr>
          <a:xfrm>
            <a:off x="8075098" y="12712703"/>
            <a:ext cx="8227457" cy="730250"/>
          </a:xfrm>
          <a:prstGeom prst="rect">
            <a:avLst/>
          </a:prstGeom>
        </p:spPr>
        <p:txBody>
          <a:bodyPr/>
          <a:lstStyle/>
          <a:p>
            <a:pPr defTabSz="1827977"/>
            <a:endParaRPr lang="en-US" sz="3599" dirty="0">
              <a:solidFill>
                <a:srgbClr val="FFFFFF"/>
              </a:solidFill>
            </a:endParaRPr>
          </a:p>
        </p:txBody>
      </p:sp>
      <p:sp>
        <p:nvSpPr>
          <p:cNvPr id="6" name="Slide Number Placeholder 5"/>
          <p:cNvSpPr>
            <a:spLocks noGrp="1"/>
          </p:cNvSpPr>
          <p:nvPr>
            <p:ph type="sldNum" sz="quarter" idx="12"/>
          </p:nvPr>
        </p:nvSpPr>
        <p:spPr>
          <a:xfrm>
            <a:off x="17216715" y="12712703"/>
            <a:ext cx="5484971" cy="730250"/>
          </a:xfrm>
          <a:prstGeom prst="rect">
            <a:avLst/>
          </a:prstGeom>
        </p:spPr>
        <p:txBody>
          <a:bodyPr/>
          <a:lstStyle/>
          <a:p>
            <a:pPr defTabSz="1827977"/>
            <a:fld id="{48F63A3B-78C7-47BE-AE5E-E10140E04643}" type="slidenum">
              <a:rPr lang="en-US" sz="3599" smtClean="0">
                <a:solidFill>
                  <a:srgbClr val="FFFFFF"/>
                </a:solidFill>
              </a:rPr>
              <a:pPr defTabSz="1827977"/>
              <a:t>‹#›</a:t>
            </a:fld>
            <a:endParaRPr lang="en-US" sz="3599" dirty="0">
              <a:solidFill>
                <a:srgbClr val="FFFFFF"/>
              </a:solidFill>
            </a:endParaRPr>
          </a:p>
        </p:txBody>
      </p:sp>
    </p:spTree>
    <p:extLst>
      <p:ext uri="{BB962C8B-B14F-4D97-AF65-F5344CB8AC3E}">
        <p14:creationId xmlns:p14="http://schemas.microsoft.com/office/powerpoint/2010/main" val="3533012945"/>
      </p:ext>
    </p:extLst>
  </p:cSld>
  <p:clrMapOvr>
    <a:masterClrMapping/>
  </p:clrMapOvr>
  <p:hf hdr="0" ftr="0" dt="0"/>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5965" y="730253"/>
            <a:ext cx="21025723" cy="2651126"/>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675964" y="3651250"/>
            <a:ext cx="10360501"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1185" y="3651250"/>
            <a:ext cx="10360501"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675964" y="12712703"/>
            <a:ext cx="5484971" cy="730250"/>
          </a:xfrm>
          <a:prstGeom prst="rect">
            <a:avLst/>
          </a:prstGeom>
        </p:spPr>
        <p:txBody>
          <a:bodyPr/>
          <a:lstStyle/>
          <a:p>
            <a:pPr defTabSz="1827977"/>
            <a:fld id="{C764DE79-268F-4C1A-8933-263129D2AF90}" type="datetimeFigureOut">
              <a:rPr lang="en-US" sz="3599" smtClean="0">
                <a:solidFill>
                  <a:srgbClr val="FFFFFF"/>
                </a:solidFill>
              </a:rPr>
              <a:pPr defTabSz="1827977"/>
              <a:t>7/13/2018</a:t>
            </a:fld>
            <a:endParaRPr lang="en-US" sz="3599" dirty="0">
              <a:solidFill>
                <a:srgbClr val="FFFFFF"/>
              </a:solidFill>
            </a:endParaRPr>
          </a:p>
        </p:txBody>
      </p:sp>
      <p:sp>
        <p:nvSpPr>
          <p:cNvPr id="6" name="Footer Placeholder 5"/>
          <p:cNvSpPr>
            <a:spLocks noGrp="1"/>
          </p:cNvSpPr>
          <p:nvPr>
            <p:ph type="ftr" sz="quarter" idx="11"/>
          </p:nvPr>
        </p:nvSpPr>
        <p:spPr>
          <a:xfrm>
            <a:off x="8075098" y="12712703"/>
            <a:ext cx="8227457" cy="730250"/>
          </a:xfrm>
          <a:prstGeom prst="rect">
            <a:avLst/>
          </a:prstGeom>
        </p:spPr>
        <p:txBody>
          <a:bodyPr/>
          <a:lstStyle/>
          <a:p>
            <a:pPr defTabSz="1827977"/>
            <a:endParaRPr lang="en-US" sz="3599" dirty="0">
              <a:solidFill>
                <a:srgbClr val="FFFFFF"/>
              </a:solidFill>
            </a:endParaRPr>
          </a:p>
        </p:txBody>
      </p:sp>
      <p:sp>
        <p:nvSpPr>
          <p:cNvPr id="7" name="Slide Number Placeholder 6"/>
          <p:cNvSpPr>
            <a:spLocks noGrp="1"/>
          </p:cNvSpPr>
          <p:nvPr>
            <p:ph type="sldNum" sz="quarter" idx="12"/>
          </p:nvPr>
        </p:nvSpPr>
        <p:spPr>
          <a:xfrm>
            <a:off x="17216715" y="12712703"/>
            <a:ext cx="5484971" cy="730250"/>
          </a:xfrm>
          <a:prstGeom prst="rect">
            <a:avLst/>
          </a:prstGeom>
        </p:spPr>
        <p:txBody>
          <a:bodyPr/>
          <a:lstStyle/>
          <a:p>
            <a:pPr defTabSz="1827977"/>
            <a:fld id="{48F63A3B-78C7-47BE-AE5E-E10140E04643}" type="slidenum">
              <a:rPr lang="en-US" sz="3599" smtClean="0">
                <a:solidFill>
                  <a:srgbClr val="FFFFFF"/>
                </a:solidFill>
              </a:rPr>
              <a:pPr defTabSz="1827977"/>
              <a:t>‹#›</a:t>
            </a:fld>
            <a:endParaRPr lang="en-US" sz="3599" dirty="0">
              <a:solidFill>
                <a:srgbClr val="FFFFFF"/>
              </a:solidFill>
            </a:endParaRPr>
          </a:p>
        </p:txBody>
      </p:sp>
    </p:spTree>
    <p:extLst>
      <p:ext uri="{BB962C8B-B14F-4D97-AF65-F5344CB8AC3E}">
        <p14:creationId xmlns:p14="http://schemas.microsoft.com/office/powerpoint/2010/main" val="3799979078"/>
      </p:ext>
    </p:extLst>
  </p:cSld>
  <p:clrMapOvr>
    <a:masterClrMapping/>
  </p:clrMapOvr>
  <p:hf hdr="0" ftr="0" dt="0"/>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139" y="730253"/>
            <a:ext cx="21025723" cy="2651126"/>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1679139" y="3362326"/>
            <a:ext cx="10312888" cy="1647824"/>
          </a:xfrm>
        </p:spPr>
        <p:txBody>
          <a:bodyPr anchor="b"/>
          <a:lstStyle>
            <a:lvl1pPr marL="0" indent="0">
              <a:buNone/>
              <a:defRPr sz="4799" b="1"/>
            </a:lvl1pPr>
            <a:lvl2pPr marL="913943" indent="0">
              <a:buNone/>
              <a:defRPr sz="3999" b="1"/>
            </a:lvl2pPr>
            <a:lvl3pPr marL="1827887" indent="0">
              <a:buNone/>
              <a:defRPr sz="3599" b="1"/>
            </a:lvl3pPr>
            <a:lvl4pPr marL="2741828" indent="0">
              <a:buNone/>
              <a:defRPr sz="3199" b="1"/>
            </a:lvl4pPr>
            <a:lvl5pPr marL="3655772" indent="0">
              <a:buNone/>
              <a:defRPr sz="3199" b="1"/>
            </a:lvl5pPr>
            <a:lvl6pPr marL="4569715" indent="0">
              <a:buNone/>
              <a:defRPr sz="3199" b="1"/>
            </a:lvl6pPr>
            <a:lvl7pPr marL="5483657" indent="0">
              <a:buNone/>
              <a:defRPr sz="3199" b="1"/>
            </a:lvl7pPr>
            <a:lvl8pPr marL="6397600" indent="0">
              <a:buNone/>
              <a:defRPr sz="3199" b="1"/>
            </a:lvl8pPr>
            <a:lvl9pPr marL="7311544" indent="0">
              <a:buNone/>
              <a:defRPr sz="3199" b="1"/>
            </a:lvl9pPr>
          </a:lstStyle>
          <a:p>
            <a:pPr lvl="0"/>
            <a:r>
              <a:rPr lang="en-US"/>
              <a:t>Click to edit Master text styles</a:t>
            </a:r>
          </a:p>
        </p:txBody>
      </p:sp>
      <p:sp>
        <p:nvSpPr>
          <p:cNvPr id="4" name="Content Placeholder 3"/>
          <p:cNvSpPr>
            <a:spLocks noGrp="1"/>
          </p:cNvSpPr>
          <p:nvPr>
            <p:ph sz="half" idx="2"/>
          </p:nvPr>
        </p:nvSpPr>
        <p:spPr>
          <a:xfrm>
            <a:off x="1679139" y="5010150"/>
            <a:ext cx="10312888"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1186" y="3362326"/>
            <a:ext cx="10363676" cy="1647824"/>
          </a:xfrm>
        </p:spPr>
        <p:txBody>
          <a:bodyPr anchor="b"/>
          <a:lstStyle>
            <a:lvl1pPr marL="0" indent="0">
              <a:buNone/>
              <a:defRPr sz="4799" b="1"/>
            </a:lvl1pPr>
            <a:lvl2pPr marL="913943" indent="0">
              <a:buNone/>
              <a:defRPr sz="3999" b="1"/>
            </a:lvl2pPr>
            <a:lvl3pPr marL="1827887" indent="0">
              <a:buNone/>
              <a:defRPr sz="3599" b="1"/>
            </a:lvl3pPr>
            <a:lvl4pPr marL="2741828" indent="0">
              <a:buNone/>
              <a:defRPr sz="3199" b="1"/>
            </a:lvl4pPr>
            <a:lvl5pPr marL="3655772" indent="0">
              <a:buNone/>
              <a:defRPr sz="3199" b="1"/>
            </a:lvl5pPr>
            <a:lvl6pPr marL="4569715" indent="0">
              <a:buNone/>
              <a:defRPr sz="3199" b="1"/>
            </a:lvl6pPr>
            <a:lvl7pPr marL="5483657" indent="0">
              <a:buNone/>
              <a:defRPr sz="3199" b="1"/>
            </a:lvl7pPr>
            <a:lvl8pPr marL="6397600" indent="0">
              <a:buNone/>
              <a:defRPr sz="3199" b="1"/>
            </a:lvl8pPr>
            <a:lvl9pPr marL="7311544" indent="0">
              <a:buNone/>
              <a:defRPr sz="3199" b="1"/>
            </a:lvl9pPr>
          </a:lstStyle>
          <a:p>
            <a:pPr lvl="0"/>
            <a:r>
              <a:rPr lang="en-US"/>
              <a:t>Click to edit Master text styles</a:t>
            </a:r>
          </a:p>
        </p:txBody>
      </p:sp>
      <p:sp>
        <p:nvSpPr>
          <p:cNvPr id="6" name="Content Placeholder 5"/>
          <p:cNvSpPr>
            <a:spLocks noGrp="1"/>
          </p:cNvSpPr>
          <p:nvPr>
            <p:ph sz="quarter" idx="4"/>
          </p:nvPr>
        </p:nvSpPr>
        <p:spPr>
          <a:xfrm>
            <a:off x="12341186" y="5010150"/>
            <a:ext cx="103636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675964" y="12712703"/>
            <a:ext cx="5484971" cy="730250"/>
          </a:xfrm>
          <a:prstGeom prst="rect">
            <a:avLst/>
          </a:prstGeom>
        </p:spPr>
        <p:txBody>
          <a:bodyPr/>
          <a:lstStyle/>
          <a:p>
            <a:pPr defTabSz="1827977"/>
            <a:fld id="{C764DE79-268F-4C1A-8933-263129D2AF90}" type="datetimeFigureOut">
              <a:rPr lang="en-US" sz="3599" smtClean="0">
                <a:solidFill>
                  <a:srgbClr val="FFFFFF"/>
                </a:solidFill>
              </a:rPr>
              <a:pPr defTabSz="1827977"/>
              <a:t>7/13/2018</a:t>
            </a:fld>
            <a:endParaRPr lang="en-US" sz="3599" dirty="0">
              <a:solidFill>
                <a:srgbClr val="FFFFFF"/>
              </a:solidFill>
            </a:endParaRPr>
          </a:p>
        </p:txBody>
      </p:sp>
      <p:sp>
        <p:nvSpPr>
          <p:cNvPr id="8" name="Footer Placeholder 7"/>
          <p:cNvSpPr>
            <a:spLocks noGrp="1"/>
          </p:cNvSpPr>
          <p:nvPr>
            <p:ph type="ftr" sz="quarter" idx="11"/>
          </p:nvPr>
        </p:nvSpPr>
        <p:spPr>
          <a:xfrm>
            <a:off x="8075098" y="12712703"/>
            <a:ext cx="8227457" cy="730250"/>
          </a:xfrm>
          <a:prstGeom prst="rect">
            <a:avLst/>
          </a:prstGeom>
        </p:spPr>
        <p:txBody>
          <a:bodyPr/>
          <a:lstStyle/>
          <a:p>
            <a:pPr defTabSz="1827977"/>
            <a:endParaRPr lang="en-US" sz="3599" dirty="0">
              <a:solidFill>
                <a:srgbClr val="FFFFFF"/>
              </a:solidFill>
            </a:endParaRPr>
          </a:p>
        </p:txBody>
      </p:sp>
      <p:sp>
        <p:nvSpPr>
          <p:cNvPr id="9" name="Slide Number Placeholder 8"/>
          <p:cNvSpPr>
            <a:spLocks noGrp="1"/>
          </p:cNvSpPr>
          <p:nvPr>
            <p:ph type="sldNum" sz="quarter" idx="12"/>
          </p:nvPr>
        </p:nvSpPr>
        <p:spPr>
          <a:xfrm>
            <a:off x="17216715" y="12712703"/>
            <a:ext cx="5484971" cy="730250"/>
          </a:xfrm>
          <a:prstGeom prst="rect">
            <a:avLst/>
          </a:prstGeom>
        </p:spPr>
        <p:txBody>
          <a:bodyPr/>
          <a:lstStyle/>
          <a:p>
            <a:pPr defTabSz="1827977"/>
            <a:fld id="{48F63A3B-78C7-47BE-AE5E-E10140E04643}" type="slidenum">
              <a:rPr lang="en-US" sz="3599" smtClean="0">
                <a:solidFill>
                  <a:srgbClr val="FFFFFF"/>
                </a:solidFill>
              </a:rPr>
              <a:pPr defTabSz="1827977"/>
              <a:t>‹#›</a:t>
            </a:fld>
            <a:endParaRPr lang="en-US" sz="3599" dirty="0">
              <a:solidFill>
                <a:srgbClr val="FFFFFF"/>
              </a:solidFill>
            </a:endParaRPr>
          </a:p>
        </p:txBody>
      </p:sp>
    </p:spTree>
    <p:extLst>
      <p:ext uri="{BB962C8B-B14F-4D97-AF65-F5344CB8AC3E}">
        <p14:creationId xmlns:p14="http://schemas.microsoft.com/office/powerpoint/2010/main" val="1603627976"/>
      </p:ext>
    </p:extLst>
  </p:cSld>
  <p:clrMapOvr>
    <a:masterClrMapping/>
  </p:clrMapOvr>
  <p:hf hdr="0" ftr="0" dt="0"/>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5965" y="730253"/>
            <a:ext cx="21025723" cy="2651126"/>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1675964" y="12712703"/>
            <a:ext cx="5484971" cy="730250"/>
          </a:xfrm>
          <a:prstGeom prst="rect">
            <a:avLst/>
          </a:prstGeom>
        </p:spPr>
        <p:txBody>
          <a:bodyPr/>
          <a:lstStyle/>
          <a:p>
            <a:pPr defTabSz="1827977"/>
            <a:fld id="{C764DE79-268F-4C1A-8933-263129D2AF90}" type="datetimeFigureOut">
              <a:rPr lang="en-US" sz="3599" smtClean="0">
                <a:solidFill>
                  <a:srgbClr val="FFFFFF"/>
                </a:solidFill>
              </a:rPr>
              <a:pPr defTabSz="1827977"/>
              <a:t>7/13/2018</a:t>
            </a:fld>
            <a:endParaRPr lang="en-US" sz="3599" dirty="0">
              <a:solidFill>
                <a:srgbClr val="FFFFFF"/>
              </a:solidFill>
            </a:endParaRPr>
          </a:p>
        </p:txBody>
      </p:sp>
      <p:sp>
        <p:nvSpPr>
          <p:cNvPr id="4" name="Footer Placeholder 3"/>
          <p:cNvSpPr>
            <a:spLocks noGrp="1"/>
          </p:cNvSpPr>
          <p:nvPr>
            <p:ph type="ftr" sz="quarter" idx="11"/>
          </p:nvPr>
        </p:nvSpPr>
        <p:spPr>
          <a:xfrm>
            <a:off x="8075098" y="12712703"/>
            <a:ext cx="8227457" cy="730250"/>
          </a:xfrm>
          <a:prstGeom prst="rect">
            <a:avLst/>
          </a:prstGeom>
        </p:spPr>
        <p:txBody>
          <a:bodyPr/>
          <a:lstStyle/>
          <a:p>
            <a:pPr defTabSz="1827977"/>
            <a:endParaRPr lang="en-US" sz="3599" dirty="0">
              <a:solidFill>
                <a:srgbClr val="FFFFFF"/>
              </a:solidFill>
            </a:endParaRPr>
          </a:p>
        </p:txBody>
      </p:sp>
      <p:sp>
        <p:nvSpPr>
          <p:cNvPr id="5" name="Slide Number Placeholder 4"/>
          <p:cNvSpPr>
            <a:spLocks noGrp="1"/>
          </p:cNvSpPr>
          <p:nvPr>
            <p:ph type="sldNum" sz="quarter" idx="12"/>
          </p:nvPr>
        </p:nvSpPr>
        <p:spPr>
          <a:xfrm>
            <a:off x="17216715" y="12712703"/>
            <a:ext cx="5484971" cy="730250"/>
          </a:xfrm>
          <a:prstGeom prst="rect">
            <a:avLst/>
          </a:prstGeom>
        </p:spPr>
        <p:txBody>
          <a:bodyPr/>
          <a:lstStyle/>
          <a:p>
            <a:pPr defTabSz="1827977"/>
            <a:fld id="{48F63A3B-78C7-47BE-AE5E-E10140E04643}" type="slidenum">
              <a:rPr lang="en-US" sz="3599" smtClean="0">
                <a:solidFill>
                  <a:srgbClr val="FFFFFF"/>
                </a:solidFill>
              </a:rPr>
              <a:pPr defTabSz="1827977"/>
              <a:t>‹#›</a:t>
            </a:fld>
            <a:endParaRPr lang="en-US" sz="3599" dirty="0">
              <a:solidFill>
                <a:srgbClr val="FFFFFF"/>
              </a:solidFill>
            </a:endParaRPr>
          </a:p>
        </p:txBody>
      </p:sp>
    </p:spTree>
    <p:extLst>
      <p:ext uri="{BB962C8B-B14F-4D97-AF65-F5344CB8AC3E}">
        <p14:creationId xmlns:p14="http://schemas.microsoft.com/office/powerpoint/2010/main" val="1627220987"/>
      </p:ext>
    </p:extLst>
  </p:cSld>
  <p:clrMapOvr>
    <a:masterClrMapping/>
  </p:clrMapOvr>
  <p:hf hdr="0" ftr="0" dt="0"/>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5964" y="12712703"/>
            <a:ext cx="5484971" cy="730250"/>
          </a:xfrm>
          <a:prstGeom prst="rect">
            <a:avLst/>
          </a:prstGeom>
        </p:spPr>
        <p:txBody>
          <a:bodyPr/>
          <a:lstStyle/>
          <a:p>
            <a:pPr defTabSz="1827977"/>
            <a:fld id="{C764DE79-268F-4C1A-8933-263129D2AF90}" type="datetimeFigureOut">
              <a:rPr lang="en-US" sz="3599" smtClean="0">
                <a:solidFill>
                  <a:srgbClr val="FFFFFF"/>
                </a:solidFill>
              </a:rPr>
              <a:pPr defTabSz="1827977"/>
              <a:t>7/13/2018</a:t>
            </a:fld>
            <a:endParaRPr lang="en-US" sz="3599" dirty="0">
              <a:solidFill>
                <a:srgbClr val="FFFFFF"/>
              </a:solidFill>
            </a:endParaRPr>
          </a:p>
        </p:txBody>
      </p:sp>
      <p:sp>
        <p:nvSpPr>
          <p:cNvPr id="3" name="Footer Placeholder 2"/>
          <p:cNvSpPr>
            <a:spLocks noGrp="1"/>
          </p:cNvSpPr>
          <p:nvPr>
            <p:ph type="ftr" sz="quarter" idx="11"/>
          </p:nvPr>
        </p:nvSpPr>
        <p:spPr>
          <a:xfrm>
            <a:off x="8075098" y="12712703"/>
            <a:ext cx="8227457" cy="730250"/>
          </a:xfrm>
          <a:prstGeom prst="rect">
            <a:avLst/>
          </a:prstGeom>
        </p:spPr>
        <p:txBody>
          <a:bodyPr/>
          <a:lstStyle/>
          <a:p>
            <a:pPr defTabSz="1827977"/>
            <a:endParaRPr lang="en-US" sz="3599" dirty="0">
              <a:solidFill>
                <a:srgbClr val="FFFFFF"/>
              </a:solidFill>
            </a:endParaRPr>
          </a:p>
        </p:txBody>
      </p:sp>
      <p:sp>
        <p:nvSpPr>
          <p:cNvPr id="4" name="Slide Number Placeholder 3"/>
          <p:cNvSpPr>
            <a:spLocks noGrp="1"/>
          </p:cNvSpPr>
          <p:nvPr>
            <p:ph type="sldNum" sz="quarter" idx="12"/>
          </p:nvPr>
        </p:nvSpPr>
        <p:spPr>
          <a:xfrm>
            <a:off x="17216715" y="12712703"/>
            <a:ext cx="5484971" cy="730250"/>
          </a:xfrm>
          <a:prstGeom prst="rect">
            <a:avLst/>
          </a:prstGeom>
        </p:spPr>
        <p:txBody>
          <a:bodyPr/>
          <a:lstStyle/>
          <a:p>
            <a:pPr defTabSz="1827977"/>
            <a:fld id="{48F63A3B-78C7-47BE-AE5E-E10140E04643}" type="slidenum">
              <a:rPr lang="en-US" sz="3599" smtClean="0">
                <a:solidFill>
                  <a:srgbClr val="FFFFFF"/>
                </a:solidFill>
              </a:rPr>
              <a:pPr defTabSz="1827977"/>
              <a:t>‹#›</a:t>
            </a:fld>
            <a:endParaRPr lang="en-US" sz="3599" dirty="0">
              <a:solidFill>
                <a:srgbClr val="FFFFFF"/>
              </a:solidFill>
            </a:endParaRPr>
          </a:p>
        </p:txBody>
      </p:sp>
    </p:spTree>
    <p:extLst>
      <p:ext uri="{BB962C8B-B14F-4D97-AF65-F5344CB8AC3E}">
        <p14:creationId xmlns:p14="http://schemas.microsoft.com/office/powerpoint/2010/main" val="187169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Portfolio 3">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11187263" y="0"/>
            <a:ext cx="13190387" cy="13716000"/>
          </a:xfrm>
          <a:effectLst/>
        </p:spPr>
        <p:txBody>
          <a:bodyPr>
            <a:normAutofit/>
          </a:bodyPr>
          <a:lstStyle>
            <a:lvl1pPr marL="0" indent="0">
              <a:buNone/>
              <a:defRPr sz="4300">
                <a:ln>
                  <a:noFill/>
                </a:ln>
                <a:solidFill>
                  <a:schemeClr val="tx1"/>
                </a:solidFill>
                <a:latin typeface="Lato Light"/>
                <a:cs typeface="Lato Light"/>
              </a:defRPr>
            </a:lvl1pPr>
          </a:lstStyle>
          <a:p>
            <a:endParaRPr lang="en-US"/>
          </a:p>
        </p:txBody>
      </p:sp>
    </p:spTree>
    <p:extLst>
      <p:ext uri="{BB962C8B-B14F-4D97-AF65-F5344CB8AC3E}">
        <p14:creationId xmlns:p14="http://schemas.microsoft.com/office/powerpoint/2010/main" val="37536773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42" y="914400"/>
            <a:ext cx="7862426" cy="3200400"/>
          </a:xfrm>
          <a:prstGeom prst="rect">
            <a:avLst/>
          </a:prstGeom>
        </p:spPr>
        <p:txBody>
          <a:bodyPr anchor="b"/>
          <a:lstStyle>
            <a:lvl1pPr>
              <a:defRPr sz="6396"/>
            </a:lvl1pPr>
          </a:lstStyle>
          <a:p>
            <a:r>
              <a:rPr lang="en-US"/>
              <a:t>Click to edit Master title style</a:t>
            </a:r>
            <a:endParaRPr lang="en-US" dirty="0"/>
          </a:p>
        </p:txBody>
      </p:sp>
      <p:sp>
        <p:nvSpPr>
          <p:cNvPr id="3" name="Content Placeholder 2"/>
          <p:cNvSpPr>
            <a:spLocks noGrp="1"/>
          </p:cNvSpPr>
          <p:nvPr>
            <p:ph idx="1"/>
          </p:nvPr>
        </p:nvSpPr>
        <p:spPr>
          <a:xfrm>
            <a:off x="10363677" y="1974853"/>
            <a:ext cx="12341185" cy="9747250"/>
          </a:xfrm>
        </p:spPr>
        <p:txBody>
          <a:bodyPr/>
          <a:lstStyle>
            <a:lvl1pPr>
              <a:defRPr sz="6396"/>
            </a:lvl1pPr>
            <a:lvl2pPr>
              <a:defRPr sz="5599"/>
            </a:lvl2pPr>
            <a:lvl3pPr>
              <a:defRPr sz="4799"/>
            </a:lvl3pPr>
            <a:lvl4pPr>
              <a:defRPr sz="3999"/>
            </a:lvl4pPr>
            <a:lvl5pPr>
              <a:defRPr sz="3999"/>
            </a:lvl5pPr>
            <a:lvl6pPr>
              <a:defRPr sz="3999"/>
            </a:lvl6pPr>
            <a:lvl7pPr>
              <a:defRPr sz="3999"/>
            </a:lvl7pPr>
            <a:lvl8pPr>
              <a:defRPr sz="3999"/>
            </a:lvl8pPr>
            <a:lvl9pPr>
              <a:defRPr sz="3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142" y="4114800"/>
            <a:ext cx="7862426" cy="7623176"/>
          </a:xfrm>
        </p:spPr>
        <p:txBody>
          <a:bodyPr/>
          <a:lstStyle>
            <a:lvl1pPr marL="0" indent="0">
              <a:buNone/>
              <a:defRPr sz="3199"/>
            </a:lvl1pPr>
            <a:lvl2pPr marL="913943" indent="0">
              <a:buNone/>
              <a:defRPr sz="2799"/>
            </a:lvl2pPr>
            <a:lvl3pPr marL="1827887" indent="0">
              <a:buNone/>
              <a:defRPr sz="2399"/>
            </a:lvl3pPr>
            <a:lvl4pPr marL="2741828" indent="0">
              <a:buNone/>
              <a:defRPr sz="2000"/>
            </a:lvl4pPr>
            <a:lvl5pPr marL="3655772" indent="0">
              <a:buNone/>
              <a:defRPr sz="2000"/>
            </a:lvl5pPr>
            <a:lvl6pPr marL="4569715" indent="0">
              <a:buNone/>
              <a:defRPr sz="2000"/>
            </a:lvl6pPr>
            <a:lvl7pPr marL="5483657" indent="0">
              <a:buNone/>
              <a:defRPr sz="2000"/>
            </a:lvl7pPr>
            <a:lvl8pPr marL="6397600" indent="0">
              <a:buNone/>
              <a:defRPr sz="2000"/>
            </a:lvl8pPr>
            <a:lvl9pPr marL="7311544" indent="0">
              <a:buNone/>
              <a:defRPr sz="2000"/>
            </a:lvl9pPr>
          </a:lstStyle>
          <a:p>
            <a:pPr lvl="0"/>
            <a:r>
              <a:rPr lang="en-US"/>
              <a:t>Click to edit Master text styles</a:t>
            </a:r>
          </a:p>
        </p:txBody>
      </p:sp>
      <p:sp>
        <p:nvSpPr>
          <p:cNvPr id="5" name="Date Placeholder 4"/>
          <p:cNvSpPr>
            <a:spLocks noGrp="1"/>
          </p:cNvSpPr>
          <p:nvPr>
            <p:ph type="dt" sz="half" idx="10"/>
          </p:nvPr>
        </p:nvSpPr>
        <p:spPr>
          <a:xfrm>
            <a:off x="1675964" y="12712703"/>
            <a:ext cx="5484971" cy="730250"/>
          </a:xfrm>
          <a:prstGeom prst="rect">
            <a:avLst/>
          </a:prstGeom>
        </p:spPr>
        <p:txBody>
          <a:bodyPr/>
          <a:lstStyle/>
          <a:p>
            <a:pPr defTabSz="1827977"/>
            <a:fld id="{C764DE79-268F-4C1A-8933-263129D2AF90}" type="datetimeFigureOut">
              <a:rPr lang="en-US" sz="3599" smtClean="0">
                <a:solidFill>
                  <a:srgbClr val="FFFFFF"/>
                </a:solidFill>
              </a:rPr>
              <a:pPr defTabSz="1827977"/>
              <a:t>7/13/2018</a:t>
            </a:fld>
            <a:endParaRPr lang="en-US" sz="3599" dirty="0">
              <a:solidFill>
                <a:srgbClr val="FFFFFF"/>
              </a:solidFill>
            </a:endParaRPr>
          </a:p>
        </p:txBody>
      </p:sp>
      <p:sp>
        <p:nvSpPr>
          <p:cNvPr id="6" name="Footer Placeholder 5"/>
          <p:cNvSpPr>
            <a:spLocks noGrp="1"/>
          </p:cNvSpPr>
          <p:nvPr>
            <p:ph type="ftr" sz="quarter" idx="11"/>
          </p:nvPr>
        </p:nvSpPr>
        <p:spPr>
          <a:xfrm>
            <a:off x="8075098" y="12712703"/>
            <a:ext cx="8227457" cy="730250"/>
          </a:xfrm>
          <a:prstGeom prst="rect">
            <a:avLst/>
          </a:prstGeom>
        </p:spPr>
        <p:txBody>
          <a:bodyPr/>
          <a:lstStyle/>
          <a:p>
            <a:pPr defTabSz="1827977"/>
            <a:endParaRPr lang="en-US" sz="3599" dirty="0">
              <a:solidFill>
                <a:srgbClr val="FFFFFF"/>
              </a:solidFill>
            </a:endParaRPr>
          </a:p>
        </p:txBody>
      </p:sp>
      <p:sp>
        <p:nvSpPr>
          <p:cNvPr id="7" name="Slide Number Placeholder 6"/>
          <p:cNvSpPr>
            <a:spLocks noGrp="1"/>
          </p:cNvSpPr>
          <p:nvPr>
            <p:ph type="sldNum" sz="quarter" idx="12"/>
          </p:nvPr>
        </p:nvSpPr>
        <p:spPr>
          <a:xfrm>
            <a:off x="17216715" y="12712703"/>
            <a:ext cx="5484971" cy="730250"/>
          </a:xfrm>
          <a:prstGeom prst="rect">
            <a:avLst/>
          </a:prstGeom>
        </p:spPr>
        <p:txBody>
          <a:bodyPr/>
          <a:lstStyle/>
          <a:p>
            <a:pPr defTabSz="1827977"/>
            <a:fld id="{48F63A3B-78C7-47BE-AE5E-E10140E04643}" type="slidenum">
              <a:rPr lang="en-US" sz="3599" smtClean="0">
                <a:solidFill>
                  <a:srgbClr val="FFFFFF"/>
                </a:solidFill>
              </a:rPr>
              <a:pPr defTabSz="1827977"/>
              <a:t>‹#›</a:t>
            </a:fld>
            <a:endParaRPr lang="en-US" sz="3599" dirty="0">
              <a:solidFill>
                <a:srgbClr val="FFFFFF"/>
              </a:solidFill>
            </a:endParaRPr>
          </a:p>
        </p:txBody>
      </p:sp>
    </p:spTree>
    <p:extLst>
      <p:ext uri="{BB962C8B-B14F-4D97-AF65-F5344CB8AC3E}">
        <p14:creationId xmlns:p14="http://schemas.microsoft.com/office/powerpoint/2010/main" val="282279576"/>
      </p:ext>
    </p:extLst>
  </p:cSld>
  <p:clrMapOvr>
    <a:masterClrMapping/>
  </p:clrMapOvr>
  <p:hf hdr="0" ftr="0" dt="0"/>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42" y="914400"/>
            <a:ext cx="7862426" cy="3200400"/>
          </a:xfrm>
          <a:prstGeom prst="rect">
            <a:avLst/>
          </a:prstGeom>
        </p:spPr>
        <p:txBody>
          <a:bodyPr anchor="b"/>
          <a:lstStyle>
            <a:lvl1pPr>
              <a:defRPr sz="6396"/>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3677" y="1974853"/>
            <a:ext cx="12341185" cy="9747250"/>
          </a:xfrm>
        </p:spPr>
        <p:txBody>
          <a:bodyPr anchor="t"/>
          <a:lstStyle>
            <a:lvl1pPr marL="0" indent="0">
              <a:buNone/>
              <a:defRPr sz="6396"/>
            </a:lvl1pPr>
            <a:lvl2pPr marL="913943" indent="0">
              <a:buNone/>
              <a:defRPr sz="5599"/>
            </a:lvl2pPr>
            <a:lvl3pPr marL="1827887" indent="0">
              <a:buNone/>
              <a:defRPr sz="4799"/>
            </a:lvl3pPr>
            <a:lvl4pPr marL="2741828" indent="0">
              <a:buNone/>
              <a:defRPr sz="3999"/>
            </a:lvl4pPr>
            <a:lvl5pPr marL="3655772" indent="0">
              <a:buNone/>
              <a:defRPr sz="3999"/>
            </a:lvl5pPr>
            <a:lvl6pPr marL="4569715" indent="0">
              <a:buNone/>
              <a:defRPr sz="3999"/>
            </a:lvl6pPr>
            <a:lvl7pPr marL="5483657" indent="0">
              <a:buNone/>
              <a:defRPr sz="3999"/>
            </a:lvl7pPr>
            <a:lvl8pPr marL="6397600" indent="0">
              <a:buNone/>
              <a:defRPr sz="3999"/>
            </a:lvl8pPr>
            <a:lvl9pPr marL="7311544" indent="0">
              <a:buNone/>
              <a:defRPr sz="3999"/>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679142" y="4114800"/>
            <a:ext cx="7862426" cy="7623176"/>
          </a:xfrm>
        </p:spPr>
        <p:txBody>
          <a:bodyPr/>
          <a:lstStyle>
            <a:lvl1pPr marL="0" indent="0">
              <a:buNone/>
              <a:defRPr sz="3199"/>
            </a:lvl1pPr>
            <a:lvl2pPr marL="913943" indent="0">
              <a:buNone/>
              <a:defRPr sz="2799"/>
            </a:lvl2pPr>
            <a:lvl3pPr marL="1827887" indent="0">
              <a:buNone/>
              <a:defRPr sz="2399"/>
            </a:lvl3pPr>
            <a:lvl4pPr marL="2741828" indent="0">
              <a:buNone/>
              <a:defRPr sz="2000"/>
            </a:lvl4pPr>
            <a:lvl5pPr marL="3655772" indent="0">
              <a:buNone/>
              <a:defRPr sz="2000"/>
            </a:lvl5pPr>
            <a:lvl6pPr marL="4569715" indent="0">
              <a:buNone/>
              <a:defRPr sz="2000"/>
            </a:lvl6pPr>
            <a:lvl7pPr marL="5483657" indent="0">
              <a:buNone/>
              <a:defRPr sz="2000"/>
            </a:lvl7pPr>
            <a:lvl8pPr marL="6397600" indent="0">
              <a:buNone/>
              <a:defRPr sz="2000"/>
            </a:lvl8pPr>
            <a:lvl9pPr marL="7311544" indent="0">
              <a:buNone/>
              <a:defRPr sz="2000"/>
            </a:lvl9pPr>
          </a:lstStyle>
          <a:p>
            <a:pPr lvl="0"/>
            <a:r>
              <a:rPr lang="en-US"/>
              <a:t>Click to edit Master text styles</a:t>
            </a:r>
          </a:p>
        </p:txBody>
      </p:sp>
      <p:sp>
        <p:nvSpPr>
          <p:cNvPr id="5" name="Date Placeholder 4"/>
          <p:cNvSpPr>
            <a:spLocks noGrp="1"/>
          </p:cNvSpPr>
          <p:nvPr>
            <p:ph type="dt" sz="half" idx="10"/>
          </p:nvPr>
        </p:nvSpPr>
        <p:spPr>
          <a:xfrm>
            <a:off x="1675964" y="12712703"/>
            <a:ext cx="5484971" cy="730250"/>
          </a:xfrm>
          <a:prstGeom prst="rect">
            <a:avLst/>
          </a:prstGeom>
        </p:spPr>
        <p:txBody>
          <a:bodyPr/>
          <a:lstStyle/>
          <a:p>
            <a:pPr defTabSz="1827977"/>
            <a:fld id="{C764DE79-268F-4C1A-8933-263129D2AF90}" type="datetimeFigureOut">
              <a:rPr lang="en-US" sz="3599" smtClean="0">
                <a:solidFill>
                  <a:srgbClr val="FFFFFF"/>
                </a:solidFill>
              </a:rPr>
              <a:pPr defTabSz="1827977"/>
              <a:t>7/13/2018</a:t>
            </a:fld>
            <a:endParaRPr lang="en-US" sz="3599" dirty="0">
              <a:solidFill>
                <a:srgbClr val="FFFFFF"/>
              </a:solidFill>
            </a:endParaRPr>
          </a:p>
        </p:txBody>
      </p:sp>
      <p:sp>
        <p:nvSpPr>
          <p:cNvPr id="6" name="Footer Placeholder 5"/>
          <p:cNvSpPr>
            <a:spLocks noGrp="1"/>
          </p:cNvSpPr>
          <p:nvPr>
            <p:ph type="ftr" sz="quarter" idx="11"/>
          </p:nvPr>
        </p:nvSpPr>
        <p:spPr>
          <a:xfrm>
            <a:off x="8075098" y="12712703"/>
            <a:ext cx="8227457" cy="730250"/>
          </a:xfrm>
          <a:prstGeom prst="rect">
            <a:avLst/>
          </a:prstGeom>
        </p:spPr>
        <p:txBody>
          <a:bodyPr/>
          <a:lstStyle/>
          <a:p>
            <a:pPr defTabSz="1827977"/>
            <a:endParaRPr lang="en-US" sz="3599" dirty="0">
              <a:solidFill>
                <a:srgbClr val="FFFFFF"/>
              </a:solidFill>
            </a:endParaRPr>
          </a:p>
        </p:txBody>
      </p:sp>
      <p:sp>
        <p:nvSpPr>
          <p:cNvPr id="7" name="Slide Number Placeholder 6"/>
          <p:cNvSpPr>
            <a:spLocks noGrp="1"/>
          </p:cNvSpPr>
          <p:nvPr>
            <p:ph type="sldNum" sz="quarter" idx="12"/>
          </p:nvPr>
        </p:nvSpPr>
        <p:spPr>
          <a:xfrm>
            <a:off x="17216715" y="12712703"/>
            <a:ext cx="5484971" cy="730250"/>
          </a:xfrm>
          <a:prstGeom prst="rect">
            <a:avLst/>
          </a:prstGeom>
        </p:spPr>
        <p:txBody>
          <a:bodyPr/>
          <a:lstStyle/>
          <a:p>
            <a:pPr defTabSz="1827977"/>
            <a:fld id="{48F63A3B-78C7-47BE-AE5E-E10140E04643}" type="slidenum">
              <a:rPr lang="en-US" sz="3599" smtClean="0">
                <a:solidFill>
                  <a:srgbClr val="FFFFFF"/>
                </a:solidFill>
              </a:rPr>
              <a:pPr defTabSz="1827977"/>
              <a:t>‹#›</a:t>
            </a:fld>
            <a:endParaRPr lang="en-US" sz="3599" dirty="0">
              <a:solidFill>
                <a:srgbClr val="FFFFFF"/>
              </a:solidFill>
            </a:endParaRPr>
          </a:p>
        </p:txBody>
      </p:sp>
    </p:spTree>
    <p:extLst>
      <p:ext uri="{BB962C8B-B14F-4D97-AF65-F5344CB8AC3E}">
        <p14:creationId xmlns:p14="http://schemas.microsoft.com/office/powerpoint/2010/main" val="1330644495"/>
      </p:ext>
    </p:extLst>
  </p:cSld>
  <p:clrMapOvr>
    <a:masterClrMapping/>
  </p:clrMapOvr>
  <p:hf hdr="0" ftr="0" dt="0"/>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5965" y="730253"/>
            <a:ext cx="21025723" cy="2651126"/>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675964" y="12712703"/>
            <a:ext cx="5484971" cy="730250"/>
          </a:xfrm>
          <a:prstGeom prst="rect">
            <a:avLst/>
          </a:prstGeom>
        </p:spPr>
        <p:txBody>
          <a:bodyPr/>
          <a:lstStyle/>
          <a:p>
            <a:pPr defTabSz="1827977"/>
            <a:fld id="{C764DE79-268F-4C1A-8933-263129D2AF90}" type="datetimeFigureOut">
              <a:rPr lang="en-US" sz="3599" smtClean="0">
                <a:solidFill>
                  <a:srgbClr val="FFFFFF"/>
                </a:solidFill>
              </a:rPr>
              <a:pPr defTabSz="1827977"/>
              <a:t>7/13/2018</a:t>
            </a:fld>
            <a:endParaRPr lang="en-US" sz="3599" dirty="0">
              <a:solidFill>
                <a:srgbClr val="FFFFFF"/>
              </a:solidFill>
            </a:endParaRPr>
          </a:p>
        </p:txBody>
      </p:sp>
      <p:sp>
        <p:nvSpPr>
          <p:cNvPr id="5" name="Footer Placeholder 4"/>
          <p:cNvSpPr>
            <a:spLocks noGrp="1"/>
          </p:cNvSpPr>
          <p:nvPr>
            <p:ph type="ftr" sz="quarter" idx="11"/>
          </p:nvPr>
        </p:nvSpPr>
        <p:spPr>
          <a:xfrm>
            <a:off x="8075098" y="12712703"/>
            <a:ext cx="8227457" cy="730250"/>
          </a:xfrm>
          <a:prstGeom prst="rect">
            <a:avLst/>
          </a:prstGeom>
        </p:spPr>
        <p:txBody>
          <a:bodyPr/>
          <a:lstStyle/>
          <a:p>
            <a:pPr defTabSz="1827977"/>
            <a:endParaRPr lang="en-US" sz="3599" dirty="0">
              <a:solidFill>
                <a:srgbClr val="FFFFFF"/>
              </a:solidFill>
            </a:endParaRPr>
          </a:p>
        </p:txBody>
      </p:sp>
      <p:sp>
        <p:nvSpPr>
          <p:cNvPr id="6" name="Slide Number Placeholder 5"/>
          <p:cNvSpPr>
            <a:spLocks noGrp="1"/>
          </p:cNvSpPr>
          <p:nvPr>
            <p:ph type="sldNum" sz="quarter" idx="12"/>
          </p:nvPr>
        </p:nvSpPr>
        <p:spPr>
          <a:xfrm>
            <a:off x="17216715" y="12712703"/>
            <a:ext cx="5484971" cy="730250"/>
          </a:xfrm>
          <a:prstGeom prst="rect">
            <a:avLst/>
          </a:prstGeom>
        </p:spPr>
        <p:txBody>
          <a:bodyPr/>
          <a:lstStyle/>
          <a:p>
            <a:pPr defTabSz="1827977"/>
            <a:fld id="{48F63A3B-78C7-47BE-AE5E-E10140E04643}" type="slidenum">
              <a:rPr lang="en-US" sz="3599" smtClean="0">
                <a:solidFill>
                  <a:srgbClr val="FFFFFF"/>
                </a:solidFill>
              </a:rPr>
              <a:pPr defTabSz="1827977"/>
              <a:t>‹#›</a:t>
            </a:fld>
            <a:endParaRPr lang="en-US" sz="3599" dirty="0">
              <a:solidFill>
                <a:srgbClr val="FFFFFF"/>
              </a:solidFill>
            </a:endParaRPr>
          </a:p>
        </p:txBody>
      </p:sp>
    </p:spTree>
    <p:extLst>
      <p:ext uri="{BB962C8B-B14F-4D97-AF65-F5344CB8AC3E}">
        <p14:creationId xmlns:p14="http://schemas.microsoft.com/office/powerpoint/2010/main" val="577055211"/>
      </p:ext>
    </p:extLst>
  </p:cSld>
  <p:clrMapOvr>
    <a:masterClrMapping/>
  </p:clrMapOvr>
  <p:hf hdr="0" ftr="0" dt="0"/>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5256" y="730250"/>
            <a:ext cx="5256431" cy="11623676"/>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5963" y="730250"/>
            <a:ext cx="15464572"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675964" y="12712703"/>
            <a:ext cx="5484971" cy="730250"/>
          </a:xfrm>
          <a:prstGeom prst="rect">
            <a:avLst/>
          </a:prstGeom>
        </p:spPr>
        <p:txBody>
          <a:bodyPr/>
          <a:lstStyle/>
          <a:p>
            <a:pPr defTabSz="1827977"/>
            <a:fld id="{C764DE79-268F-4C1A-8933-263129D2AF90}" type="datetimeFigureOut">
              <a:rPr lang="en-US" sz="3599" smtClean="0">
                <a:solidFill>
                  <a:srgbClr val="FFFFFF"/>
                </a:solidFill>
              </a:rPr>
              <a:pPr defTabSz="1827977"/>
              <a:t>7/13/2018</a:t>
            </a:fld>
            <a:endParaRPr lang="en-US" sz="3599" dirty="0">
              <a:solidFill>
                <a:srgbClr val="FFFFFF"/>
              </a:solidFill>
            </a:endParaRPr>
          </a:p>
        </p:txBody>
      </p:sp>
      <p:sp>
        <p:nvSpPr>
          <p:cNvPr id="5" name="Footer Placeholder 4"/>
          <p:cNvSpPr>
            <a:spLocks noGrp="1"/>
          </p:cNvSpPr>
          <p:nvPr>
            <p:ph type="ftr" sz="quarter" idx="11"/>
          </p:nvPr>
        </p:nvSpPr>
        <p:spPr>
          <a:xfrm>
            <a:off x="8075098" y="12712703"/>
            <a:ext cx="8227457" cy="730250"/>
          </a:xfrm>
          <a:prstGeom prst="rect">
            <a:avLst/>
          </a:prstGeom>
        </p:spPr>
        <p:txBody>
          <a:bodyPr/>
          <a:lstStyle/>
          <a:p>
            <a:pPr defTabSz="1827977"/>
            <a:endParaRPr lang="en-US" sz="3599" dirty="0">
              <a:solidFill>
                <a:srgbClr val="FFFFFF"/>
              </a:solidFill>
            </a:endParaRPr>
          </a:p>
        </p:txBody>
      </p:sp>
      <p:sp>
        <p:nvSpPr>
          <p:cNvPr id="6" name="Slide Number Placeholder 5"/>
          <p:cNvSpPr>
            <a:spLocks noGrp="1"/>
          </p:cNvSpPr>
          <p:nvPr>
            <p:ph type="sldNum" sz="quarter" idx="12"/>
          </p:nvPr>
        </p:nvSpPr>
        <p:spPr>
          <a:xfrm>
            <a:off x="17216715" y="12712703"/>
            <a:ext cx="5484971" cy="730250"/>
          </a:xfrm>
          <a:prstGeom prst="rect">
            <a:avLst/>
          </a:prstGeom>
        </p:spPr>
        <p:txBody>
          <a:bodyPr/>
          <a:lstStyle/>
          <a:p>
            <a:pPr defTabSz="1827977"/>
            <a:fld id="{48F63A3B-78C7-47BE-AE5E-E10140E04643}" type="slidenum">
              <a:rPr lang="en-US" sz="3599" smtClean="0">
                <a:solidFill>
                  <a:srgbClr val="FFFFFF"/>
                </a:solidFill>
              </a:rPr>
              <a:pPr defTabSz="1827977"/>
              <a:t>‹#›</a:t>
            </a:fld>
            <a:endParaRPr lang="en-US" sz="3599" dirty="0">
              <a:solidFill>
                <a:srgbClr val="FFFFFF"/>
              </a:solidFill>
            </a:endParaRPr>
          </a:p>
        </p:txBody>
      </p:sp>
    </p:spTree>
    <p:extLst>
      <p:ext uri="{BB962C8B-B14F-4D97-AF65-F5344CB8AC3E}">
        <p14:creationId xmlns:p14="http://schemas.microsoft.com/office/powerpoint/2010/main" val="16465350"/>
      </p:ext>
    </p:extLst>
  </p:cSld>
  <p:clrMapOvr>
    <a:masterClrMapping/>
  </p:clrMapOvr>
  <p:hf hdr="0" ftr="0" dt="0"/>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Big Image Placeholder">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48895" y="0"/>
            <a:ext cx="24426545" cy="13716000"/>
          </a:xfrm>
          <a:effectLst/>
        </p:spPr>
        <p:txBody>
          <a:bodyPr>
            <a:normAutofit/>
          </a:bodyPr>
          <a:lstStyle>
            <a:lvl1pPr marL="0" indent="0">
              <a:buNone/>
              <a:defRPr sz="4199">
                <a:ln>
                  <a:noFill/>
                </a:ln>
                <a:solidFill>
                  <a:schemeClr val="bg1">
                    <a:lumMod val="85000"/>
                  </a:schemeClr>
                </a:solidFill>
              </a:defRPr>
            </a:lvl1pPr>
          </a:lstStyle>
          <a:p>
            <a:endParaRPr lang="en-US" dirty="0"/>
          </a:p>
        </p:txBody>
      </p:sp>
      <p:sp>
        <p:nvSpPr>
          <p:cNvPr id="2" name="Rectangle 1"/>
          <p:cNvSpPr/>
          <p:nvPr userDrawn="1"/>
        </p:nvSpPr>
        <p:spPr>
          <a:xfrm>
            <a:off x="60620" y="12312505"/>
            <a:ext cx="4575176" cy="133970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827977"/>
            <a:endParaRPr lang="en-US" sz="3599">
              <a:solidFill>
                <a:srgbClr val="737572"/>
              </a:solidFill>
            </a:endParaRPr>
          </a:p>
        </p:txBody>
      </p:sp>
    </p:spTree>
    <p:extLst>
      <p:ext uri="{BB962C8B-B14F-4D97-AF65-F5344CB8AC3E}">
        <p14:creationId xmlns:p14="http://schemas.microsoft.com/office/powerpoint/2010/main" val="143747094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Big Image Placeholder">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12667863" y="2676266"/>
            <a:ext cx="10052052" cy="8462764"/>
          </a:xfrm>
          <a:effectLst/>
        </p:spPr>
        <p:txBody>
          <a:bodyPr>
            <a:normAutofit/>
          </a:bodyPr>
          <a:lstStyle>
            <a:lvl1pPr marL="0" indent="0">
              <a:buNone/>
              <a:defRPr sz="4199">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03156322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New MacBook 2015">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7479107" y="3499556"/>
            <a:ext cx="9285379" cy="5853040"/>
          </a:xfrm>
          <a:solidFill>
            <a:schemeClr val="bg1">
              <a:lumMod val="95000"/>
            </a:schemeClr>
          </a:solidFill>
        </p:spPr>
        <p:txBody>
          <a:bodyPr>
            <a:normAutofit/>
          </a:bodyPr>
          <a:lstStyle>
            <a:lvl1pPr marL="0" indent="0">
              <a:buNone/>
              <a:defRPr sz="2799">
                <a:latin typeface="Lato Light"/>
                <a:cs typeface="Lato Light"/>
              </a:defRPr>
            </a:lvl1pPr>
          </a:lstStyle>
          <a:p>
            <a:endParaRPr lang="en-US"/>
          </a:p>
        </p:txBody>
      </p:sp>
      <p:sp>
        <p:nvSpPr>
          <p:cNvPr id="9" name="Picture Placeholder 2"/>
          <p:cNvSpPr>
            <a:spLocks noGrp="1"/>
          </p:cNvSpPr>
          <p:nvPr>
            <p:ph type="pic" sz="quarter" idx="12"/>
          </p:nvPr>
        </p:nvSpPr>
        <p:spPr>
          <a:xfrm>
            <a:off x="15706661" y="6286879"/>
            <a:ext cx="4331698" cy="2730486"/>
          </a:xfrm>
          <a:solidFill>
            <a:schemeClr val="bg1">
              <a:lumMod val="95000"/>
            </a:schemeClr>
          </a:solidFill>
        </p:spPr>
        <p:txBody>
          <a:bodyPr>
            <a:normAutofit/>
          </a:bodyPr>
          <a:lstStyle>
            <a:lvl1pPr marL="0" indent="0">
              <a:buNone/>
              <a:defRPr sz="2799">
                <a:latin typeface="Lato Light"/>
                <a:cs typeface="Lato Light"/>
              </a:defRPr>
            </a:lvl1pPr>
          </a:lstStyle>
          <a:p>
            <a:endParaRPr lang="en-US"/>
          </a:p>
        </p:txBody>
      </p:sp>
      <p:sp>
        <p:nvSpPr>
          <p:cNvPr id="10" name="Picture Placeholder 2"/>
          <p:cNvSpPr>
            <a:spLocks noGrp="1"/>
          </p:cNvSpPr>
          <p:nvPr>
            <p:ph type="pic" sz="quarter" idx="13"/>
          </p:nvPr>
        </p:nvSpPr>
        <p:spPr>
          <a:xfrm>
            <a:off x="3910896" y="6258657"/>
            <a:ext cx="4331698" cy="2730486"/>
          </a:xfrm>
          <a:solidFill>
            <a:schemeClr val="bg1">
              <a:lumMod val="95000"/>
            </a:schemeClr>
          </a:solidFill>
        </p:spPr>
        <p:txBody>
          <a:bodyPr>
            <a:normAutofit/>
          </a:bodyPr>
          <a:lstStyle>
            <a:lvl1pPr marL="0" indent="0">
              <a:buNone/>
              <a:defRPr sz="2799">
                <a:latin typeface="Lato Light"/>
                <a:cs typeface="Lato Light"/>
              </a:defRPr>
            </a:lvl1pPr>
          </a:lstStyle>
          <a:p>
            <a:endParaRPr lang="en-US"/>
          </a:p>
        </p:txBody>
      </p:sp>
    </p:spTree>
    <p:extLst>
      <p:ext uri="{BB962C8B-B14F-4D97-AF65-F5344CB8AC3E}">
        <p14:creationId xmlns:p14="http://schemas.microsoft.com/office/powerpoint/2010/main" val="378674613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Portfolio-2">
    <p:spTree>
      <p:nvGrpSpPr>
        <p:cNvPr id="1" name=""/>
        <p:cNvGrpSpPr/>
        <p:nvPr/>
      </p:nvGrpSpPr>
      <p:grpSpPr>
        <a:xfrm>
          <a:off x="0" y="0"/>
          <a:ext cx="0" cy="0"/>
          <a:chOff x="0" y="0"/>
          <a:chExt cx="0" cy="0"/>
        </a:xfrm>
      </p:grpSpPr>
      <p:sp>
        <p:nvSpPr>
          <p:cNvPr id="15" name="Picture Placeholder 13"/>
          <p:cNvSpPr>
            <a:spLocks noGrp="1" noChangeAspect="1"/>
          </p:cNvSpPr>
          <p:nvPr>
            <p:ph type="pic" sz="quarter" idx="11"/>
          </p:nvPr>
        </p:nvSpPr>
        <p:spPr>
          <a:xfrm>
            <a:off x="7569343" y="2536939"/>
            <a:ext cx="4633615" cy="4630586"/>
          </a:xfrm>
          <a:effectLst/>
        </p:spPr>
        <p:txBody>
          <a:bodyPr rtlCol="0">
            <a:normAutofit/>
          </a:bodyPr>
          <a:lstStyle>
            <a:lvl1pPr marL="0" indent="0">
              <a:buNone/>
              <a:defRPr sz="3599">
                <a:ln>
                  <a:noFill/>
                </a:ln>
                <a:solidFill>
                  <a:schemeClr val="tx1"/>
                </a:solidFill>
                <a:latin typeface="Lato Light"/>
                <a:cs typeface="Lato Light"/>
              </a:defRPr>
            </a:lvl1pPr>
          </a:lstStyle>
          <a:p>
            <a:pPr lvl="0"/>
            <a:endParaRPr lang="en-US" noProof="0" dirty="0"/>
          </a:p>
        </p:txBody>
      </p:sp>
      <p:sp>
        <p:nvSpPr>
          <p:cNvPr id="17" name="Picture Placeholder 13"/>
          <p:cNvSpPr>
            <a:spLocks noGrp="1" noChangeAspect="1"/>
          </p:cNvSpPr>
          <p:nvPr>
            <p:ph type="pic" sz="quarter" idx="13"/>
          </p:nvPr>
        </p:nvSpPr>
        <p:spPr>
          <a:xfrm>
            <a:off x="12336225" y="2557465"/>
            <a:ext cx="9387889" cy="9381754"/>
          </a:xfrm>
          <a:effectLst/>
        </p:spPr>
        <p:txBody>
          <a:bodyPr rtlCol="0">
            <a:normAutofit/>
          </a:bodyPr>
          <a:lstStyle>
            <a:lvl1pPr marL="0" indent="0">
              <a:buNone/>
              <a:defRPr sz="3599">
                <a:ln>
                  <a:noFill/>
                </a:ln>
                <a:solidFill>
                  <a:schemeClr val="tx1"/>
                </a:solidFill>
                <a:latin typeface="Lato Light"/>
                <a:cs typeface="Lato Light"/>
              </a:defRPr>
            </a:lvl1pPr>
          </a:lstStyle>
          <a:p>
            <a:pPr lvl="0"/>
            <a:endParaRPr lang="en-US" noProof="0" dirty="0"/>
          </a:p>
        </p:txBody>
      </p:sp>
      <p:sp>
        <p:nvSpPr>
          <p:cNvPr id="13" name="Picture Placeholder 13"/>
          <p:cNvSpPr>
            <a:spLocks noGrp="1" noChangeAspect="1"/>
          </p:cNvSpPr>
          <p:nvPr>
            <p:ph type="pic" sz="quarter" idx="16"/>
          </p:nvPr>
        </p:nvSpPr>
        <p:spPr>
          <a:xfrm>
            <a:off x="2794659" y="7308633"/>
            <a:ext cx="4633615" cy="4630590"/>
          </a:xfrm>
          <a:effectLst/>
        </p:spPr>
        <p:txBody>
          <a:bodyPr rtlCol="0">
            <a:normAutofit/>
          </a:bodyPr>
          <a:lstStyle>
            <a:lvl1pPr marL="0" indent="0">
              <a:buNone/>
              <a:defRPr sz="3599">
                <a:ln>
                  <a:noFill/>
                </a:ln>
                <a:solidFill>
                  <a:schemeClr val="tx1"/>
                </a:solidFill>
                <a:latin typeface="Lato Light"/>
                <a:cs typeface="Lato Light"/>
              </a:defRPr>
            </a:lvl1pPr>
          </a:lstStyle>
          <a:p>
            <a:pPr lvl="0"/>
            <a:endParaRPr lang="en-US" noProof="0" dirty="0"/>
          </a:p>
        </p:txBody>
      </p:sp>
    </p:spTree>
    <p:extLst>
      <p:ext uri="{BB962C8B-B14F-4D97-AF65-F5344CB8AC3E}">
        <p14:creationId xmlns:p14="http://schemas.microsoft.com/office/powerpoint/2010/main" val="270284167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2_Portfolio 3">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11187265" y="0"/>
            <a:ext cx="13190386" cy="13716000"/>
          </a:xfrm>
          <a:effectLst/>
        </p:spPr>
        <p:txBody>
          <a:bodyPr>
            <a:normAutofit/>
          </a:bodyPr>
          <a:lstStyle>
            <a:lvl1pPr marL="0" indent="0">
              <a:buNone/>
              <a:defRPr sz="4299">
                <a:ln>
                  <a:noFill/>
                </a:ln>
                <a:solidFill>
                  <a:schemeClr val="tx1"/>
                </a:solidFill>
                <a:latin typeface="Lato Light"/>
                <a:cs typeface="Lato Light"/>
              </a:defRPr>
            </a:lvl1pPr>
          </a:lstStyle>
          <a:p>
            <a:endParaRPr lang="en-US"/>
          </a:p>
        </p:txBody>
      </p:sp>
    </p:spTree>
    <p:extLst>
      <p:ext uri="{BB962C8B-B14F-4D97-AF65-F5344CB8AC3E}">
        <p14:creationId xmlns:p14="http://schemas.microsoft.com/office/powerpoint/2010/main" val="124591548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8558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ig Image Placeholder">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12667862" y="2676266"/>
            <a:ext cx="10052051" cy="8462763"/>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66245752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1241415" y="3063484"/>
            <a:ext cx="5443322" cy="4855292"/>
          </a:xfrm>
          <a:prstGeom prst="rect">
            <a:avLst/>
          </a:prstGeom>
        </p:spPr>
        <p:txBody>
          <a:bodyPr>
            <a:normAutofit/>
          </a:bodyPr>
          <a:lstStyle>
            <a:lvl1pPr>
              <a:defRPr sz="2799">
                <a:solidFill>
                  <a:schemeClr val="tx1"/>
                </a:solidFill>
              </a:defRPr>
            </a:lvl1pPr>
          </a:lstStyle>
          <a:p>
            <a:endParaRPr lang="en-US" dirty="0"/>
          </a:p>
        </p:txBody>
      </p:sp>
      <p:sp>
        <p:nvSpPr>
          <p:cNvPr id="14" name="Picture Placeholder 12"/>
          <p:cNvSpPr>
            <a:spLocks noGrp="1"/>
          </p:cNvSpPr>
          <p:nvPr>
            <p:ph type="pic" sz="quarter" idx="11"/>
          </p:nvPr>
        </p:nvSpPr>
        <p:spPr>
          <a:xfrm>
            <a:off x="6717906" y="3063484"/>
            <a:ext cx="5443322" cy="4855292"/>
          </a:xfrm>
          <a:prstGeom prst="rect">
            <a:avLst/>
          </a:prstGeom>
        </p:spPr>
        <p:txBody>
          <a:bodyPr>
            <a:normAutofit/>
          </a:bodyPr>
          <a:lstStyle>
            <a:lvl1pPr>
              <a:defRPr sz="2799">
                <a:solidFill>
                  <a:schemeClr val="tx1"/>
                </a:solidFill>
              </a:defRPr>
            </a:lvl1pPr>
          </a:lstStyle>
          <a:p>
            <a:endParaRPr lang="en-US" dirty="0"/>
          </a:p>
        </p:txBody>
      </p:sp>
      <p:sp>
        <p:nvSpPr>
          <p:cNvPr id="15" name="Picture Placeholder 12"/>
          <p:cNvSpPr>
            <a:spLocks noGrp="1"/>
          </p:cNvSpPr>
          <p:nvPr>
            <p:ph type="pic" sz="quarter" idx="12"/>
          </p:nvPr>
        </p:nvSpPr>
        <p:spPr>
          <a:xfrm>
            <a:off x="12194400" y="3063484"/>
            <a:ext cx="5443322" cy="4855292"/>
          </a:xfrm>
          <a:prstGeom prst="rect">
            <a:avLst/>
          </a:prstGeom>
        </p:spPr>
        <p:txBody>
          <a:bodyPr>
            <a:normAutofit/>
          </a:bodyPr>
          <a:lstStyle>
            <a:lvl1pPr>
              <a:defRPr sz="2799">
                <a:solidFill>
                  <a:schemeClr val="tx1"/>
                </a:solidFill>
              </a:defRPr>
            </a:lvl1pPr>
          </a:lstStyle>
          <a:p>
            <a:endParaRPr lang="en-US" dirty="0"/>
          </a:p>
        </p:txBody>
      </p:sp>
      <p:sp>
        <p:nvSpPr>
          <p:cNvPr id="16" name="Picture Placeholder 12"/>
          <p:cNvSpPr>
            <a:spLocks noGrp="1"/>
          </p:cNvSpPr>
          <p:nvPr>
            <p:ph type="pic" sz="quarter" idx="13"/>
          </p:nvPr>
        </p:nvSpPr>
        <p:spPr>
          <a:xfrm>
            <a:off x="17673692" y="3063484"/>
            <a:ext cx="5443322" cy="4855292"/>
          </a:xfrm>
          <a:prstGeom prst="rect">
            <a:avLst/>
          </a:prstGeom>
        </p:spPr>
        <p:txBody>
          <a:bodyPr>
            <a:normAutofit/>
          </a:bodyPr>
          <a:lstStyle>
            <a:lvl1pPr>
              <a:defRPr sz="2799">
                <a:solidFill>
                  <a:schemeClr val="tx1"/>
                </a:solidFill>
              </a:defRPr>
            </a:lvl1pPr>
          </a:lstStyle>
          <a:p>
            <a:endParaRPr lang="en-US" dirty="0"/>
          </a:p>
        </p:txBody>
      </p:sp>
      <p:sp>
        <p:nvSpPr>
          <p:cNvPr id="17" name="Picture Placeholder 12"/>
          <p:cNvSpPr>
            <a:spLocks noGrp="1"/>
          </p:cNvSpPr>
          <p:nvPr>
            <p:ph type="pic" sz="quarter" idx="14"/>
          </p:nvPr>
        </p:nvSpPr>
        <p:spPr>
          <a:xfrm>
            <a:off x="1241415" y="7953438"/>
            <a:ext cx="5443322" cy="4855292"/>
          </a:xfrm>
          <a:prstGeom prst="rect">
            <a:avLst/>
          </a:prstGeom>
        </p:spPr>
        <p:txBody>
          <a:bodyPr>
            <a:normAutofit/>
          </a:bodyPr>
          <a:lstStyle>
            <a:lvl1pPr>
              <a:defRPr sz="2799">
                <a:solidFill>
                  <a:schemeClr val="tx1"/>
                </a:solidFill>
              </a:defRPr>
            </a:lvl1pPr>
          </a:lstStyle>
          <a:p>
            <a:endParaRPr lang="en-US" dirty="0"/>
          </a:p>
        </p:txBody>
      </p:sp>
      <p:sp>
        <p:nvSpPr>
          <p:cNvPr id="18" name="Picture Placeholder 12"/>
          <p:cNvSpPr>
            <a:spLocks noGrp="1"/>
          </p:cNvSpPr>
          <p:nvPr>
            <p:ph type="pic" sz="quarter" idx="15"/>
          </p:nvPr>
        </p:nvSpPr>
        <p:spPr>
          <a:xfrm>
            <a:off x="6717906" y="7953438"/>
            <a:ext cx="5443322" cy="4855292"/>
          </a:xfrm>
          <a:prstGeom prst="rect">
            <a:avLst/>
          </a:prstGeom>
        </p:spPr>
        <p:txBody>
          <a:bodyPr>
            <a:normAutofit/>
          </a:bodyPr>
          <a:lstStyle>
            <a:lvl1pPr>
              <a:defRPr sz="2799">
                <a:solidFill>
                  <a:schemeClr val="tx1"/>
                </a:solidFill>
              </a:defRPr>
            </a:lvl1pPr>
          </a:lstStyle>
          <a:p>
            <a:endParaRPr lang="en-US" dirty="0"/>
          </a:p>
        </p:txBody>
      </p:sp>
      <p:sp>
        <p:nvSpPr>
          <p:cNvPr id="19" name="Picture Placeholder 12"/>
          <p:cNvSpPr>
            <a:spLocks noGrp="1"/>
          </p:cNvSpPr>
          <p:nvPr>
            <p:ph type="pic" sz="quarter" idx="16"/>
          </p:nvPr>
        </p:nvSpPr>
        <p:spPr>
          <a:xfrm>
            <a:off x="12194400" y="7953438"/>
            <a:ext cx="5443322" cy="4855292"/>
          </a:xfrm>
          <a:prstGeom prst="rect">
            <a:avLst/>
          </a:prstGeom>
        </p:spPr>
        <p:txBody>
          <a:bodyPr>
            <a:normAutofit/>
          </a:bodyPr>
          <a:lstStyle>
            <a:lvl1pPr>
              <a:defRPr sz="2799">
                <a:solidFill>
                  <a:schemeClr val="tx1"/>
                </a:solidFill>
              </a:defRPr>
            </a:lvl1pPr>
          </a:lstStyle>
          <a:p>
            <a:endParaRPr lang="en-US" dirty="0"/>
          </a:p>
        </p:txBody>
      </p:sp>
      <p:sp>
        <p:nvSpPr>
          <p:cNvPr id="20" name="Picture Placeholder 12"/>
          <p:cNvSpPr>
            <a:spLocks noGrp="1"/>
          </p:cNvSpPr>
          <p:nvPr>
            <p:ph type="pic" sz="quarter" idx="17"/>
          </p:nvPr>
        </p:nvSpPr>
        <p:spPr>
          <a:xfrm>
            <a:off x="17673692" y="7953438"/>
            <a:ext cx="5443322" cy="4855292"/>
          </a:xfrm>
          <a:prstGeom prst="rect">
            <a:avLst/>
          </a:prstGeom>
        </p:spPr>
        <p:txBody>
          <a:bodyPr>
            <a:normAutofit/>
          </a:bodyPr>
          <a:lstStyle>
            <a:lvl1pPr>
              <a:defRPr sz="2799">
                <a:solidFill>
                  <a:schemeClr val="tx1"/>
                </a:solidFill>
              </a:defRPr>
            </a:lvl1pPr>
          </a:lstStyle>
          <a:p>
            <a:endParaRPr lang="en-US" dirty="0"/>
          </a:p>
        </p:txBody>
      </p:sp>
    </p:spTree>
    <p:extLst>
      <p:ext uri="{BB962C8B-B14F-4D97-AF65-F5344CB8AC3E}">
        <p14:creationId xmlns:p14="http://schemas.microsoft.com/office/powerpoint/2010/main" val="424202792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206" y="2244726"/>
            <a:ext cx="18283238" cy="4775200"/>
          </a:xfrm>
          <a:prstGeom prst="rect">
            <a:avLst/>
          </a:prstGeom>
        </p:spPr>
        <p:txBody>
          <a:bodyPr anchor="b"/>
          <a:lstStyle>
            <a:lvl1pPr algn="ctr">
              <a:defRPr sz="11997"/>
            </a:lvl1pPr>
          </a:lstStyle>
          <a:p>
            <a:r>
              <a:rPr lang="en-US"/>
              <a:t>Click to edit Master title style</a:t>
            </a:r>
            <a:endParaRPr lang="en-US" dirty="0"/>
          </a:p>
        </p:txBody>
      </p:sp>
      <p:sp>
        <p:nvSpPr>
          <p:cNvPr id="3" name="Subtitle 2"/>
          <p:cNvSpPr>
            <a:spLocks noGrp="1"/>
          </p:cNvSpPr>
          <p:nvPr>
            <p:ph type="subTitle" idx="1"/>
          </p:nvPr>
        </p:nvSpPr>
        <p:spPr>
          <a:xfrm>
            <a:off x="3047206" y="7204076"/>
            <a:ext cx="18283238" cy="3311524"/>
          </a:xfrm>
        </p:spPr>
        <p:txBody>
          <a:bodyPr/>
          <a:lstStyle>
            <a:lvl1pPr marL="0" indent="0" algn="ctr">
              <a:buNone/>
              <a:defRPr sz="4799"/>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r>
              <a:rPr lang="en-US"/>
              <a:t>Click to edit Master subtitle style</a:t>
            </a:r>
            <a:endParaRPr lang="en-US" dirty="0"/>
          </a:p>
        </p:txBody>
      </p:sp>
      <p:sp>
        <p:nvSpPr>
          <p:cNvPr id="4" name="Date Placeholder 3"/>
          <p:cNvSpPr>
            <a:spLocks noGrp="1"/>
          </p:cNvSpPr>
          <p:nvPr>
            <p:ph type="dt" sz="half" idx="10"/>
          </p:nvPr>
        </p:nvSpPr>
        <p:spPr>
          <a:xfrm>
            <a:off x="1675964" y="12712701"/>
            <a:ext cx="5484971" cy="730250"/>
          </a:xfrm>
          <a:prstGeom prst="rect">
            <a:avLst/>
          </a:prstGeom>
        </p:spPr>
        <p:txBody>
          <a:bodyPr/>
          <a:lstStyle/>
          <a:p>
            <a:fld id="{C764DE79-268F-4C1A-8933-263129D2AF90}" type="datetimeFigureOut">
              <a:rPr lang="en-US" dirty="0">
                <a:solidFill>
                  <a:srgbClr val="737572"/>
                </a:solidFill>
              </a:rPr>
              <a:pPr/>
              <a:t>7/13/2018</a:t>
            </a:fld>
            <a:endParaRPr lang="en-US" dirty="0">
              <a:solidFill>
                <a:srgbClr val="737572"/>
              </a:solidFill>
            </a:endParaRPr>
          </a:p>
        </p:txBody>
      </p:sp>
      <p:sp>
        <p:nvSpPr>
          <p:cNvPr id="5" name="Footer Placeholder 4"/>
          <p:cNvSpPr>
            <a:spLocks noGrp="1"/>
          </p:cNvSpPr>
          <p:nvPr>
            <p:ph type="ftr" sz="quarter" idx="11"/>
          </p:nvPr>
        </p:nvSpPr>
        <p:spPr>
          <a:xfrm>
            <a:off x="8075097" y="12712701"/>
            <a:ext cx="8227457" cy="730250"/>
          </a:xfrm>
          <a:prstGeom prst="rect">
            <a:avLst/>
          </a:prstGeom>
        </p:spPr>
        <p:txBody>
          <a:bodyPr/>
          <a:lstStyle/>
          <a:p>
            <a:endParaRPr lang="en-US" dirty="0">
              <a:solidFill>
                <a:srgbClr val="737572"/>
              </a:solidFill>
            </a:endParaRPr>
          </a:p>
        </p:txBody>
      </p:sp>
      <p:sp>
        <p:nvSpPr>
          <p:cNvPr id="6" name="Slide Number Placeholder 5"/>
          <p:cNvSpPr>
            <a:spLocks noGrp="1"/>
          </p:cNvSpPr>
          <p:nvPr>
            <p:ph type="sldNum" sz="quarter" idx="12"/>
          </p:nvPr>
        </p:nvSpPr>
        <p:spPr>
          <a:xfrm>
            <a:off x="17216715" y="12712701"/>
            <a:ext cx="5484971" cy="730250"/>
          </a:xfrm>
          <a:prstGeom prst="rect">
            <a:avLst/>
          </a:prstGeom>
        </p:spPr>
        <p:txBody>
          <a:bodyPr/>
          <a:lstStyle/>
          <a:p>
            <a:fld id="{48F63A3B-78C7-47BE-AE5E-E10140E04643}" type="slidenum">
              <a:rPr lang="en-US" dirty="0">
                <a:solidFill>
                  <a:srgbClr val="737572"/>
                </a:solidFill>
              </a:rPr>
              <a:pPr/>
              <a:t>‹#›</a:t>
            </a:fld>
            <a:endParaRPr lang="en-US" dirty="0">
              <a:solidFill>
                <a:srgbClr val="737572"/>
              </a:solidFill>
            </a:endParaRPr>
          </a:p>
        </p:txBody>
      </p:sp>
    </p:spTree>
    <p:extLst>
      <p:ext uri="{BB962C8B-B14F-4D97-AF65-F5344CB8AC3E}">
        <p14:creationId xmlns:p14="http://schemas.microsoft.com/office/powerpoint/2010/main" val="76477418"/>
      </p:ext>
    </p:extLst>
  </p:cSld>
  <p:clrMapOvr>
    <a:masterClrMapping/>
  </p:clrMapOvr>
  <p:hf hdr="0" ftr="0" dt="0"/>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5964" y="730251"/>
            <a:ext cx="21025723" cy="2651126"/>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675964" y="12712701"/>
            <a:ext cx="5484971" cy="730250"/>
          </a:xfrm>
          <a:prstGeom prst="rect">
            <a:avLst/>
          </a:prstGeom>
        </p:spPr>
        <p:txBody>
          <a:bodyPr/>
          <a:lstStyle/>
          <a:p>
            <a:fld id="{C764DE79-268F-4C1A-8933-263129D2AF90}" type="datetimeFigureOut">
              <a:rPr lang="en-US" dirty="0">
                <a:solidFill>
                  <a:srgbClr val="737572"/>
                </a:solidFill>
              </a:rPr>
              <a:pPr/>
              <a:t>7/13/2018</a:t>
            </a:fld>
            <a:endParaRPr lang="en-US" dirty="0">
              <a:solidFill>
                <a:srgbClr val="737572"/>
              </a:solidFill>
            </a:endParaRPr>
          </a:p>
        </p:txBody>
      </p:sp>
      <p:sp>
        <p:nvSpPr>
          <p:cNvPr id="5" name="Footer Placeholder 4"/>
          <p:cNvSpPr>
            <a:spLocks noGrp="1"/>
          </p:cNvSpPr>
          <p:nvPr>
            <p:ph type="ftr" sz="quarter" idx="11"/>
          </p:nvPr>
        </p:nvSpPr>
        <p:spPr>
          <a:xfrm>
            <a:off x="8075097" y="12712701"/>
            <a:ext cx="8227457" cy="730250"/>
          </a:xfrm>
          <a:prstGeom prst="rect">
            <a:avLst/>
          </a:prstGeom>
        </p:spPr>
        <p:txBody>
          <a:bodyPr/>
          <a:lstStyle/>
          <a:p>
            <a:endParaRPr lang="en-US" dirty="0">
              <a:solidFill>
                <a:srgbClr val="737572"/>
              </a:solidFill>
            </a:endParaRPr>
          </a:p>
        </p:txBody>
      </p:sp>
      <p:sp>
        <p:nvSpPr>
          <p:cNvPr id="6" name="Slide Number Placeholder 5"/>
          <p:cNvSpPr>
            <a:spLocks noGrp="1"/>
          </p:cNvSpPr>
          <p:nvPr>
            <p:ph type="sldNum" sz="quarter" idx="12"/>
          </p:nvPr>
        </p:nvSpPr>
        <p:spPr>
          <a:xfrm>
            <a:off x="17216715" y="12712701"/>
            <a:ext cx="5484971" cy="730250"/>
          </a:xfrm>
          <a:prstGeom prst="rect">
            <a:avLst/>
          </a:prstGeom>
        </p:spPr>
        <p:txBody>
          <a:bodyPr/>
          <a:lstStyle/>
          <a:p>
            <a:fld id="{48F63A3B-78C7-47BE-AE5E-E10140E04643}" type="slidenum">
              <a:rPr lang="en-US" dirty="0">
                <a:solidFill>
                  <a:srgbClr val="737572"/>
                </a:solidFill>
              </a:rPr>
              <a:pPr/>
              <a:t>‹#›</a:t>
            </a:fld>
            <a:endParaRPr lang="en-US" dirty="0">
              <a:solidFill>
                <a:srgbClr val="737572"/>
              </a:solidFill>
            </a:endParaRPr>
          </a:p>
        </p:txBody>
      </p:sp>
    </p:spTree>
    <p:extLst>
      <p:ext uri="{BB962C8B-B14F-4D97-AF65-F5344CB8AC3E}">
        <p14:creationId xmlns:p14="http://schemas.microsoft.com/office/powerpoint/2010/main" val="3288479078"/>
      </p:ext>
    </p:extLst>
  </p:cSld>
  <p:clrMapOvr>
    <a:masterClrMapping/>
  </p:clrMapOvr>
  <p:hf hdr="0" ftr="0" dt="0"/>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267" y="3419477"/>
            <a:ext cx="21025723" cy="5705474"/>
          </a:xfrm>
          <a:prstGeom prst="rect">
            <a:avLst/>
          </a:prstGeom>
        </p:spPr>
        <p:txBody>
          <a:bodyPr anchor="b"/>
          <a:lstStyle>
            <a:lvl1pPr>
              <a:defRPr sz="11997"/>
            </a:lvl1pPr>
          </a:lstStyle>
          <a:p>
            <a:r>
              <a:rPr lang="en-US"/>
              <a:t>Click to edit Master title style</a:t>
            </a:r>
            <a:endParaRPr lang="en-US" dirty="0"/>
          </a:p>
        </p:txBody>
      </p:sp>
      <p:sp>
        <p:nvSpPr>
          <p:cNvPr id="3" name="Text Placeholder 2"/>
          <p:cNvSpPr>
            <a:spLocks noGrp="1"/>
          </p:cNvSpPr>
          <p:nvPr>
            <p:ph type="body" idx="1"/>
          </p:nvPr>
        </p:nvSpPr>
        <p:spPr>
          <a:xfrm>
            <a:off x="1663267" y="9178927"/>
            <a:ext cx="21025723" cy="3000374"/>
          </a:xfrm>
        </p:spPr>
        <p:txBody>
          <a:bodyPr/>
          <a:lstStyle>
            <a:lvl1pPr marL="0" indent="0">
              <a:buNone/>
              <a:defRPr sz="4799">
                <a:solidFill>
                  <a:schemeClr val="tx1">
                    <a:tint val="75000"/>
                  </a:schemeClr>
                </a:solidFill>
              </a:defRPr>
            </a:lvl1pPr>
            <a:lvl2pPr marL="914171" indent="0">
              <a:buNone/>
              <a:defRPr sz="3999">
                <a:solidFill>
                  <a:schemeClr val="tx1">
                    <a:tint val="75000"/>
                  </a:schemeClr>
                </a:solidFill>
              </a:defRPr>
            </a:lvl2pPr>
            <a:lvl3pPr marL="1828343" indent="0">
              <a:buNone/>
              <a:defRPr sz="3599">
                <a:solidFill>
                  <a:schemeClr val="tx1">
                    <a:tint val="75000"/>
                  </a:schemeClr>
                </a:solidFill>
              </a:defRPr>
            </a:lvl3pPr>
            <a:lvl4pPr marL="2742514" indent="0">
              <a:buNone/>
              <a:defRPr sz="3199">
                <a:solidFill>
                  <a:schemeClr val="tx1">
                    <a:tint val="75000"/>
                  </a:schemeClr>
                </a:solidFill>
              </a:defRPr>
            </a:lvl4pPr>
            <a:lvl5pPr marL="3656686" indent="0">
              <a:buNone/>
              <a:defRPr sz="3199">
                <a:solidFill>
                  <a:schemeClr val="tx1">
                    <a:tint val="75000"/>
                  </a:schemeClr>
                </a:solidFill>
              </a:defRPr>
            </a:lvl5pPr>
            <a:lvl6pPr marL="4570857" indent="0">
              <a:buNone/>
              <a:defRPr sz="3199">
                <a:solidFill>
                  <a:schemeClr val="tx1">
                    <a:tint val="75000"/>
                  </a:schemeClr>
                </a:solidFill>
              </a:defRPr>
            </a:lvl6pPr>
            <a:lvl7pPr marL="5485028" indent="0">
              <a:buNone/>
              <a:defRPr sz="3199">
                <a:solidFill>
                  <a:schemeClr val="tx1">
                    <a:tint val="75000"/>
                  </a:schemeClr>
                </a:solidFill>
              </a:defRPr>
            </a:lvl7pPr>
            <a:lvl8pPr marL="6399200" indent="0">
              <a:buNone/>
              <a:defRPr sz="3199">
                <a:solidFill>
                  <a:schemeClr val="tx1">
                    <a:tint val="75000"/>
                  </a:schemeClr>
                </a:solidFill>
              </a:defRPr>
            </a:lvl8pPr>
            <a:lvl9pPr marL="7313371" indent="0">
              <a:buNone/>
              <a:defRPr sz="319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675964" y="12712701"/>
            <a:ext cx="5484971" cy="730250"/>
          </a:xfrm>
          <a:prstGeom prst="rect">
            <a:avLst/>
          </a:prstGeom>
        </p:spPr>
        <p:txBody>
          <a:bodyPr/>
          <a:lstStyle/>
          <a:p>
            <a:fld id="{C764DE79-268F-4C1A-8933-263129D2AF90}" type="datetimeFigureOut">
              <a:rPr lang="en-US" dirty="0">
                <a:solidFill>
                  <a:srgbClr val="737572"/>
                </a:solidFill>
              </a:rPr>
              <a:pPr/>
              <a:t>7/13/2018</a:t>
            </a:fld>
            <a:endParaRPr lang="en-US" dirty="0">
              <a:solidFill>
                <a:srgbClr val="737572"/>
              </a:solidFill>
            </a:endParaRPr>
          </a:p>
        </p:txBody>
      </p:sp>
      <p:sp>
        <p:nvSpPr>
          <p:cNvPr id="5" name="Footer Placeholder 4"/>
          <p:cNvSpPr>
            <a:spLocks noGrp="1"/>
          </p:cNvSpPr>
          <p:nvPr>
            <p:ph type="ftr" sz="quarter" idx="11"/>
          </p:nvPr>
        </p:nvSpPr>
        <p:spPr>
          <a:xfrm>
            <a:off x="8075097" y="12712701"/>
            <a:ext cx="8227457" cy="730250"/>
          </a:xfrm>
          <a:prstGeom prst="rect">
            <a:avLst/>
          </a:prstGeom>
        </p:spPr>
        <p:txBody>
          <a:bodyPr/>
          <a:lstStyle/>
          <a:p>
            <a:endParaRPr lang="en-US" dirty="0">
              <a:solidFill>
                <a:srgbClr val="737572"/>
              </a:solidFill>
            </a:endParaRPr>
          </a:p>
        </p:txBody>
      </p:sp>
      <p:sp>
        <p:nvSpPr>
          <p:cNvPr id="6" name="Slide Number Placeholder 5"/>
          <p:cNvSpPr>
            <a:spLocks noGrp="1"/>
          </p:cNvSpPr>
          <p:nvPr>
            <p:ph type="sldNum" sz="quarter" idx="12"/>
          </p:nvPr>
        </p:nvSpPr>
        <p:spPr>
          <a:xfrm>
            <a:off x="17216715" y="12712701"/>
            <a:ext cx="5484971" cy="730250"/>
          </a:xfrm>
          <a:prstGeom prst="rect">
            <a:avLst/>
          </a:prstGeom>
        </p:spPr>
        <p:txBody>
          <a:bodyPr/>
          <a:lstStyle/>
          <a:p>
            <a:fld id="{48F63A3B-78C7-47BE-AE5E-E10140E04643}" type="slidenum">
              <a:rPr lang="en-US" dirty="0">
                <a:solidFill>
                  <a:srgbClr val="737572"/>
                </a:solidFill>
              </a:rPr>
              <a:pPr/>
              <a:t>‹#›</a:t>
            </a:fld>
            <a:endParaRPr lang="en-US" dirty="0">
              <a:solidFill>
                <a:srgbClr val="737572"/>
              </a:solidFill>
            </a:endParaRPr>
          </a:p>
        </p:txBody>
      </p:sp>
    </p:spTree>
    <p:extLst>
      <p:ext uri="{BB962C8B-B14F-4D97-AF65-F5344CB8AC3E}">
        <p14:creationId xmlns:p14="http://schemas.microsoft.com/office/powerpoint/2010/main" val="1239079379"/>
      </p:ext>
    </p:extLst>
  </p:cSld>
  <p:clrMapOvr>
    <a:masterClrMapping/>
  </p:clrMapOvr>
  <p:hf hdr="0" ftr="0" dt="0"/>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5964" y="730251"/>
            <a:ext cx="21025723" cy="2651126"/>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675964" y="3651250"/>
            <a:ext cx="10360501"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1185" y="3651250"/>
            <a:ext cx="10360501"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675964" y="12712701"/>
            <a:ext cx="5484971" cy="730250"/>
          </a:xfrm>
          <a:prstGeom prst="rect">
            <a:avLst/>
          </a:prstGeom>
        </p:spPr>
        <p:txBody>
          <a:bodyPr/>
          <a:lstStyle/>
          <a:p>
            <a:fld id="{C764DE79-268F-4C1A-8933-263129D2AF90}" type="datetimeFigureOut">
              <a:rPr lang="en-US" dirty="0">
                <a:solidFill>
                  <a:srgbClr val="737572"/>
                </a:solidFill>
              </a:rPr>
              <a:pPr/>
              <a:t>7/13/2018</a:t>
            </a:fld>
            <a:endParaRPr lang="en-US" dirty="0">
              <a:solidFill>
                <a:srgbClr val="737572"/>
              </a:solidFill>
            </a:endParaRPr>
          </a:p>
        </p:txBody>
      </p:sp>
      <p:sp>
        <p:nvSpPr>
          <p:cNvPr id="6" name="Footer Placeholder 5"/>
          <p:cNvSpPr>
            <a:spLocks noGrp="1"/>
          </p:cNvSpPr>
          <p:nvPr>
            <p:ph type="ftr" sz="quarter" idx="11"/>
          </p:nvPr>
        </p:nvSpPr>
        <p:spPr>
          <a:xfrm>
            <a:off x="8075097" y="12712701"/>
            <a:ext cx="8227457" cy="730250"/>
          </a:xfrm>
          <a:prstGeom prst="rect">
            <a:avLst/>
          </a:prstGeom>
        </p:spPr>
        <p:txBody>
          <a:bodyPr/>
          <a:lstStyle/>
          <a:p>
            <a:endParaRPr lang="en-US" dirty="0">
              <a:solidFill>
                <a:srgbClr val="737572"/>
              </a:solidFill>
            </a:endParaRPr>
          </a:p>
        </p:txBody>
      </p:sp>
      <p:sp>
        <p:nvSpPr>
          <p:cNvPr id="7" name="Slide Number Placeholder 6"/>
          <p:cNvSpPr>
            <a:spLocks noGrp="1"/>
          </p:cNvSpPr>
          <p:nvPr>
            <p:ph type="sldNum" sz="quarter" idx="12"/>
          </p:nvPr>
        </p:nvSpPr>
        <p:spPr>
          <a:xfrm>
            <a:off x="17216715" y="12712701"/>
            <a:ext cx="5484971" cy="730250"/>
          </a:xfrm>
          <a:prstGeom prst="rect">
            <a:avLst/>
          </a:prstGeom>
        </p:spPr>
        <p:txBody>
          <a:bodyPr/>
          <a:lstStyle/>
          <a:p>
            <a:fld id="{48F63A3B-78C7-47BE-AE5E-E10140E04643}" type="slidenum">
              <a:rPr lang="en-US" dirty="0">
                <a:solidFill>
                  <a:srgbClr val="737572"/>
                </a:solidFill>
              </a:rPr>
              <a:pPr/>
              <a:t>‹#›</a:t>
            </a:fld>
            <a:endParaRPr lang="en-US" dirty="0">
              <a:solidFill>
                <a:srgbClr val="737572"/>
              </a:solidFill>
            </a:endParaRPr>
          </a:p>
        </p:txBody>
      </p:sp>
    </p:spTree>
    <p:extLst>
      <p:ext uri="{BB962C8B-B14F-4D97-AF65-F5344CB8AC3E}">
        <p14:creationId xmlns:p14="http://schemas.microsoft.com/office/powerpoint/2010/main" val="2452706326"/>
      </p:ext>
    </p:extLst>
  </p:cSld>
  <p:clrMapOvr>
    <a:masterClrMapping/>
  </p:clrMapOvr>
  <p:hf hdr="0" ftr="0" dt="0"/>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139" y="730251"/>
            <a:ext cx="21025723" cy="2651126"/>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1679139" y="3362326"/>
            <a:ext cx="10312888"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Click to edit Master text styles</a:t>
            </a:r>
          </a:p>
        </p:txBody>
      </p:sp>
      <p:sp>
        <p:nvSpPr>
          <p:cNvPr id="4" name="Content Placeholder 3"/>
          <p:cNvSpPr>
            <a:spLocks noGrp="1"/>
          </p:cNvSpPr>
          <p:nvPr>
            <p:ph sz="half" idx="2"/>
          </p:nvPr>
        </p:nvSpPr>
        <p:spPr>
          <a:xfrm>
            <a:off x="1679139" y="5010150"/>
            <a:ext cx="10312888"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1186" y="3362326"/>
            <a:ext cx="10363676"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Click to edit Master text styles</a:t>
            </a:r>
          </a:p>
        </p:txBody>
      </p:sp>
      <p:sp>
        <p:nvSpPr>
          <p:cNvPr id="6" name="Content Placeholder 5"/>
          <p:cNvSpPr>
            <a:spLocks noGrp="1"/>
          </p:cNvSpPr>
          <p:nvPr>
            <p:ph sz="quarter" idx="4"/>
          </p:nvPr>
        </p:nvSpPr>
        <p:spPr>
          <a:xfrm>
            <a:off x="12341186" y="5010150"/>
            <a:ext cx="103636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675964" y="12712701"/>
            <a:ext cx="5484971" cy="730250"/>
          </a:xfrm>
          <a:prstGeom prst="rect">
            <a:avLst/>
          </a:prstGeom>
        </p:spPr>
        <p:txBody>
          <a:bodyPr/>
          <a:lstStyle/>
          <a:p>
            <a:fld id="{C764DE79-268F-4C1A-8933-263129D2AF90}" type="datetimeFigureOut">
              <a:rPr lang="en-US" dirty="0">
                <a:solidFill>
                  <a:srgbClr val="737572"/>
                </a:solidFill>
              </a:rPr>
              <a:pPr/>
              <a:t>7/13/2018</a:t>
            </a:fld>
            <a:endParaRPr lang="en-US" dirty="0">
              <a:solidFill>
                <a:srgbClr val="737572"/>
              </a:solidFill>
            </a:endParaRPr>
          </a:p>
        </p:txBody>
      </p:sp>
      <p:sp>
        <p:nvSpPr>
          <p:cNvPr id="8" name="Footer Placeholder 7"/>
          <p:cNvSpPr>
            <a:spLocks noGrp="1"/>
          </p:cNvSpPr>
          <p:nvPr>
            <p:ph type="ftr" sz="quarter" idx="11"/>
          </p:nvPr>
        </p:nvSpPr>
        <p:spPr>
          <a:xfrm>
            <a:off x="8075097" y="12712701"/>
            <a:ext cx="8227457" cy="730250"/>
          </a:xfrm>
          <a:prstGeom prst="rect">
            <a:avLst/>
          </a:prstGeom>
        </p:spPr>
        <p:txBody>
          <a:bodyPr/>
          <a:lstStyle/>
          <a:p>
            <a:endParaRPr lang="en-US" dirty="0">
              <a:solidFill>
                <a:srgbClr val="737572"/>
              </a:solidFill>
            </a:endParaRPr>
          </a:p>
        </p:txBody>
      </p:sp>
      <p:sp>
        <p:nvSpPr>
          <p:cNvPr id="9" name="Slide Number Placeholder 8"/>
          <p:cNvSpPr>
            <a:spLocks noGrp="1"/>
          </p:cNvSpPr>
          <p:nvPr>
            <p:ph type="sldNum" sz="quarter" idx="12"/>
          </p:nvPr>
        </p:nvSpPr>
        <p:spPr>
          <a:xfrm>
            <a:off x="17216715" y="12712701"/>
            <a:ext cx="5484971" cy="730250"/>
          </a:xfrm>
          <a:prstGeom prst="rect">
            <a:avLst/>
          </a:prstGeom>
        </p:spPr>
        <p:txBody>
          <a:bodyPr/>
          <a:lstStyle/>
          <a:p>
            <a:fld id="{48F63A3B-78C7-47BE-AE5E-E10140E04643}" type="slidenum">
              <a:rPr lang="en-US" dirty="0">
                <a:solidFill>
                  <a:srgbClr val="737572"/>
                </a:solidFill>
              </a:rPr>
              <a:pPr/>
              <a:t>‹#›</a:t>
            </a:fld>
            <a:endParaRPr lang="en-US" dirty="0">
              <a:solidFill>
                <a:srgbClr val="737572"/>
              </a:solidFill>
            </a:endParaRPr>
          </a:p>
        </p:txBody>
      </p:sp>
    </p:spTree>
    <p:extLst>
      <p:ext uri="{BB962C8B-B14F-4D97-AF65-F5344CB8AC3E}">
        <p14:creationId xmlns:p14="http://schemas.microsoft.com/office/powerpoint/2010/main" val="1891610534"/>
      </p:ext>
    </p:extLst>
  </p:cSld>
  <p:clrMapOvr>
    <a:masterClrMapping/>
  </p:clrMapOvr>
  <p:hf hdr="0" ftr="0" dt="0"/>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5964" y="730251"/>
            <a:ext cx="21025723" cy="2651126"/>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1675964" y="12712701"/>
            <a:ext cx="5484971" cy="730250"/>
          </a:xfrm>
          <a:prstGeom prst="rect">
            <a:avLst/>
          </a:prstGeom>
        </p:spPr>
        <p:txBody>
          <a:bodyPr/>
          <a:lstStyle/>
          <a:p>
            <a:fld id="{C764DE79-268F-4C1A-8933-263129D2AF90}" type="datetimeFigureOut">
              <a:rPr lang="en-US" dirty="0">
                <a:solidFill>
                  <a:srgbClr val="737572"/>
                </a:solidFill>
              </a:rPr>
              <a:pPr/>
              <a:t>7/13/2018</a:t>
            </a:fld>
            <a:endParaRPr lang="en-US" dirty="0">
              <a:solidFill>
                <a:srgbClr val="737572"/>
              </a:solidFill>
            </a:endParaRPr>
          </a:p>
        </p:txBody>
      </p:sp>
      <p:sp>
        <p:nvSpPr>
          <p:cNvPr id="4" name="Footer Placeholder 3"/>
          <p:cNvSpPr>
            <a:spLocks noGrp="1"/>
          </p:cNvSpPr>
          <p:nvPr>
            <p:ph type="ftr" sz="quarter" idx="11"/>
          </p:nvPr>
        </p:nvSpPr>
        <p:spPr>
          <a:xfrm>
            <a:off x="8075097" y="12712701"/>
            <a:ext cx="8227457" cy="730250"/>
          </a:xfrm>
          <a:prstGeom prst="rect">
            <a:avLst/>
          </a:prstGeom>
        </p:spPr>
        <p:txBody>
          <a:bodyPr/>
          <a:lstStyle/>
          <a:p>
            <a:endParaRPr lang="en-US" dirty="0">
              <a:solidFill>
                <a:srgbClr val="737572"/>
              </a:solidFill>
            </a:endParaRPr>
          </a:p>
        </p:txBody>
      </p:sp>
      <p:sp>
        <p:nvSpPr>
          <p:cNvPr id="5" name="Slide Number Placeholder 4"/>
          <p:cNvSpPr>
            <a:spLocks noGrp="1"/>
          </p:cNvSpPr>
          <p:nvPr>
            <p:ph type="sldNum" sz="quarter" idx="12"/>
          </p:nvPr>
        </p:nvSpPr>
        <p:spPr>
          <a:xfrm>
            <a:off x="17216715" y="12712701"/>
            <a:ext cx="5484971" cy="730250"/>
          </a:xfrm>
          <a:prstGeom prst="rect">
            <a:avLst/>
          </a:prstGeom>
        </p:spPr>
        <p:txBody>
          <a:bodyPr/>
          <a:lstStyle/>
          <a:p>
            <a:fld id="{48F63A3B-78C7-47BE-AE5E-E10140E04643}" type="slidenum">
              <a:rPr lang="en-US" dirty="0">
                <a:solidFill>
                  <a:srgbClr val="737572"/>
                </a:solidFill>
              </a:rPr>
              <a:pPr/>
              <a:t>‹#›</a:t>
            </a:fld>
            <a:endParaRPr lang="en-US" dirty="0">
              <a:solidFill>
                <a:srgbClr val="737572"/>
              </a:solidFill>
            </a:endParaRPr>
          </a:p>
        </p:txBody>
      </p:sp>
    </p:spTree>
    <p:extLst>
      <p:ext uri="{BB962C8B-B14F-4D97-AF65-F5344CB8AC3E}">
        <p14:creationId xmlns:p14="http://schemas.microsoft.com/office/powerpoint/2010/main" val="1421688925"/>
      </p:ext>
    </p:extLst>
  </p:cSld>
  <p:clrMapOvr>
    <a:masterClrMapping/>
  </p:clrMapOvr>
  <p:hf hdr="0" ftr="0" dt="0"/>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317648" y="9359901"/>
            <a:ext cx="5484971" cy="730250"/>
          </a:xfrm>
          <a:prstGeom prst="rect">
            <a:avLst/>
          </a:prstGeom>
        </p:spPr>
        <p:txBody>
          <a:bodyPr/>
          <a:lstStyle/>
          <a:p>
            <a:fld id="{C764DE79-268F-4C1A-8933-263129D2AF90}" type="datetimeFigureOut">
              <a:rPr lang="en-US" dirty="0">
                <a:solidFill>
                  <a:srgbClr val="737572"/>
                </a:solidFill>
              </a:rPr>
              <a:pPr/>
              <a:t>7/13/2018</a:t>
            </a:fld>
            <a:endParaRPr lang="en-US" dirty="0">
              <a:solidFill>
                <a:srgbClr val="737572"/>
              </a:solidFill>
            </a:endParaRPr>
          </a:p>
        </p:txBody>
      </p:sp>
      <p:sp>
        <p:nvSpPr>
          <p:cNvPr id="3" name="Footer Placeholder 2"/>
          <p:cNvSpPr>
            <a:spLocks noGrp="1"/>
          </p:cNvSpPr>
          <p:nvPr>
            <p:ph type="ftr" sz="quarter" idx="11"/>
          </p:nvPr>
        </p:nvSpPr>
        <p:spPr>
          <a:xfrm>
            <a:off x="8075097" y="12712701"/>
            <a:ext cx="8227457" cy="730250"/>
          </a:xfrm>
          <a:prstGeom prst="rect">
            <a:avLst/>
          </a:prstGeom>
        </p:spPr>
        <p:txBody>
          <a:bodyPr/>
          <a:lstStyle/>
          <a:p>
            <a:endParaRPr lang="en-US" dirty="0">
              <a:solidFill>
                <a:srgbClr val="737572"/>
              </a:solidFill>
            </a:endParaRPr>
          </a:p>
        </p:txBody>
      </p:sp>
      <p:sp>
        <p:nvSpPr>
          <p:cNvPr id="4" name="Slide Number Placeholder 3"/>
          <p:cNvSpPr>
            <a:spLocks noGrp="1"/>
          </p:cNvSpPr>
          <p:nvPr>
            <p:ph type="sldNum" sz="quarter" idx="12"/>
          </p:nvPr>
        </p:nvSpPr>
        <p:spPr>
          <a:xfrm>
            <a:off x="17216715" y="12712701"/>
            <a:ext cx="5484971" cy="730250"/>
          </a:xfrm>
          <a:prstGeom prst="rect">
            <a:avLst/>
          </a:prstGeom>
        </p:spPr>
        <p:txBody>
          <a:bodyPr/>
          <a:lstStyle/>
          <a:p>
            <a:fld id="{48F63A3B-78C7-47BE-AE5E-E10140E04643}" type="slidenum">
              <a:rPr lang="en-US" dirty="0">
                <a:solidFill>
                  <a:srgbClr val="737572"/>
                </a:solidFill>
              </a:rPr>
              <a:pPr/>
              <a:t>‹#›</a:t>
            </a:fld>
            <a:endParaRPr lang="en-US" dirty="0">
              <a:solidFill>
                <a:srgbClr val="737572"/>
              </a:solidFill>
            </a:endParaRPr>
          </a:p>
        </p:txBody>
      </p:sp>
    </p:spTree>
    <p:extLst>
      <p:ext uri="{BB962C8B-B14F-4D97-AF65-F5344CB8AC3E}">
        <p14:creationId xmlns:p14="http://schemas.microsoft.com/office/powerpoint/2010/main" val="255034681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40" y="914400"/>
            <a:ext cx="7862426" cy="3200400"/>
          </a:xfrm>
          <a:prstGeom prst="rect">
            <a:avLst/>
          </a:prstGeom>
        </p:spPr>
        <p:txBody>
          <a:bodyPr anchor="b"/>
          <a:lstStyle>
            <a:lvl1pPr>
              <a:defRPr sz="6398"/>
            </a:lvl1pPr>
          </a:lstStyle>
          <a:p>
            <a:r>
              <a:rPr lang="en-US"/>
              <a:t>Click to edit Master title style</a:t>
            </a:r>
            <a:endParaRPr lang="en-US" dirty="0"/>
          </a:p>
        </p:txBody>
      </p:sp>
      <p:sp>
        <p:nvSpPr>
          <p:cNvPr id="3" name="Content Placeholder 2"/>
          <p:cNvSpPr>
            <a:spLocks noGrp="1"/>
          </p:cNvSpPr>
          <p:nvPr>
            <p:ph idx="1"/>
          </p:nvPr>
        </p:nvSpPr>
        <p:spPr>
          <a:xfrm>
            <a:off x="10363677" y="1974851"/>
            <a:ext cx="12341185" cy="9747250"/>
          </a:xfrm>
        </p:spPr>
        <p:txBody>
          <a:bodyPr/>
          <a:lstStyle>
            <a:lvl1pPr>
              <a:defRPr sz="6398"/>
            </a:lvl1pPr>
            <a:lvl2pPr>
              <a:defRPr sz="5599"/>
            </a:lvl2pPr>
            <a:lvl3pPr>
              <a:defRPr sz="4799"/>
            </a:lvl3pPr>
            <a:lvl4pPr>
              <a:defRPr sz="3999"/>
            </a:lvl4pPr>
            <a:lvl5pPr>
              <a:defRPr sz="3999"/>
            </a:lvl5pPr>
            <a:lvl6pPr>
              <a:defRPr sz="3999"/>
            </a:lvl6pPr>
            <a:lvl7pPr>
              <a:defRPr sz="3999"/>
            </a:lvl7pPr>
            <a:lvl8pPr>
              <a:defRPr sz="3999"/>
            </a:lvl8pPr>
            <a:lvl9pPr>
              <a:defRPr sz="3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Click to edit Master text styles</a:t>
            </a:r>
          </a:p>
        </p:txBody>
      </p:sp>
      <p:sp>
        <p:nvSpPr>
          <p:cNvPr id="5" name="Date Placeholder 4"/>
          <p:cNvSpPr>
            <a:spLocks noGrp="1"/>
          </p:cNvSpPr>
          <p:nvPr>
            <p:ph type="dt" sz="half" idx="10"/>
          </p:nvPr>
        </p:nvSpPr>
        <p:spPr>
          <a:xfrm>
            <a:off x="1675964" y="12712701"/>
            <a:ext cx="5484971" cy="730250"/>
          </a:xfrm>
          <a:prstGeom prst="rect">
            <a:avLst/>
          </a:prstGeom>
        </p:spPr>
        <p:txBody>
          <a:bodyPr/>
          <a:lstStyle/>
          <a:p>
            <a:fld id="{C764DE79-268F-4C1A-8933-263129D2AF90}" type="datetimeFigureOut">
              <a:rPr lang="en-US" dirty="0">
                <a:solidFill>
                  <a:srgbClr val="737572"/>
                </a:solidFill>
              </a:rPr>
              <a:pPr/>
              <a:t>7/13/2018</a:t>
            </a:fld>
            <a:endParaRPr lang="en-US" dirty="0">
              <a:solidFill>
                <a:srgbClr val="737572"/>
              </a:solidFill>
            </a:endParaRPr>
          </a:p>
        </p:txBody>
      </p:sp>
      <p:sp>
        <p:nvSpPr>
          <p:cNvPr id="6" name="Footer Placeholder 5"/>
          <p:cNvSpPr>
            <a:spLocks noGrp="1"/>
          </p:cNvSpPr>
          <p:nvPr>
            <p:ph type="ftr" sz="quarter" idx="11"/>
          </p:nvPr>
        </p:nvSpPr>
        <p:spPr>
          <a:xfrm>
            <a:off x="8075097" y="12712701"/>
            <a:ext cx="8227457" cy="730250"/>
          </a:xfrm>
          <a:prstGeom prst="rect">
            <a:avLst/>
          </a:prstGeom>
        </p:spPr>
        <p:txBody>
          <a:bodyPr/>
          <a:lstStyle/>
          <a:p>
            <a:endParaRPr lang="en-US" dirty="0">
              <a:solidFill>
                <a:srgbClr val="737572"/>
              </a:solidFill>
            </a:endParaRPr>
          </a:p>
        </p:txBody>
      </p:sp>
      <p:sp>
        <p:nvSpPr>
          <p:cNvPr id="7" name="Slide Number Placeholder 6"/>
          <p:cNvSpPr>
            <a:spLocks noGrp="1"/>
          </p:cNvSpPr>
          <p:nvPr>
            <p:ph type="sldNum" sz="quarter" idx="12"/>
          </p:nvPr>
        </p:nvSpPr>
        <p:spPr>
          <a:xfrm>
            <a:off x="17216715" y="12712701"/>
            <a:ext cx="5484971" cy="730250"/>
          </a:xfrm>
          <a:prstGeom prst="rect">
            <a:avLst/>
          </a:prstGeom>
        </p:spPr>
        <p:txBody>
          <a:bodyPr/>
          <a:lstStyle/>
          <a:p>
            <a:fld id="{48F63A3B-78C7-47BE-AE5E-E10140E04643}" type="slidenum">
              <a:rPr lang="en-US" dirty="0">
                <a:solidFill>
                  <a:srgbClr val="737572"/>
                </a:solidFill>
              </a:rPr>
              <a:pPr/>
              <a:t>‹#›</a:t>
            </a:fld>
            <a:endParaRPr lang="en-US" dirty="0">
              <a:solidFill>
                <a:srgbClr val="737572"/>
              </a:solidFill>
            </a:endParaRPr>
          </a:p>
        </p:txBody>
      </p:sp>
    </p:spTree>
    <p:extLst>
      <p:ext uri="{BB962C8B-B14F-4D97-AF65-F5344CB8AC3E}">
        <p14:creationId xmlns:p14="http://schemas.microsoft.com/office/powerpoint/2010/main" val="1794078580"/>
      </p:ext>
    </p:extLst>
  </p:cSld>
  <p:clrMapOvr>
    <a:masterClrMapping/>
  </p:clrMapOvr>
  <p:hf hdr="0" ftr="0" dt="0"/>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40" y="914400"/>
            <a:ext cx="7862426" cy="3200400"/>
          </a:xfrm>
          <a:prstGeom prst="rect">
            <a:avLst/>
          </a:prstGeom>
        </p:spPr>
        <p:txBody>
          <a:bodyPr anchor="b"/>
          <a:lstStyle>
            <a:lvl1pPr>
              <a:defRPr sz="6398"/>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3677" y="1974851"/>
            <a:ext cx="12341185" cy="9747250"/>
          </a:xfrm>
        </p:spPr>
        <p:txBody>
          <a:bodyPr anchor="t"/>
          <a:lstStyle>
            <a:lvl1pPr marL="0" indent="0">
              <a:buNone/>
              <a:defRPr sz="6398"/>
            </a:lvl1pPr>
            <a:lvl2pPr marL="914171" indent="0">
              <a:buNone/>
              <a:defRPr sz="5599"/>
            </a:lvl2pPr>
            <a:lvl3pPr marL="1828343" indent="0">
              <a:buNone/>
              <a:defRPr sz="4799"/>
            </a:lvl3pPr>
            <a:lvl4pPr marL="2742514" indent="0">
              <a:buNone/>
              <a:defRPr sz="3999"/>
            </a:lvl4pPr>
            <a:lvl5pPr marL="3656686" indent="0">
              <a:buNone/>
              <a:defRPr sz="3999"/>
            </a:lvl5pPr>
            <a:lvl6pPr marL="4570857" indent="0">
              <a:buNone/>
              <a:defRPr sz="3999"/>
            </a:lvl6pPr>
            <a:lvl7pPr marL="5485028" indent="0">
              <a:buNone/>
              <a:defRPr sz="3999"/>
            </a:lvl7pPr>
            <a:lvl8pPr marL="6399200" indent="0">
              <a:buNone/>
              <a:defRPr sz="3999"/>
            </a:lvl8pPr>
            <a:lvl9pPr marL="7313371" indent="0">
              <a:buNone/>
              <a:defRPr sz="3999"/>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Click to edit Master text styles</a:t>
            </a:r>
          </a:p>
        </p:txBody>
      </p:sp>
      <p:sp>
        <p:nvSpPr>
          <p:cNvPr id="5" name="Date Placeholder 4"/>
          <p:cNvSpPr>
            <a:spLocks noGrp="1"/>
          </p:cNvSpPr>
          <p:nvPr>
            <p:ph type="dt" sz="half" idx="10"/>
          </p:nvPr>
        </p:nvSpPr>
        <p:spPr>
          <a:xfrm>
            <a:off x="1675964" y="12712701"/>
            <a:ext cx="5484971" cy="730250"/>
          </a:xfrm>
          <a:prstGeom prst="rect">
            <a:avLst/>
          </a:prstGeom>
        </p:spPr>
        <p:txBody>
          <a:bodyPr/>
          <a:lstStyle/>
          <a:p>
            <a:fld id="{C764DE79-268F-4C1A-8933-263129D2AF90}" type="datetimeFigureOut">
              <a:rPr lang="en-US" dirty="0">
                <a:solidFill>
                  <a:srgbClr val="737572"/>
                </a:solidFill>
              </a:rPr>
              <a:pPr/>
              <a:t>7/13/2018</a:t>
            </a:fld>
            <a:endParaRPr lang="en-US" dirty="0">
              <a:solidFill>
                <a:srgbClr val="737572"/>
              </a:solidFill>
            </a:endParaRPr>
          </a:p>
        </p:txBody>
      </p:sp>
      <p:sp>
        <p:nvSpPr>
          <p:cNvPr id="6" name="Footer Placeholder 5"/>
          <p:cNvSpPr>
            <a:spLocks noGrp="1"/>
          </p:cNvSpPr>
          <p:nvPr>
            <p:ph type="ftr" sz="quarter" idx="11"/>
          </p:nvPr>
        </p:nvSpPr>
        <p:spPr>
          <a:xfrm>
            <a:off x="8075097" y="12712701"/>
            <a:ext cx="8227457" cy="730250"/>
          </a:xfrm>
          <a:prstGeom prst="rect">
            <a:avLst/>
          </a:prstGeom>
        </p:spPr>
        <p:txBody>
          <a:bodyPr/>
          <a:lstStyle/>
          <a:p>
            <a:endParaRPr lang="en-US" dirty="0">
              <a:solidFill>
                <a:srgbClr val="737572"/>
              </a:solidFill>
            </a:endParaRPr>
          </a:p>
        </p:txBody>
      </p:sp>
      <p:sp>
        <p:nvSpPr>
          <p:cNvPr id="7" name="Slide Number Placeholder 6"/>
          <p:cNvSpPr>
            <a:spLocks noGrp="1"/>
          </p:cNvSpPr>
          <p:nvPr>
            <p:ph type="sldNum" sz="quarter" idx="12"/>
          </p:nvPr>
        </p:nvSpPr>
        <p:spPr>
          <a:xfrm>
            <a:off x="17216715" y="12712701"/>
            <a:ext cx="5484971" cy="730250"/>
          </a:xfrm>
          <a:prstGeom prst="rect">
            <a:avLst/>
          </a:prstGeom>
        </p:spPr>
        <p:txBody>
          <a:bodyPr/>
          <a:lstStyle/>
          <a:p>
            <a:fld id="{48F63A3B-78C7-47BE-AE5E-E10140E04643}" type="slidenum">
              <a:rPr lang="en-US" dirty="0">
                <a:solidFill>
                  <a:srgbClr val="737572"/>
                </a:solidFill>
              </a:rPr>
              <a:pPr/>
              <a:t>‹#›</a:t>
            </a:fld>
            <a:endParaRPr lang="en-US" dirty="0">
              <a:solidFill>
                <a:srgbClr val="737572"/>
              </a:solidFill>
            </a:endParaRPr>
          </a:p>
        </p:txBody>
      </p:sp>
    </p:spTree>
    <p:extLst>
      <p:ext uri="{BB962C8B-B14F-4D97-AF65-F5344CB8AC3E}">
        <p14:creationId xmlns:p14="http://schemas.microsoft.com/office/powerpoint/2010/main" val="37955787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206" y="2244726"/>
            <a:ext cx="18283238" cy="4775200"/>
          </a:xfrm>
          <a:prstGeom prst="rect">
            <a:avLst/>
          </a:prstGeom>
        </p:spPr>
        <p:txBody>
          <a:bodyPr anchor="b"/>
          <a:lstStyle>
            <a:lvl1pPr algn="ctr">
              <a:defRPr sz="11997"/>
            </a:lvl1pPr>
          </a:lstStyle>
          <a:p>
            <a:r>
              <a:rPr lang="en-US"/>
              <a:t>Click to edit Master title style</a:t>
            </a:r>
            <a:endParaRPr lang="en-US" dirty="0"/>
          </a:p>
        </p:txBody>
      </p:sp>
      <p:sp>
        <p:nvSpPr>
          <p:cNvPr id="3" name="Subtitle 2"/>
          <p:cNvSpPr>
            <a:spLocks noGrp="1"/>
          </p:cNvSpPr>
          <p:nvPr>
            <p:ph type="subTitle" idx="1"/>
          </p:nvPr>
        </p:nvSpPr>
        <p:spPr>
          <a:xfrm>
            <a:off x="3047206" y="7204076"/>
            <a:ext cx="18283238" cy="3311524"/>
          </a:xfrm>
        </p:spPr>
        <p:txBody>
          <a:bodyPr/>
          <a:lstStyle>
            <a:lvl1pPr marL="0" indent="0" algn="ctr">
              <a:buNone/>
              <a:defRPr sz="4799"/>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r>
              <a:rPr lang="en-US"/>
              <a:t>Click to edit Master subtitle style</a:t>
            </a:r>
            <a:endParaRPr lang="en-US" dirty="0"/>
          </a:p>
        </p:txBody>
      </p:sp>
      <p:sp>
        <p:nvSpPr>
          <p:cNvPr id="4" name="Date Placeholder 3"/>
          <p:cNvSpPr>
            <a:spLocks noGrp="1"/>
          </p:cNvSpPr>
          <p:nvPr>
            <p:ph type="dt" sz="half" idx="10"/>
          </p:nvPr>
        </p:nvSpPr>
        <p:spPr>
          <a:xfrm>
            <a:off x="1675964" y="12712701"/>
            <a:ext cx="5484971" cy="730250"/>
          </a:xfrm>
          <a:prstGeom prst="rect">
            <a:avLst/>
          </a:prstGeom>
        </p:spPr>
        <p:txBody>
          <a:bodyPr/>
          <a:lstStyle/>
          <a:p>
            <a:fld id="{C764DE79-268F-4C1A-8933-263129D2AF90}" type="datetimeFigureOut">
              <a:rPr lang="en-US" dirty="0"/>
              <a:t>7/13/2018</a:t>
            </a:fld>
            <a:endParaRPr lang="en-US" dirty="0"/>
          </a:p>
        </p:txBody>
      </p:sp>
      <p:sp>
        <p:nvSpPr>
          <p:cNvPr id="5" name="Footer Placeholder 4"/>
          <p:cNvSpPr>
            <a:spLocks noGrp="1"/>
          </p:cNvSpPr>
          <p:nvPr>
            <p:ph type="ftr" sz="quarter" idx="11"/>
          </p:nvPr>
        </p:nvSpPr>
        <p:spPr>
          <a:xfrm>
            <a:off x="8075097" y="12712701"/>
            <a:ext cx="8227457" cy="73025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7216715" y="12712701"/>
            <a:ext cx="5484971" cy="730250"/>
          </a:xfrm>
          <a:prstGeom prst="rect">
            <a:avLst/>
          </a:prstGeom>
        </p:spPr>
        <p:txBody>
          <a:bodyPr/>
          <a:lstStyle/>
          <a:p>
            <a:fld id="{48F63A3B-78C7-47BE-AE5E-E10140E04643}" type="slidenum">
              <a:rPr lang="en-US" dirty="0"/>
              <a:t>‹#›</a:t>
            </a:fld>
            <a:endParaRPr lang="en-US" dirty="0"/>
          </a:p>
        </p:txBody>
      </p:sp>
    </p:spTree>
    <p:extLst/>
  </p:cSld>
  <p:clrMapOvr>
    <a:masterClrMapping/>
  </p:clrMapOvr>
  <p:hf hdr="0" ftr="0" dt="0"/>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5964" y="730251"/>
            <a:ext cx="21025723" cy="2651126"/>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675964" y="12712701"/>
            <a:ext cx="5484971" cy="730250"/>
          </a:xfrm>
          <a:prstGeom prst="rect">
            <a:avLst/>
          </a:prstGeom>
        </p:spPr>
        <p:txBody>
          <a:bodyPr/>
          <a:lstStyle/>
          <a:p>
            <a:fld id="{C764DE79-268F-4C1A-8933-263129D2AF90}" type="datetimeFigureOut">
              <a:rPr lang="en-US" dirty="0">
                <a:solidFill>
                  <a:srgbClr val="737572"/>
                </a:solidFill>
              </a:rPr>
              <a:pPr/>
              <a:t>7/13/2018</a:t>
            </a:fld>
            <a:endParaRPr lang="en-US" dirty="0">
              <a:solidFill>
                <a:srgbClr val="737572"/>
              </a:solidFill>
            </a:endParaRPr>
          </a:p>
        </p:txBody>
      </p:sp>
      <p:sp>
        <p:nvSpPr>
          <p:cNvPr id="5" name="Footer Placeholder 4"/>
          <p:cNvSpPr>
            <a:spLocks noGrp="1"/>
          </p:cNvSpPr>
          <p:nvPr>
            <p:ph type="ftr" sz="quarter" idx="11"/>
          </p:nvPr>
        </p:nvSpPr>
        <p:spPr>
          <a:xfrm>
            <a:off x="8075097" y="12712701"/>
            <a:ext cx="8227457" cy="730250"/>
          </a:xfrm>
          <a:prstGeom prst="rect">
            <a:avLst/>
          </a:prstGeom>
        </p:spPr>
        <p:txBody>
          <a:bodyPr/>
          <a:lstStyle/>
          <a:p>
            <a:endParaRPr lang="en-US" dirty="0">
              <a:solidFill>
                <a:srgbClr val="737572"/>
              </a:solidFill>
            </a:endParaRPr>
          </a:p>
        </p:txBody>
      </p:sp>
      <p:sp>
        <p:nvSpPr>
          <p:cNvPr id="6" name="Slide Number Placeholder 5"/>
          <p:cNvSpPr>
            <a:spLocks noGrp="1"/>
          </p:cNvSpPr>
          <p:nvPr>
            <p:ph type="sldNum" sz="quarter" idx="12"/>
          </p:nvPr>
        </p:nvSpPr>
        <p:spPr>
          <a:xfrm>
            <a:off x="17216715" y="12712701"/>
            <a:ext cx="5484971" cy="730250"/>
          </a:xfrm>
          <a:prstGeom prst="rect">
            <a:avLst/>
          </a:prstGeom>
        </p:spPr>
        <p:txBody>
          <a:bodyPr/>
          <a:lstStyle/>
          <a:p>
            <a:fld id="{48F63A3B-78C7-47BE-AE5E-E10140E04643}" type="slidenum">
              <a:rPr lang="en-US" dirty="0">
                <a:solidFill>
                  <a:srgbClr val="737572"/>
                </a:solidFill>
              </a:rPr>
              <a:pPr/>
              <a:t>‹#›</a:t>
            </a:fld>
            <a:endParaRPr lang="en-US" dirty="0">
              <a:solidFill>
                <a:srgbClr val="737572"/>
              </a:solidFill>
            </a:endParaRPr>
          </a:p>
        </p:txBody>
      </p:sp>
    </p:spTree>
    <p:extLst>
      <p:ext uri="{BB962C8B-B14F-4D97-AF65-F5344CB8AC3E}">
        <p14:creationId xmlns:p14="http://schemas.microsoft.com/office/powerpoint/2010/main" val="3599553864"/>
      </p:ext>
    </p:extLst>
  </p:cSld>
  <p:clrMapOvr>
    <a:masterClrMapping/>
  </p:clrMapOvr>
  <p:hf hdr="0" ftr="0" dt="0"/>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5256" y="730250"/>
            <a:ext cx="5256431" cy="11623676"/>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5963" y="730250"/>
            <a:ext cx="15464572"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675964" y="12712701"/>
            <a:ext cx="5484971" cy="730250"/>
          </a:xfrm>
          <a:prstGeom prst="rect">
            <a:avLst/>
          </a:prstGeom>
        </p:spPr>
        <p:txBody>
          <a:bodyPr/>
          <a:lstStyle/>
          <a:p>
            <a:fld id="{C764DE79-268F-4C1A-8933-263129D2AF90}" type="datetimeFigureOut">
              <a:rPr lang="en-US" dirty="0">
                <a:solidFill>
                  <a:srgbClr val="737572"/>
                </a:solidFill>
              </a:rPr>
              <a:pPr/>
              <a:t>7/13/2018</a:t>
            </a:fld>
            <a:endParaRPr lang="en-US" dirty="0">
              <a:solidFill>
                <a:srgbClr val="737572"/>
              </a:solidFill>
            </a:endParaRPr>
          </a:p>
        </p:txBody>
      </p:sp>
      <p:sp>
        <p:nvSpPr>
          <p:cNvPr id="5" name="Footer Placeholder 4"/>
          <p:cNvSpPr>
            <a:spLocks noGrp="1"/>
          </p:cNvSpPr>
          <p:nvPr>
            <p:ph type="ftr" sz="quarter" idx="11"/>
          </p:nvPr>
        </p:nvSpPr>
        <p:spPr>
          <a:xfrm>
            <a:off x="8075097" y="12712701"/>
            <a:ext cx="8227457" cy="730250"/>
          </a:xfrm>
          <a:prstGeom prst="rect">
            <a:avLst/>
          </a:prstGeom>
        </p:spPr>
        <p:txBody>
          <a:bodyPr/>
          <a:lstStyle/>
          <a:p>
            <a:endParaRPr lang="en-US" dirty="0">
              <a:solidFill>
                <a:srgbClr val="737572"/>
              </a:solidFill>
            </a:endParaRPr>
          </a:p>
        </p:txBody>
      </p:sp>
      <p:sp>
        <p:nvSpPr>
          <p:cNvPr id="6" name="Slide Number Placeholder 5"/>
          <p:cNvSpPr>
            <a:spLocks noGrp="1"/>
          </p:cNvSpPr>
          <p:nvPr>
            <p:ph type="sldNum" sz="quarter" idx="12"/>
          </p:nvPr>
        </p:nvSpPr>
        <p:spPr>
          <a:xfrm>
            <a:off x="17216715" y="12712701"/>
            <a:ext cx="5484971" cy="730250"/>
          </a:xfrm>
          <a:prstGeom prst="rect">
            <a:avLst/>
          </a:prstGeom>
        </p:spPr>
        <p:txBody>
          <a:bodyPr/>
          <a:lstStyle/>
          <a:p>
            <a:fld id="{48F63A3B-78C7-47BE-AE5E-E10140E04643}" type="slidenum">
              <a:rPr lang="en-US" dirty="0">
                <a:solidFill>
                  <a:srgbClr val="737572"/>
                </a:solidFill>
              </a:rPr>
              <a:pPr/>
              <a:t>‹#›</a:t>
            </a:fld>
            <a:endParaRPr lang="en-US" dirty="0">
              <a:solidFill>
                <a:srgbClr val="737572"/>
              </a:solidFill>
            </a:endParaRPr>
          </a:p>
        </p:txBody>
      </p:sp>
    </p:spTree>
    <p:extLst>
      <p:ext uri="{BB962C8B-B14F-4D97-AF65-F5344CB8AC3E}">
        <p14:creationId xmlns:p14="http://schemas.microsoft.com/office/powerpoint/2010/main" val="1665290666"/>
      </p:ext>
    </p:extLst>
  </p:cSld>
  <p:clrMapOvr>
    <a:masterClrMapping/>
  </p:clrMapOvr>
  <p:hf hdr="0" ftr="0" dt="0"/>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Big Image Placeholder">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3176" y="0"/>
            <a:ext cx="24426546" cy="13716000"/>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59704383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23093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1_Big Image Placeholder">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12667862" y="2676266"/>
            <a:ext cx="10052051" cy="8462763"/>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63234501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2_Portfolio 3">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11187263" y="0"/>
            <a:ext cx="13190387" cy="13716000"/>
          </a:xfrm>
          <a:effectLst/>
        </p:spPr>
        <p:txBody>
          <a:bodyPr>
            <a:normAutofit/>
          </a:bodyPr>
          <a:lstStyle>
            <a:lvl1pPr marL="0" indent="0">
              <a:buNone/>
              <a:defRPr sz="4300">
                <a:ln>
                  <a:noFill/>
                </a:ln>
                <a:solidFill>
                  <a:schemeClr val="tx1"/>
                </a:solidFill>
                <a:latin typeface="Lato Light"/>
                <a:cs typeface="Lato Light"/>
              </a:defRPr>
            </a:lvl1pPr>
          </a:lstStyle>
          <a:p>
            <a:endParaRPr lang="en-US"/>
          </a:p>
        </p:txBody>
      </p:sp>
    </p:spTree>
    <p:extLst>
      <p:ext uri="{BB962C8B-B14F-4D97-AF65-F5344CB8AC3E}">
        <p14:creationId xmlns:p14="http://schemas.microsoft.com/office/powerpoint/2010/main" val="504767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dk1"/>
        </a:solidFill>
        <a:effectLst/>
      </p:bgPr>
    </p:bg>
    <p:spTree>
      <p:nvGrpSpPr>
        <p:cNvPr id="1" name="Shape 64"/>
        <p:cNvGrpSpPr/>
        <p:nvPr/>
      </p:nvGrpSpPr>
      <p:grpSpPr>
        <a:xfrm>
          <a:off x="0" y="0"/>
          <a:ext cx="0" cy="0"/>
          <a:chOff x="0" y="0"/>
          <a:chExt cx="0" cy="0"/>
        </a:xfrm>
      </p:grpSpPr>
      <p:grpSp>
        <p:nvGrpSpPr>
          <p:cNvPr id="2" name="Shape 65"/>
          <p:cNvGrpSpPr/>
          <p:nvPr/>
        </p:nvGrpSpPr>
        <p:grpSpPr>
          <a:xfrm>
            <a:off x="16258108" y="14"/>
            <a:ext cx="8119552" cy="5414853"/>
            <a:chOff x="6098378" y="5"/>
            <a:chExt cx="3045625" cy="2030570"/>
          </a:xfrm>
        </p:grpSpPr>
        <p:sp>
          <p:nvSpPr>
            <p:cNvPr id="66" name="Shape 66"/>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endParaRPr dirty="0">
                <a:solidFill>
                  <a:srgbClr val="737572"/>
                </a:solidFill>
              </a:endParaRPr>
            </a:p>
          </p:txBody>
        </p:sp>
        <p:sp>
          <p:nvSpPr>
            <p:cNvPr id="67" name="Shape 67"/>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endParaRPr dirty="0">
                <a:solidFill>
                  <a:srgbClr val="737572"/>
                </a:solidFill>
              </a:endParaRPr>
            </a:p>
          </p:txBody>
        </p:sp>
        <p:sp>
          <p:nvSpPr>
            <p:cNvPr id="68" name="Shape 68"/>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endParaRPr dirty="0">
                <a:solidFill>
                  <a:srgbClr val="737572"/>
                </a:solidFill>
              </a:endParaRPr>
            </a:p>
          </p:txBody>
        </p:sp>
        <p:sp>
          <p:nvSpPr>
            <p:cNvPr id="69" name="Shape 69"/>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endParaRPr dirty="0">
                <a:solidFill>
                  <a:srgbClr val="737572"/>
                </a:solidFill>
              </a:endParaRPr>
            </a:p>
          </p:txBody>
        </p:sp>
        <p:sp>
          <p:nvSpPr>
            <p:cNvPr id="70" name="Shape 70"/>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endParaRPr dirty="0">
                <a:solidFill>
                  <a:srgbClr val="737572"/>
                </a:solidFill>
              </a:endParaRPr>
            </a:p>
          </p:txBody>
        </p:sp>
      </p:grpSp>
      <p:sp>
        <p:nvSpPr>
          <p:cNvPr id="71" name="Shape 71"/>
          <p:cNvSpPr txBox="1">
            <a:spLocks noGrp="1"/>
          </p:cNvSpPr>
          <p:nvPr>
            <p:ph type="title"/>
          </p:nvPr>
        </p:nvSpPr>
        <p:spPr>
          <a:xfrm>
            <a:off x="1594518" y="5739592"/>
            <a:ext cx="21919890" cy="2236800"/>
          </a:xfrm>
          <a:prstGeom prst="rect">
            <a:avLst/>
          </a:prstGeom>
        </p:spPr>
        <p:txBody>
          <a:bodyPr spcFirstLastPara="1" wrap="square" lIns="243757" tIns="243757" rIns="243757" bIns="243757" anchor="ctr" anchorCtr="0"/>
          <a:lstStyle>
            <a:lvl1pPr lvl="0" rtl="0">
              <a:spcBef>
                <a:spcPts val="0"/>
              </a:spcBef>
              <a:spcAft>
                <a:spcPts val="0"/>
              </a:spcAft>
              <a:buClr>
                <a:schemeClr val="lt1"/>
              </a:buClr>
              <a:buSzPts val="4200"/>
              <a:buNone/>
              <a:defRPr sz="11200">
                <a:solidFill>
                  <a:schemeClr val="lt1"/>
                </a:solidFill>
              </a:defRPr>
            </a:lvl1pPr>
            <a:lvl2pPr lvl="1" rtl="0">
              <a:spcBef>
                <a:spcPts val="0"/>
              </a:spcBef>
              <a:spcAft>
                <a:spcPts val="0"/>
              </a:spcAft>
              <a:buClr>
                <a:schemeClr val="lt1"/>
              </a:buClr>
              <a:buSzPts val="4200"/>
              <a:buNone/>
              <a:defRPr sz="11200">
                <a:solidFill>
                  <a:schemeClr val="lt1"/>
                </a:solidFill>
              </a:defRPr>
            </a:lvl2pPr>
            <a:lvl3pPr lvl="2" rtl="0">
              <a:spcBef>
                <a:spcPts val="0"/>
              </a:spcBef>
              <a:spcAft>
                <a:spcPts val="0"/>
              </a:spcAft>
              <a:buClr>
                <a:schemeClr val="lt1"/>
              </a:buClr>
              <a:buSzPts val="4200"/>
              <a:buNone/>
              <a:defRPr sz="11200">
                <a:solidFill>
                  <a:schemeClr val="lt1"/>
                </a:solidFill>
              </a:defRPr>
            </a:lvl3pPr>
            <a:lvl4pPr lvl="3" rtl="0">
              <a:spcBef>
                <a:spcPts val="0"/>
              </a:spcBef>
              <a:spcAft>
                <a:spcPts val="0"/>
              </a:spcAft>
              <a:buClr>
                <a:schemeClr val="lt1"/>
              </a:buClr>
              <a:buSzPts val="4200"/>
              <a:buNone/>
              <a:defRPr sz="11200">
                <a:solidFill>
                  <a:schemeClr val="lt1"/>
                </a:solidFill>
              </a:defRPr>
            </a:lvl4pPr>
            <a:lvl5pPr lvl="4" rtl="0">
              <a:spcBef>
                <a:spcPts val="0"/>
              </a:spcBef>
              <a:spcAft>
                <a:spcPts val="0"/>
              </a:spcAft>
              <a:buClr>
                <a:schemeClr val="lt1"/>
              </a:buClr>
              <a:buSzPts val="4200"/>
              <a:buNone/>
              <a:defRPr sz="11200">
                <a:solidFill>
                  <a:schemeClr val="lt1"/>
                </a:solidFill>
              </a:defRPr>
            </a:lvl5pPr>
            <a:lvl6pPr lvl="5" rtl="0">
              <a:spcBef>
                <a:spcPts val="0"/>
              </a:spcBef>
              <a:spcAft>
                <a:spcPts val="0"/>
              </a:spcAft>
              <a:buClr>
                <a:schemeClr val="lt1"/>
              </a:buClr>
              <a:buSzPts val="4200"/>
              <a:buNone/>
              <a:defRPr sz="11200">
                <a:solidFill>
                  <a:schemeClr val="lt1"/>
                </a:solidFill>
              </a:defRPr>
            </a:lvl6pPr>
            <a:lvl7pPr lvl="6" rtl="0">
              <a:spcBef>
                <a:spcPts val="0"/>
              </a:spcBef>
              <a:spcAft>
                <a:spcPts val="0"/>
              </a:spcAft>
              <a:buClr>
                <a:schemeClr val="lt1"/>
              </a:buClr>
              <a:buSzPts val="4200"/>
              <a:buNone/>
              <a:defRPr sz="11200">
                <a:solidFill>
                  <a:schemeClr val="lt1"/>
                </a:solidFill>
              </a:defRPr>
            </a:lvl7pPr>
            <a:lvl8pPr lvl="7" rtl="0">
              <a:spcBef>
                <a:spcPts val="0"/>
              </a:spcBef>
              <a:spcAft>
                <a:spcPts val="0"/>
              </a:spcAft>
              <a:buClr>
                <a:schemeClr val="lt1"/>
              </a:buClr>
              <a:buSzPts val="4200"/>
              <a:buNone/>
              <a:defRPr sz="11200">
                <a:solidFill>
                  <a:schemeClr val="lt1"/>
                </a:solidFill>
              </a:defRPr>
            </a:lvl8pPr>
            <a:lvl9pPr lvl="8" rtl="0">
              <a:spcBef>
                <a:spcPts val="0"/>
              </a:spcBef>
              <a:spcAft>
                <a:spcPts val="0"/>
              </a:spcAft>
              <a:buClr>
                <a:schemeClr val="lt1"/>
              </a:buClr>
              <a:buSzPts val="4200"/>
              <a:buNone/>
              <a:defRPr sz="11200">
                <a:solidFill>
                  <a:schemeClr val="lt1"/>
                </a:solidFill>
              </a:defRPr>
            </a:lvl9pPr>
          </a:lstStyle>
          <a:p>
            <a:endParaRPr/>
          </a:p>
        </p:txBody>
      </p:sp>
      <p:sp>
        <p:nvSpPr>
          <p:cNvPr id="72" name="Shape 72"/>
          <p:cNvSpPr txBox="1">
            <a:spLocks noGrp="1"/>
          </p:cNvSpPr>
          <p:nvPr>
            <p:ph type="sldNum" idx="12"/>
          </p:nvPr>
        </p:nvSpPr>
        <p:spPr>
          <a:xfrm>
            <a:off x="22555274" y="12403173"/>
            <a:ext cx="1462819" cy="1049600"/>
          </a:xfrm>
          <a:prstGeom prst="rect">
            <a:avLst/>
          </a:prstGeom>
        </p:spPr>
        <p:txBody>
          <a:bodyPr spcFirstLastPara="1" wrap="square" lIns="243757" tIns="243757" rIns="243757" bIns="243757"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srgbClr val="737572"/>
                </a:solidFill>
              </a:rPr>
              <a:pPr/>
              <a:t>‹#›</a:t>
            </a:fld>
            <a:endParaRPr lang="en" dirty="0">
              <a:solidFill>
                <a:srgbClr val="737572"/>
              </a:solidFill>
            </a:endParaRPr>
          </a:p>
        </p:txBody>
      </p:sp>
    </p:spTree>
    <p:extLst>
      <p:ext uri="{BB962C8B-B14F-4D97-AF65-F5344CB8AC3E}">
        <p14:creationId xmlns:p14="http://schemas.microsoft.com/office/powerpoint/2010/main" val="912797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5964" y="730251"/>
            <a:ext cx="21025723" cy="2651126"/>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675964" y="12712701"/>
            <a:ext cx="5484971" cy="730250"/>
          </a:xfrm>
          <a:prstGeom prst="rect">
            <a:avLst/>
          </a:prstGeom>
        </p:spPr>
        <p:txBody>
          <a:bodyPr/>
          <a:lstStyle/>
          <a:p>
            <a:fld id="{C764DE79-268F-4C1A-8933-263129D2AF90}" type="datetimeFigureOut">
              <a:rPr lang="en-US" dirty="0"/>
              <a:t>7/13/2018</a:t>
            </a:fld>
            <a:endParaRPr lang="en-US" dirty="0"/>
          </a:p>
        </p:txBody>
      </p:sp>
      <p:sp>
        <p:nvSpPr>
          <p:cNvPr id="5" name="Footer Placeholder 4"/>
          <p:cNvSpPr>
            <a:spLocks noGrp="1"/>
          </p:cNvSpPr>
          <p:nvPr>
            <p:ph type="ftr" sz="quarter" idx="11"/>
          </p:nvPr>
        </p:nvSpPr>
        <p:spPr>
          <a:xfrm>
            <a:off x="8075097" y="12712701"/>
            <a:ext cx="8227457" cy="73025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7216715" y="12712701"/>
            <a:ext cx="5484971" cy="730250"/>
          </a:xfrm>
          <a:prstGeom prst="rect">
            <a:avLst/>
          </a:prstGeom>
        </p:spPr>
        <p:txBody>
          <a:bodyPr/>
          <a:lstStyle/>
          <a:p>
            <a:fld id="{48F63A3B-78C7-47BE-AE5E-E10140E04643}" type="slidenum">
              <a:rPr lang="en-US" dirty="0"/>
              <a:t>‹#›</a:t>
            </a:fld>
            <a:endParaRPr lang="en-US" dirty="0"/>
          </a:p>
        </p:txBody>
      </p:sp>
    </p:spTree>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267" y="3419477"/>
            <a:ext cx="21025723" cy="5705474"/>
          </a:xfrm>
          <a:prstGeom prst="rect">
            <a:avLst/>
          </a:prstGeom>
        </p:spPr>
        <p:txBody>
          <a:bodyPr anchor="b"/>
          <a:lstStyle>
            <a:lvl1pPr>
              <a:defRPr sz="11997"/>
            </a:lvl1pPr>
          </a:lstStyle>
          <a:p>
            <a:r>
              <a:rPr lang="en-US"/>
              <a:t>Click to edit Master title style</a:t>
            </a:r>
            <a:endParaRPr lang="en-US" dirty="0"/>
          </a:p>
        </p:txBody>
      </p:sp>
      <p:sp>
        <p:nvSpPr>
          <p:cNvPr id="3" name="Text Placeholder 2"/>
          <p:cNvSpPr>
            <a:spLocks noGrp="1"/>
          </p:cNvSpPr>
          <p:nvPr>
            <p:ph type="body" idx="1"/>
          </p:nvPr>
        </p:nvSpPr>
        <p:spPr>
          <a:xfrm>
            <a:off x="1663267" y="9178927"/>
            <a:ext cx="21025723" cy="3000374"/>
          </a:xfrm>
        </p:spPr>
        <p:txBody>
          <a:bodyPr/>
          <a:lstStyle>
            <a:lvl1pPr marL="0" indent="0">
              <a:buNone/>
              <a:defRPr sz="4799">
                <a:solidFill>
                  <a:schemeClr val="tx1">
                    <a:tint val="75000"/>
                  </a:schemeClr>
                </a:solidFill>
              </a:defRPr>
            </a:lvl1pPr>
            <a:lvl2pPr marL="914171" indent="0">
              <a:buNone/>
              <a:defRPr sz="3999">
                <a:solidFill>
                  <a:schemeClr val="tx1">
                    <a:tint val="75000"/>
                  </a:schemeClr>
                </a:solidFill>
              </a:defRPr>
            </a:lvl2pPr>
            <a:lvl3pPr marL="1828343" indent="0">
              <a:buNone/>
              <a:defRPr sz="3599">
                <a:solidFill>
                  <a:schemeClr val="tx1">
                    <a:tint val="75000"/>
                  </a:schemeClr>
                </a:solidFill>
              </a:defRPr>
            </a:lvl3pPr>
            <a:lvl4pPr marL="2742514" indent="0">
              <a:buNone/>
              <a:defRPr sz="3199">
                <a:solidFill>
                  <a:schemeClr val="tx1">
                    <a:tint val="75000"/>
                  </a:schemeClr>
                </a:solidFill>
              </a:defRPr>
            </a:lvl4pPr>
            <a:lvl5pPr marL="3656686" indent="0">
              <a:buNone/>
              <a:defRPr sz="3199">
                <a:solidFill>
                  <a:schemeClr val="tx1">
                    <a:tint val="75000"/>
                  </a:schemeClr>
                </a:solidFill>
              </a:defRPr>
            </a:lvl5pPr>
            <a:lvl6pPr marL="4570857" indent="0">
              <a:buNone/>
              <a:defRPr sz="3199">
                <a:solidFill>
                  <a:schemeClr val="tx1">
                    <a:tint val="75000"/>
                  </a:schemeClr>
                </a:solidFill>
              </a:defRPr>
            </a:lvl6pPr>
            <a:lvl7pPr marL="5485028" indent="0">
              <a:buNone/>
              <a:defRPr sz="3199">
                <a:solidFill>
                  <a:schemeClr val="tx1">
                    <a:tint val="75000"/>
                  </a:schemeClr>
                </a:solidFill>
              </a:defRPr>
            </a:lvl7pPr>
            <a:lvl8pPr marL="6399200" indent="0">
              <a:buNone/>
              <a:defRPr sz="3199">
                <a:solidFill>
                  <a:schemeClr val="tx1">
                    <a:tint val="75000"/>
                  </a:schemeClr>
                </a:solidFill>
              </a:defRPr>
            </a:lvl8pPr>
            <a:lvl9pPr marL="7313371" indent="0">
              <a:buNone/>
              <a:defRPr sz="319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675964" y="12712701"/>
            <a:ext cx="5484971" cy="730250"/>
          </a:xfrm>
          <a:prstGeom prst="rect">
            <a:avLst/>
          </a:prstGeom>
        </p:spPr>
        <p:txBody>
          <a:bodyPr/>
          <a:lstStyle/>
          <a:p>
            <a:fld id="{C764DE79-268F-4C1A-8933-263129D2AF90}" type="datetimeFigureOut">
              <a:rPr lang="en-US" dirty="0"/>
              <a:t>7/13/2018</a:t>
            </a:fld>
            <a:endParaRPr lang="en-US" dirty="0"/>
          </a:p>
        </p:txBody>
      </p:sp>
      <p:sp>
        <p:nvSpPr>
          <p:cNvPr id="5" name="Footer Placeholder 4"/>
          <p:cNvSpPr>
            <a:spLocks noGrp="1"/>
          </p:cNvSpPr>
          <p:nvPr>
            <p:ph type="ftr" sz="quarter" idx="11"/>
          </p:nvPr>
        </p:nvSpPr>
        <p:spPr>
          <a:xfrm>
            <a:off x="8075097" y="12712701"/>
            <a:ext cx="8227457" cy="73025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7216715" y="12712701"/>
            <a:ext cx="5484971" cy="730250"/>
          </a:xfrm>
          <a:prstGeom prst="rect">
            <a:avLst/>
          </a:prstGeom>
        </p:spPr>
        <p:txBody>
          <a:bodyPr/>
          <a:lstStyle/>
          <a:p>
            <a:fld id="{48F63A3B-78C7-47BE-AE5E-E10140E04643}" type="slidenum">
              <a:rPr lang="en-US" dirty="0"/>
              <a:t>‹#›</a:t>
            </a:fld>
            <a:endParaRPr lang="en-US" dirty="0"/>
          </a:p>
        </p:txBody>
      </p:sp>
    </p:spTree>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5964" y="730251"/>
            <a:ext cx="21025723" cy="2651126"/>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675964" y="3651250"/>
            <a:ext cx="10360501"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1185" y="3651250"/>
            <a:ext cx="10360501"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675964" y="12712701"/>
            <a:ext cx="5484971" cy="730250"/>
          </a:xfrm>
          <a:prstGeom prst="rect">
            <a:avLst/>
          </a:prstGeom>
        </p:spPr>
        <p:txBody>
          <a:bodyPr/>
          <a:lstStyle/>
          <a:p>
            <a:fld id="{C764DE79-268F-4C1A-8933-263129D2AF90}" type="datetimeFigureOut">
              <a:rPr lang="en-US" dirty="0"/>
              <a:t>7/13/2018</a:t>
            </a:fld>
            <a:endParaRPr lang="en-US" dirty="0"/>
          </a:p>
        </p:txBody>
      </p:sp>
      <p:sp>
        <p:nvSpPr>
          <p:cNvPr id="6" name="Footer Placeholder 5"/>
          <p:cNvSpPr>
            <a:spLocks noGrp="1"/>
          </p:cNvSpPr>
          <p:nvPr>
            <p:ph type="ftr" sz="quarter" idx="11"/>
          </p:nvPr>
        </p:nvSpPr>
        <p:spPr>
          <a:xfrm>
            <a:off x="8075097" y="12712701"/>
            <a:ext cx="8227457" cy="730250"/>
          </a:xfrm>
          <a:prstGeom prst="rect">
            <a:avLst/>
          </a:prstGeom>
        </p:spPr>
        <p:txBody>
          <a:bodyPr/>
          <a:lstStyle/>
          <a:p>
            <a:endParaRPr lang="en-US" dirty="0"/>
          </a:p>
        </p:txBody>
      </p:sp>
      <p:sp>
        <p:nvSpPr>
          <p:cNvPr id="7" name="Slide Number Placeholder 6"/>
          <p:cNvSpPr>
            <a:spLocks noGrp="1"/>
          </p:cNvSpPr>
          <p:nvPr>
            <p:ph type="sldNum" sz="quarter" idx="12"/>
          </p:nvPr>
        </p:nvSpPr>
        <p:spPr>
          <a:xfrm>
            <a:off x="17216715" y="12712701"/>
            <a:ext cx="5484971" cy="730250"/>
          </a:xfrm>
          <a:prstGeom prst="rect">
            <a:avLst/>
          </a:prstGeom>
        </p:spPr>
        <p:txBody>
          <a:bodyPr/>
          <a:lstStyle/>
          <a:p>
            <a:fld id="{48F63A3B-78C7-47BE-AE5E-E10140E04643}" type="slidenum">
              <a:rPr lang="en-US" dirty="0"/>
              <a:t>‹#›</a:t>
            </a:fld>
            <a:endParaRPr lang="en-US" dirty="0"/>
          </a:p>
        </p:txBody>
      </p:sp>
    </p:spTree>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5964" y="730251"/>
            <a:ext cx="21025723" cy="2651126"/>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675964" y="12712701"/>
            <a:ext cx="5484971" cy="730250"/>
          </a:xfrm>
          <a:prstGeom prst="rect">
            <a:avLst/>
          </a:prstGeom>
        </p:spPr>
        <p:txBody>
          <a:bodyPr/>
          <a:lstStyle/>
          <a:p>
            <a:fld id="{C764DE79-268F-4C1A-8933-263129D2AF90}" type="datetimeFigureOut">
              <a:rPr lang="en-US" dirty="0"/>
              <a:t>7/13/2018</a:t>
            </a:fld>
            <a:endParaRPr lang="en-US" dirty="0"/>
          </a:p>
        </p:txBody>
      </p:sp>
      <p:sp>
        <p:nvSpPr>
          <p:cNvPr id="5" name="Footer Placeholder 4"/>
          <p:cNvSpPr>
            <a:spLocks noGrp="1"/>
          </p:cNvSpPr>
          <p:nvPr>
            <p:ph type="ftr" sz="quarter" idx="11"/>
          </p:nvPr>
        </p:nvSpPr>
        <p:spPr>
          <a:xfrm>
            <a:off x="8075097" y="12712701"/>
            <a:ext cx="8227457" cy="73025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7216715" y="12712701"/>
            <a:ext cx="5484971" cy="730250"/>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9771563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139" y="730251"/>
            <a:ext cx="21025723" cy="2651126"/>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1679139" y="3362326"/>
            <a:ext cx="10312888"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Click to edit Master text styles</a:t>
            </a:r>
          </a:p>
        </p:txBody>
      </p:sp>
      <p:sp>
        <p:nvSpPr>
          <p:cNvPr id="4" name="Content Placeholder 3"/>
          <p:cNvSpPr>
            <a:spLocks noGrp="1"/>
          </p:cNvSpPr>
          <p:nvPr>
            <p:ph sz="half" idx="2"/>
          </p:nvPr>
        </p:nvSpPr>
        <p:spPr>
          <a:xfrm>
            <a:off x="1679139" y="5010150"/>
            <a:ext cx="10312888"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1186" y="3362326"/>
            <a:ext cx="10363676"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Click to edit Master text styles</a:t>
            </a:r>
          </a:p>
        </p:txBody>
      </p:sp>
      <p:sp>
        <p:nvSpPr>
          <p:cNvPr id="6" name="Content Placeholder 5"/>
          <p:cNvSpPr>
            <a:spLocks noGrp="1"/>
          </p:cNvSpPr>
          <p:nvPr>
            <p:ph sz="quarter" idx="4"/>
          </p:nvPr>
        </p:nvSpPr>
        <p:spPr>
          <a:xfrm>
            <a:off x="12341186" y="5010150"/>
            <a:ext cx="103636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675964" y="12712701"/>
            <a:ext cx="5484971" cy="730250"/>
          </a:xfrm>
          <a:prstGeom prst="rect">
            <a:avLst/>
          </a:prstGeom>
        </p:spPr>
        <p:txBody>
          <a:bodyPr/>
          <a:lstStyle/>
          <a:p>
            <a:fld id="{C764DE79-268F-4C1A-8933-263129D2AF90}" type="datetimeFigureOut">
              <a:rPr lang="en-US" dirty="0"/>
              <a:t>7/13/2018</a:t>
            </a:fld>
            <a:endParaRPr lang="en-US" dirty="0"/>
          </a:p>
        </p:txBody>
      </p:sp>
      <p:sp>
        <p:nvSpPr>
          <p:cNvPr id="8" name="Footer Placeholder 7"/>
          <p:cNvSpPr>
            <a:spLocks noGrp="1"/>
          </p:cNvSpPr>
          <p:nvPr>
            <p:ph type="ftr" sz="quarter" idx="11"/>
          </p:nvPr>
        </p:nvSpPr>
        <p:spPr>
          <a:xfrm>
            <a:off x="8075097" y="12712701"/>
            <a:ext cx="8227457" cy="730250"/>
          </a:xfrm>
          <a:prstGeom prst="rect">
            <a:avLst/>
          </a:prstGeom>
        </p:spPr>
        <p:txBody>
          <a:bodyPr/>
          <a:lstStyle/>
          <a:p>
            <a:endParaRPr lang="en-US" dirty="0"/>
          </a:p>
        </p:txBody>
      </p:sp>
      <p:sp>
        <p:nvSpPr>
          <p:cNvPr id="9" name="Slide Number Placeholder 8"/>
          <p:cNvSpPr>
            <a:spLocks noGrp="1"/>
          </p:cNvSpPr>
          <p:nvPr>
            <p:ph type="sldNum" sz="quarter" idx="12"/>
          </p:nvPr>
        </p:nvSpPr>
        <p:spPr>
          <a:xfrm>
            <a:off x="17216715" y="12712701"/>
            <a:ext cx="5484971" cy="730250"/>
          </a:xfrm>
          <a:prstGeom prst="rect">
            <a:avLst/>
          </a:prstGeom>
        </p:spPr>
        <p:txBody>
          <a:bodyPr/>
          <a:lstStyle/>
          <a:p>
            <a:fld id="{48F63A3B-78C7-47BE-AE5E-E10140E04643}" type="slidenum">
              <a:rPr lang="en-US" dirty="0"/>
              <a:t>‹#›</a:t>
            </a:fld>
            <a:endParaRPr lang="en-US" dirty="0"/>
          </a:p>
        </p:txBody>
      </p:sp>
    </p:spTree>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5964" y="730251"/>
            <a:ext cx="21025723" cy="2651126"/>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1675964" y="12712701"/>
            <a:ext cx="5484971" cy="730250"/>
          </a:xfrm>
          <a:prstGeom prst="rect">
            <a:avLst/>
          </a:prstGeom>
        </p:spPr>
        <p:txBody>
          <a:bodyPr/>
          <a:lstStyle/>
          <a:p>
            <a:fld id="{C764DE79-268F-4C1A-8933-263129D2AF90}" type="datetimeFigureOut">
              <a:rPr lang="en-US" dirty="0"/>
              <a:t>7/13/2018</a:t>
            </a:fld>
            <a:endParaRPr lang="en-US" dirty="0"/>
          </a:p>
        </p:txBody>
      </p:sp>
      <p:sp>
        <p:nvSpPr>
          <p:cNvPr id="4" name="Footer Placeholder 3"/>
          <p:cNvSpPr>
            <a:spLocks noGrp="1"/>
          </p:cNvSpPr>
          <p:nvPr>
            <p:ph type="ftr" sz="quarter" idx="11"/>
          </p:nvPr>
        </p:nvSpPr>
        <p:spPr>
          <a:xfrm>
            <a:off x="8075097" y="12712701"/>
            <a:ext cx="8227457" cy="730250"/>
          </a:xfrm>
          <a:prstGeom prst="rect">
            <a:avLst/>
          </a:prstGeom>
        </p:spPr>
        <p:txBody>
          <a:bodyPr/>
          <a:lstStyle/>
          <a:p>
            <a:endParaRPr lang="en-US" dirty="0"/>
          </a:p>
        </p:txBody>
      </p:sp>
      <p:sp>
        <p:nvSpPr>
          <p:cNvPr id="5" name="Slide Number Placeholder 4"/>
          <p:cNvSpPr>
            <a:spLocks noGrp="1"/>
          </p:cNvSpPr>
          <p:nvPr>
            <p:ph type="sldNum" sz="quarter" idx="12"/>
          </p:nvPr>
        </p:nvSpPr>
        <p:spPr>
          <a:xfrm>
            <a:off x="17216715" y="12712701"/>
            <a:ext cx="5484971" cy="730250"/>
          </a:xfrm>
          <a:prstGeom prst="rect">
            <a:avLst/>
          </a:prstGeom>
        </p:spPr>
        <p:txBody>
          <a:bodyPr/>
          <a:lstStyle/>
          <a:p>
            <a:fld id="{48F63A3B-78C7-47BE-AE5E-E10140E04643}" type="slidenum">
              <a:rPr lang="en-US" dirty="0"/>
              <a:t>‹#›</a:t>
            </a:fld>
            <a:endParaRPr lang="en-US" dirty="0"/>
          </a:p>
        </p:txBody>
      </p:sp>
    </p:spTree>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5964" y="12712701"/>
            <a:ext cx="5484971" cy="730250"/>
          </a:xfrm>
          <a:prstGeom prst="rect">
            <a:avLst/>
          </a:prstGeom>
        </p:spPr>
        <p:txBody>
          <a:bodyPr/>
          <a:lstStyle/>
          <a:p>
            <a:fld id="{C764DE79-268F-4C1A-8933-263129D2AF90}" type="datetimeFigureOut">
              <a:rPr lang="en-US" dirty="0"/>
              <a:t>7/13/2018</a:t>
            </a:fld>
            <a:endParaRPr lang="en-US" dirty="0"/>
          </a:p>
        </p:txBody>
      </p:sp>
      <p:sp>
        <p:nvSpPr>
          <p:cNvPr id="3" name="Footer Placeholder 2"/>
          <p:cNvSpPr>
            <a:spLocks noGrp="1"/>
          </p:cNvSpPr>
          <p:nvPr>
            <p:ph type="ftr" sz="quarter" idx="11"/>
          </p:nvPr>
        </p:nvSpPr>
        <p:spPr>
          <a:xfrm>
            <a:off x="8075097" y="12712701"/>
            <a:ext cx="8227457" cy="730250"/>
          </a:xfrm>
          <a:prstGeom prst="rect">
            <a:avLst/>
          </a:prstGeom>
        </p:spPr>
        <p:txBody>
          <a:bodyPr/>
          <a:lstStyle/>
          <a:p>
            <a:endParaRPr lang="en-US" dirty="0"/>
          </a:p>
        </p:txBody>
      </p:sp>
      <p:sp>
        <p:nvSpPr>
          <p:cNvPr id="4" name="Slide Number Placeholder 3"/>
          <p:cNvSpPr>
            <a:spLocks noGrp="1"/>
          </p:cNvSpPr>
          <p:nvPr>
            <p:ph type="sldNum" sz="quarter" idx="12"/>
          </p:nvPr>
        </p:nvSpPr>
        <p:spPr>
          <a:xfrm>
            <a:off x="17216715" y="12712701"/>
            <a:ext cx="5484971" cy="730250"/>
          </a:xfrm>
          <a:prstGeom prst="rect">
            <a:avLst/>
          </a:prstGeom>
        </p:spPr>
        <p:txBody>
          <a:bodyPr/>
          <a:lstStyle/>
          <a:p>
            <a:fld id="{48F63A3B-78C7-47BE-AE5E-E10140E04643}" type="slidenum">
              <a:rPr lang="en-US" dirty="0"/>
              <a:t>‹#›</a:t>
            </a:fld>
            <a:endParaRPr lang="en-US" dirty="0"/>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40" y="914400"/>
            <a:ext cx="7862426" cy="3200400"/>
          </a:xfrm>
          <a:prstGeom prst="rect">
            <a:avLst/>
          </a:prstGeom>
        </p:spPr>
        <p:txBody>
          <a:bodyPr anchor="b"/>
          <a:lstStyle>
            <a:lvl1pPr>
              <a:defRPr sz="6398"/>
            </a:lvl1pPr>
          </a:lstStyle>
          <a:p>
            <a:r>
              <a:rPr lang="en-US"/>
              <a:t>Click to edit Master title style</a:t>
            </a:r>
            <a:endParaRPr lang="en-US" dirty="0"/>
          </a:p>
        </p:txBody>
      </p:sp>
      <p:sp>
        <p:nvSpPr>
          <p:cNvPr id="3" name="Content Placeholder 2"/>
          <p:cNvSpPr>
            <a:spLocks noGrp="1"/>
          </p:cNvSpPr>
          <p:nvPr>
            <p:ph idx="1"/>
          </p:nvPr>
        </p:nvSpPr>
        <p:spPr>
          <a:xfrm>
            <a:off x="10363677" y="1974851"/>
            <a:ext cx="12341185" cy="9747250"/>
          </a:xfrm>
        </p:spPr>
        <p:txBody>
          <a:bodyPr/>
          <a:lstStyle>
            <a:lvl1pPr>
              <a:defRPr sz="6398"/>
            </a:lvl1pPr>
            <a:lvl2pPr>
              <a:defRPr sz="5599"/>
            </a:lvl2pPr>
            <a:lvl3pPr>
              <a:defRPr sz="4799"/>
            </a:lvl3pPr>
            <a:lvl4pPr>
              <a:defRPr sz="3999"/>
            </a:lvl4pPr>
            <a:lvl5pPr>
              <a:defRPr sz="3999"/>
            </a:lvl5pPr>
            <a:lvl6pPr>
              <a:defRPr sz="3999"/>
            </a:lvl6pPr>
            <a:lvl7pPr>
              <a:defRPr sz="3999"/>
            </a:lvl7pPr>
            <a:lvl8pPr>
              <a:defRPr sz="3999"/>
            </a:lvl8pPr>
            <a:lvl9pPr>
              <a:defRPr sz="3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Click to edit Master text styles</a:t>
            </a:r>
          </a:p>
        </p:txBody>
      </p:sp>
      <p:sp>
        <p:nvSpPr>
          <p:cNvPr id="5" name="Date Placeholder 4"/>
          <p:cNvSpPr>
            <a:spLocks noGrp="1"/>
          </p:cNvSpPr>
          <p:nvPr>
            <p:ph type="dt" sz="half" idx="10"/>
          </p:nvPr>
        </p:nvSpPr>
        <p:spPr>
          <a:xfrm>
            <a:off x="1675964" y="12712701"/>
            <a:ext cx="5484971" cy="730250"/>
          </a:xfrm>
          <a:prstGeom prst="rect">
            <a:avLst/>
          </a:prstGeom>
        </p:spPr>
        <p:txBody>
          <a:bodyPr/>
          <a:lstStyle/>
          <a:p>
            <a:fld id="{C764DE79-268F-4C1A-8933-263129D2AF90}" type="datetimeFigureOut">
              <a:rPr lang="en-US" dirty="0"/>
              <a:t>7/13/2018</a:t>
            </a:fld>
            <a:endParaRPr lang="en-US" dirty="0"/>
          </a:p>
        </p:txBody>
      </p:sp>
      <p:sp>
        <p:nvSpPr>
          <p:cNvPr id="6" name="Footer Placeholder 5"/>
          <p:cNvSpPr>
            <a:spLocks noGrp="1"/>
          </p:cNvSpPr>
          <p:nvPr>
            <p:ph type="ftr" sz="quarter" idx="11"/>
          </p:nvPr>
        </p:nvSpPr>
        <p:spPr>
          <a:xfrm>
            <a:off x="8075097" y="12712701"/>
            <a:ext cx="8227457" cy="730250"/>
          </a:xfrm>
          <a:prstGeom prst="rect">
            <a:avLst/>
          </a:prstGeom>
        </p:spPr>
        <p:txBody>
          <a:bodyPr/>
          <a:lstStyle/>
          <a:p>
            <a:endParaRPr lang="en-US" dirty="0"/>
          </a:p>
        </p:txBody>
      </p:sp>
      <p:sp>
        <p:nvSpPr>
          <p:cNvPr id="7" name="Slide Number Placeholder 6"/>
          <p:cNvSpPr>
            <a:spLocks noGrp="1"/>
          </p:cNvSpPr>
          <p:nvPr>
            <p:ph type="sldNum" sz="quarter" idx="12"/>
          </p:nvPr>
        </p:nvSpPr>
        <p:spPr>
          <a:xfrm>
            <a:off x="17216715" y="12712701"/>
            <a:ext cx="5484971" cy="730250"/>
          </a:xfrm>
          <a:prstGeom prst="rect">
            <a:avLst/>
          </a:prstGeom>
        </p:spPr>
        <p:txBody>
          <a:bodyPr/>
          <a:lstStyle/>
          <a:p>
            <a:fld id="{48F63A3B-78C7-47BE-AE5E-E10140E04643}" type="slidenum">
              <a:rPr lang="en-US" dirty="0"/>
              <a:t>‹#›</a:t>
            </a:fld>
            <a:endParaRPr lang="en-US" dirty="0"/>
          </a:p>
        </p:txBody>
      </p:sp>
    </p:spTree>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40" y="914400"/>
            <a:ext cx="7862426" cy="3200400"/>
          </a:xfrm>
          <a:prstGeom prst="rect">
            <a:avLst/>
          </a:prstGeom>
        </p:spPr>
        <p:txBody>
          <a:bodyPr anchor="b"/>
          <a:lstStyle>
            <a:lvl1pPr>
              <a:defRPr sz="6398"/>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3677" y="1974851"/>
            <a:ext cx="12341185" cy="9747250"/>
          </a:xfrm>
        </p:spPr>
        <p:txBody>
          <a:bodyPr anchor="t"/>
          <a:lstStyle>
            <a:lvl1pPr marL="0" indent="0">
              <a:buNone/>
              <a:defRPr sz="6398"/>
            </a:lvl1pPr>
            <a:lvl2pPr marL="914171" indent="0">
              <a:buNone/>
              <a:defRPr sz="5599"/>
            </a:lvl2pPr>
            <a:lvl3pPr marL="1828343" indent="0">
              <a:buNone/>
              <a:defRPr sz="4799"/>
            </a:lvl3pPr>
            <a:lvl4pPr marL="2742514" indent="0">
              <a:buNone/>
              <a:defRPr sz="3999"/>
            </a:lvl4pPr>
            <a:lvl5pPr marL="3656686" indent="0">
              <a:buNone/>
              <a:defRPr sz="3999"/>
            </a:lvl5pPr>
            <a:lvl6pPr marL="4570857" indent="0">
              <a:buNone/>
              <a:defRPr sz="3999"/>
            </a:lvl6pPr>
            <a:lvl7pPr marL="5485028" indent="0">
              <a:buNone/>
              <a:defRPr sz="3999"/>
            </a:lvl7pPr>
            <a:lvl8pPr marL="6399200" indent="0">
              <a:buNone/>
              <a:defRPr sz="3999"/>
            </a:lvl8pPr>
            <a:lvl9pPr marL="7313371" indent="0">
              <a:buNone/>
              <a:defRPr sz="3999"/>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Click to edit Master text styles</a:t>
            </a:r>
          </a:p>
        </p:txBody>
      </p:sp>
      <p:sp>
        <p:nvSpPr>
          <p:cNvPr id="5" name="Date Placeholder 4"/>
          <p:cNvSpPr>
            <a:spLocks noGrp="1"/>
          </p:cNvSpPr>
          <p:nvPr>
            <p:ph type="dt" sz="half" idx="10"/>
          </p:nvPr>
        </p:nvSpPr>
        <p:spPr>
          <a:xfrm>
            <a:off x="1675964" y="12712701"/>
            <a:ext cx="5484971" cy="730250"/>
          </a:xfrm>
          <a:prstGeom prst="rect">
            <a:avLst/>
          </a:prstGeom>
        </p:spPr>
        <p:txBody>
          <a:bodyPr/>
          <a:lstStyle/>
          <a:p>
            <a:fld id="{C764DE79-268F-4C1A-8933-263129D2AF90}" type="datetimeFigureOut">
              <a:rPr lang="en-US" dirty="0"/>
              <a:t>7/13/2018</a:t>
            </a:fld>
            <a:endParaRPr lang="en-US" dirty="0"/>
          </a:p>
        </p:txBody>
      </p:sp>
      <p:sp>
        <p:nvSpPr>
          <p:cNvPr id="6" name="Footer Placeholder 5"/>
          <p:cNvSpPr>
            <a:spLocks noGrp="1"/>
          </p:cNvSpPr>
          <p:nvPr>
            <p:ph type="ftr" sz="quarter" idx="11"/>
          </p:nvPr>
        </p:nvSpPr>
        <p:spPr>
          <a:xfrm>
            <a:off x="8075097" y="12712701"/>
            <a:ext cx="8227457" cy="730250"/>
          </a:xfrm>
          <a:prstGeom prst="rect">
            <a:avLst/>
          </a:prstGeom>
        </p:spPr>
        <p:txBody>
          <a:bodyPr/>
          <a:lstStyle/>
          <a:p>
            <a:endParaRPr lang="en-US" dirty="0"/>
          </a:p>
        </p:txBody>
      </p:sp>
      <p:sp>
        <p:nvSpPr>
          <p:cNvPr id="7" name="Slide Number Placeholder 6"/>
          <p:cNvSpPr>
            <a:spLocks noGrp="1"/>
          </p:cNvSpPr>
          <p:nvPr>
            <p:ph type="sldNum" sz="quarter" idx="12"/>
          </p:nvPr>
        </p:nvSpPr>
        <p:spPr>
          <a:xfrm>
            <a:off x="17216715" y="12712701"/>
            <a:ext cx="5484971" cy="730250"/>
          </a:xfrm>
          <a:prstGeom prst="rect">
            <a:avLst/>
          </a:prstGeom>
        </p:spPr>
        <p:txBody>
          <a:bodyPr/>
          <a:lstStyle/>
          <a:p>
            <a:fld id="{48F63A3B-78C7-47BE-AE5E-E10140E04643}" type="slidenum">
              <a:rPr lang="en-US" dirty="0"/>
              <a:t>‹#›</a:t>
            </a:fld>
            <a:endParaRPr lang="en-US" dirty="0"/>
          </a:p>
        </p:txBody>
      </p:sp>
    </p:spTree>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5964" y="730251"/>
            <a:ext cx="21025723" cy="2651126"/>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675964" y="12712701"/>
            <a:ext cx="5484971" cy="730250"/>
          </a:xfrm>
          <a:prstGeom prst="rect">
            <a:avLst/>
          </a:prstGeom>
        </p:spPr>
        <p:txBody>
          <a:bodyPr/>
          <a:lstStyle/>
          <a:p>
            <a:fld id="{C764DE79-268F-4C1A-8933-263129D2AF90}" type="datetimeFigureOut">
              <a:rPr lang="en-US" dirty="0"/>
              <a:t>7/13/2018</a:t>
            </a:fld>
            <a:endParaRPr lang="en-US" dirty="0"/>
          </a:p>
        </p:txBody>
      </p:sp>
      <p:sp>
        <p:nvSpPr>
          <p:cNvPr id="5" name="Footer Placeholder 4"/>
          <p:cNvSpPr>
            <a:spLocks noGrp="1"/>
          </p:cNvSpPr>
          <p:nvPr>
            <p:ph type="ftr" sz="quarter" idx="11"/>
          </p:nvPr>
        </p:nvSpPr>
        <p:spPr>
          <a:xfrm>
            <a:off x="8075097" y="12712701"/>
            <a:ext cx="8227457" cy="73025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7216715" y="12712701"/>
            <a:ext cx="5484971" cy="730250"/>
          </a:xfrm>
          <a:prstGeom prst="rect">
            <a:avLst/>
          </a:prstGeom>
        </p:spPr>
        <p:txBody>
          <a:bodyPr/>
          <a:lstStyle/>
          <a:p>
            <a:fld id="{48F63A3B-78C7-47BE-AE5E-E10140E04643}" type="slidenum">
              <a:rPr lang="en-US" dirty="0"/>
              <a:t>‹#›</a:t>
            </a:fld>
            <a:endParaRPr lang="en-US" dirty="0"/>
          </a:p>
        </p:txBody>
      </p:sp>
    </p:spTree>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5256" y="730250"/>
            <a:ext cx="5256431" cy="11623676"/>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5963" y="730250"/>
            <a:ext cx="15464572"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675964" y="12712701"/>
            <a:ext cx="5484971" cy="730250"/>
          </a:xfrm>
          <a:prstGeom prst="rect">
            <a:avLst/>
          </a:prstGeom>
        </p:spPr>
        <p:txBody>
          <a:bodyPr/>
          <a:lstStyle/>
          <a:p>
            <a:fld id="{C764DE79-268F-4C1A-8933-263129D2AF90}" type="datetimeFigureOut">
              <a:rPr lang="en-US" dirty="0"/>
              <a:t>7/13/2018</a:t>
            </a:fld>
            <a:endParaRPr lang="en-US" dirty="0"/>
          </a:p>
        </p:txBody>
      </p:sp>
      <p:sp>
        <p:nvSpPr>
          <p:cNvPr id="5" name="Footer Placeholder 4"/>
          <p:cNvSpPr>
            <a:spLocks noGrp="1"/>
          </p:cNvSpPr>
          <p:nvPr>
            <p:ph type="ftr" sz="quarter" idx="11"/>
          </p:nvPr>
        </p:nvSpPr>
        <p:spPr>
          <a:xfrm>
            <a:off x="8075097" y="12712701"/>
            <a:ext cx="8227457" cy="73025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7216715" y="12712701"/>
            <a:ext cx="5484971" cy="730250"/>
          </a:xfrm>
          <a:prstGeom prst="rect">
            <a:avLst/>
          </a:prstGeom>
        </p:spPr>
        <p:txBody>
          <a:bodyPr/>
          <a:lstStyle/>
          <a:p>
            <a:fld id="{48F63A3B-78C7-47BE-AE5E-E10140E04643}" type="slidenum">
              <a:rPr lang="en-US" dirty="0"/>
              <a:t>‹#›</a:t>
            </a:fld>
            <a:endParaRPr lang="en-US" dirty="0"/>
          </a:p>
        </p:txBody>
      </p:sp>
    </p:spTree>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g Image Placeholder">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48896" y="0"/>
            <a:ext cx="24426546" cy="13716000"/>
          </a:xfrm>
          <a:effectLst/>
        </p:spPr>
        <p:txBody>
          <a:bodyPr>
            <a:normAutofit/>
          </a:bodyPr>
          <a:lstStyle>
            <a:lvl1pPr marL="0" indent="0">
              <a:buNone/>
              <a:defRPr sz="4200">
                <a:ln>
                  <a:noFill/>
                </a:ln>
                <a:solidFill>
                  <a:schemeClr val="bg1">
                    <a:lumMod val="85000"/>
                  </a:schemeClr>
                </a:solidFill>
              </a:defRPr>
            </a:lvl1pPr>
          </a:lstStyle>
          <a:p>
            <a:endParaRPr lang="en-US" dirty="0"/>
          </a:p>
        </p:txBody>
      </p:sp>
      <p:sp>
        <p:nvSpPr>
          <p:cNvPr id="2" name="Rectangle 1"/>
          <p:cNvSpPr/>
          <p:nvPr userDrawn="1"/>
        </p:nvSpPr>
        <p:spPr>
          <a:xfrm>
            <a:off x="60620" y="12312503"/>
            <a:ext cx="4575176" cy="133970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ig Image Placeholder">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12667862" y="2676266"/>
            <a:ext cx="10052051" cy="8462763"/>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ew MacBook 2015">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7479105" y="3499556"/>
            <a:ext cx="9285380" cy="5853040"/>
          </a:xfrm>
          <a:solidFill>
            <a:schemeClr val="bg1">
              <a:lumMod val="95000"/>
            </a:schemeClr>
          </a:solidFill>
        </p:spPr>
        <p:txBody>
          <a:bodyPr>
            <a:normAutofit/>
          </a:bodyPr>
          <a:lstStyle>
            <a:lvl1pPr marL="0" indent="0">
              <a:buNone/>
              <a:defRPr sz="2800">
                <a:latin typeface="Lato Light"/>
                <a:cs typeface="Lato Light"/>
              </a:defRPr>
            </a:lvl1pPr>
          </a:lstStyle>
          <a:p>
            <a:endParaRPr lang="en-US"/>
          </a:p>
        </p:txBody>
      </p:sp>
      <p:sp>
        <p:nvSpPr>
          <p:cNvPr id="9" name="Picture Placeholder 2"/>
          <p:cNvSpPr>
            <a:spLocks noGrp="1"/>
          </p:cNvSpPr>
          <p:nvPr>
            <p:ph type="pic" sz="quarter" idx="12"/>
          </p:nvPr>
        </p:nvSpPr>
        <p:spPr>
          <a:xfrm>
            <a:off x="15706660" y="6286877"/>
            <a:ext cx="4331698" cy="2730486"/>
          </a:xfrm>
          <a:solidFill>
            <a:schemeClr val="bg1">
              <a:lumMod val="95000"/>
            </a:schemeClr>
          </a:solidFill>
        </p:spPr>
        <p:txBody>
          <a:bodyPr>
            <a:normAutofit/>
          </a:bodyPr>
          <a:lstStyle>
            <a:lvl1pPr marL="0" indent="0">
              <a:buNone/>
              <a:defRPr sz="2800">
                <a:latin typeface="Lato Light"/>
                <a:cs typeface="Lato Light"/>
              </a:defRPr>
            </a:lvl1pPr>
          </a:lstStyle>
          <a:p>
            <a:endParaRPr lang="en-US"/>
          </a:p>
        </p:txBody>
      </p:sp>
      <p:sp>
        <p:nvSpPr>
          <p:cNvPr id="10" name="Picture Placeholder 2"/>
          <p:cNvSpPr>
            <a:spLocks noGrp="1"/>
          </p:cNvSpPr>
          <p:nvPr>
            <p:ph type="pic" sz="quarter" idx="13"/>
          </p:nvPr>
        </p:nvSpPr>
        <p:spPr>
          <a:xfrm>
            <a:off x="3910895" y="6258655"/>
            <a:ext cx="4331698" cy="2730486"/>
          </a:xfrm>
          <a:solidFill>
            <a:schemeClr val="bg1">
              <a:lumMod val="95000"/>
            </a:schemeClr>
          </a:solidFill>
        </p:spPr>
        <p:txBody>
          <a:bodyPr>
            <a:normAutofit/>
          </a:bodyPr>
          <a:lstStyle>
            <a:lvl1pPr marL="0" indent="0">
              <a:buNone/>
              <a:defRPr sz="2800">
                <a:latin typeface="Lato Light"/>
                <a:cs typeface="Lato Light"/>
              </a:defRPr>
            </a:lvl1pPr>
          </a:lstStyle>
          <a:p>
            <a:endParaRPr lang="en-US"/>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267" y="3419477"/>
            <a:ext cx="21025723" cy="5705474"/>
          </a:xfrm>
          <a:prstGeom prst="rect">
            <a:avLst/>
          </a:prstGeom>
        </p:spPr>
        <p:txBody>
          <a:bodyPr anchor="b"/>
          <a:lstStyle>
            <a:lvl1pPr>
              <a:defRPr sz="11997"/>
            </a:lvl1pPr>
          </a:lstStyle>
          <a:p>
            <a:r>
              <a:rPr lang="en-US"/>
              <a:t>Click to edit Master title style</a:t>
            </a:r>
            <a:endParaRPr lang="en-US" dirty="0"/>
          </a:p>
        </p:txBody>
      </p:sp>
      <p:sp>
        <p:nvSpPr>
          <p:cNvPr id="3" name="Text Placeholder 2"/>
          <p:cNvSpPr>
            <a:spLocks noGrp="1"/>
          </p:cNvSpPr>
          <p:nvPr>
            <p:ph type="body" idx="1"/>
          </p:nvPr>
        </p:nvSpPr>
        <p:spPr>
          <a:xfrm>
            <a:off x="1663267" y="9178927"/>
            <a:ext cx="21025723" cy="3000374"/>
          </a:xfrm>
        </p:spPr>
        <p:txBody>
          <a:bodyPr/>
          <a:lstStyle>
            <a:lvl1pPr marL="0" indent="0">
              <a:buNone/>
              <a:defRPr sz="4799">
                <a:solidFill>
                  <a:schemeClr val="tx1">
                    <a:tint val="75000"/>
                  </a:schemeClr>
                </a:solidFill>
              </a:defRPr>
            </a:lvl1pPr>
            <a:lvl2pPr marL="914171" indent="0">
              <a:buNone/>
              <a:defRPr sz="3999">
                <a:solidFill>
                  <a:schemeClr val="tx1">
                    <a:tint val="75000"/>
                  </a:schemeClr>
                </a:solidFill>
              </a:defRPr>
            </a:lvl2pPr>
            <a:lvl3pPr marL="1828343" indent="0">
              <a:buNone/>
              <a:defRPr sz="3599">
                <a:solidFill>
                  <a:schemeClr val="tx1">
                    <a:tint val="75000"/>
                  </a:schemeClr>
                </a:solidFill>
              </a:defRPr>
            </a:lvl3pPr>
            <a:lvl4pPr marL="2742514" indent="0">
              <a:buNone/>
              <a:defRPr sz="3199">
                <a:solidFill>
                  <a:schemeClr val="tx1">
                    <a:tint val="75000"/>
                  </a:schemeClr>
                </a:solidFill>
              </a:defRPr>
            </a:lvl4pPr>
            <a:lvl5pPr marL="3656686" indent="0">
              <a:buNone/>
              <a:defRPr sz="3199">
                <a:solidFill>
                  <a:schemeClr val="tx1">
                    <a:tint val="75000"/>
                  </a:schemeClr>
                </a:solidFill>
              </a:defRPr>
            </a:lvl5pPr>
            <a:lvl6pPr marL="4570857" indent="0">
              <a:buNone/>
              <a:defRPr sz="3199">
                <a:solidFill>
                  <a:schemeClr val="tx1">
                    <a:tint val="75000"/>
                  </a:schemeClr>
                </a:solidFill>
              </a:defRPr>
            </a:lvl6pPr>
            <a:lvl7pPr marL="5485028" indent="0">
              <a:buNone/>
              <a:defRPr sz="3199">
                <a:solidFill>
                  <a:schemeClr val="tx1">
                    <a:tint val="75000"/>
                  </a:schemeClr>
                </a:solidFill>
              </a:defRPr>
            </a:lvl7pPr>
            <a:lvl8pPr marL="6399200" indent="0">
              <a:buNone/>
              <a:defRPr sz="3199">
                <a:solidFill>
                  <a:schemeClr val="tx1">
                    <a:tint val="75000"/>
                  </a:schemeClr>
                </a:solidFill>
              </a:defRPr>
            </a:lvl8pPr>
            <a:lvl9pPr marL="7313371" indent="0">
              <a:buNone/>
              <a:defRPr sz="319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675964" y="12712701"/>
            <a:ext cx="5484971" cy="730250"/>
          </a:xfrm>
          <a:prstGeom prst="rect">
            <a:avLst/>
          </a:prstGeom>
        </p:spPr>
        <p:txBody>
          <a:bodyPr/>
          <a:lstStyle/>
          <a:p>
            <a:fld id="{C764DE79-268F-4C1A-8933-263129D2AF90}" type="datetimeFigureOut">
              <a:rPr lang="en-US" dirty="0"/>
              <a:t>7/13/2018</a:t>
            </a:fld>
            <a:endParaRPr lang="en-US" dirty="0"/>
          </a:p>
        </p:txBody>
      </p:sp>
      <p:sp>
        <p:nvSpPr>
          <p:cNvPr id="5" name="Footer Placeholder 4"/>
          <p:cNvSpPr>
            <a:spLocks noGrp="1"/>
          </p:cNvSpPr>
          <p:nvPr>
            <p:ph type="ftr" sz="quarter" idx="11"/>
          </p:nvPr>
        </p:nvSpPr>
        <p:spPr>
          <a:xfrm>
            <a:off x="8075097" y="12712701"/>
            <a:ext cx="8227457" cy="73025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7216715" y="12712701"/>
            <a:ext cx="5484971" cy="730250"/>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47273019"/>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ortfolio-2">
    <p:spTree>
      <p:nvGrpSpPr>
        <p:cNvPr id="1" name=""/>
        <p:cNvGrpSpPr/>
        <p:nvPr/>
      </p:nvGrpSpPr>
      <p:grpSpPr>
        <a:xfrm>
          <a:off x="0" y="0"/>
          <a:ext cx="0" cy="0"/>
          <a:chOff x="0" y="0"/>
          <a:chExt cx="0" cy="0"/>
        </a:xfrm>
      </p:grpSpPr>
      <p:sp>
        <p:nvSpPr>
          <p:cNvPr id="15" name="Picture Placeholder 13"/>
          <p:cNvSpPr>
            <a:spLocks noGrp="1" noChangeAspect="1"/>
          </p:cNvSpPr>
          <p:nvPr>
            <p:ph type="pic" sz="quarter" idx="11"/>
          </p:nvPr>
        </p:nvSpPr>
        <p:spPr>
          <a:xfrm>
            <a:off x="7569342" y="2536938"/>
            <a:ext cx="4633615" cy="4630586"/>
          </a:xfrm>
          <a:effectLst/>
        </p:spPr>
        <p:txBody>
          <a:bodyPr rtlCol="0">
            <a:normAutofit/>
          </a:bodyPr>
          <a:lstStyle>
            <a:lvl1pPr marL="0" indent="0">
              <a:buNone/>
              <a:defRPr sz="3600">
                <a:ln>
                  <a:noFill/>
                </a:ln>
                <a:solidFill>
                  <a:schemeClr val="tx1"/>
                </a:solidFill>
                <a:latin typeface="Lato Light"/>
                <a:cs typeface="Lato Light"/>
              </a:defRPr>
            </a:lvl1pPr>
          </a:lstStyle>
          <a:p>
            <a:pPr lvl="0"/>
            <a:endParaRPr lang="en-US" noProof="0" dirty="0"/>
          </a:p>
        </p:txBody>
      </p:sp>
      <p:sp>
        <p:nvSpPr>
          <p:cNvPr id="17" name="Picture Placeholder 13"/>
          <p:cNvSpPr>
            <a:spLocks noGrp="1" noChangeAspect="1"/>
          </p:cNvSpPr>
          <p:nvPr>
            <p:ph type="pic" sz="quarter" idx="13"/>
          </p:nvPr>
        </p:nvSpPr>
        <p:spPr>
          <a:xfrm>
            <a:off x="12336224" y="2557463"/>
            <a:ext cx="9387888" cy="9381753"/>
          </a:xfrm>
          <a:effectLst/>
        </p:spPr>
        <p:txBody>
          <a:bodyPr rtlCol="0">
            <a:normAutofit/>
          </a:bodyPr>
          <a:lstStyle>
            <a:lvl1pPr marL="0" indent="0">
              <a:buNone/>
              <a:defRPr sz="3600">
                <a:ln>
                  <a:noFill/>
                </a:ln>
                <a:solidFill>
                  <a:schemeClr val="tx1"/>
                </a:solidFill>
                <a:latin typeface="Lato Light"/>
                <a:cs typeface="Lato Light"/>
              </a:defRPr>
            </a:lvl1pPr>
          </a:lstStyle>
          <a:p>
            <a:pPr lvl="0"/>
            <a:endParaRPr lang="en-US" noProof="0" dirty="0"/>
          </a:p>
        </p:txBody>
      </p:sp>
      <p:sp>
        <p:nvSpPr>
          <p:cNvPr id="13" name="Picture Placeholder 13"/>
          <p:cNvSpPr>
            <a:spLocks noGrp="1" noChangeAspect="1"/>
          </p:cNvSpPr>
          <p:nvPr>
            <p:ph type="pic" sz="quarter" idx="16"/>
          </p:nvPr>
        </p:nvSpPr>
        <p:spPr>
          <a:xfrm>
            <a:off x="2794657" y="7308632"/>
            <a:ext cx="4633615" cy="4630590"/>
          </a:xfrm>
          <a:effectLst/>
        </p:spPr>
        <p:txBody>
          <a:bodyPr rtlCol="0">
            <a:normAutofit/>
          </a:bodyPr>
          <a:lstStyle>
            <a:lvl1pPr marL="0" indent="0">
              <a:buNone/>
              <a:defRPr sz="3600">
                <a:ln>
                  <a:noFill/>
                </a:ln>
                <a:solidFill>
                  <a:schemeClr val="tx1"/>
                </a:solidFill>
                <a:latin typeface="Lato Light"/>
                <a:cs typeface="Lato Light"/>
              </a:defRPr>
            </a:lvl1pPr>
          </a:lstStyle>
          <a:p>
            <a:pPr lvl="0"/>
            <a:endParaRPr lang="en-US" noProof="0" dirty="0"/>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Portfolio 3">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11187263" y="0"/>
            <a:ext cx="13190387" cy="13716000"/>
          </a:xfrm>
          <a:effectLst/>
        </p:spPr>
        <p:txBody>
          <a:bodyPr>
            <a:normAutofit/>
          </a:bodyPr>
          <a:lstStyle>
            <a:lvl1pPr marL="0" indent="0">
              <a:buNone/>
              <a:defRPr sz="4300">
                <a:ln>
                  <a:noFill/>
                </a:ln>
                <a:solidFill>
                  <a:schemeClr val="tx1"/>
                </a:solidFill>
                <a:latin typeface="Lato Light"/>
                <a:cs typeface="Lato Light"/>
              </a:defRPr>
            </a:lvl1pPr>
          </a:lstStyle>
          <a:p>
            <a:endParaRPr lang="en-US"/>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1241413" y="3063484"/>
            <a:ext cx="5443323" cy="4855291"/>
          </a:xfrm>
          <a:prstGeom prst="rect">
            <a:avLst/>
          </a:prstGeom>
        </p:spPr>
        <p:txBody>
          <a:bodyPr>
            <a:normAutofit/>
          </a:bodyPr>
          <a:lstStyle>
            <a:lvl1pPr>
              <a:defRPr sz="2800">
                <a:solidFill>
                  <a:schemeClr val="tx1"/>
                </a:solidFill>
              </a:defRPr>
            </a:lvl1pPr>
          </a:lstStyle>
          <a:p>
            <a:endParaRPr lang="en-US" dirty="0"/>
          </a:p>
        </p:txBody>
      </p:sp>
      <p:sp>
        <p:nvSpPr>
          <p:cNvPr id="14" name="Picture Placeholder 12"/>
          <p:cNvSpPr>
            <a:spLocks noGrp="1"/>
          </p:cNvSpPr>
          <p:nvPr>
            <p:ph type="pic" sz="quarter" idx="11"/>
          </p:nvPr>
        </p:nvSpPr>
        <p:spPr>
          <a:xfrm>
            <a:off x="6717906" y="3063484"/>
            <a:ext cx="5443323" cy="4855291"/>
          </a:xfrm>
          <a:prstGeom prst="rect">
            <a:avLst/>
          </a:prstGeom>
        </p:spPr>
        <p:txBody>
          <a:bodyPr>
            <a:normAutofit/>
          </a:bodyPr>
          <a:lstStyle>
            <a:lvl1pPr>
              <a:defRPr sz="2800">
                <a:solidFill>
                  <a:schemeClr val="tx1"/>
                </a:solidFill>
              </a:defRPr>
            </a:lvl1pPr>
          </a:lstStyle>
          <a:p>
            <a:endParaRPr lang="en-US" dirty="0"/>
          </a:p>
        </p:txBody>
      </p:sp>
      <p:sp>
        <p:nvSpPr>
          <p:cNvPr id="15" name="Picture Placeholder 12"/>
          <p:cNvSpPr>
            <a:spLocks noGrp="1"/>
          </p:cNvSpPr>
          <p:nvPr>
            <p:ph type="pic" sz="quarter" idx="12"/>
          </p:nvPr>
        </p:nvSpPr>
        <p:spPr>
          <a:xfrm>
            <a:off x="12194399" y="3063484"/>
            <a:ext cx="5443323" cy="4855291"/>
          </a:xfrm>
          <a:prstGeom prst="rect">
            <a:avLst/>
          </a:prstGeom>
        </p:spPr>
        <p:txBody>
          <a:bodyPr>
            <a:normAutofit/>
          </a:bodyPr>
          <a:lstStyle>
            <a:lvl1pPr>
              <a:defRPr sz="2800">
                <a:solidFill>
                  <a:schemeClr val="tx1"/>
                </a:solidFill>
              </a:defRPr>
            </a:lvl1pPr>
          </a:lstStyle>
          <a:p>
            <a:endParaRPr lang="en-US" dirty="0"/>
          </a:p>
        </p:txBody>
      </p:sp>
      <p:sp>
        <p:nvSpPr>
          <p:cNvPr id="16" name="Picture Placeholder 12"/>
          <p:cNvSpPr>
            <a:spLocks noGrp="1"/>
          </p:cNvSpPr>
          <p:nvPr>
            <p:ph type="pic" sz="quarter" idx="13"/>
          </p:nvPr>
        </p:nvSpPr>
        <p:spPr>
          <a:xfrm>
            <a:off x="17673692" y="3063484"/>
            <a:ext cx="5443323" cy="4855291"/>
          </a:xfrm>
          <a:prstGeom prst="rect">
            <a:avLst/>
          </a:prstGeom>
        </p:spPr>
        <p:txBody>
          <a:bodyPr>
            <a:normAutofit/>
          </a:bodyPr>
          <a:lstStyle>
            <a:lvl1pPr>
              <a:defRPr sz="2800">
                <a:solidFill>
                  <a:schemeClr val="tx1"/>
                </a:solidFill>
              </a:defRPr>
            </a:lvl1pPr>
          </a:lstStyle>
          <a:p>
            <a:endParaRPr lang="en-US" dirty="0"/>
          </a:p>
        </p:txBody>
      </p:sp>
      <p:sp>
        <p:nvSpPr>
          <p:cNvPr id="17" name="Picture Placeholder 12"/>
          <p:cNvSpPr>
            <a:spLocks noGrp="1"/>
          </p:cNvSpPr>
          <p:nvPr>
            <p:ph type="pic" sz="quarter" idx="14"/>
          </p:nvPr>
        </p:nvSpPr>
        <p:spPr>
          <a:xfrm>
            <a:off x="1241413" y="7953438"/>
            <a:ext cx="5443323" cy="4855291"/>
          </a:xfrm>
          <a:prstGeom prst="rect">
            <a:avLst/>
          </a:prstGeom>
        </p:spPr>
        <p:txBody>
          <a:bodyPr>
            <a:normAutofit/>
          </a:bodyPr>
          <a:lstStyle>
            <a:lvl1pPr>
              <a:defRPr sz="2800">
                <a:solidFill>
                  <a:schemeClr val="tx1"/>
                </a:solidFill>
              </a:defRPr>
            </a:lvl1pPr>
          </a:lstStyle>
          <a:p>
            <a:endParaRPr lang="en-US" dirty="0"/>
          </a:p>
        </p:txBody>
      </p:sp>
      <p:sp>
        <p:nvSpPr>
          <p:cNvPr id="18" name="Picture Placeholder 12"/>
          <p:cNvSpPr>
            <a:spLocks noGrp="1"/>
          </p:cNvSpPr>
          <p:nvPr>
            <p:ph type="pic" sz="quarter" idx="15"/>
          </p:nvPr>
        </p:nvSpPr>
        <p:spPr>
          <a:xfrm>
            <a:off x="6717906" y="7953438"/>
            <a:ext cx="5443323" cy="4855291"/>
          </a:xfrm>
          <a:prstGeom prst="rect">
            <a:avLst/>
          </a:prstGeom>
        </p:spPr>
        <p:txBody>
          <a:bodyPr>
            <a:normAutofit/>
          </a:bodyPr>
          <a:lstStyle>
            <a:lvl1pPr>
              <a:defRPr sz="2800">
                <a:solidFill>
                  <a:schemeClr val="tx1"/>
                </a:solidFill>
              </a:defRPr>
            </a:lvl1pPr>
          </a:lstStyle>
          <a:p>
            <a:endParaRPr lang="en-US" dirty="0"/>
          </a:p>
        </p:txBody>
      </p:sp>
      <p:sp>
        <p:nvSpPr>
          <p:cNvPr id="19" name="Picture Placeholder 12"/>
          <p:cNvSpPr>
            <a:spLocks noGrp="1"/>
          </p:cNvSpPr>
          <p:nvPr>
            <p:ph type="pic" sz="quarter" idx="16"/>
          </p:nvPr>
        </p:nvSpPr>
        <p:spPr>
          <a:xfrm>
            <a:off x="12194399" y="7953438"/>
            <a:ext cx="5443323" cy="4855291"/>
          </a:xfrm>
          <a:prstGeom prst="rect">
            <a:avLst/>
          </a:prstGeom>
        </p:spPr>
        <p:txBody>
          <a:bodyPr>
            <a:normAutofit/>
          </a:bodyPr>
          <a:lstStyle>
            <a:lvl1pPr>
              <a:defRPr sz="2800">
                <a:solidFill>
                  <a:schemeClr val="tx1"/>
                </a:solidFill>
              </a:defRPr>
            </a:lvl1pPr>
          </a:lstStyle>
          <a:p>
            <a:endParaRPr lang="en-US" dirty="0"/>
          </a:p>
        </p:txBody>
      </p:sp>
      <p:sp>
        <p:nvSpPr>
          <p:cNvPr id="20" name="Picture Placeholder 12"/>
          <p:cNvSpPr>
            <a:spLocks noGrp="1"/>
          </p:cNvSpPr>
          <p:nvPr>
            <p:ph type="pic" sz="quarter" idx="17"/>
          </p:nvPr>
        </p:nvSpPr>
        <p:spPr>
          <a:xfrm>
            <a:off x="17673692" y="7953438"/>
            <a:ext cx="5443323" cy="4855291"/>
          </a:xfrm>
          <a:prstGeom prst="rect">
            <a:avLst/>
          </a:prstGeom>
        </p:spPr>
        <p:txBody>
          <a:bodyPr>
            <a:normAutofit/>
          </a:bodyPr>
          <a:lstStyle>
            <a:lvl1pPr>
              <a:defRPr sz="2800">
                <a:solidFill>
                  <a:schemeClr val="tx1"/>
                </a:solidFill>
              </a:defRPr>
            </a:lvl1pPr>
          </a:lstStyle>
          <a:p>
            <a:endParaRPr lang="en-US" dirty="0"/>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206" y="2244726"/>
            <a:ext cx="18283238" cy="4775200"/>
          </a:xfrm>
          <a:prstGeom prst="rect">
            <a:avLst/>
          </a:prstGeom>
        </p:spPr>
        <p:txBody>
          <a:bodyPr anchor="b"/>
          <a:lstStyle>
            <a:lvl1pPr algn="ctr">
              <a:defRPr sz="11995"/>
            </a:lvl1pPr>
          </a:lstStyle>
          <a:p>
            <a:r>
              <a:rPr lang="en-US"/>
              <a:t>Click to edit Master title style</a:t>
            </a:r>
            <a:endParaRPr lang="en-US" dirty="0"/>
          </a:p>
        </p:txBody>
      </p:sp>
      <p:sp>
        <p:nvSpPr>
          <p:cNvPr id="3" name="Subtitle 2"/>
          <p:cNvSpPr>
            <a:spLocks noGrp="1"/>
          </p:cNvSpPr>
          <p:nvPr>
            <p:ph type="subTitle" idx="1"/>
          </p:nvPr>
        </p:nvSpPr>
        <p:spPr>
          <a:xfrm>
            <a:off x="3047206" y="7204076"/>
            <a:ext cx="18283238" cy="3311524"/>
          </a:xfrm>
        </p:spPr>
        <p:txBody>
          <a:bodyPr/>
          <a:lstStyle>
            <a:lvl1pPr marL="0" indent="0" algn="ctr">
              <a:buNone/>
              <a:defRPr sz="4799"/>
            </a:lvl1pPr>
            <a:lvl2pPr marL="909894" indent="0" algn="ctr">
              <a:buNone/>
              <a:defRPr sz="3999"/>
            </a:lvl2pPr>
            <a:lvl3pPr marL="1819785" indent="0" algn="ctr">
              <a:buNone/>
              <a:defRPr sz="3599"/>
            </a:lvl3pPr>
            <a:lvl4pPr marL="2729663" indent="0" algn="ctr">
              <a:buNone/>
              <a:defRPr sz="3199"/>
            </a:lvl4pPr>
            <a:lvl5pPr marL="3639552" indent="0" algn="ctr">
              <a:buNone/>
              <a:defRPr sz="3199"/>
            </a:lvl5pPr>
            <a:lvl6pPr marL="4549434" indent="0" algn="ctr">
              <a:buNone/>
              <a:defRPr sz="3199"/>
            </a:lvl6pPr>
            <a:lvl7pPr marL="5459317" indent="0" algn="ctr">
              <a:buNone/>
              <a:defRPr sz="3199"/>
            </a:lvl7pPr>
            <a:lvl8pPr marL="6369203" indent="0" algn="ctr">
              <a:buNone/>
              <a:defRPr sz="3199"/>
            </a:lvl8pPr>
            <a:lvl9pPr marL="7279088" indent="0" algn="ctr">
              <a:buNone/>
              <a:defRPr sz="3199"/>
            </a:lvl9pPr>
          </a:lstStyle>
          <a:p>
            <a:r>
              <a:rPr lang="en-US"/>
              <a:t>Click to edit Master subtitle style</a:t>
            </a:r>
            <a:endParaRPr lang="en-US" dirty="0"/>
          </a:p>
        </p:txBody>
      </p:sp>
      <p:sp>
        <p:nvSpPr>
          <p:cNvPr id="4" name="Date Placeholder 3"/>
          <p:cNvSpPr>
            <a:spLocks noGrp="1"/>
          </p:cNvSpPr>
          <p:nvPr>
            <p:ph type="dt" sz="half" idx="10"/>
          </p:nvPr>
        </p:nvSpPr>
        <p:spPr>
          <a:xfrm>
            <a:off x="1676402" y="12712701"/>
            <a:ext cx="5484813" cy="730250"/>
          </a:xfrm>
          <a:prstGeom prst="rect">
            <a:avLst/>
          </a:prstGeom>
        </p:spPr>
        <p:txBody>
          <a:bodyPr lIns="91062" tIns="45531" rIns="91062" bIns="45531"/>
          <a:lstStyle>
            <a:lvl1pPr defTabSz="1819875" eaLnBrk="1" fontAlgn="auto" hangingPunct="1">
              <a:spcBef>
                <a:spcPts val="0"/>
              </a:spcBef>
              <a:spcAft>
                <a:spcPts val="0"/>
              </a:spcAft>
              <a:defRPr sz="3599">
                <a:solidFill>
                  <a:srgbClr val="737572"/>
                </a:solidFill>
                <a:latin typeface="Calibri"/>
                <a:ea typeface="+mn-ea"/>
              </a:defRPr>
            </a:lvl1pPr>
          </a:lstStyle>
          <a:p>
            <a:pPr>
              <a:defRPr/>
            </a:pPr>
            <a:fld id="{ADE88799-C722-4856-A019-B32A9B212094}" type="datetimeFigureOut">
              <a:rPr lang="en-US"/>
              <a:pPr>
                <a:defRPr/>
              </a:pPr>
              <a:t>7/13/2018</a:t>
            </a:fld>
            <a:endParaRPr lang="en-US" dirty="0"/>
          </a:p>
        </p:txBody>
      </p:sp>
      <p:sp>
        <p:nvSpPr>
          <p:cNvPr id="5" name="Footer Placeholder 4"/>
          <p:cNvSpPr>
            <a:spLocks noGrp="1"/>
          </p:cNvSpPr>
          <p:nvPr>
            <p:ph type="ftr" sz="quarter" idx="11"/>
          </p:nvPr>
        </p:nvSpPr>
        <p:spPr>
          <a:xfrm>
            <a:off x="8075614" y="12712701"/>
            <a:ext cx="8226425" cy="730250"/>
          </a:xfrm>
          <a:prstGeom prst="rect">
            <a:avLst/>
          </a:prstGeom>
        </p:spPr>
        <p:txBody>
          <a:bodyPr lIns="91062" tIns="45531" rIns="91062" bIns="45531"/>
          <a:lstStyle>
            <a:lvl1pPr defTabSz="1819875" eaLnBrk="1" fontAlgn="auto" hangingPunct="1">
              <a:spcBef>
                <a:spcPts val="0"/>
              </a:spcBef>
              <a:spcAft>
                <a:spcPts val="0"/>
              </a:spcAft>
              <a:defRPr sz="3599">
                <a:solidFill>
                  <a:srgbClr val="737572"/>
                </a:solidFill>
                <a:latin typeface="Calibri"/>
                <a:ea typeface="+mn-ea"/>
              </a:defRPr>
            </a:lvl1pPr>
          </a:lstStyle>
          <a:p>
            <a:pPr>
              <a:defRPr/>
            </a:pPr>
            <a:endParaRPr lang="en-US"/>
          </a:p>
        </p:txBody>
      </p:sp>
      <p:sp>
        <p:nvSpPr>
          <p:cNvPr id="6" name="Slide Number Placeholder 5"/>
          <p:cNvSpPr>
            <a:spLocks noGrp="1"/>
          </p:cNvSpPr>
          <p:nvPr>
            <p:ph type="sldNum" sz="quarter" idx="12"/>
          </p:nvPr>
        </p:nvSpPr>
        <p:spPr>
          <a:xfrm>
            <a:off x="17216438" y="12712701"/>
            <a:ext cx="5484811" cy="730250"/>
          </a:xfrm>
          <a:prstGeom prst="rect">
            <a:avLst/>
          </a:prstGeom>
        </p:spPr>
        <p:txBody>
          <a:bodyPr lIns="91062" tIns="45531" rIns="91062" bIns="45531"/>
          <a:lstStyle>
            <a:lvl1pPr defTabSz="1819875" eaLnBrk="1" fontAlgn="auto" hangingPunct="1">
              <a:spcBef>
                <a:spcPts val="0"/>
              </a:spcBef>
              <a:spcAft>
                <a:spcPts val="0"/>
              </a:spcAft>
              <a:defRPr sz="3599">
                <a:solidFill>
                  <a:srgbClr val="737572"/>
                </a:solidFill>
                <a:latin typeface="Calibri"/>
                <a:ea typeface="+mn-ea"/>
              </a:defRPr>
            </a:lvl1pPr>
          </a:lstStyle>
          <a:p>
            <a:pPr>
              <a:defRPr/>
            </a:pPr>
            <a:fld id="{98C3BD32-BCE4-459E-95CB-DCA9BBE520C0}" type="slidenum">
              <a:rPr lang="en-US"/>
              <a:pPr>
                <a:defRPr/>
              </a:pPr>
              <a:t>‹#›</a:t>
            </a:fld>
            <a:endParaRPr lang="en-US" dirty="0"/>
          </a:p>
        </p:txBody>
      </p:sp>
    </p:spTree>
    <p:extLst>
      <p:ext uri="{BB962C8B-B14F-4D97-AF65-F5344CB8AC3E}">
        <p14:creationId xmlns:p14="http://schemas.microsoft.com/office/powerpoint/2010/main" val="1249062871"/>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5965" y="730255"/>
            <a:ext cx="21025723" cy="2651126"/>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676402" y="12712701"/>
            <a:ext cx="5484813" cy="730250"/>
          </a:xfrm>
          <a:prstGeom prst="rect">
            <a:avLst/>
          </a:prstGeom>
        </p:spPr>
        <p:txBody>
          <a:bodyPr lIns="91062" tIns="45531" rIns="91062" bIns="45531"/>
          <a:lstStyle>
            <a:lvl1pPr defTabSz="1819875" eaLnBrk="1" fontAlgn="auto" hangingPunct="1">
              <a:spcBef>
                <a:spcPts val="0"/>
              </a:spcBef>
              <a:spcAft>
                <a:spcPts val="0"/>
              </a:spcAft>
              <a:defRPr sz="3599">
                <a:solidFill>
                  <a:srgbClr val="737572"/>
                </a:solidFill>
                <a:latin typeface="Calibri"/>
                <a:ea typeface="+mn-ea"/>
              </a:defRPr>
            </a:lvl1pPr>
          </a:lstStyle>
          <a:p>
            <a:pPr>
              <a:defRPr/>
            </a:pPr>
            <a:fld id="{1F8CB1C4-05F3-4F38-A99C-051F0F38BACD}" type="datetimeFigureOut">
              <a:rPr lang="en-US"/>
              <a:pPr>
                <a:defRPr/>
              </a:pPr>
              <a:t>7/13/2018</a:t>
            </a:fld>
            <a:endParaRPr lang="en-US" dirty="0"/>
          </a:p>
        </p:txBody>
      </p:sp>
      <p:sp>
        <p:nvSpPr>
          <p:cNvPr id="5" name="Footer Placeholder 4"/>
          <p:cNvSpPr>
            <a:spLocks noGrp="1"/>
          </p:cNvSpPr>
          <p:nvPr>
            <p:ph type="ftr" sz="quarter" idx="11"/>
          </p:nvPr>
        </p:nvSpPr>
        <p:spPr>
          <a:xfrm>
            <a:off x="8075614" y="12712701"/>
            <a:ext cx="8226425" cy="730250"/>
          </a:xfrm>
          <a:prstGeom prst="rect">
            <a:avLst/>
          </a:prstGeom>
        </p:spPr>
        <p:txBody>
          <a:bodyPr lIns="91062" tIns="45531" rIns="91062" bIns="45531"/>
          <a:lstStyle>
            <a:lvl1pPr defTabSz="1819875" eaLnBrk="1" fontAlgn="auto" hangingPunct="1">
              <a:spcBef>
                <a:spcPts val="0"/>
              </a:spcBef>
              <a:spcAft>
                <a:spcPts val="0"/>
              </a:spcAft>
              <a:defRPr sz="3599">
                <a:solidFill>
                  <a:srgbClr val="737572"/>
                </a:solidFill>
                <a:latin typeface="Calibri"/>
                <a:ea typeface="+mn-ea"/>
              </a:defRPr>
            </a:lvl1pPr>
          </a:lstStyle>
          <a:p>
            <a:pPr>
              <a:defRPr/>
            </a:pPr>
            <a:endParaRPr lang="en-US"/>
          </a:p>
        </p:txBody>
      </p:sp>
      <p:sp>
        <p:nvSpPr>
          <p:cNvPr id="6" name="Slide Number Placeholder 5"/>
          <p:cNvSpPr>
            <a:spLocks noGrp="1"/>
          </p:cNvSpPr>
          <p:nvPr>
            <p:ph type="sldNum" sz="quarter" idx="12"/>
          </p:nvPr>
        </p:nvSpPr>
        <p:spPr>
          <a:xfrm>
            <a:off x="17216438" y="12712701"/>
            <a:ext cx="5484811" cy="730250"/>
          </a:xfrm>
          <a:prstGeom prst="rect">
            <a:avLst/>
          </a:prstGeom>
        </p:spPr>
        <p:txBody>
          <a:bodyPr lIns="91062" tIns="45531" rIns="91062" bIns="45531"/>
          <a:lstStyle>
            <a:lvl1pPr defTabSz="1819875" eaLnBrk="1" fontAlgn="auto" hangingPunct="1">
              <a:spcBef>
                <a:spcPts val="0"/>
              </a:spcBef>
              <a:spcAft>
                <a:spcPts val="0"/>
              </a:spcAft>
              <a:defRPr sz="3599">
                <a:solidFill>
                  <a:srgbClr val="737572"/>
                </a:solidFill>
                <a:latin typeface="Calibri"/>
                <a:ea typeface="+mn-ea"/>
              </a:defRPr>
            </a:lvl1pPr>
          </a:lstStyle>
          <a:p>
            <a:pPr>
              <a:defRPr/>
            </a:pPr>
            <a:fld id="{8B3DF66A-9D2C-473F-B134-CE118AC6864C}" type="slidenum">
              <a:rPr lang="en-US"/>
              <a:pPr>
                <a:defRPr/>
              </a:pPr>
              <a:t>‹#›</a:t>
            </a:fld>
            <a:endParaRPr lang="en-US" dirty="0"/>
          </a:p>
        </p:txBody>
      </p:sp>
    </p:spTree>
    <p:extLst>
      <p:ext uri="{BB962C8B-B14F-4D97-AF65-F5344CB8AC3E}">
        <p14:creationId xmlns:p14="http://schemas.microsoft.com/office/powerpoint/2010/main" val="1571230437"/>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267" y="3419489"/>
            <a:ext cx="21025723" cy="5705474"/>
          </a:xfrm>
          <a:prstGeom prst="rect">
            <a:avLst/>
          </a:prstGeom>
        </p:spPr>
        <p:txBody>
          <a:bodyPr anchor="b"/>
          <a:lstStyle>
            <a:lvl1pPr>
              <a:defRPr sz="11995"/>
            </a:lvl1pPr>
          </a:lstStyle>
          <a:p>
            <a:r>
              <a:rPr lang="en-US"/>
              <a:t>Click to edit Master title style</a:t>
            </a:r>
            <a:endParaRPr lang="en-US" dirty="0"/>
          </a:p>
        </p:txBody>
      </p:sp>
      <p:sp>
        <p:nvSpPr>
          <p:cNvPr id="3" name="Text Placeholder 2"/>
          <p:cNvSpPr>
            <a:spLocks noGrp="1"/>
          </p:cNvSpPr>
          <p:nvPr>
            <p:ph type="body" idx="1"/>
          </p:nvPr>
        </p:nvSpPr>
        <p:spPr>
          <a:xfrm>
            <a:off x="1663267" y="9178973"/>
            <a:ext cx="21025723" cy="3000374"/>
          </a:xfrm>
        </p:spPr>
        <p:txBody>
          <a:bodyPr/>
          <a:lstStyle>
            <a:lvl1pPr marL="0" indent="0">
              <a:buNone/>
              <a:defRPr sz="4799">
                <a:solidFill>
                  <a:schemeClr val="tx1">
                    <a:tint val="75000"/>
                  </a:schemeClr>
                </a:solidFill>
              </a:defRPr>
            </a:lvl1pPr>
            <a:lvl2pPr marL="909894" indent="0">
              <a:buNone/>
              <a:defRPr sz="3999">
                <a:solidFill>
                  <a:schemeClr val="tx1">
                    <a:tint val="75000"/>
                  </a:schemeClr>
                </a:solidFill>
              </a:defRPr>
            </a:lvl2pPr>
            <a:lvl3pPr marL="1819785" indent="0">
              <a:buNone/>
              <a:defRPr sz="3599">
                <a:solidFill>
                  <a:schemeClr val="tx1">
                    <a:tint val="75000"/>
                  </a:schemeClr>
                </a:solidFill>
              </a:defRPr>
            </a:lvl3pPr>
            <a:lvl4pPr marL="2729663" indent="0">
              <a:buNone/>
              <a:defRPr sz="3199">
                <a:solidFill>
                  <a:schemeClr val="tx1">
                    <a:tint val="75000"/>
                  </a:schemeClr>
                </a:solidFill>
              </a:defRPr>
            </a:lvl4pPr>
            <a:lvl5pPr marL="3639552" indent="0">
              <a:buNone/>
              <a:defRPr sz="3199">
                <a:solidFill>
                  <a:schemeClr val="tx1">
                    <a:tint val="75000"/>
                  </a:schemeClr>
                </a:solidFill>
              </a:defRPr>
            </a:lvl5pPr>
            <a:lvl6pPr marL="4549434" indent="0">
              <a:buNone/>
              <a:defRPr sz="3199">
                <a:solidFill>
                  <a:schemeClr val="tx1">
                    <a:tint val="75000"/>
                  </a:schemeClr>
                </a:solidFill>
              </a:defRPr>
            </a:lvl6pPr>
            <a:lvl7pPr marL="5459317" indent="0">
              <a:buNone/>
              <a:defRPr sz="3199">
                <a:solidFill>
                  <a:schemeClr val="tx1">
                    <a:tint val="75000"/>
                  </a:schemeClr>
                </a:solidFill>
              </a:defRPr>
            </a:lvl7pPr>
            <a:lvl8pPr marL="6369203" indent="0">
              <a:buNone/>
              <a:defRPr sz="3199">
                <a:solidFill>
                  <a:schemeClr val="tx1">
                    <a:tint val="75000"/>
                  </a:schemeClr>
                </a:solidFill>
              </a:defRPr>
            </a:lvl8pPr>
            <a:lvl9pPr marL="7279088" indent="0">
              <a:buNone/>
              <a:defRPr sz="319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676402" y="12712701"/>
            <a:ext cx="5484813" cy="730250"/>
          </a:xfrm>
          <a:prstGeom prst="rect">
            <a:avLst/>
          </a:prstGeom>
        </p:spPr>
        <p:txBody>
          <a:bodyPr lIns="91062" tIns="45531" rIns="91062" bIns="45531"/>
          <a:lstStyle>
            <a:lvl1pPr defTabSz="1819875" eaLnBrk="1" fontAlgn="auto" hangingPunct="1">
              <a:spcBef>
                <a:spcPts val="0"/>
              </a:spcBef>
              <a:spcAft>
                <a:spcPts val="0"/>
              </a:spcAft>
              <a:defRPr sz="3599">
                <a:solidFill>
                  <a:srgbClr val="737572"/>
                </a:solidFill>
                <a:latin typeface="Calibri"/>
                <a:ea typeface="+mn-ea"/>
              </a:defRPr>
            </a:lvl1pPr>
          </a:lstStyle>
          <a:p>
            <a:pPr>
              <a:defRPr/>
            </a:pPr>
            <a:fld id="{820CC978-446E-4BC4-B022-889A5AC0A1D0}" type="datetimeFigureOut">
              <a:rPr lang="en-US"/>
              <a:pPr>
                <a:defRPr/>
              </a:pPr>
              <a:t>7/13/2018</a:t>
            </a:fld>
            <a:endParaRPr lang="en-US" dirty="0"/>
          </a:p>
        </p:txBody>
      </p:sp>
      <p:sp>
        <p:nvSpPr>
          <p:cNvPr id="5" name="Footer Placeholder 4"/>
          <p:cNvSpPr>
            <a:spLocks noGrp="1"/>
          </p:cNvSpPr>
          <p:nvPr>
            <p:ph type="ftr" sz="quarter" idx="11"/>
          </p:nvPr>
        </p:nvSpPr>
        <p:spPr>
          <a:xfrm>
            <a:off x="8075614" y="12712701"/>
            <a:ext cx="8226425" cy="730250"/>
          </a:xfrm>
          <a:prstGeom prst="rect">
            <a:avLst/>
          </a:prstGeom>
        </p:spPr>
        <p:txBody>
          <a:bodyPr lIns="91062" tIns="45531" rIns="91062" bIns="45531"/>
          <a:lstStyle>
            <a:lvl1pPr defTabSz="1819875" eaLnBrk="1" fontAlgn="auto" hangingPunct="1">
              <a:spcBef>
                <a:spcPts val="0"/>
              </a:spcBef>
              <a:spcAft>
                <a:spcPts val="0"/>
              </a:spcAft>
              <a:defRPr sz="3599">
                <a:solidFill>
                  <a:srgbClr val="737572"/>
                </a:solidFill>
                <a:latin typeface="Calibri"/>
                <a:ea typeface="+mn-ea"/>
              </a:defRPr>
            </a:lvl1pPr>
          </a:lstStyle>
          <a:p>
            <a:pPr>
              <a:defRPr/>
            </a:pPr>
            <a:endParaRPr lang="en-US"/>
          </a:p>
        </p:txBody>
      </p:sp>
      <p:sp>
        <p:nvSpPr>
          <p:cNvPr id="6" name="Slide Number Placeholder 5"/>
          <p:cNvSpPr>
            <a:spLocks noGrp="1"/>
          </p:cNvSpPr>
          <p:nvPr>
            <p:ph type="sldNum" sz="quarter" idx="12"/>
          </p:nvPr>
        </p:nvSpPr>
        <p:spPr>
          <a:xfrm>
            <a:off x="17216438" y="12712701"/>
            <a:ext cx="5484811" cy="730250"/>
          </a:xfrm>
          <a:prstGeom prst="rect">
            <a:avLst/>
          </a:prstGeom>
        </p:spPr>
        <p:txBody>
          <a:bodyPr lIns="91062" tIns="45531" rIns="91062" bIns="45531"/>
          <a:lstStyle>
            <a:lvl1pPr defTabSz="1819875" eaLnBrk="1" fontAlgn="auto" hangingPunct="1">
              <a:spcBef>
                <a:spcPts val="0"/>
              </a:spcBef>
              <a:spcAft>
                <a:spcPts val="0"/>
              </a:spcAft>
              <a:defRPr sz="3599">
                <a:solidFill>
                  <a:srgbClr val="737572"/>
                </a:solidFill>
                <a:latin typeface="Calibri"/>
                <a:ea typeface="+mn-ea"/>
              </a:defRPr>
            </a:lvl1pPr>
          </a:lstStyle>
          <a:p>
            <a:pPr>
              <a:defRPr/>
            </a:pPr>
            <a:fld id="{9783A1F1-BCC8-44DC-AE66-EC21F5698811}" type="slidenum">
              <a:rPr lang="en-US"/>
              <a:pPr>
                <a:defRPr/>
              </a:pPr>
              <a:t>‹#›</a:t>
            </a:fld>
            <a:endParaRPr lang="en-US" dirty="0"/>
          </a:p>
        </p:txBody>
      </p:sp>
    </p:spTree>
    <p:extLst>
      <p:ext uri="{BB962C8B-B14F-4D97-AF65-F5344CB8AC3E}">
        <p14:creationId xmlns:p14="http://schemas.microsoft.com/office/powerpoint/2010/main" val="2776385393"/>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5965" y="730255"/>
            <a:ext cx="21025723" cy="2651126"/>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675964" y="3651250"/>
            <a:ext cx="10360501"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1185" y="3651250"/>
            <a:ext cx="10360501"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676402" y="12712701"/>
            <a:ext cx="5484813" cy="730250"/>
          </a:xfrm>
          <a:prstGeom prst="rect">
            <a:avLst/>
          </a:prstGeom>
        </p:spPr>
        <p:txBody>
          <a:bodyPr lIns="91062" tIns="45531" rIns="91062" bIns="45531"/>
          <a:lstStyle>
            <a:lvl1pPr defTabSz="1819875" eaLnBrk="1" fontAlgn="auto" hangingPunct="1">
              <a:spcBef>
                <a:spcPts val="0"/>
              </a:spcBef>
              <a:spcAft>
                <a:spcPts val="0"/>
              </a:spcAft>
              <a:defRPr sz="3599">
                <a:solidFill>
                  <a:srgbClr val="737572"/>
                </a:solidFill>
                <a:latin typeface="Calibri"/>
                <a:ea typeface="+mn-ea"/>
              </a:defRPr>
            </a:lvl1pPr>
          </a:lstStyle>
          <a:p>
            <a:pPr>
              <a:defRPr/>
            </a:pPr>
            <a:fld id="{41FBC4E1-1125-44BC-B698-A8F20A75EF69}" type="datetimeFigureOut">
              <a:rPr lang="en-US"/>
              <a:pPr>
                <a:defRPr/>
              </a:pPr>
              <a:t>7/13/2018</a:t>
            </a:fld>
            <a:endParaRPr lang="en-US" dirty="0"/>
          </a:p>
        </p:txBody>
      </p:sp>
      <p:sp>
        <p:nvSpPr>
          <p:cNvPr id="6" name="Footer Placeholder 5"/>
          <p:cNvSpPr>
            <a:spLocks noGrp="1"/>
          </p:cNvSpPr>
          <p:nvPr>
            <p:ph type="ftr" sz="quarter" idx="11"/>
          </p:nvPr>
        </p:nvSpPr>
        <p:spPr>
          <a:xfrm>
            <a:off x="8075614" y="12712701"/>
            <a:ext cx="8226425" cy="730250"/>
          </a:xfrm>
          <a:prstGeom prst="rect">
            <a:avLst/>
          </a:prstGeom>
        </p:spPr>
        <p:txBody>
          <a:bodyPr lIns="91062" tIns="45531" rIns="91062" bIns="45531"/>
          <a:lstStyle>
            <a:lvl1pPr defTabSz="1819875" eaLnBrk="1" fontAlgn="auto" hangingPunct="1">
              <a:spcBef>
                <a:spcPts val="0"/>
              </a:spcBef>
              <a:spcAft>
                <a:spcPts val="0"/>
              </a:spcAft>
              <a:defRPr sz="3599">
                <a:solidFill>
                  <a:srgbClr val="737572"/>
                </a:solidFill>
                <a:latin typeface="Calibri"/>
                <a:ea typeface="+mn-ea"/>
              </a:defRPr>
            </a:lvl1pPr>
          </a:lstStyle>
          <a:p>
            <a:pPr>
              <a:defRPr/>
            </a:pPr>
            <a:endParaRPr lang="en-US"/>
          </a:p>
        </p:txBody>
      </p:sp>
      <p:sp>
        <p:nvSpPr>
          <p:cNvPr id="7" name="Slide Number Placeholder 6"/>
          <p:cNvSpPr>
            <a:spLocks noGrp="1"/>
          </p:cNvSpPr>
          <p:nvPr>
            <p:ph type="sldNum" sz="quarter" idx="12"/>
          </p:nvPr>
        </p:nvSpPr>
        <p:spPr>
          <a:xfrm>
            <a:off x="17216438" y="12712701"/>
            <a:ext cx="5484811" cy="730250"/>
          </a:xfrm>
          <a:prstGeom prst="rect">
            <a:avLst/>
          </a:prstGeom>
        </p:spPr>
        <p:txBody>
          <a:bodyPr lIns="91062" tIns="45531" rIns="91062" bIns="45531"/>
          <a:lstStyle>
            <a:lvl1pPr defTabSz="1819875" eaLnBrk="1" fontAlgn="auto" hangingPunct="1">
              <a:spcBef>
                <a:spcPts val="0"/>
              </a:spcBef>
              <a:spcAft>
                <a:spcPts val="0"/>
              </a:spcAft>
              <a:defRPr sz="3599">
                <a:solidFill>
                  <a:srgbClr val="737572"/>
                </a:solidFill>
                <a:latin typeface="Calibri"/>
                <a:ea typeface="+mn-ea"/>
              </a:defRPr>
            </a:lvl1pPr>
          </a:lstStyle>
          <a:p>
            <a:pPr>
              <a:defRPr/>
            </a:pPr>
            <a:fld id="{E00EFCF5-41E5-4972-849F-6F8B39CB5619}" type="slidenum">
              <a:rPr lang="en-US"/>
              <a:pPr>
                <a:defRPr/>
              </a:pPr>
              <a:t>‹#›</a:t>
            </a:fld>
            <a:endParaRPr lang="en-US" dirty="0"/>
          </a:p>
        </p:txBody>
      </p:sp>
    </p:spTree>
    <p:extLst>
      <p:ext uri="{BB962C8B-B14F-4D97-AF65-F5344CB8AC3E}">
        <p14:creationId xmlns:p14="http://schemas.microsoft.com/office/powerpoint/2010/main" val="2770389285"/>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139" y="730255"/>
            <a:ext cx="21025723" cy="2651126"/>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1679139" y="3362326"/>
            <a:ext cx="10312888" cy="1647824"/>
          </a:xfrm>
        </p:spPr>
        <p:txBody>
          <a:bodyPr anchor="b"/>
          <a:lstStyle>
            <a:lvl1pPr marL="0" indent="0">
              <a:buNone/>
              <a:defRPr sz="4799" b="1"/>
            </a:lvl1pPr>
            <a:lvl2pPr marL="909894" indent="0">
              <a:buNone/>
              <a:defRPr sz="3999" b="1"/>
            </a:lvl2pPr>
            <a:lvl3pPr marL="1819785" indent="0">
              <a:buNone/>
              <a:defRPr sz="3599" b="1"/>
            </a:lvl3pPr>
            <a:lvl4pPr marL="2729663" indent="0">
              <a:buNone/>
              <a:defRPr sz="3199" b="1"/>
            </a:lvl4pPr>
            <a:lvl5pPr marL="3639552" indent="0">
              <a:buNone/>
              <a:defRPr sz="3199" b="1"/>
            </a:lvl5pPr>
            <a:lvl6pPr marL="4549434" indent="0">
              <a:buNone/>
              <a:defRPr sz="3199" b="1"/>
            </a:lvl6pPr>
            <a:lvl7pPr marL="5459317" indent="0">
              <a:buNone/>
              <a:defRPr sz="3199" b="1"/>
            </a:lvl7pPr>
            <a:lvl8pPr marL="6369203" indent="0">
              <a:buNone/>
              <a:defRPr sz="3199" b="1"/>
            </a:lvl8pPr>
            <a:lvl9pPr marL="7279088" indent="0">
              <a:buNone/>
              <a:defRPr sz="3199" b="1"/>
            </a:lvl9pPr>
          </a:lstStyle>
          <a:p>
            <a:pPr lvl="0"/>
            <a:r>
              <a:rPr lang="en-US"/>
              <a:t>Click to edit Master text styles</a:t>
            </a:r>
          </a:p>
        </p:txBody>
      </p:sp>
      <p:sp>
        <p:nvSpPr>
          <p:cNvPr id="4" name="Content Placeholder 3"/>
          <p:cNvSpPr>
            <a:spLocks noGrp="1"/>
          </p:cNvSpPr>
          <p:nvPr>
            <p:ph sz="half" idx="2"/>
          </p:nvPr>
        </p:nvSpPr>
        <p:spPr>
          <a:xfrm>
            <a:off x="1679139" y="5010150"/>
            <a:ext cx="10312888"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1186" y="3362326"/>
            <a:ext cx="10363676" cy="1647824"/>
          </a:xfrm>
        </p:spPr>
        <p:txBody>
          <a:bodyPr anchor="b"/>
          <a:lstStyle>
            <a:lvl1pPr marL="0" indent="0">
              <a:buNone/>
              <a:defRPr sz="4799" b="1"/>
            </a:lvl1pPr>
            <a:lvl2pPr marL="909894" indent="0">
              <a:buNone/>
              <a:defRPr sz="3999" b="1"/>
            </a:lvl2pPr>
            <a:lvl3pPr marL="1819785" indent="0">
              <a:buNone/>
              <a:defRPr sz="3599" b="1"/>
            </a:lvl3pPr>
            <a:lvl4pPr marL="2729663" indent="0">
              <a:buNone/>
              <a:defRPr sz="3199" b="1"/>
            </a:lvl4pPr>
            <a:lvl5pPr marL="3639552" indent="0">
              <a:buNone/>
              <a:defRPr sz="3199" b="1"/>
            </a:lvl5pPr>
            <a:lvl6pPr marL="4549434" indent="0">
              <a:buNone/>
              <a:defRPr sz="3199" b="1"/>
            </a:lvl6pPr>
            <a:lvl7pPr marL="5459317" indent="0">
              <a:buNone/>
              <a:defRPr sz="3199" b="1"/>
            </a:lvl7pPr>
            <a:lvl8pPr marL="6369203" indent="0">
              <a:buNone/>
              <a:defRPr sz="3199" b="1"/>
            </a:lvl8pPr>
            <a:lvl9pPr marL="7279088" indent="0">
              <a:buNone/>
              <a:defRPr sz="3199" b="1"/>
            </a:lvl9pPr>
          </a:lstStyle>
          <a:p>
            <a:pPr lvl="0"/>
            <a:r>
              <a:rPr lang="en-US"/>
              <a:t>Click to edit Master text styles</a:t>
            </a:r>
          </a:p>
        </p:txBody>
      </p:sp>
      <p:sp>
        <p:nvSpPr>
          <p:cNvPr id="6" name="Content Placeholder 5"/>
          <p:cNvSpPr>
            <a:spLocks noGrp="1"/>
          </p:cNvSpPr>
          <p:nvPr>
            <p:ph sz="quarter" idx="4"/>
          </p:nvPr>
        </p:nvSpPr>
        <p:spPr>
          <a:xfrm>
            <a:off x="12341186" y="5010150"/>
            <a:ext cx="103636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676402" y="12712701"/>
            <a:ext cx="5484813" cy="730250"/>
          </a:xfrm>
          <a:prstGeom prst="rect">
            <a:avLst/>
          </a:prstGeom>
        </p:spPr>
        <p:txBody>
          <a:bodyPr lIns="91062" tIns="45531" rIns="91062" bIns="45531"/>
          <a:lstStyle>
            <a:lvl1pPr defTabSz="1819875" eaLnBrk="1" fontAlgn="auto" hangingPunct="1">
              <a:spcBef>
                <a:spcPts val="0"/>
              </a:spcBef>
              <a:spcAft>
                <a:spcPts val="0"/>
              </a:spcAft>
              <a:defRPr sz="3599">
                <a:solidFill>
                  <a:srgbClr val="737572"/>
                </a:solidFill>
                <a:latin typeface="Calibri"/>
                <a:ea typeface="+mn-ea"/>
              </a:defRPr>
            </a:lvl1pPr>
          </a:lstStyle>
          <a:p>
            <a:pPr>
              <a:defRPr/>
            </a:pPr>
            <a:fld id="{BA7412FD-A7A6-4422-AC92-762E97BBBB87}" type="datetimeFigureOut">
              <a:rPr lang="en-US"/>
              <a:pPr>
                <a:defRPr/>
              </a:pPr>
              <a:t>7/13/2018</a:t>
            </a:fld>
            <a:endParaRPr lang="en-US" dirty="0"/>
          </a:p>
        </p:txBody>
      </p:sp>
      <p:sp>
        <p:nvSpPr>
          <p:cNvPr id="8" name="Footer Placeholder 7"/>
          <p:cNvSpPr>
            <a:spLocks noGrp="1"/>
          </p:cNvSpPr>
          <p:nvPr>
            <p:ph type="ftr" sz="quarter" idx="11"/>
          </p:nvPr>
        </p:nvSpPr>
        <p:spPr>
          <a:xfrm>
            <a:off x="8075614" y="12712701"/>
            <a:ext cx="8226425" cy="730250"/>
          </a:xfrm>
          <a:prstGeom prst="rect">
            <a:avLst/>
          </a:prstGeom>
        </p:spPr>
        <p:txBody>
          <a:bodyPr lIns="91062" tIns="45531" rIns="91062" bIns="45531"/>
          <a:lstStyle>
            <a:lvl1pPr defTabSz="1819875" eaLnBrk="1" fontAlgn="auto" hangingPunct="1">
              <a:spcBef>
                <a:spcPts val="0"/>
              </a:spcBef>
              <a:spcAft>
                <a:spcPts val="0"/>
              </a:spcAft>
              <a:defRPr sz="3599">
                <a:solidFill>
                  <a:srgbClr val="737572"/>
                </a:solidFill>
                <a:latin typeface="Calibri"/>
                <a:ea typeface="+mn-ea"/>
              </a:defRPr>
            </a:lvl1pPr>
          </a:lstStyle>
          <a:p>
            <a:pPr>
              <a:defRPr/>
            </a:pPr>
            <a:endParaRPr lang="en-US"/>
          </a:p>
        </p:txBody>
      </p:sp>
      <p:sp>
        <p:nvSpPr>
          <p:cNvPr id="9" name="Slide Number Placeholder 8"/>
          <p:cNvSpPr>
            <a:spLocks noGrp="1"/>
          </p:cNvSpPr>
          <p:nvPr>
            <p:ph type="sldNum" sz="quarter" idx="12"/>
          </p:nvPr>
        </p:nvSpPr>
        <p:spPr>
          <a:xfrm>
            <a:off x="17216438" y="12712701"/>
            <a:ext cx="5484811" cy="730250"/>
          </a:xfrm>
          <a:prstGeom prst="rect">
            <a:avLst/>
          </a:prstGeom>
        </p:spPr>
        <p:txBody>
          <a:bodyPr lIns="91062" tIns="45531" rIns="91062" bIns="45531"/>
          <a:lstStyle>
            <a:lvl1pPr defTabSz="1819875" eaLnBrk="1" fontAlgn="auto" hangingPunct="1">
              <a:spcBef>
                <a:spcPts val="0"/>
              </a:spcBef>
              <a:spcAft>
                <a:spcPts val="0"/>
              </a:spcAft>
              <a:defRPr sz="3599">
                <a:solidFill>
                  <a:srgbClr val="737572"/>
                </a:solidFill>
                <a:latin typeface="Calibri"/>
                <a:ea typeface="+mn-ea"/>
              </a:defRPr>
            </a:lvl1pPr>
          </a:lstStyle>
          <a:p>
            <a:pPr>
              <a:defRPr/>
            </a:pPr>
            <a:fld id="{55DC05F4-4E0E-43BB-9993-6EC4573DA7FF}" type="slidenum">
              <a:rPr lang="en-US"/>
              <a:pPr>
                <a:defRPr/>
              </a:pPr>
              <a:t>‹#›</a:t>
            </a:fld>
            <a:endParaRPr lang="en-US" dirty="0"/>
          </a:p>
        </p:txBody>
      </p:sp>
    </p:spTree>
    <p:extLst>
      <p:ext uri="{BB962C8B-B14F-4D97-AF65-F5344CB8AC3E}">
        <p14:creationId xmlns:p14="http://schemas.microsoft.com/office/powerpoint/2010/main" val="45065961"/>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5965" y="730255"/>
            <a:ext cx="21025723" cy="2651126"/>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1676402" y="12712701"/>
            <a:ext cx="5484813" cy="730250"/>
          </a:xfrm>
          <a:prstGeom prst="rect">
            <a:avLst/>
          </a:prstGeom>
        </p:spPr>
        <p:txBody>
          <a:bodyPr lIns="91062" tIns="45531" rIns="91062" bIns="45531"/>
          <a:lstStyle>
            <a:lvl1pPr defTabSz="1819875" eaLnBrk="1" fontAlgn="auto" hangingPunct="1">
              <a:spcBef>
                <a:spcPts val="0"/>
              </a:spcBef>
              <a:spcAft>
                <a:spcPts val="0"/>
              </a:spcAft>
              <a:defRPr sz="3599">
                <a:solidFill>
                  <a:srgbClr val="737572"/>
                </a:solidFill>
                <a:latin typeface="Calibri"/>
                <a:ea typeface="+mn-ea"/>
              </a:defRPr>
            </a:lvl1pPr>
          </a:lstStyle>
          <a:p>
            <a:pPr>
              <a:defRPr/>
            </a:pPr>
            <a:fld id="{88E7645F-5C83-4B9D-983E-9788433C7353}" type="datetimeFigureOut">
              <a:rPr lang="en-US"/>
              <a:pPr>
                <a:defRPr/>
              </a:pPr>
              <a:t>7/13/2018</a:t>
            </a:fld>
            <a:endParaRPr lang="en-US" dirty="0"/>
          </a:p>
        </p:txBody>
      </p:sp>
      <p:sp>
        <p:nvSpPr>
          <p:cNvPr id="4" name="Footer Placeholder 3"/>
          <p:cNvSpPr>
            <a:spLocks noGrp="1"/>
          </p:cNvSpPr>
          <p:nvPr>
            <p:ph type="ftr" sz="quarter" idx="11"/>
          </p:nvPr>
        </p:nvSpPr>
        <p:spPr>
          <a:xfrm>
            <a:off x="8075614" y="12712701"/>
            <a:ext cx="8226425" cy="730250"/>
          </a:xfrm>
          <a:prstGeom prst="rect">
            <a:avLst/>
          </a:prstGeom>
        </p:spPr>
        <p:txBody>
          <a:bodyPr lIns="91062" tIns="45531" rIns="91062" bIns="45531"/>
          <a:lstStyle>
            <a:lvl1pPr defTabSz="1819875" eaLnBrk="1" fontAlgn="auto" hangingPunct="1">
              <a:spcBef>
                <a:spcPts val="0"/>
              </a:spcBef>
              <a:spcAft>
                <a:spcPts val="0"/>
              </a:spcAft>
              <a:defRPr sz="3599">
                <a:solidFill>
                  <a:srgbClr val="737572"/>
                </a:solidFill>
                <a:latin typeface="Calibri"/>
                <a:ea typeface="+mn-ea"/>
              </a:defRPr>
            </a:lvl1pPr>
          </a:lstStyle>
          <a:p>
            <a:pPr>
              <a:defRPr/>
            </a:pPr>
            <a:endParaRPr lang="en-US"/>
          </a:p>
        </p:txBody>
      </p:sp>
      <p:sp>
        <p:nvSpPr>
          <p:cNvPr id="5" name="Slide Number Placeholder 4"/>
          <p:cNvSpPr>
            <a:spLocks noGrp="1"/>
          </p:cNvSpPr>
          <p:nvPr>
            <p:ph type="sldNum" sz="quarter" idx="12"/>
          </p:nvPr>
        </p:nvSpPr>
        <p:spPr>
          <a:xfrm>
            <a:off x="17216438" y="12712701"/>
            <a:ext cx="5484811" cy="730250"/>
          </a:xfrm>
          <a:prstGeom prst="rect">
            <a:avLst/>
          </a:prstGeom>
        </p:spPr>
        <p:txBody>
          <a:bodyPr lIns="91062" tIns="45531" rIns="91062" bIns="45531"/>
          <a:lstStyle>
            <a:lvl1pPr defTabSz="1819875" eaLnBrk="1" fontAlgn="auto" hangingPunct="1">
              <a:spcBef>
                <a:spcPts val="0"/>
              </a:spcBef>
              <a:spcAft>
                <a:spcPts val="0"/>
              </a:spcAft>
              <a:defRPr sz="3599">
                <a:solidFill>
                  <a:srgbClr val="737572"/>
                </a:solidFill>
                <a:latin typeface="Calibri"/>
                <a:ea typeface="+mn-ea"/>
              </a:defRPr>
            </a:lvl1pPr>
          </a:lstStyle>
          <a:p>
            <a:pPr>
              <a:defRPr/>
            </a:pPr>
            <a:fld id="{04C44167-ED74-41AC-9E38-28054F04EB85}" type="slidenum">
              <a:rPr lang="en-US"/>
              <a:pPr>
                <a:defRPr/>
              </a:pPr>
              <a:t>‹#›</a:t>
            </a:fld>
            <a:endParaRPr lang="en-US" dirty="0"/>
          </a:p>
        </p:txBody>
      </p:sp>
    </p:spTree>
    <p:extLst>
      <p:ext uri="{BB962C8B-B14F-4D97-AF65-F5344CB8AC3E}">
        <p14:creationId xmlns:p14="http://schemas.microsoft.com/office/powerpoint/2010/main" val="242201789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5964" y="730251"/>
            <a:ext cx="21025723" cy="2651126"/>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675964" y="3651250"/>
            <a:ext cx="10360501"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1185" y="3651250"/>
            <a:ext cx="10360501"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675964" y="12712701"/>
            <a:ext cx="5484971" cy="730250"/>
          </a:xfrm>
          <a:prstGeom prst="rect">
            <a:avLst/>
          </a:prstGeom>
        </p:spPr>
        <p:txBody>
          <a:bodyPr/>
          <a:lstStyle/>
          <a:p>
            <a:fld id="{C764DE79-268F-4C1A-8933-263129D2AF90}" type="datetimeFigureOut">
              <a:rPr lang="en-US" dirty="0"/>
              <a:t>7/13/2018</a:t>
            </a:fld>
            <a:endParaRPr lang="en-US" dirty="0"/>
          </a:p>
        </p:txBody>
      </p:sp>
      <p:sp>
        <p:nvSpPr>
          <p:cNvPr id="6" name="Footer Placeholder 5"/>
          <p:cNvSpPr>
            <a:spLocks noGrp="1"/>
          </p:cNvSpPr>
          <p:nvPr>
            <p:ph type="ftr" sz="quarter" idx="11"/>
          </p:nvPr>
        </p:nvSpPr>
        <p:spPr>
          <a:xfrm>
            <a:off x="8075097" y="12712701"/>
            <a:ext cx="8227457" cy="730250"/>
          </a:xfrm>
          <a:prstGeom prst="rect">
            <a:avLst/>
          </a:prstGeom>
        </p:spPr>
        <p:txBody>
          <a:bodyPr/>
          <a:lstStyle/>
          <a:p>
            <a:endParaRPr lang="en-US" dirty="0"/>
          </a:p>
        </p:txBody>
      </p:sp>
      <p:sp>
        <p:nvSpPr>
          <p:cNvPr id="7" name="Slide Number Placeholder 6"/>
          <p:cNvSpPr>
            <a:spLocks noGrp="1"/>
          </p:cNvSpPr>
          <p:nvPr>
            <p:ph type="sldNum" sz="quarter" idx="12"/>
          </p:nvPr>
        </p:nvSpPr>
        <p:spPr>
          <a:xfrm>
            <a:off x="17216715" y="12712701"/>
            <a:ext cx="5484971" cy="730250"/>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46545654"/>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2" y="12712701"/>
            <a:ext cx="5484813" cy="730250"/>
          </a:xfrm>
          <a:prstGeom prst="rect">
            <a:avLst/>
          </a:prstGeom>
        </p:spPr>
        <p:txBody>
          <a:bodyPr lIns="91062" tIns="45531" rIns="91062" bIns="45531"/>
          <a:lstStyle>
            <a:lvl1pPr defTabSz="1819875" eaLnBrk="1" fontAlgn="auto" hangingPunct="1">
              <a:spcBef>
                <a:spcPts val="0"/>
              </a:spcBef>
              <a:spcAft>
                <a:spcPts val="0"/>
              </a:spcAft>
              <a:defRPr sz="3599">
                <a:solidFill>
                  <a:srgbClr val="737572"/>
                </a:solidFill>
                <a:latin typeface="Calibri"/>
                <a:ea typeface="+mn-ea"/>
              </a:defRPr>
            </a:lvl1pPr>
          </a:lstStyle>
          <a:p>
            <a:pPr>
              <a:defRPr/>
            </a:pPr>
            <a:fld id="{3AEE244E-581A-4318-BA9C-063E5BFE4A25}" type="datetimeFigureOut">
              <a:rPr lang="en-US"/>
              <a:pPr>
                <a:defRPr/>
              </a:pPr>
              <a:t>7/13/2018</a:t>
            </a:fld>
            <a:endParaRPr lang="en-US" dirty="0"/>
          </a:p>
        </p:txBody>
      </p:sp>
      <p:sp>
        <p:nvSpPr>
          <p:cNvPr id="3" name="Footer Placeholder 2"/>
          <p:cNvSpPr>
            <a:spLocks noGrp="1"/>
          </p:cNvSpPr>
          <p:nvPr>
            <p:ph type="ftr" sz="quarter" idx="11"/>
          </p:nvPr>
        </p:nvSpPr>
        <p:spPr>
          <a:xfrm>
            <a:off x="8075614" y="12712701"/>
            <a:ext cx="8226425" cy="730250"/>
          </a:xfrm>
          <a:prstGeom prst="rect">
            <a:avLst/>
          </a:prstGeom>
        </p:spPr>
        <p:txBody>
          <a:bodyPr lIns="91062" tIns="45531" rIns="91062" bIns="45531"/>
          <a:lstStyle>
            <a:lvl1pPr defTabSz="1819875" eaLnBrk="1" fontAlgn="auto" hangingPunct="1">
              <a:spcBef>
                <a:spcPts val="0"/>
              </a:spcBef>
              <a:spcAft>
                <a:spcPts val="0"/>
              </a:spcAft>
              <a:defRPr sz="3599">
                <a:solidFill>
                  <a:srgbClr val="737572"/>
                </a:solidFill>
                <a:latin typeface="Calibri"/>
                <a:ea typeface="+mn-ea"/>
              </a:defRPr>
            </a:lvl1pPr>
          </a:lstStyle>
          <a:p>
            <a:pPr>
              <a:defRPr/>
            </a:pPr>
            <a:endParaRPr lang="en-US"/>
          </a:p>
        </p:txBody>
      </p:sp>
      <p:sp>
        <p:nvSpPr>
          <p:cNvPr id="4" name="Slide Number Placeholder 3"/>
          <p:cNvSpPr>
            <a:spLocks noGrp="1"/>
          </p:cNvSpPr>
          <p:nvPr>
            <p:ph type="sldNum" sz="quarter" idx="12"/>
          </p:nvPr>
        </p:nvSpPr>
        <p:spPr>
          <a:xfrm>
            <a:off x="17216438" y="12712701"/>
            <a:ext cx="5484811" cy="730250"/>
          </a:xfrm>
          <a:prstGeom prst="rect">
            <a:avLst/>
          </a:prstGeom>
        </p:spPr>
        <p:txBody>
          <a:bodyPr lIns="91062" tIns="45531" rIns="91062" bIns="45531"/>
          <a:lstStyle>
            <a:lvl1pPr defTabSz="1819875" eaLnBrk="1" fontAlgn="auto" hangingPunct="1">
              <a:spcBef>
                <a:spcPts val="0"/>
              </a:spcBef>
              <a:spcAft>
                <a:spcPts val="0"/>
              </a:spcAft>
              <a:defRPr sz="3599">
                <a:solidFill>
                  <a:srgbClr val="737572"/>
                </a:solidFill>
                <a:latin typeface="Calibri"/>
                <a:ea typeface="+mn-ea"/>
              </a:defRPr>
            </a:lvl1pPr>
          </a:lstStyle>
          <a:p>
            <a:pPr>
              <a:defRPr/>
            </a:pPr>
            <a:fld id="{94427A41-5CAE-415B-B9C9-98C0FB1271BE}" type="slidenum">
              <a:rPr lang="en-US"/>
              <a:pPr>
                <a:defRPr/>
              </a:pPr>
              <a:t>‹#›</a:t>
            </a:fld>
            <a:endParaRPr lang="en-US" dirty="0"/>
          </a:p>
        </p:txBody>
      </p:sp>
    </p:spTree>
    <p:extLst>
      <p:ext uri="{BB962C8B-B14F-4D97-AF65-F5344CB8AC3E}">
        <p14:creationId xmlns:p14="http://schemas.microsoft.com/office/powerpoint/2010/main" val="36904930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86" y="914400"/>
            <a:ext cx="7862426" cy="3200400"/>
          </a:xfrm>
          <a:prstGeom prst="rect">
            <a:avLst/>
          </a:prstGeom>
        </p:spPr>
        <p:txBody>
          <a:bodyPr anchor="b"/>
          <a:lstStyle>
            <a:lvl1pPr>
              <a:defRPr sz="6396"/>
            </a:lvl1pPr>
          </a:lstStyle>
          <a:p>
            <a:r>
              <a:rPr lang="en-US"/>
              <a:t>Click to edit Master title style</a:t>
            </a:r>
            <a:endParaRPr lang="en-US" dirty="0"/>
          </a:p>
        </p:txBody>
      </p:sp>
      <p:sp>
        <p:nvSpPr>
          <p:cNvPr id="3" name="Content Placeholder 2"/>
          <p:cNvSpPr>
            <a:spLocks noGrp="1"/>
          </p:cNvSpPr>
          <p:nvPr>
            <p:ph idx="1"/>
          </p:nvPr>
        </p:nvSpPr>
        <p:spPr>
          <a:xfrm>
            <a:off x="10363677" y="1974855"/>
            <a:ext cx="12341185" cy="9747250"/>
          </a:xfrm>
        </p:spPr>
        <p:txBody>
          <a:bodyPr/>
          <a:lstStyle>
            <a:lvl1pPr>
              <a:defRPr sz="6396"/>
            </a:lvl1pPr>
            <a:lvl2pPr>
              <a:defRPr sz="5599"/>
            </a:lvl2pPr>
            <a:lvl3pPr>
              <a:defRPr sz="4799"/>
            </a:lvl3pPr>
            <a:lvl4pPr>
              <a:defRPr sz="3999"/>
            </a:lvl4pPr>
            <a:lvl5pPr>
              <a:defRPr sz="3999"/>
            </a:lvl5pPr>
            <a:lvl6pPr>
              <a:defRPr sz="3999"/>
            </a:lvl6pPr>
            <a:lvl7pPr>
              <a:defRPr sz="3999"/>
            </a:lvl7pPr>
            <a:lvl8pPr>
              <a:defRPr sz="3999"/>
            </a:lvl8pPr>
            <a:lvl9pPr>
              <a:defRPr sz="3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186" y="4114800"/>
            <a:ext cx="7862426" cy="7623176"/>
          </a:xfrm>
        </p:spPr>
        <p:txBody>
          <a:bodyPr/>
          <a:lstStyle>
            <a:lvl1pPr marL="0" indent="0">
              <a:buNone/>
              <a:defRPr sz="3199"/>
            </a:lvl1pPr>
            <a:lvl2pPr marL="909894" indent="0">
              <a:buNone/>
              <a:defRPr sz="2799"/>
            </a:lvl2pPr>
            <a:lvl3pPr marL="1819785" indent="0">
              <a:buNone/>
              <a:defRPr sz="2399"/>
            </a:lvl3pPr>
            <a:lvl4pPr marL="2729663" indent="0">
              <a:buNone/>
              <a:defRPr sz="2000"/>
            </a:lvl4pPr>
            <a:lvl5pPr marL="3639552" indent="0">
              <a:buNone/>
              <a:defRPr sz="2000"/>
            </a:lvl5pPr>
            <a:lvl6pPr marL="4549434" indent="0">
              <a:buNone/>
              <a:defRPr sz="2000"/>
            </a:lvl6pPr>
            <a:lvl7pPr marL="5459317" indent="0">
              <a:buNone/>
              <a:defRPr sz="2000"/>
            </a:lvl7pPr>
            <a:lvl8pPr marL="6369203" indent="0">
              <a:buNone/>
              <a:defRPr sz="2000"/>
            </a:lvl8pPr>
            <a:lvl9pPr marL="7279088" indent="0">
              <a:buNone/>
              <a:defRPr sz="2000"/>
            </a:lvl9pPr>
          </a:lstStyle>
          <a:p>
            <a:pPr lvl="0"/>
            <a:r>
              <a:rPr lang="en-US"/>
              <a:t>Click to edit Master text styles</a:t>
            </a:r>
          </a:p>
        </p:txBody>
      </p:sp>
      <p:sp>
        <p:nvSpPr>
          <p:cNvPr id="5" name="Date Placeholder 4"/>
          <p:cNvSpPr>
            <a:spLocks noGrp="1"/>
          </p:cNvSpPr>
          <p:nvPr>
            <p:ph type="dt" sz="half" idx="10"/>
          </p:nvPr>
        </p:nvSpPr>
        <p:spPr>
          <a:xfrm>
            <a:off x="1676402" y="12712701"/>
            <a:ext cx="5484813" cy="730250"/>
          </a:xfrm>
          <a:prstGeom prst="rect">
            <a:avLst/>
          </a:prstGeom>
        </p:spPr>
        <p:txBody>
          <a:bodyPr lIns="91062" tIns="45531" rIns="91062" bIns="45531"/>
          <a:lstStyle>
            <a:lvl1pPr defTabSz="1819875" eaLnBrk="1" fontAlgn="auto" hangingPunct="1">
              <a:spcBef>
                <a:spcPts val="0"/>
              </a:spcBef>
              <a:spcAft>
                <a:spcPts val="0"/>
              </a:spcAft>
              <a:defRPr sz="3599">
                <a:solidFill>
                  <a:srgbClr val="737572"/>
                </a:solidFill>
                <a:latin typeface="Calibri"/>
                <a:ea typeface="+mn-ea"/>
              </a:defRPr>
            </a:lvl1pPr>
          </a:lstStyle>
          <a:p>
            <a:pPr>
              <a:defRPr/>
            </a:pPr>
            <a:fld id="{0CEF7113-5B44-4D6F-90B8-B9FA9039DC18}" type="datetimeFigureOut">
              <a:rPr lang="en-US"/>
              <a:pPr>
                <a:defRPr/>
              </a:pPr>
              <a:t>7/13/2018</a:t>
            </a:fld>
            <a:endParaRPr lang="en-US" dirty="0"/>
          </a:p>
        </p:txBody>
      </p:sp>
      <p:sp>
        <p:nvSpPr>
          <p:cNvPr id="6" name="Footer Placeholder 5"/>
          <p:cNvSpPr>
            <a:spLocks noGrp="1"/>
          </p:cNvSpPr>
          <p:nvPr>
            <p:ph type="ftr" sz="quarter" idx="11"/>
          </p:nvPr>
        </p:nvSpPr>
        <p:spPr>
          <a:xfrm>
            <a:off x="8075614" y="12712701"/>
            <a:ext cx="8226425" cy="730250"/>
          </a:xfrm>
          <a:prstGeom prst="rect">
            <a:avLst/>
          </a:prstGeom>
        </p:spPr>
        <p:txBody>
          <a:bodyPr lIns="91062" tIns="45531" rIns="91062" bIns="45531"/>
          <a:lstStyle>
            <a:lvl1pPr defTabSz="1819875" eaLnBrk="1" fontAlgn="auto" hangingPunct="1">
              <a:spcBef>
                <a:spcPts val="0"/>
              </a:spcBef>
              <a:spcAft>
                <a:spcPts val="0"/>
              </a:spcAft>
              <a:defRPr sz="3599">
                <a:solidFill>
                  <a:srgbClr val="737572"/>
                </a:solidFill>
                <a:latin typeface="Calibri"/>
                <a:ea typeface="+mn-ea"/>
              </a:defRPr>
            </a:lvl1pPr>
          </a:lstStyle>
          <a:p>
            <a:pPr>
              <a:defRPr/>
            </a:pPr>
            <a:endParaRPr lang="en-US"/>
          </a:p>
        </p:txBody>
      </p:sp>
      <p:sp>
        <p:nvSpPr>
          <p:cNvPr id="7" name="Slide Number Placeholder 6"/>
          <p:cNvSpPr>
            <a:spLocks noGrp="1"/>
          </p:cNvSpPr>
          <p:nvPr>
            <p:ph type="sldNum" sz="quarter" idx="12"/>
          </p:nvPr>
        </p:nvSpPr>
        <p:spPr>
          <a:xfrm>
            <a:off x="17216438" y="12712701"/>
            <a:ext cx="5484811" cy="730250"/>
          </a:xfrm>
          <a:prstGeom prst="rect">
            <a:avLst/>
          </a:prstGeom>
        </p:spPr>
        <p:txBody>
          <a:bodyPr lIns="91062" tIns="45531" rIns="91062" bIns="45531"/>
          <a:lstStyle>
            <a:lvl1pPr defTabSz="1819875" eaLnBrk="1" fontAlgn="auto" hangingPunct="1">
              <a:spcBef>
                <a:spcPts val="0"/>
              </a:spcBef>
              <a:spcAft>
                <a:spcPts val="0"/>
              </a:spcAft>
              <a:defRPr sz="3599">
                <a:solidFill>
                  <a:srgbClr val="737572"/>
                </a:solidFill>
                <a:latin typeface="Calibri"/>
                <a:ea typeface="+mn-ea"/>
              </a:defRPr>
            </a:lvl1pPr>
          </a:lstStyle>
          <a:p>
            <a:pPr>
              <a:defRPr/>
            </a:pPr>
            <a:fld id="{4FA8B270-4393-4043-8147-1B973B65B55B}" type="slidenum">
              <a:rPr lang="en-US"/>
              <a:pPr>
                <a:defRPr/>
              </a:pPr>
              <a:t>‹#›</a:t>
            </a:fld>
            <a:endParaRPr lang="en-US" dirty="0"/>
          </a:p>
        </p:txBody>
      </p:sp>
    </p:spTree>
    <p:extLst>
      <p:ext uri="{BB962C8B-B14F-4D97-AF65-F5344CB8AC3E}">
        <p14:creationId xmlns:p14="http://schemas.microsoft.com/office/powerpoint/2010/main" val="450714159"/>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86" y="914400"/>
            <a:ext cx="7862426" cy="3200400"/>
          </a:xfrm>
          <a:prstGeom prst="rect">
            <a:avLst/>
          </a:prstGeom>
        </p:spPr>
        <p:txBody>
          <a:bodyPr anchor="b"/>
          <a:lstStyle>
            <a:lvl1pPr>
              <a:defRPr sz="6396"/>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3677" y="1974855"/>
            <a:ext cx="12341185" cy="9747250"/>
          </a:xfrm>
        </p:spPr>
        <p:txBody>
          <a:bodyPr rtlCol="0">
            <a:normAutofit/>
          </a:bodyPr>
          <a:lstStyle>
            <a:lvl1pPr marL="0" indent="0">
              <a:buNone/>
              <a:defRPr sz="6396"/>
            </a:lvl1pPr>
            <a:lvl2pPr marL="909894" indent="0">
              <a:buNone/>
              <a:defRPr sz="5599"/>
            </a:lvl2pPr>
            <a:lvl3pPr marL="1819785" indent="0">
              <a:buNone/>
              <a:defRPr sz="4799"/>
            </a:lvl3pPr>
            <a:lvl4pPr marL="2729663" indent="0">
              <a:buNone/>
              <a:defRPr sz="3999"/>
            </a:lvl4pPr>
            <a:lvl5pPr marL="3639552" indent="0">
              <a:buNone/>
              <a:defRPr sz="3999"/>
            </a:lvl5pPr>
            <a:lvl6pPr marL="4549434" indent="0">
              <a:buNone/>
              <a:defRPr sz="3999"/>
            </a:lvl6pPr>
            <a:lvl7pPr marL="5459317" indent="0">
              <a:buNone/>
              <a:defRPr sz="3999"/>
            </a:lvl7pPr>
            <a:lvl8pPr marL="6369203" indent="0">
              <a:buNone/>
              <a:defRPr sz="3999"/>
            </a:lvl8pPr>
            <a:lvl9pPr marL="7279088" indent="0">
              <a:buNone/>
              <a:defRPr sz="3999"/>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679186" y="4114800"/>
            <a:ext cx="7862426" cy="7623176"/>
          </a:xfrm>
        </p:spPr>
        <p:txBody>
          <a:bodyPr/>
          <a:lstStyle>
            <a:lvl1pPr marL="0" indent="0">
              <a:buNone/>
              <a:defRPr sz="3199"/>
            </a:lvl1pPr>
            <a:lvl2pPr marL="909894" indent="0">
              <a:buNone/>
              <a:defRPr sz="2799"/>
            </a:lvl2pPr>
            <a:lvl3pPr marL="1819785" indent="0">
              <a:buNone/>
              <a:defRPr sz="2399"/>
            </a:lvl3pPr>
            <a:lvl4pPr marL="2729663" indent="0">
              <a:buNone/>
              <a:defRPr sz="2000"/>
            </a:lvl4pPr>
            <a:lvl5pPr marL="3639552" indent="0">
              <a:buNone/>
              <a:defRPr sz="2000"/>
            </a:lvl5pPr>
            <a:lvl6pPr marL="4549434" indent="0">
              <a:buNone/>
              <a:defRPr sz="2000"/>
            </a:lvl6pPr>
            <a:lvl7pPr marL="5459317" indent="0">
              <a:buNone/>
              <a:defRPr sz="2000"/>
            </a:lvl7pPr>
            <a:lvl8pPr marL="6369203" indent="0">
              <a:buNone/>
              <a:defRPr sz="2000"/>
            </a:lvl8pPr>
            <a:lvl9pPr marL="7279088" indent="0">
              <a:buNone/>
              <a:defRPr sz="2000"/>
            </a:lvl9pPr>
          </a:lstStyle>
          <a:p>
            <a:pPr lvl="0"/>
            <a:r>
              <a:rPr lang="en-US"/>
              <a:t>Click to edit Master text styles</a:t>
            </a:r>
          </a:p>
        </p:txBody>
      </p:sp>
      <p:sp>
        <p:nvSpPr>
          <p:cNvPr id="5" name="Date Placeholder 4"/>
          <p:cNvSpPr>
            <a:spLocks noGrp="1"/>
          </p:cNvSpPr>
          <p:nvPr>
            <p:ph type="dt" sz="half" idx="10"/>
          </p:nvPr>
        </p:nvSpPr>
        <p:spPr>
          <a:xfrm>
            <a:off x="1676402" y="12712701"/>
            <a:ext cx="5484813" cy="730250"/>
          </a:xfrm>
          <a:prstGeom prst="rect">
            <a:avLst/>
          </a:prstGeom>
        </p:spPr>
        <p:txBody>
          <a:bodyPr lIns="91062" tIns="45531" rIns="91062" bIns="45531"/>
          <a:lstStyle>
            <a:lvl1pPr defTabSz="1819875" eaLnBrk="1" fontAlgn="auto" hangingPunct="1">
              <a:spcBef>
                <a:spcPts val="0"/>
              </a:spcBef>
              <a:spcAft>
                <a:spcPts val="0"/>
              </a:spcAft>
              <a:defRPr sz="3599">
                <a:solidFill>
                  <a:srgbClr val="737572"/>
                </a:solidFill>
                <a:latin typeface="Calibri"/>
                <a:ea typeface="+mn-ea"/>
              </a:defRPr>
            </a:lvl1pPr>
          </a:lstStyle>
          <a:p>
            <a:pPr>
              <a:defRPr/>
            </a:pPr>
            <a:fld id="{DE373BEF-B281-4E77-AE9E-37DFF210FAC1}" type="datetimeFigureOut">
              <a:rPr lang="en-US"/>
              <a:pPr>
                <a:defRPr/>
              </a:pPr>
              <a:t>7/13/2018</a:t>
            </a:fld>
            <a:endParaRPr lang="en-US" dirty="0"/>
          </a:p>
        </p:txBody>
      </p:sp>
      <p:sp>
        <p:nvSpPr>
          <p:cNvPr id="6" name="Footer Placeholder 5"/>
          <p:cNvSpPr>
            <a:spLocks noGrp="1"/>
          </p:cNvSpPr>
          <p:nvPr>
            <p:ph type="ftr" sz="quarter" idx="11"/>
          </p:nvPr>
        </p:nvSpPr>
        <p:spPr>
          <a:xfrm>
            <a:off x="8075614" y="12712701"/>
            <a:ext cx="8226425" cy="730250"/>
          </a:xfrm>
          <a:prstGeom prst="rect">
            <a:avLst/>
          </a:prstGeom>
        </p:spPr>
        <p:txBody>
          <a:bodyPr lIns="91062" tIns="45531" rIns="91062" bIns="45531"/>
          <a:lstStyle>
            <a:lvl1pPr defTabSz="1819875" eaLnBrk="1" fontAlgn="auto" hangingPunct="1">
              <a:spcBef>
                <a:spcPts val="0"/>
              </a:spcBef>
              <a:spcAft>
                <a:spcPts val="0"/>
              </a:spcAft>
              <a:defRPr sz="3599">
                <a:solidFill>
                  <a:srgbClr val="737572"/>
                </a:solidFill>
                <a:latin typeface="Calibri"/>
                <a:ea typeface="+mn-ea"/>
              </a:defRPr>
            </a:lvl1pPr>
          </a:lstStyle>
          <a:p>
            <a:pPr>
              <a:defRPr/>
            </a:pPr>
            <a:endParaRPr lang="en-US"/>
          </a:p>
        </p:txBody>
      </p:sp>
      <p:sp>
        <p:nvSpPr>
          <p:cNvPr id="7" name="Slide Number Placeholder 6"/>
          <p:cNvSpPr>
            <a:spLocks noGrp="1"/>
          </p:cNvSpPr>
          <p:nvPr>
            <p:ph type="sldNum" sz="quarter" idx="12"/>
          </p:nvPr>
        </p:nvSpPr>
        <p:spPr>
          <a:xfrm>
            <a:off x="17216438" y="12712701"/>
            <a:ext cx="5484811" cy="730250"/>
          </a:xfrm>
          <a:prstGeom prst="rect">
            <a:avLst/>
          </a:prstGeom>
        </p:spPr>
        <p:txBody>
          <a:bodyPr lIns="91062" tIns="45531" rIns="91062" bIns="45531"/>
          <a:lstStyle>
            <a:lvl1pPr defTabSz="1819875" eaLnBrk="1" fontAlgn="auto" hangingPunct="1">
              <a:spcBef>
                <a:spcPts val="0"/>
              </a:spcBef>
              <a:spcAft>
                <a:spcPts val="0"/>
              </a:spcAft>
              <a:defRPr sz="3599">
                <a:solidFill>
                  <a:srgbClr val="737572"/>
                </a:solidFill>
                <a:latin typeface="Calibri"/>
                <a:ea typeface="+mn-ea"/>
              </a:defRPr>
            </a:lvl1pPr>
          </a:lstStyle>
          <a:p>
            <a:pPr>
              <a:defRPr/>
            </a:pPr>
            <a:fld id="{F4521A3D-AC45-40AE-B8A7-FE9038320A2F}" type="slidenum">
              <a:rPr lang="en-US"/>
              <a:pPr>
                <a:defRPr/>
              </a:pPr>
              <a:t>‹#›</a:t>
            </a:fld>
            <a:endParaRPr lang="en-US" dirty="0"/>
          </a:p>
        </p:txBody>
      </p:sp>
    </p:spTree>
    <p:extLst>
      <p:ext uri="{BB962C8B-B14F-4D97-AF65-F5344CB8AC3E}">
        <p14:creationId xmlns:p14="http://schemas.microsoft.com/office/powerpoint/2010/main" val="724116796"/>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5965" y="730255"/>
            <a:ext cx="21025723" cy="2651126"/>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676402" y="12712701"/>
            <a:ext cx="5484813" cy="730250"/>
          </a:xfrm>
          <a:prstGeom prst="rect">
            <a:avLst/>
          </a:prstGeom>
        </p:spPr>
        <p:txBody>
          <a:bodyPr lIns="91062" tIns="45531" rIns="91062" bIns="45531"/>
          <a:lstStyle>
            <a:lvl1pPr defTabSz="1819875" eaLnBrk="1" fontAlgn="auto" hangingPunct="1">
              <a:spcBef>
                <a:spcPts val="0"/>
              </a:spcBef>
              <a:spcAft>
                <a:spcPts val="0"/>
              </a:spcAft>
              <a:defRPr sz="3599">
                <a:solidFill>
                  <a:srgbClr val="737572"/>
                </a:solidFill>
                <a:latin typeface="Calibri"/>
                <a:ea typeface="+mn-ea"/>
              </a:defRPr>
            </a:lvl1pPr>
          </a:lstStyle>
          <a:p>
            <a:pPr>
              <a:defRPr/>
            </a:pPr>
            <a:fld id="{BD9E60DC-392D-4F52-8663-0EA38A7321F4}" type="datetimeFigureOut">
              <a:rPr lang="en-US"/>
              <a:pPr>
                <a:defRPr/>
              </a:pPr>
              <a:t>7/13/2018</a:t>
            </a:fld>
            <a:endParaRPr lang="en-US" dirty="0"/>
          </a:p>
        </p:txBody>
      </p:sp>
      <p:sp>
        <p:nvSpPr>
          <p:cNvPr id="5" name="Footer Placeholder 4"/>
          <p:cNvSpPr>
            <a:spLocks noGrp="1"/>
          </p:cNvSpPr>
          <p:nvPr>
            <p:ph type="ftr" sz="quarter" idx="11"/>
          </p:nvPr>
        </p:nvSpPr>
        <p:spPr>
          <a:xfrm>
            <a:off x="8075614" y="12712701"/>
            <a:ext cx="8226425" cy="730250"/>
          </a:xfrm>
          <a:prstGeom prst="rect">
            <a:avLst/>
          </a:prstGeom>
        </p:spPr>
        <p:txBody>
          <a:bodyPr lIns="91062" tIns="45531" rIns="91062" bIns="45531"/>
          <a:lstStyle>
            <a:lvl1pPr defTabSz="1819875" eaLnBrk="1" fontAlgn="auto" hangingPunct="1">
              <a:spcBef>
                <a:spcPts val="0"/>
              </a:spcBef>
              <a:spcAft>
                <a:spcPts val="0"/>
              </a:spcAft>
              <a:defRPr sz="3599">
                <a:solidFill>
                  <a:srgbClr val="737572"/>
                </a:solidFill>
                <a:latin typeface="Calibri"/>
                <a:ea typeface="+mn-ea"/>
              </a:defRPr>
            </a:lvl1pPr>
          </a:lstStyle>
          <a:p>
            <a:pPr>
              <a:defRPr/>
            </a:pPr>
            <a:endParaRPr lang="en-US"/>
          </a:p>
        </p:txBody>
      </p:sp>
      <p:sp>
        <p:nvSpPr>
          <p:cNvPr id="6" name="Slide Number Placeholder 5"/>
          <p:cNvSpPr>
            <a:spLocks noGrp="1"/>
          </p:cNvSpPr>
          <p:nvPr>
            <p:ph type="sldNum" sz="quarter" idx="12"/>
          </p:nvPr>
        </p:nvSpPr>
        <p:spPr>
          <a:xfrm>
            <a:off x="17216438" y="12712701"/>
            <a:ext cx="5484811" cy="730250"/>
          </a:xfrm>
          <a:prstGeom prst="rect">
            <a:avLst/>
          </a:prstGeom>
        </p:spPr>
        <p:txBody>
          <a:bodyPr lIns="91062" tIns="45531" rIns="91062" bIns="45531"/>
          <a:lstStyle>
            <a:lvl1pPr defTabSz="1819875" eaLnBrk="1" fontAlgn="auto" hangingPunct="1">
              <a:spcBef>
                <a:spcPts val="0"/>
              </a:spcBef>
              <a:spcAft>
                <a:spcPts val="0"/>
              </a:spcAft>
              <a:defRPr sz="3599">
                <a:solidFill>
                  <a:srgbClr val="737572"/>
                </a:solidFill>
                <a:latin typeface="Calibri"/>
                <a:ea typeface="+mn-ea"/>
              </a:defRPr>
            </a:lvl1pPr>
          </a:lstStyle>
          <a:p>
            <a:pPr>
              <a:defRPr/>
            </a:pPr>
            <a:fld id="{C7608893-1221-4477-897C-79B1E323A556}" type="slidenum">
              <a:rPr lang="en-US"/>
              <a:pPr>
                <a:defRPr/>
              </a:pPr>
              <a:t>‹#›</a:t>
            </a:fld>
            <a:endParaRPr lang="en-US" dirty="0"/>
          </a:p>
        </p:txBody>
      </p:sp>
    </p:spTree>
    <p:extLst>
      <p:ext uri="{BB962C8B-B14F-4D97-AF65-F5344CB8AC3E}">
        <p14:creationId xmlns:p14="http://schemas.microsoft.com/office/powerpoint/2010/main" val="2100227120"/>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5256" y="730250"/>
            <a:ext cx="5256431" cy="11623676"/>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5963" y="730250"/>
            <a:ext cx="15464572"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676402" y="12712701"/>
            <a:ext cx="5484813" cy="730250"/>
          </a:xfrm>
          <a:prstGeom prst="rect">
            <a:avLst/>
          </a:prstGeom>
        </p:spPr>
        <p:txBody>
          <a:bodyPr lIns="91062" tIns="45531" rIns="91062" bIns="45531"/>
          <a:lstStyle>
            <a:lvl1pPr defTabSz="1819875" eaLnBrk="1" fontAlgn="auto" hangingPunct="1">
              <a:spcBef>
                <a:spcPts val="0"/>
              </a:spcBef>
              <a:spcAft>
                <a:spcPts val="0"/>
              </a:spcAft>
              <a:defRPr sz="3599">
                <a:solidFill>
                  <a:srgbClr val="737572"/>
                </a:solidFill>
                <a:latin typeface="Calibri"/>
                <a:ea typeface="+mn-ea"/>
              </a:defRPr>
            </a:lvl1pPr>
          </a:lstStyle>
          <a:p>
            <a:pPr>
              <a:defRPr/>
            </a:pPr>
            <a:fld id="{3E6EA8EF-6C55-43A8-B720-DC32FC45DDEE}" type="datetimeFigureOut">
              <a:rPr lang="en-US"/>
              <a:pPr>
                <a:defRPr/>
              </a:pPr>
              <a:t>7/13/2018</a:t>
            </a:fld>
            <a:endParaRPr lang="en-US" dirty="0"/>
          </a:p>
        </p:txBody>
      </p:sp>
      <p:sp>
        <p:nvSpPr>
          <p:cNvPr id="5" name="Footer Placeholder 4"/>
          <p:cNvSpPr>
            <a:spLocks noGrp="1"/>
          </p:cNvSpPr>
          <p:nvPr>
            <p:ph type="ftr" sz="quarter" idx="11"/>
          </p:nvPr>
        </p:nvSpPr>
        <p:spPr>
          <a:xfrm>
            <a:off x="8075614" y="12712701"/>
            <a:ext cx="8226425" cy="730250"/>
          </a:xfrm>
          <a:prstGeom prst="rect">
            <a:avLst/>
          </a:prstGeom>
        </p:spPr>
        <p:txBody>
          <a:bodyPr lIns="91062" tIns="45531" rIns="91062" bIns="45531"/>
          <a:lstStyle>
            <a:lvl1pPr defTabSz="1819875" eaLnBrk="1" fontAlgn="auto" hangingPunct="1">
              <a:spcBef>
                <a:spcPts val="0"/>
              </a:spcBef>
              <a:spcAft>
                <a:spcPts val="0"/>
              </a:spcAft>
              <a:defRPr sz="3599">
                <a:solidFill>
                  <a:srgbClr val="737572"/>
                </a:solidFill>
                <a:latin typeface="Calibri"/>
                <a:ea typeface="+mn-ea"/>
              </a:defRPr>
            </a:lvl1pPr>
          </a:lstStyle>
          <a:p>
            <a:pPr>
              <a:defRPr/>
            </a:pPr>
            <a:endParaRPr lang="en-US"/>
          </a:p>
        </p:txBody>
      </p:sp>
      <p:sp>
        <p:nvSpPr>
          <p:cNvPr id="6" name="Slide Number Placeholder 5"/>
          <p:cNvSpPr>
            <a:spLocks noGrp="1"/>
          </p:cNvSpPr>
          <p:nvPr>
            <p:ph type="sldNum" sz="quarter" idx="12"/>
          </p:nvPr>
        </p:nvSpPr>
        <p:spPr>
          <a:xfrm>
            <a:off x="17216438" y="12712701"/>
            <a:ext cx="5484811" cy="730250"/>
          </a:xfrm>
          <a:prstGeom prst="rect">
            <a:avLst/>
          </a:prstGeom>
        </p:spPr>
        <p:txBody>
          <a:bodyPr lIns="91062" tIns="45531" rIns="91062" bIns="45531"/>
          <a:lstStyle>
            <a:lvl1pPr defTabSz="1819875" eaLnBrk="1" fontAlgn="auto" hangingPunct="1">
              <a:spcBef>
                <a:spcPts val="0"/>
              </a:spcBef>
              <a:spcAft>
                <a:spcPts val="0"/>
              </a:spcAft>
              <a:defRPr sz="3599">
                <a:solidFill>
                  <a:srgbClr val="737572"/>
                </a:solidFill>
                <a:latin typeface="Calibri"/>
                <a:ea typeface="+mn-ea"/>
              </a:defRPr>
            </a:lvl1pPr>
          </a:lstStyle>
          <a:p>
            <a:pPr>
              <a:defRPr/>
            </a:pPr>
            <a:fld id="{9DA0859C-A5EA-402E-888C-BE935F8233C9}" type="slidenum">
              <a:rPr lang="en-US"/>
              <a:pPr>
                <a:defRPr/>
              </a:pPr>
              <a:t>‹#›</a:t>
            </a:fld>
            <a:endParaRPr lang="en-US" dirty="0"/>
          </a:p>
        </p:txBody>
      </p:sp>
    </p:spTree>
    <p:extLst>
      <p:ext uri="{BB962C8B-B14F-4D97-AF65-F5344CB8AC3E}">
        <p14:creationId xmlns:p14="http://schemas.microsoft.com/office/powerpoint/2010/main" val="1791160769"/>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Big Image Placeholder">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3175" y="0"/>
            <a:ext cx="24426545" cy="13716000"/>
          </a:xfrm>
          <a:effectLst/>
        </p:spPr>
        <p:txBody>
          <a:bodyPr rtlCol="0">
            <a:normAutofit/>
          </a:bodyPr>
          <a:lstStyle>
            <a:lvl1pPr marL="0" indent="0">
              <a:buNone/>
              <a:defRPr sz="4199">
                <a:ln>
                  <a:noFill/>
                </a:ln>
                <a:solidFill>
                  <a:schemeClr val="bg1">
                    <a:lumMod val="85000"/>
                  </a:schemeClr>
                </a:solidFill>
              </a:defRPr>
            </a:lvl1pPr>
          </a:lstStyle>
          <a:p>
            <a:pPr lvl="0"/>
            <a:endParaRPr lang="en-US" noProof="0" dirty="0"/>
          </a:p>
        </p:txBody>
      </p:sp>
    </p:spTree>
    <p:extLst>
      <p:ext uri="{BB962C8B-B14F-4D97-AF65-F5344CB8AC3E}">
        <p14:creationId xmlns:p14="http://schemas.microsoft.com/office/powerpoint/2010/main" val="17107685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Big Image Placeholder">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12667863" y="2676266"/>
            <a:ext cx="10052052" cy="8462764"/>
          </a:xfrm>
          <a:effectLst/>
        </p:spPr>
        <p:txBody>
          <a:bodyPr rtlCol="0">
            <a:normAutofit/>
          </a:bodyPr>
          <a:lstStyle>
            <a:lvl1pPr marL="0" indent="0">
              <a:buNone/>
              <a:defRPr sz="4199">
                <a:ln>
                  <a:noFill/>
                </a:ln>
                <a:solidFill>
                  <a:schemeClr val="bg1">
                    <a:lumMod val="85000"/>
                  </a:schemeClr>
                </a:solidFill>
              </a:defRPr>
            </a:lvl1pPr>
          </a:lstStyle>
          <a:p>
            <a:pPr lvl="0"/>
            <a:endParaRPr lang="en-US" noProof="0" dirty="0"/>
          </a:p>
        </p:txBody>
      </p:sp>
    </p:spTree>
    <p:extLst>
      <p:ext uri="{BB962C8B-B14F-4D97-AF65-F5344CB8AC3E}">
        <p14:creationId xmlns:p14="http://schemas.microsoft.com/office/powerpoint/2010/main" val="18914663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Title and Footer">
    <p:spTree>
      <p:nvGrpSpPr>
        <p:cNvPr id="1" name=""/>
        <p:cNvGrpSpPr/>
        <p:nvPr/>
      </p:nvGrpSpPr>
      <p:grpSpPr>
        <a:xfrm>
          <a:off x="0" y="0"/>
          <a:ext cx="0" cy="0"/>
          <a:chOff x="0" y="0"/>
          <a:chExt cx="0" cy="0"/>
        </a:xfrm>
      </p:grpSpPr>
      <p:sp>
        <p:nvSpPr>
          <p:cNvPr id="9" name="Picture Placeholder 2"/>
          <p:cNvSpPr>
            <a:spLocks noGrp="1"/>
          </p:cNvSpPr>
          <p:nvPr>
            <p:ph type="pic" sz="quarter" idx="11"/>
          </p:nvPr>
        </p:nvSpPr>
        <p:spPr>
          <a:xfrm>
            <a:off x="0" y="0"/>
            <a:ext cx="24414224" cy="13716000"/>
          </a:xfrm>
          <a:solidFill>
            <a:schemeClr val="tx1">
              <a:lumMod val="20000"/>
              <a:lumOff val="80000"/>
            </a:schemeClr>
          </a:solidFill>
        </p:spPr>
        <p:txBody>
          <a:bodyPr rtlCol="0">
            <a:normAutofit/>
          </a:bodyPr>
          <a:lstStyle>
            <a:lvl1pPr marL="0" indent="0">
              <a:buNone/>
              <a:defRPr sz="2799">
                <a:latin typeface="Lato Light"/>
                <a:cs typeface="Lato Light"/>
              </a:defRPr>
            </a:lvl1pPr>
          </a:lstStyle>
          <a:p>
            <a:pPr lvl="0"/>
            <a:endParaRPr lang="en-US" noProof="0" dirty="0"/>
          </a:p>
        </p:txBody>
      </p:sp>
      <p:sp>
        <p:nvSpPr>
          <p:cNvPr id="3" name="Date Placeholder 3"/>
          <p:cNvSpPr>
            <a:spLocks noGrp="1"/>
          </p:cNvSpPr>
          <p:nvPr>
            <p:ph type="dt" sz="half" idx="12"/>
          </p:nvPr>
        </p:nvSpPr>
        <p:spPr>
          <a:xfrm>
            <a:off x="1219202" y="16667165"/>
            <a:ext cx="5688012" cy="730250"/>
          </a:xfrm>
          <a:prstGeom prst="rect">
            <a:avLst/>
          </a:prstGeom>
        </p:spPr>
        <p:txBody>
          <a:bodyPr lIns="242788" tIns="121395" rIns="242788" bIns="121395"/>
          <a:lstStyle>
            <a:lvl1pPr defTabSz="1819875" eaLnBrk="1" fontAlgn="auto" hangingPunct="1">
              <a:spcBef>
                <a:spcPts val="0"/>
              </a:spcBef>
              <a:spcAft>
                <a:spcPts val="0"/>
              </a:spcAft>
              <a:defRPr sz="3599">
                <a:solidFill>
                  <a:srgbClr val="737572"/>
                </a:solidFill>
                <a:latin typeface="Calibri"/>
                <a:ea typeface="+mn-ea"/>
              </a:defRPr>
            </a:lvl1pPr>
          </a:lstStyle>
          <a:p>
            <a:pPr>
              <a:defRPr/>
            </a:pPr>
            <a:r>
              <a:rPr lang="en-US"/>
              <a:t>www.bestppt.com</a:t>
            </a:r>
            <a:endParaRPr lang="en-US" dirty="0"/>
          </a:p>
        </p:txBody>
      </p:sp>
    </p:spTree>
    <p:extLst>
      <p:ext uri="{BB962C8B-B14F-4D97-AF65-F5344CB8AC3E}">
        <p14:creationId xmlns:p14="http://schemas.microsoft.com/office/powerpoint/2010/main" val="6093912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Big Image Placeholder">
    <p:spTree>
      <p:nvGrpSpPr>
        <p:cNvPr id="1" name=""/>
        <p:cNvGrpSpPr/>
        <p:nvPr/>
      </p:nvGrpSpPr>
      <p:grpSpPr>
        <a:xfrm>
          <a:off x="0" y="0"/>
          <a:ext cx="0" cy="0"/>
          <a:chOff x="0" y="0"/>
          <a:chExt cx="0" cy="0"/>
        </a:xfrm>
      </p:grpSpPr>
      <p:sp>
        <p:nvSpPr>
          <p:cNvPr id="4" name="Picture Placeholder 13"/>
          <p:cNvSpPr>
            <a:spLocks noGrp="1" noChangeAspect="1"/>
          </p:cNvSpPr>
          <p:nvPr>
            <p:ph type="pic" sz="quarter" idx="13"/>
          </p:nvPr>
        </p:nvSpPr>
        <p:spPr>
          <a:xfrm>
            <a:off x="1541676" y="2984874"/>
            <a:ext cx="4114800" cy="4114800"/>
          </a:xfrm>
          <a:prstGeom prst="ellipse">
            <a:avLst/>
          </a:prstGeom>
          <a:effectLst/>
        </p:spPr>
        <p:txBody>
          <a:bodyPr rtlCol="0">
            <a:normAutofit/>
          </a:bodyPr>
          <a:lstStyle>
            <a:lvl1pPr marL="0" indent="0">
              <a:buNone/>
              <a:defRPr sz="2599">
                <a:ln>
                  <a:noFill/>
                </a:ln>
                <a:solidFill>
                  <a:schemeClr val="bg1">
                    <a:lumMod val="85000"/>
                  </a:schemeClr>
                </a:solidFill>
              </a:defRPr>
            </a:lvl1pPr>
          </a:lstStyle>
          <a:p>
            <a:pPr lvl="0"/>
            <a:endParaRPr lang="en-US" noProof="0" dirty="0"/>
          </a:p>
        </p:txBody>
      </p:sp>
      <p:sp>
        <p:nvSpPr>
          <p:cNvPr id="11" name="Picture Placeholder 13"/>
          <p:cNvSpPr>
            <a:spLocks noGrp="1" noChangeAspect="1"/>
          </p:cNvSpPr>
          <p:nvPr>
            <p:ph type="pic" sz="quarter" idx="14"/>
          </p:nvPr>
        </p:nvSpPr>
        <p:spPr>
          <a:xfrm>
            <a:off x="7297949" y="2984874"/>
            <a:ext cx="4114800" cy="4114800"/>
          </a:xfrm>
          <a:prstGeom prst="ellipse">
            <a:avLst/>
          </a:prstGeom>
          <a:effectLst/>
        </p:spPr>
        <p:txBody>
          <a:bodyPr rtlCol="0">
            <a:normAutofit/>
          </a:bodyPr>
          <a:lstStyle>
            <a:lvl1pPr marL="0" indent="0">
              <a:buNone/>
              <a:defRPr sz="2599">
                <a:ln>
                  <a:noFill/>
                </a:ln>
                <a:solidFill>
                  <a:schemeClr val="bg1">
                    <a:lumMod val="85000"/>
                  </a:schemeClr>
                </a:solidFill>
              </a:defRPr>
            </a:lvl1pPr>
          </a:lstStyle>
          <a:p>
            <a:pPr lvl="0"/>
            <a:endParaRPr lang="en-US" noProof="0" dirty="0"/>
          </a:p>
        </p:txBody>
      </p:sp>
      <p:sp>
        <p:nvSpPr>
          <p:cNvPr id="12" name="Picture Placeholder 13"/>
          <p:cNvSpPr>
            <a:spLocks noGrp="1" noChangeAspect="1"/>
          </p:cNvSpPr>
          <p:nvPr>
            <p:ph type="pic" sz="quarter" idx="15"/>
          </p:nvPr>
        </p:nvSpPr>
        <p:spPr>
          <a:xfrm>
            <a:off x="12954660" y="2984874"/>
            <a:ext cx="4114800" cy="4114800"/>
          </a:xfrm>
          <a:prstGeom prst="ellipse">
            <a:avLst/>
          </a:prstGeom>
          <a:effectLst/>
        </p:spPr>
        <p:txBody>
          <a:bodyPr rtlCol="0">
            <a:normAutofit/>
          </a:bodyPr>
          <a:lstStyle>
            <a:lvl1pPr marL="0" indent="0">
              <a:buNone/>
              <a:defRPr sz="2599">
                <a:ln>
                  <a:noFill/>
                </a:ln>
                <a:solidFill>
                  <a:schemeClr val="bg1">
                    <a:lumMod val="85000"/>
                  </a:schemeClr>
                </a:solidFill>
              </a:defRPr>
            </a:lvl1pPr>
          </a:lstStyle>
          <a:p>
            <a:pPr lvl="0"/>
            <a:endParaRPr lang="en-US" noProof="0" dirty="0"/>
          </a:p>
        </p:txBody>
      </p:sp>
      <p:sp>
        <p:nvSpPr>
          <p:cNvPr id="13" name="Picture Placeholder 13"/>
          <p:cNvSpPr>
            <a:spLocks noGrp="1" noChangeAspect="1"/>
          </p:cNvSpPr>
          <p:nvPr>
            <p:ph type="pic" sz="quarter" idx="16"/>
          </p:nvPr>
        </p:nvSpPr>
        <p:spPr>
          <a:xfrm>
            <a:off x="18601817" y="2984874"/>
            <a:ext cx="4114800" cy="4114800"/>
          </a:xfrm>
          <a:prstGeom prst="ellipse">
            <a:avLst/>
          </a:prstGeom>
          <a:effectLst/>
        </p:spPr>
        <p:txBody>
          <a:bodyPr rtlCol="0">
            <a:normAutofit/>
          </a:bodyPr>
          <a:lstStyle>
            <a:lvl1pPr marL="0" indent="0">
              <a:buNone/>
              <a:defRPr sz="2599">
                <a:ln>
                  <a:noFill/>
                </a:ln>
                <a:solidFill>
                  <a:schemeClr val="bg1">
                    <a:lumMod val="85000"/>
                  </a:schemeClr>
                </a:solidFill>
              </a:defRPr>
            </a:lvl1pPr>
          </a:lstStyle>
          <a:p>
            <a:pPr lvl="0"/>
            <a:endParaRPr lang="en-US" noProof="0" dirty="0"/>
          </a:p>
        </p:txBody>
      </p:sp>
    </p:spTree>
    <p:extLst>
      <p:ext uri="{BB962C8B-B14F-4D97-AF65-F5344CB8AC3E}">
        <p14:creationId xmlns:p14="http://schemas.microsoft.com/office/powerpoint/2010/main" val="35446131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Big Image Placeholder">
    <p:spTree>
      <p:nvGrpSpPr>
        <p:cNvPr id="1" name=""/>
        <p:cNvGrpSpPr/>
        <p:nvPr/>
      </p:nvGrpSpPr>
      <p:grpSpPr>
        <a:xfrm>
          <a:off x="0" y="0"/>
          <a:ext cx="0" cy="0"/>
          <a:chOff x="0" y="0"/>
          <a:chExt cx="0" cy="0"/>
        </a:xfrm>
      </p:grpSpPr>
      <p:sp>
        <p:nvSpPr>
          <p:cNvPr id="4" name="Picture Placeholder 13"/>
          <p:cNvSpPr>
            <a:spLocks noGrp="1" noChangeAspect="1"/>
          </p:cNvSpPr>
          <p:nvPr>
            <p:ph type="pic" sz="quarter" idx="13"/>
          </p:nvPr>
        </p:nvSpPr>
        <p:spPr>
          <a:xfrm>
            <a:off x="2296969" y="2528000"/>
            <a:ext cx="2743199" cy="2743200"/>
          </a:xfrm>
          <a:prstGeom prst="ellipse">
            <a:avLst/>
          </a:prstGeom>
          <a:effectLst/>
        </p:spPr>
        <p:txBody>
          <a:bodyPr rtlCol="0">
            <a:normAutofit/>
          </a:bodyPr>
          <a:lstStyle>
            <a:lvl1pPr marL="0" indent="0">
              <a:buNone/>
              <a:defRPr sz="2599">
                <a:ln>
                  <a:noFill/>
                </a:ln>
                <a:solidFill>
                  <a:schemeClr val="bg1">
                    <a:lumMod val="85000"/>
                  </a:schemeClr>
                </a:solidFill>
              </a:defRPr>
            </a:lvl1pPr>
          </a:lstStyle>
          <a:p>
            <a:pPr lvl="0"/>
            <a:endParaRPr lang="en-US" noProof="0" dirty="0"/>
          </a:p>
        </p:txBody>
      </p:sp>
      <p:sp>
        <p:nvSpPr>
          <p:cNvPr id="18" name="Picture Placeholder 13"/>
          <p:cNvSpPr>
            <a:spLocks noGrp="1" noChangeAspect="1"/>
          </p:cNvSpPr>
          <p:nvPr>
            <p:ph type="pic" sz="quarter" idx="14"/>
          </p:nvPr>
        </p:nvSpPr>
        <p:spPr>
          <a:xfrm>
            <a:off x="8087275" y="2528000"/>
            <a:ext cx="2743199" cy="2743200"/>
          </a:xfrm>
          <a:prstGeom prst="ellipse">
            <a:avLst/>
          </a:prstGeom>
          <a:effectLst/>
        </p:spPr>
        <p:txBody>
          <a:bodyPr rtlCol="0">
            <a:normAutofit/>
          </a:bodyPr>
          <a:lstStyle>
            <a:lvl1pPr marL="0" indent="0">
              <a:buNone/>
              <a:defRPr sz="2599">
                <a:ln>
                  <a:noFill/>
                </a:ln>
                <a:solidFill>
                  <a:schemeClr val="bg1">
                    <a:lumMod val="85000"/>
                  </a:schemeClr>
                </a:solidFill>
              </a:defRPr>
            </a:lvl1pPr>
          </a:lstStyle>
          <a:p>
            <a:pPr lvl="0"/>
            <a:endParaRPr lang="en-US" noProof="0" dirty="0"/>
          </a:p>
        </p:txBody>
      </p:sp>
      <p:sp>
        <p:nvSpPr>
          <p:cNvPr id="21" name="Picture Placeholder 13"/>
          <p:cNvSpPr>
            <a:spLocks noGrp="1" noChangeAspect="1"/>
          </p:cNvSpPr>
          <p:nvPr>
            <p:ph type="pic" sz="quarter" idx="15"/>
          </p:nvPr>
        </p:nvSpPr>
        <p:spPr>
          <a:xfrm>
            <a:off x="13742352" y="2528000"/>
            <a:ext cx="2743199" cy="2743200"/>
          </a:xfrm>
          <a:prstGeom prst="ellipse">
            <a:avLst/>
          </a:prstGeom>
          <a:effectLst/>
        </p:spPr>
        <p:txBody>
          <a:bodyPr rtlCol="0">
            <a:normAutofit/>
          </a:bodyPr>
          <a:lstStyle>
            <a:lvl1pPr marL="0" indent="0">
              <a:buNone/>
              <a:defRPr sz="2599">
                <a:ln>
                  <a:noFill/>
                </a:ln>
                <a:solidFill>
                  <a:schemeClr val="bg1">
                    <a:lumMod val="85000"/>
                  </a:schemeClr>
                </a:solidFill>
              </a:defRPr>
            </a:lvl1pPr>
          </a:lstStyle>
          <a:p>
            <a:pPr lvl="0"/>
            <a:endParaRPr lang="en-US" noProof="0" dirty="0"/>
          </a:p>
        </p:txBody>
      </p:sp>
      <p:sp>
        <p:nvSpPr>
          <p:cNvPr id="22" name="Picture Placeholder 13"/>
          <p:cNvSpPr>
            <a:spLocks noGrp="1" noChangeAspect="1"/>
          </p:cNvSpPr>
          <p:nvPr>
            <p:ph type="pic" sz="quarter" idx="16"/>
          </p:nvPr>
        </p:nvSpPr>
        <p:spPr>
          <a:xfrm>
            <a:off x="19371541" y="2528000"/>
            <a:ext cx="2743199" cy="2743200"/>
          </a:xfrm>
          <a:prstGeom prst="ellipse">
            <a:avLst/>
          </a:prstGeom>
          <a:effectLst/>
        </p:spPr>
        <p:txBody>
          <a:bodyPr rtlCol="0">
            <a:normAutofit/>
          </a:bodyPr>
          <a:lstStyle>
            <a:lvl1pPr marL="0" indent="0">
              <a:buNone/>
              <a:defRPr sz="2599">
                <a:ln>
                  <a:noFill/>
                </a:ln>
                <a:solidFill>
                  <a:schemeClr val="bg1">
                    <a:lumMod val="85000"/>
                  </a:schemeClr>
                </a:solidFill>
              </a:defRPr>
            </a:lvl1pPr>
          </a:lstStyle>
          <a:p>
            <a:pPr lvl="0"/>
            <a:endParaRPr lang="en-US" noProof="0" dirty="0"/>
          </a:p>
        </p:txBody>
      </p:sp>
      <p:sp>
        <p:nvSpPr>
          <p:cNvPr id="27" name="Picture Placeholder 13"/>
          <p:cNvSpPr>
            <a:spLocks noGrp="1" noChangeAspect="1"/>
          </p:cNvSpPr>
          <p:nvPr>
            <p:ph type="pic" sz="quarter" idx="17"/>
          </p:nvPr>
        </p:nvSpPr>
        <p:spPr>
          <a:xfrm>
            <a:off x="2296969" y="7568588"/>
            <a:ext cx="2743199" cy="2743200"/>
          </a:xfrm>
          <a:prstGeom prst="ellipse">
            <a:avLst/>
          </a:prstGeom>
          <a:effectLst/>
        </p:spPr>
        <p:txBody>
          <a:bodyPr rtlCol="0">
            <a:normAutofit/>
          </a:bodyPr>
          <a:lstStyle>
            <a:lvl1pPr marL="0" indent="0">
              <a:buNone/>
              <a:defRPr sz="2599">
                <a:ln>
                  <a:noFill/>
                </a:ln>
                <a:solidFill>
                  <a:schemeClr val="bg1">
                    <a:lumMod val="85000"/>
                  </a:schemeClr>
                </a:solidFill>
              </a:defRPr>
            </a:lvl1pPr>
          </a:lstStyle>
          <a:p>
            <a:pPr lvl="0"/>
            <a:endParaRPr lang="en-US" noProof="0" dirty="0"/>
          </a:p>
        </p:txBody>
      </p:sp>
      <p:sp>
        <p:nvSpPr>
          <p:cNvPr id="28" name="Picture Placeholder 13"/>
          <p:cNvSpPr>
            <a:spLocks noGrp="1" noChangeAspect="1"/>
          </p:cNvSpPr>
          <p:nvPr>
            <p:ph type="pic" sz="quarter" idx="18"/>
          </p:nvPr>
        </p:nvSpPr>
        <p:spPr>
          <a:xfrm>
            <a:off x="8087275" y="7568588"/>
            <a:ext cx="2743199" cy="2743200"/>
          </a:xfrm>
          <a:prstGeom prst="ellipse">
            <a:avLst/>
          </a:prstGeom>
          <a:effectLst/>
        </p:spPr>
        <p:txBody>
          <a:bodyPr rtlCol="0">
            <a:normAutofit/>
          </a:bodyPr>
          <a:lstStyle>
            <a:lvl1pPr marL="0" indent="0">
              <a:buNone/>
              <a:defRPr sz="2599">
                <a:ln>
                  <a:noFill/>
                </a:ln>
                <a:solidFill>
                  <a:schemeClr val="bg1">
                    <a:lumMod val="85000"/>
                  </a:schemeClr>
                </a:solidFill>
              </a:defRPr>
            </a:lvl1pPr>
          </a:lstStyle>
          <a:p>
            <a:pPr lvl="0"/>
            <a:endParaRPr lang="en-US" noProof="0" dirty="0"/>
          </a:p>
        </p:txBody>
      </p:sp>
      <p:sp>
        <p:nvSpPr>
          <p:cNvPr id="29" name="Picture Placeholder 13"/>
          <p:cNvSpPr>
            <a:spLocks noGrp="1" noChangeAspect="1"/>
          </p:cNvSpPr>
          <p:nvPr>
            <p:ph type="pic" sz="quarter" idx="19"/>
          </p:nvPr>
        </p:nvSpPr>
        <p:spPr>
          <a:xfrm>
            <a:off x="13742352" y="7568588"/>
            <a:ext cx="2743199" cy="2743200"/>
          </a:xfrm>
          <a:prstGeom prst="ellipse">
            <a:avLst/>
          </a:prstGeom>
          <a:effectLst/>
        </p:spPr>
        <p:txBody>
          <a:bodyPr rtlCol="0">
            <a:normAutofit/>
          </a:bodyPr>
          <a:lstStyle>
            <a:lvl1pPr marL="0" indent="0">
              <a:buNone/>
              <a:defRPr sz="2599">
                <a:ln>
                  <a:noFill/>
                </a:ln>
                <a:solidFill>
                  <a:schemeClr val="bg1">
                    <a:lumMod val="85000"/>
                  </a:schemeClr>
                </a:solidFill>
              </a:defRPr>
            </a:lvl1pPr>
          </a:lstStyle>
          <a:p>
            <a:pPr lvl="0"/>
            <a:endParaRPr lang="en-US" noProof="0" dirty="0"/>
          </a:p>
        </p:txBody>
      </p:sp>
      <p:sp>
        <p:nvSpPr>
          <p:cNvPr id="30" name="Picture Placeholder 13"/>
          <p:cNvSpPr>
            <a:spLocks noGrp="1" noChangeAspect="1"/>
          </p:cNvSpPr>
          <p:nvPr>
            <p:ph type="pic" sz="quarter" idx="20"/>
          </p:nvPr>
        </p:nvSpPr>
        <p:spPr>
          <a:xfrm>
            <a:off x="19371541" y="7568588"/>
            <a:ext cx="2743199" cy="2743200"/>
          </a:xfrm>
          <a:prstGeom prst="ellipse">
            <a:avLst/>
          </a:prstGeom>
          <a:effectLst/>
        </p:spPr>
        <p:txBody>
          <a:bodyPr rtlCol="0">
            <a:normAutofit/>
          </a:bodyPr>
          <a:lstStyle>
            <a:lvl1pPr marL="0" indent="0">
              <a:buNone/>
              <a:defRPr sz="2599">
                <a:ln>
                  <a:noFill/>
                </a:ln>
                <a:solidFill>
                  <a:schemeClr val="bg1">
                    <a:lumMod val="85000"/>
                  </a:schemeClr>
                </a:solidFill>
              </a:defRPr>
            </a:lvl1pPr>
          </a:lstStyle>
          <a:p>
            <a:pPr lvl="0"/>
            <a:endParaRPr lang="en-US" noProof="0" dirty="0"/>
          </a:p>
        </p:txBody>
      </p:sp>
    </p:spTree>
    <p:extLst>
      <p:ext uri="{BB962C8B-B14F-4D97-AF65-F5344CB8AC3E}">
        <p14:creationId xmlns:p14="http://schemas.microsoft.com/office/powerpoint/2010/main" val="4233152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139" y="730251"/>
            <a:ext cx="21025723" cy="2651126"/>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1679139" y="3362326"/>
            <a:ext cx="10312888"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Click to edit Master text styles</a:t>
            </a:r>
          </a:p>
        </p:txBody>
      </p:sp>
      <p:sp>
        <p:nvSpPr>
          <p:cNvPr id="4" name="Content Placeholder 3"/>
          <p:cNvSpPr>
            <a:spLocks noGrp="1"/>
          </p:cNvSpPr>
          <p:nvPr>
            <p:ph sz="half" idx="2"/>
          </p:nvPr>
        </p:nvSpPr>
        <p:spPr>
          <a:xfrm>
            <a:off x="1679139" y="5010150"/>
            <a:ext cx="10312888"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1186" y="3362326"/>
            <a:ext cx="10363676"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Click to edit Master text styles</a:t>
            </a:r>
          </a:p>
        </p:txBody>
      </p:sp>
      <p:sp>
        <p:nvSpPr>
          <p:cNvPr id="6" name="Content Placeholder 5"/>
          <p:cNvSpPr>
            <a:spLocks noGrp="1"/>
          </p:cNvSpPr>
          <p:nvPr>
            <p:ph sz="quarter" idx="4"/>
          </p:nvPr>
        </p:nvSpPr>
        <p:spPr>
          <a:xfrm>
            <a:off x="12341186" y="5010150"/>
            <a:ext cx="103636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675964" y="12712701"/>
            <a:ext cx="5484971" cy="730250"/>
          </a:xfrm>
          <a:prstGeom prst="rect">
            <a:avLst/>
          </a:prstGeom>
        </p:spPr>
        <p:txBody>
          <a:bodyPr/>
          <a:lstStyle/>
          <a:p>
            <a:fld id="{C764DE79-268F-4C1A-8933-263129D2AF90}" type="datetimeFigureOut">
              <a:rPr lang="en-US" dirty="0"/>
              <a:t>7/13/2018</a:t>
            </a:fld>
            <a:endParaRPr lang="en-US" dirty="0"/>
          </a:p>
        </p:txBody>
      </p:sp>
      <p:sp>
        <p:nvSpPr>
          <p:cNvPr id="8" name="Footer Placeholder 7"/>
          <p:cNvSpPr>
            <a:spLocks noGrp="1"/>
          </p:cNvSpPr>
          <p:nvPr>
            <p:ph type="ftr" sz="quarter" idx="11"/>
          </p:nvPr>
        </p:nvSpPr>
        <p:spPr>
          <a:xfrm>
            <a:off x="8075097" y="12712701"/>
            <a:ext cx="8227457" cy="730250"/>
          </a:xfrm>
          <a:prstGeom prst="rect">
            <a:avLst/>
          </a:prstGeom>
        </p:spPr>
        <p:txBody>
          <a:bodyPr/>
          <a:lstStyle/>
          <a:p>
            <a:endParaRPr lang="en-US" dirty="0"/>
          </a:p>
        </p:txBody>
      </p:sp>
      <p:sp>
        <p:nvSpPr>
          <p:cNvPr id="9" name="Slide Number Placeholder 8"/>
          <p:cNvSpPr>
            <a:spLocks noGrp="1"/>
          </p:cNvSpPr>
          <p:nvPr>
            <p:ph type="sldNum" sz="quarter" idx="12"/>
          </p:nvPr>
        </p:nvSpPr>
        <p:spPr>
          <a:xfrm>
            <a:off x="17216715" y="12712701"/>
            <a:ext cx="5484971" cy="730250"/>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949802"/>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7" name="Rectangle 6"/>
          <p:cNvSpPr/>
          <p:nvPr userDrawn="1"/>
        </p:nvSpPr>
        <p:spPr>
          <a:xfrm>
            <a:off x="1" y="4102100"/>
            <a:ext cx="24363364" cy="96139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242665" tIns="121332" rIns="242665" bIns="121332" anchor="ctr"/>
          <a:lstStyle/>
          <a:p>
            <a:pPr algn="ctr" defTabSz="1819875">
              <a:defRPr/>
            </a:pPr>
            <a:endParaRPr lang="en-US" sz="3599" dirty="0">
              <a:solidFill>
                <a:srgbClr val="FFFFFF"/>
              </a:solidFill>
            </a:endParaRPr>
          </a:p>
        </p:txBody>
      </p:sp>
      <p:sp>
        <p:nvSpPr>
          <p:cNvPr id="15" name="Picture Placeholder 2"/>
          <p:cNvSpPr>
            <a:spLocks noGrp="1"/>
          </p:cNvSpPr>
          <p:nvPr>
            <p:ph type="pic" sz="quarter" idx="11"/>
          </p:nvPr>
        </p:nvSpPr>
        <p:spPr>
          <a:xfrm>
            <a:off x="45" y="4102100"/>
            <a:ext cx="4878387" cy="4762500"/>
          </a:xfrm>
          <a:solidFill>
            <a:schemeClr val="tx1">
              <a:lumMod val="20000"/>
              <a:lumOff val="80000"/>
            </a:schemeClr>
          </a:solidFill>
        </p:spPr>
        <p:txBody>
          <a:bodyPr rtlCol="0">
            <a:normAutofit/>
          </a:bodyPr>
          <a:lstStyle>
            <a:lvl1pPr marL="0" indent="0">
              <a:buNone/>
              <a:defRPr sz="2799">
                <a:latin typeface="Lato Light"/>
                <a:cs typeface="Lato Light"/>
              </a:defRPr>
            </a:lvl1pPr>
          </a:lstStyle>
          <a:p>
            <a:pPr lvl="0"/>
            <a:endParaRPr lang="en-US" noProof="0" dirty="0"/>
          </a:p>
        </p:txBody>
      </p:sp>
      <p:sp>
        <p:nvSpPr>
          <p:cNvPr id="16" name="Picture Placeholder 2"/>
          <p:cNvSpPr>
            <a:spLocks noGrp="1"/>
          </p:cNvSpPr>
          <p:nvPr>
            <p:ph type="pic" sz="quarter" idx="12"/>
          </p:nvPr>
        </p:nvSpPr>
        <p:spPr>
          <a:xfrm>
            <a:off x="9764740" y="4102100"/>
            <a:ext cx="4878387" cy="4762500"/>
          </a:xfrm>
          <a:solidFill>
            <a:schemeClr val="tx1">
              <a:lumMod val="20000"/>
              <a:lumOff val="80000"/>
            </a:schemeClr>
          </a:solidFill>
        </p:spPr>
        <p:txBody>
          <a:bodyPr rtlCol="0">
            <a:normAutofit/>
          </a:bodyPr>
          <a:lstStyle>
            <a:lvl1pPr marL="0" indent="0">
              <a:buNone/>
              <a:defRPr sz="2799">
                <a:latin typeface="Lato Light"/>
                <a:cs typeface="Lato Light"/>
              </a:defRPr>
            </a:lvl1pPr>
          </a:lstStyle>
          <a:p>
            <a:pPr lvl="0"/>
            <a:endParaRPr lang="en-US" noProof="0" dirty="0"/>
          </a:p>
        </p:txBody>
      </p:sp>
      <p:sp>
        <p:nvSpPr>
          <p:cNvPr id="18" name="Picture Placeholder 2"/>
          <p:cNvSpPr>
            <a:spLocks noGrp="1"/>
          </p:cNvSpPr>
          <p:nvPr>
            <p:ph type="pic" sz="quarter" idx="14"/>
          </p:nvPr>
        </p:nvSpPr>
        <p:spPr>
          <a:xfrm>
            <a:off x="4887146" y="8864645"/>
            <a:ext cx="4878387" cy="4851402"/>
          </a:xfrm>
          <a:solidFill>
            <a:schemeClr val="tx1">
              <a:lumMod val="20000"/>
              <a:lumOff val="80000"/>
            </a:schemeClr>
          </a:solidFill>
        </p:spPr>
        <p:txBody>
          <a:bodyPr rtlCol="0">
            <a:normAutofit/>
          </a:bodyPr>
          <a:lstStyle>
            <a:lvl1pPr marL="0" indent="0">
              <a:buNone/>
              <a:defRPr sz="2799">
                <a:latin typeface="Lato Light"/>
                <a:cs typeface="Lato Light"/>
              </a:defRPr>
            </a:lvl1pPr>
          </a:lstStyle>
          <a:p>
            <a:pPr lvl="0"/>
            <a:endParaRPr lang="en-US" noProof="0" dirty="0"/>
          </a:p>
        </p:txBody>
      </p:sp>
      <p:sp>
        <p:nvSpPr>
          <p:cNvPr id="19" name="Picture Placeholder 2"/>
          <p:cNvSpPr>
            <a:spLocks noGrp="1"/>
          </p:cNvSpPr>
          <p:nvPr>
            <p:ph type="pic" sz="quarter" idx="15"/>
          </p:nvPr>
        </p:nvSpPr>
        <p:spPr>
          <a:xfrm>
            <a:off x="19521516" y="4102100"/>
            <a:ext cx="4878387" cy="4762500"/>
          </a:xfrm>
          <a:solidFill>
            <a:schemeClr val="tx1">
              <a:lumMod val="20000"/>
              <a:lumOff val="80000"/>
            </a:schemeClr>
          </a:solidFill>
        </p:spPr>
        <p:txBody>
          <a:bodyPr rtlCol="0">
            <a:normAutofit/>
          </a:bodyPr>
          <a:lstStyle>
            <a:lvl1pPr marL="0" indent="0">
              <a:buNone/>
              <a:defRPr sz="2799">
                <a:latin typeface="Lato Light"/>
                <a:cs typeface="Lato Light"/>
              </a:defRPr>
            </a:lvl1pPr>
          </a:lstStyle>
          <a:p>
            <a:pPr lvl="0"/>
            <a:endParaRPr lang="en-US" noProof="0" dirty="0"/>
          </a:p>
        </p:txBody>
      </p:sp>
      <p:sp>
        <p:nvSpPr>
          <p:cNvPr id="20" name="Picture Placeholder 2"/>
          <p:cNvSpPr>
            <a:spLocks noGrp="1"/>
          </p:cNvSpPr>
          <p:nvPr>
            <p:ph type="pic" sz="quarter" idx="16"/>
          </p:nvPr>
        </p:nvSpPr>
        <p:spPr>
          <a:xfrm>
            <a:off x="14643127" y="8864645"/>
            <a:ext cx="4878387" cy="4851402"/>
          </a:xfrm>
          <a:solidFill>
            <a:schemeClr val="tx1">
              <a:lumMod val="20000"/>
              <a:lumOff val="80000"/>
            </a:schemeClr>
          </a:solidFill>
        </p:spPr>
        <p:txBody>
          <a:bodyPr rtlCol="0">
            <a:normAutofit/>
          </a:bodyPr>
          <a:lstStyle>
            <a:lvl1pPr marL="0" indent="0">
              <a:buNone/>
              <a:defRPr sz="2799">
                <a:latin typeface="Lato Light"/>
                <a:cs typeface="Lato Light"/>
              </a:defRPr>
            </a:lvl1pPr>
          </a:lstStyle>
          <a:p>
            <a:pPr lvl="0"/>
            <a:endParaRPr lang="en-US" noProof="0" dirty="0"/>
          </a:p>
        </p:txBody>
      </p:sp>
      <p:sp>
        <p:nvSpPr>
          <p:cNvPr id="8" name="Date Placeholder 6"/>
          <p:cNvSpPr>
            <a:spLocks noGrp="1"/>
          </p:cNvSpPr>
          <p:nvPr>
            <p:ph type="dt" sz="half" idx="17"/>
          </p:nvPr>
        </p:nvSpPr>
        <p:spPr>
          <a:xfrm>
            <a:off x="1219202" y="16667165"/>
            <a:ext cx="5688012" cy="730250"/>
          </a:xfrm>
          <a:prstGeom prst="rect">
            <a:avLst/>
          </a:prstGeom>
        </p:spPr>
        <p:txBody>
          <a:bodyPr lIns="242788" tIns="121395" rIns="242788" bIns="121395"/>
          <a:lstStyle>
            <a:lvl1pPr defTabSz="1819875" eaLnBrk="1" fontAlgn="auto" hangingPunct="1">
              <a:spcBef>
                <a:spcPts val="0"/>
              </a:spcBef>
              <a:spcAft>
                <a:spcPts val="0"/>
              </a:spcAft>
              <a:defRPr sz="3599">
                <a:solidFill>
                  <a:srgbClr val="737572"/>
                </a:solidFill>
                <a:latin typeface="Calibri"/>
                <a:ea typeface="+mn-ea"/>
              </a:defRPr>
            </a:lvl1pPr>
          </a:lstStyle>
          <a:p>
            <a:pPr>
              <a:defRPr/>
            </a:pPr>
            <a:r>
              <a:rPr lang="en-US"/>
              <a:t>www.bestppt.com</a:t>
            </a:r>
            <a:endParaRPr lang="en-US" dirty="0"/>
          </a:p>
        </p:txBody>
      </p:sp>
    </p:spTree>
    <p:extLst>
      <p:ext uri="{BB962C8B-B14F-4D97-AF65-F5344CB8AC3E}">
        <p14:creationId xmlns:p14="http://schemas.microsoft.com/office/powerpoint/2010/main" val="25169567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What our Clients are Saying">
    <p:spTree>
      <p:nvGrpSpPr>
        <p:cNvPr id="1" name=""/>
        <p:cNvGrpSpPr/>
        <p:nvPr/>
      </p:nvGrpSpPr>
      <p:grpSpPr>
        <a:xfrm>
          <a:off x="0" y="0"/>
          <a:ext cx="0" cy="0"/>
          <a:chOff x="0" y="0"/>
          <a:chExt cx="0" cy="0"/>
        </a:xfrm>
      </p:grpSpPr>
      <p:sp>
        <p:nvSpPr>
          <p:cNvPr id="28" name="Picture Placeholder 2"/>
          <p:cNvSpPr>
            <a:spLocks noGrp="1"/>
          </p:cNvSpPr>
          <p:nvPr>
            <p:ph type="pic" sz="quarter" idx="30"/>
          </p:nvPr>
        </p:nvSpPr>
        <p:spPr>
          <a:xfrm>
            <a:off x="2693788" y="3633056"/>
            <a:ext cx="2221725" cy="2221724"/>
          </a:xfrm>
          <a:prstGeom prst="ellipse">
            <a:avLst/>
          </a:prstGeom>
          <a:solidFill>
            <a:schemeClr val="bg1">
              <a:lumMod val="95000"/>
            </a:schemeClr>
          </a:solidFill>
        </p:spPr>
        <p:txBody>
          <a:bodyPr rtlCol="0">
            <a:normAutofit/>
          </a:bodyPr>
          <a:lstStyle>
            <a:lvl1pPr marL="0" indent="0">
              <a:buNone/>
              <a:defRPr sz="2799">
                <a:latin typeface="Lato Light"/>
                <a:cs typeface="Lato Light"/>
              </a:defRPr>
            </a:lvl1pPr>
          </a:lstStyle>
          <a:p>
            <a:pPr lvl="0"/>
            <a:endParaRPr lang="en-US" noProof="0" dirty="0"/>
          </a:p>
        </p:txBody>
      </p:sp>
      <p:sp>
        <p:nvSpPr>
          <p:cNvPr id="29" name="Picture Placeholder 2"/>
          <p:cNvSpPr>
            <a:spLocks noGrp="1"/>
          </p:cNvSpPr>
          <p:nvPr>
            <p:ph type="pic" sz="quarter" idx="31"/>
          </p:nvPr>
        </p:nvSpPr>
        <p:spPr>
          <a:xfrm>
            <a:off x="13020151" y="3633056"/>
            <a:ext cx="2221725" cy="2221724"/>
          </a:xfrm>
          <a:prstGeom prst="ellipse">
            <a:avLst/>
          </a:prstGeom>
          <a:solidFill>
            <a:schemeClr val="bg1">
              <a:lumMod val="95000"/>
            </a:schemeClr>
          </a:solidFill>
        </p:spPr>
        <p:txBody>
          <a:bodyPr rtlCol="0">
            <a:normAutofit/>
          </a:bodyPr>
          <a:lstStyle>
            <a:lvl1pPr marL="0" indent="0">
              <a:buNone/>
              <a:defRPr sz="2799">
                <a:latin typeface="Lato Light"/>
                <a:cs typeface="Lato Light"/>
              </a:defRPr>
            </a:lvl1pPr>
          </a:lstStyle>
          <a:p>
            <a:pPr lvl="0"/>
            <a:endParaRPr lang="en-US" noProof="0" dirty="0"/>
          </a:p>
        </p:txBody>
      </p:sp>
      <p:sp>
        <p:nvSpPr>
          <p:cNvPr id="30" name="Picture Placeholder 2"/>
          <p:cNvSpPr>
            <a:spLocks noGrp="1"/>
          </p:cNvSpPr>
          <p:nvPr>
            <p:ph type="pic" sz="quarter" idx="32"/>
          </p:nvPr>
        </p:nvSpPr>
        <p:spPr>
          <a:xfrm>
            <a:off x="2693788" y="7516766"/>
            <a:ext cx="2221725" cy="2221724"/>
          </a:xfrm>
          <a:prstGeom prst="ellipse">
            <a:avLst/>
          </a:prstGeom>
          <a:solidFill>
            <a:schemeClr val="bg1">
              <a:lumMod val="95000"/>
            </a:schemeClr>
          </a:solidFill>
        </p:spPr>
        <p:txBody>
          <a:bodyPr rtlCol="0">
            <a:normAutofit/>
          </a:bodyPr>
          <a:lstStyle>
            <a:lvl1pPr marL="0" indent="0">
              <a:buNone/>
              <a:defRPr sz="2799">
                <a:latin typeface="Lato Light"/>
                <a:cs typeface="Lato Light"/>
              </a:defRPr>
            </a:lvl1pPr>
          </a:lstStyle>
          <a:p>
            <a:pPr lvl="0"/>
            <a:endParaRPr lang="en-US" noProof="0" dirty="0"/>
          </a:p>
        </p:txBody>
      </p:sp>
      <p:sp>
        <p:nvSpPr>
          <p:cNvPr id="31" name="Picture Placeholder 2"/>
          <p:cNvSpPr>
            <a:spLocks noGrp="1"/>
          </p:cNvSpPr>
          <p:nvPr>
            <p:ph type="pic" sz="quarter" idx="33"/>
          </p:nvPr>
        </p:nvSpPr>
        <p:spPr>
          <a:xfrm>
            <a:off x="13020151" y="7516766"/>
            <a:ext cx="2221725" cy="2221724"/>
          </a:xfrm>
          <a:prstGeom prst="ellipse">
            <a:avLst/>
          </a:prstGeom>
          <a:solidFill>
            <a:schemeClr val="bg1">
              <a:lumMod val="95000"/>
            </a:schemeClr>
          </a:solidFill>
        </p:spPr>
        <p:txBody>
          <a:bodyPr rtlCol="0">
            <a:normAutofit/>
          </a:bodyPr>
          <a:lstStyle>
            <a:lvl1pPr marL="0" indent="0">
              <a:buNone/>
              <a:defRPr sz="2799">
                <a:latin typeface="Lato Light"/>
                <a:cs typeface="Lato Light"/>
              </a:defRPr>
            </a:lvl1pPr>
          </a:lstStyle>
          <a:p>
            <a:pPr lvl="0"/>
            <a:endParaRPr lang="en-US" noProof="0" dirty="0"/>
          </a:p>
        </p:txBody>
      </p:sp>
    </p:spTree>
    <p:extLst>
      <p:ext uri="{BB962C8B-B14F-4D97-AF65-F5344CB8AC3E}">
        <p14:creationId xmlns:p14="http://schemas.microsoft.com/office/powerpoint/2010/main" val="39694279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_Big Image Placeholder">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3130" y="0"/>
            <a:ext cx="12161838" cy="13716000"/>
          </a:xfrm>
          <a:effectLst/>
        </p:spPr>
        <p:txBody>
          <a:bodyPr rtlCol="0">
            <a:normAutofit/>
          </a:bodyPr>
          <a:lstStyle>
            <a:lvl1pPr marL="0" indent="0">
              <a:buNone/>
              <a:defRPr sz="4199">
                <a:ln>
                  <a:noFill/>
                </a:ln>
                <a:solidFill>
                  <a:schemeClr val="bg1">
                    <a:lumMod val="85000"/>
                  </a:schemeClr>
                </a:solidFill>
              </a:defRPr>
            </a:lvl1pPr>
          </a:lstStyle>
          <a:p>
            <a:pPr lvl="0"/>
            <a:endParaRPr lang="en-US" noProof="0" dirty="0"/>
          </a:p>
        </p:txBody>
      </p:sp>
    </p:spTree>
    <p:extLst>
      <p:ext uri="{BB962C8B-B14F-4D97-AF65-F5344CB8AC3E}">
        <p14:creationId xmlns:p14="http://schemas.microsoft.com/office/powerpoint/2010/main" val="1694849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Portfolio 5">
    <p:spTree>
      <p:nvGrpSpPr>
        <p:cNvPr id="1" name=""/>
        <p:cNvGrpSpPr/>
        <p:nvPr/>
      </p:nvGrpSpPr>
      <p:grpSpPr>
        <a:xfrm>
          <a:off x="0" y="0"/>
          <a:ext cx="0" cy="0"/>
          <a:chOff x="0" y="0"/>
          <a:chExt cx="0" cy="0"/>
        </a:xfrm>
      </p:grpSpPr>
      <p:sp>
        <p:nvSpPr>
          <p:cNvPr id="9" name="Picture Placeholder 13"/>
          <p:cNvSpPr>
            <a:spLocks noGrp="1"/>
          </p:cNvSpPr>
          <p:nvPr>
            <p:ph type="pic" sz="quarter" idx="11"/>
          </p:nvPr>
        </p:nvSpPr>
        <p:spPr>
          <a:xfrm>
            <a:off x="7569340" y="2738986"/>
            <a:ext cx="9380085" cy="9402280"/>
          </a:xfrm>
          <a:effectLst/>
        </p:spPr>
        <p:txBody>
          <a:bodyPr rtlCol="0">
            <a:normAutofit/>
          </a:bodyPr>
          <a:lstStyle>
            <a:lvl1pPr marL="0" indent="0">
              <a:buNone/>
              <a:defRPr sz="4399">
                <a:ln>
                  <a:noFill/>
                </a:ln>
                <a:solidFill>
                  <a:schemeClr val="tx1"/>
                </a:solidFill>
                <a:latin typeface="Lato Light"/>
                <a:cs typeface="Lato Light"/>
              </a:defRPr>
            </a:lvl1pPr>
          </a:lstStyle>
          <a:p>
            <a:pPr lvl="0"/>
            <a:endParaRPr lang="en-US" noProof="0" dirty="0"/>
          </a:p>
        </p:txBody>
      </p:sp>
      <p:sp>
        <p:nvSpPr>
          <p:cNvPr id="10" name="Picture Placeholder 13"/>
          <p:cNvSpPr>
            <a:spLocks noGrp="1"/>
          </p:cNvSpPr>
          <p:nvPr>
            <p:ph type="pic" sz="quarter" idx="13"/>
          </p:nvPr>
        </p:nvSpPr>
        <p:spPr>
          <a:xfrm>
            <a:off x="17090541" y="2759514"/>
            <a:ext cx="4633615" cy="4630588"/>
          </a:xfrm>
          <a:effectLst/>
        </p:spPr>
        <p:txBody>
          <a:bodyPr rtlCol="0">
            <a:normAutofit/>
          </a:bodyPr>
          <a:lstStyle>
            <a:lvl1pPr marL="0" indent="0">
              <a:buNone/>
              <a:defRPr sz="4399">
                <a:ln>
                  <a:noFill/>
                </a:ln>
                <a:solidFill>
                  <a:schemeClr val="tx1"/>
                </a:solidFill>
                <a:latin typeface="Lato Light"/>
                <a:cs typeface="Lato Light"/>
              </a:defRPr>
            </a:lvl1pPr>
          </a:lstStyle>
          <a:p>
            <a:pPr lvl="0"/>
            <a:endParaRPr lang="en-US" noProof="0" dirty="0"/>
          </a:p>
        </p:txBody>
      </p:sp>
      <p:sp>
        <p:nvSpPr>
          <p:cNvPr id="13" name="Picture Placeholder 13"/>
          <p:cNvSpPr>
            <a:spLocks noGrp="1"/>
          </p:cNvSpPr>
          <p:nvPr>
            <p:ph type="pic" sz="quarter" idx="17"/>
          </p:nvPr>
        </p:nvSpPr>
        <p:spPr>
          <a:xfrm>
            <a:off x="17090541" y="7510682"/>
            <a:ext cx="4633615" cy="4630588"/>
          </a:xfrm>
          <a:effectLst/>
        </p:spPr>
        <p:txBody>
          <a:bodyPr rtlCol="0">
            <a:normAutofit/>
          </a:bodyPr>
          <a:lstStyle>
            <a:lvl1pPr marL="0" indent="0">
              <a:buNone/>
              <a:defRPr sz="4399">
                <a:ln>
                  <a:noFill/>
                </a:ln>
                <a:solidFill>
                  <a:schemeClr val="tx1"/>
                </a:solidFill>
                <a:latin typeface="Lato Light"/>
                <a:cs typeface="Lato Light"/>
              </a:defRPr>
            </a:lvl1pPr>
          </a:lstStyle>
          <a:p>
            <a:pPr lvl="0"/>
            <a:endParaRPr lang="en-US" noProof="0" dirty="0"/>
          </a:p>
        </p:txBody>
      </p:sp>
      <p:sp>
        <p:nvSpPr>
          <p:cNvPr id="14" name="Picture Placeholder 13"/>
          <p:cNvSpPr>
            <a:spLocks noGrp="1"/>
          </p:cNvSpPr>
          <p:nvPr>
            <p:ph type="pic" sz="quarter" idx="18"/>
          </p:nvPr>
        </p:nvSpPr>
        <p:spPr>
          <a:xfrm>
            <a:off x="2796882" y="2759514"/>
            <a:ext cx="4633615" cy="4630588"/>
          </a:xfrm>
          <a:effectLst/>
        </p:spPr>
        <p:txBody>
          <a:bodyPr rtlCol="0">
            <a:normAutofit/>
          </a:bodyPr>
          <a:lstStyle>
            <a:lvl1pPr marL="0" indent="0">
              <a:buNone/>
              <a:defRPr sz="4399">
                <a:ln>
                  <a:noFill/>
                </a:ln>
                <a:solidFill>
                  <a:schemeClr val="tx1"/>
                </a:solidFill>
                <a:latin typeface="Lato Light"/>
                <a:cs typeface="Lato Light"/>
              </a:defRPr>
            </a:lvl1pPr>
          </a:lstStyle>
          <a:p>
            <a:pPr lvl="0"/>
            <a:endParaRPr lang="en-US" noProof="0" dirty="0"/>
          </a:p>
        </p:txBody>
      </p:sp>
      <p:sp>
        <p:nvSpPr>
          <p:cNvPr id="15" name="Picture Placeholder 13"/>
          <p:cNvSpPr>
            <a:spLocks noGrp="1"/>
          </p:cNvSpPr>
          <p:nvPr>
            <p:ph type="pic" sz="quarter" idx="19"/>
          </p:nvPr>
        </p:nvSpPr>
        <p:spPr>
          <a:xfrm>
            <a:off x="2796882" y="7510682"/>
            <a:ext cx="4633615" cy="4630588"/>
          </a:xfrm>
          <a:effectLst/>
        </p:spPr>
        <p:txBody>
          <a:bodyPr rtlCol="0">
            <a:normAutofit/>
          </a:bodyPr>
          <a:lstStyle>
            <a:lvl1pPr marL="0" indent="0">
              <a:buNone/>
              <a:defRPr sz="4399">
                <a:ln>
                  <a:noFill/>
                </a:ln>
                <a:solidFill>
                  <a:schemeClr val="tx1"/>
                </a:solidFill>
                <a:latin typeface="Lato Light"/>
                <a:cs typeface="Lato Light"/>
              </a:defRPr>
            </a:lvl1pPr>
          </a:lstStyle>
          <a:p>
            <a:pPr lvl="0"/>
            <a:endParaRPr lang="en-US" noProof="0" dirty="0"/>
          </a:p>
        </p:txBody>
      </p:sp>
    </p:spTree>
    <p:extLst>
      <p:ext uri="{BB962C8B-B14F-4D97-AF65-F5344CB8AC3E}">
        <p14:creationId xmlns:p14="http://schemas.microsoft.com/office/powerpoint/2010/main" val="9281045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1241415" y="3063484"/>
            <a:ext cx="5443322" cy="4855292"/>
          </a:xfrm>
          <a:prstGeom prst="rect">
            <a:avLst/>
          </a:prstGeom>
        </p:spPr>
        <p:txBody>
          <a:bodyPr rtlCol="0">
            <a:normAutofit/>
          </a:bodyPr>
          <a:lstStyle>
            <a:lvl1pPr>
              <a:defRPr sz="2799">
                <a:solidFill>
                  <a:schemeClr val="tx1"/>
                </a:solidFill>
              </a:defRPr>
            </a:lvl1pPr>
          </a:lstStyle>
          <a:p>
            <a:pPr lvl="0"/>
            <a:endParaRPr lang="en-US" noProof="0" dirty="0"/>
          </a:p>
        </p:txBody>
      </p:sp>
      <p:sp>
        <p:nvSpPr>
          <p:cNvPr id="14" name="Picture Placeholder 12"/>
          <p:cNvSpPr>
            <a:spLocks noGrp="1"/>
          </p:cNvSpPr>
          <p:nvPr>
            <p:ph type="pic" sz="quarter" idx="11"/>
          </p:nvPr>
        </p:nvSpPr>
        <p:spPr>
          <a:xfrm>
            <a:off x="6717906" y="3063484"/>
            <a:ext cx="5443322" cy="4855292"/>
          </a:xfrm>
          <a:prstGeom prst="rect">
            <a:avLst/>
          </a:prstGeom>
        </p:spPr>
        <p:txBody>
          <a:bodyPr rtlCol="0">
            <a:normAutofit/>
          </a:bodyPr>
          <a:lstStyle>
            <a:lvl1pPr>
              <a:defRPr sz="2799">
                <a:solidFill>
                  <a:schemeClr val="tx1"/>
                </a:solidFill>
              </a:defRPr>
            </a:lvl1pPr>
          </a:lstStyle>
          <a:p>
            <a:pPr lvl="0"/>
            <a:endParaRPr lang="en-US" noProof="0" dirty="0"/>
          </a:p>
        </p:txBody>
      </p:sp>
      <p:sp>
        <p:nvSpPr>
          <p:cNvPr id="15" name="Picture Placeholder 12"/>
          <p:cNvSpPr>
            <a:spLocks noGrp="1"/>
          </p:cNvSpPr>
          <p:nvPr>
            <p:ph type="pic" sz="quarter" idx="12"/>
          </p:nvPr>
        </p:nvSpPr>
        <p:spPr>
          <a:xfrm>
            <a:off x="12194400" y="3063484"/>
            <a:ext cx="5443322" cy="4855292"/>
          </a:xfrm>
          <a:prstGeom prst="rect">
            <a:avLst/>
          </a:prstGeom>
        </p:spPr>
        <p:txBody>
          <a:bodyPr rtlCol="0">
            <a:normAutofit/>
          </a:bodyPr>
          <a:lstStyle>
            <a:lvl1pPr>
              <a:defRPr sz="2799">
                <a:solidFill>
                  <a:schemeClr val="tx1"/>
                </a:solidFill>
              </a:defRPr>
            </a:lvl1pPr>
          </a:lstStyle>
          <a:p>
            <a:pPr lvl="0"/>
            <a:endParaRPr lang="en-US" noProof="0" dirty="0"/>
          </a:p>
        </p:txBody>
      </p:sp>
      <p:sp>
        <p:nvSpPr>
          <p:cNvPr id="16" name="Picture Placeholder 12"/>
          <p:cNvSpPr>
            <a:spLocks noGrp="1"/>
          </p:cNvSpPr>
          <p:nvPr>
            <p:ph type="pic" sz="quarter" idx="13"/>
          </p:nvPr>
        </p:nvSpPr>
        <p:spPr>
          <a:xfrm>
            <a:off x="17673692" y="3063484"/>
            <a:ext cx="5443322" cy="4855292"/>
          </a:xfrm>
          <a:prstGeom prst="rect">
            <a:avLst/>
          </a:prstGeom>
        </p:spPr>
        <p:txBody>
          <a:bodyPr rtlCol="0">
            <a:normAutofit/>
          </a:bodyPr>
          <a:lstStyle>
            <a:lvl1pPr>
              <a:defRPr sz="2799">
                <a:solidFill>
                  <a:schemeClr val="tx1"/>
                </a:solidFill>
              </a:defRPr>
            </a:lvl1pPr>
          </a:lstStyle>
          <a:p>
            <a:pPr lvl="0"/>
            <a:endParaRPr lang="en-US" noProof="0" dirty="0"/>
          </a:p>
        </p:txBody>
      </p:sp>
      <p:sp>
        <p:nvSpPr>
          <p:cNvPr id="17" name="Picture Placeholder 12"/>
          <p:cNvSpPr>
            <a:spLocks noGrp="1"/>
          </p:cNvSpPr>
          <p:nvPr>
            <p:ph type="pic" sz="quarter" idx="14"/>
          </p:nvPr>
        </p:nvSpPr>
        <p:spPr>
          <a:xfrm>
            <a:off x="1241415" y="7953438"/>
            <a:ext cx="5443322" cy="4855292"/>
          </a:xfrm>
          <a:prstGeom prst="rect">
            <a:avLst/>
          </a:prstGeom>
        </p:spPr>
        <p:txBody>
          <a:bodyPr rtlCol="0">
            <a:normAutofit/>
          </a:bodyPr>
          <a:lstStyle>
            <a:lvl1pPr>
              <a:defRPr sz="2799">
                <a:solidFill>
                  <a:schemeClr val="tx1"/>
                </a:solidFill>
              </a:defRPr>
            </a:lvl1pPr>
          </a:lstStyle>
          <a:p>
            <a:pPr lvl="0"/>
            <a:endParaRPr lang="en-US" noProof="0" dirty="0"/>
          </a:p>
        </p:txBody>
      </p:sp>
      <p:sp>
        <p:nvSpPr>
          <p:cNvPr id="18" name="Picture Placeholder 12"/>
          <p:cNvSpPr>
            <a:spLocks noGrp="1"/>
          </p:cNvSpPr>
          <p:nvPr>
            <p:ph type="pic" sz="quarter" idx="15"/>
          </p:nvPr>
        </p:nvSpPr>
        <p:spPr>
          <a:xfrm>
            <a:off x="6717906" y="7953438"/>
            <a:ext cx="5443322" cy="4855292"/>
          </a:xfrm>
          <a:prstGeom prst="rect">
            <a:avLst/>
          </a:prstGeom>
        </p:spPr>
        <p:txBody>
          <a:bodyPr rtlCol="0">
            <a:normAutofit/>
          </a:bodyPr>
          <a:lstStyle>
            <a:lvl1pPr>
              <a:defRPr sz="2799">
                <a:solidFill>
                  <a:schemeClr val="tx1"/>
                </a:solidFill>
              </a:defRPr>
            </a:lvl1pPr>
          </a:lstStyle>
          <a:p>
            <a:pPr lvl="0"/>
            <a:endParaRPr lang="en-US" noProof="0" dirty="0"/>
          </a:p>
        </p:txBody>
      </p:sp>
      <p:sp>
        <p:nvSpPr>
          <p:cNvPr id="19" name="Picture Placeholder 12"/>
          <p:cNvSpPr>
            <a:spLocks noGrp="1"/>
          </p:cNvSpPr>
          <p:nvPr>
            <p:ph type="pic" sz="quarter" idx="16"/>
          </p:nvPr>
        </p:nvSpPr>
        <p:spPr>
          <a:xfrm>
            <a:off x="12194400" y="7953438"/>
            <a:ext cx="5443322" cy="4855292"/>
          </a:xfrm>
          <a:prstGeom prst="rect">
            <a:avLst/>
          </a:prstGeom>
        </p:spPr>
        <p:txBody>
          <a:bodyPr rtlCol="0">
            <a:normAutofit/>
          </a:bodyPr>
          <a:lstStyle>
            <a:lvl1pPr>
              <a:defRPr sz="2799">
                <a:solidFill>
                  <a:schemeClr val="tx1"/>
                </a:solidFill>
              </a:defRPr>
            </a:lvl1pPr>
          </a:lstStyle>
          <a:p>
            <a:pPr lvl="0"/>
            <a:endParaRPr lang="en-US" noProof="0" dirty="0"/>
          </a:p>
        </p:txBody>
      </p:sp>
      <p:sp>
        <p:nvSpPr>
          <p:cNvPr id="20" name="Picture Placeholder 12"/>
          <p:cNvSpPr>
            <a:spLocks noGrp="1"/>
          </p:cNvSpPr>
          <p:nvPr>
            <p:ph type="pic" sz="quarter" idx="17"/>
          </p:nvPr>
        </p:nvSpPr>
        <p:spPr>
          <a:xfrm>
            <a:off x="17673692" y="7953438"/>
            <a:ext cx="5443322" cy="4855292"/>
          </a:xfrm>
          <a:prstGeom prst="rect">
            <a:avLst/>
          </a:prstGeom>
        </p:spPr>
        <p:txBody>
          <a:bodyPr rtlCol="0">
            <a:normAutofit/>
          </a:bodyPr>
          <a:lstStyle>
            <a:lvl1pPr>
              <a:defRPr sz="2799">
                <a:solidFill>
                  <a:schemeClr val="tx1"/>
                </a:solidFill>
              </a:defRPr>
            </a:lvl1pPr>
          </a:lstStyle>
          <a:p>
            <a:pPr lvl="0"/>
            <a:endParaRPr lang="en-US" noProof="0" dirty="0"/>
          </a:p>
        </p:txBody>
      </p:sp>
    </p:spTree>
    <p:extLst>
      <p:ext uri="{BB962C8B-B14F-4D97-AF65-F5344CB8AC3E}">
        <p14:creationId xmlns:p14="http://schemas.microsoft.com/office/powerpoint/2010/main" val="12804605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Portfolio 3">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2794701" y="2738984"/>
            <a:ext cx="4633615" cy="9402284"/>
          </a:xfrm>
          <a:effectLst/>
        </p:spPr>
        <p:txBody>
          <a:bodyPr rtlCol="0">
            <a:normAutofit/>
          </a:bodyPr>
          <a:lstStyle>
            <a:lvl1pPr marL="0" indent="0">
              <a:buNone/>
              <a:defRPr sz="4399">
                <a:ln>
                  <a:noFill/>
                </a:ln>
                <a:solidFill>
                  <a:schemeClr val="tx1"/>
                </a:solidFill>
                <a:latin typeface="Lato Light"/>
                <a:cs typeface="Lato Light"/>
              </a:defRPr>
            </a:lvl1pPr>
          </a:lstStyle>
          <a:p>
            <a:pPr lvl="0"/>
            <a:endParaRPr lang="en-US" noProof="0" dirty="0"/>
          </a:p>
        </p:txBody>
      </p:sp>
      <p:sp>
        <p:nvSpPr>
          <p:cNvPr id="15" name="Picture Placeholder 13"/>
          <p:cNvSpPr>
            <a:spLocks noGrp="1"/>
          </p:cNvSpPr>
          <p:nvPr>
            <p:ph type="pic" sz="quarter" idx="11"/>
          </p:nvPr>
        </p:nvSpPr>
        <p:spPr>
          <a:xfrm>
            <a:off x="7569340" y="2738988"/>
            <a:ext cx="9380085" cy="4630588"/>
          </a:xfrm>
          <a:effectLst/>
        </p:spPr>
        <p:txBody>
          <a:bodyPr rtlCol="0">
            <a:normAutofit/>
          </a:bodyPr>
          <a:lstStyle>
            <a:lvl1pPr marL="0" indent="0">
              <a:buNone/>
              <a:defRPr sz="4399">
                <a:ln>
                  <a:noFill/>
                </a:ln>
                <a:solidFill>
                  <a:schemeClr val="tx1"/>
                </a:solidFill>
                <a:latin typeface="Lato Light"/>
                <a:cs typeface="Lato Light"/>
              </a:defRPr>
            </a:lvl1pPr>
          </a:lstStyle>
          <a:p>
            <a:pPr lvl="0"/>
            <a:endParaRPr lang="en-US" noProof="0" dirty="0"/>
          </a:p>
        </p:txBody>
      </p:sp>
      <p:sp>
        <p:nvSpPr>
          <p:cNvPr id="17" name="Picture Placeholder 13"/>
          <p:cNvSpPr>
            <a:spLocks noGrp="1"/>
          </p:cNvSpPr>
          <p:nvPr>
            <p:ph type="pic" sz="quarter" idx="13"/>
          </p:nvPr>
        </p:nvSpPr>
        <p:spPr>
          <a:xfrm>
            <a:off x="17090541" y="2759514"/>
            <a:ext cx="4633615" cy="4630588"/>
          </a:xfrm>
          <a:effectLst/>
        </p:spPr>
        <p:txBody>
          <a:bodyPr rtlCol="0">
            <a:normAutofit/>
          </a:bodyPr>
          <a:lstStyle>
            <a:lvl1pPr marL="0" indent="0">
              <a:buNone/>
              <a:defRPr sz="4399">
                <a:ln>
                  <a:noFill/>
                </a:ln>
                <a:solidFill>
                  <a:schemeClr val="tx1"/>
                </a:solidFill>
                <a:latin typeface="Lato Light"/>
                <a:cs typeface="Lato Light"/>
              </a:defRPr>
            </a:lvl1pPr>
          </a:lstStyle>
          <a:p>
            <a:pPr lvl="0"/>
            <a:endParaRPr lang="en-US" noProof="0" dirty="0"/>
          </a:p>
        </p:txBody>
      </p:sp>
      <p:sp>
        <p:nvSpPr>
          <p:cNvPr id="19" name="Picture Placeholder 13"/>
          <p:cNvSpPr>
            <a:spLocks noGrp="1"/>
          </p:cNvSpPr>
          <p:nvPr>
            <p:ph type="pic" sz="quarter" idx="15"/>
          </p:nvPr>
        </p:nvSpPr>
        <p:spPr>
          <a:xfrm>
            <a:off x="7569387" y="7510682"/>
            <a:ext cx="4633615" cy="4630588"/>
          </a:xfrm>
          <a:effectLst/>
        </p:spPr>
        <p:txBody>
          <a:bodyPr rtlCol="0">
            <a:normAutofit/>
          </a:bodyPr>
          <a:lstStyle>
            <a:lvl1pPr marL="0" indent="0">
              <a:buNone/>
              <a:defRPr sz="4399">
                <a:ln>
                  <a:noFill/>
                </a:ln>
                <a:solidFill>
                  <a:schemeClr val="tx1"/>
                </a:solidFill>
                <a:latin typeface="Lato Light"/>
                <a:cs typeface="Lato Light"/>
              </a:defRPr>
            </a:lvl1pPr>
          </a:lstStyle>
          <a:p>
            <a:pPr lvl="0"/>
            <a:endParaRPr lang="en-US" noProof="0" dirty="0"/>
          </a:p>
        </p:txBody>
      </p:sp>
      <p:sp>
        <p:nvSpPr>
          <p:cNvPr id="20" name="Picture Placeholder 13"/>
          <p:cNvSpPr>
            <a:spLocks noGrp="1"/>
          </p:cNvSpPr>
          <p:nvPr>
            <p:ph type="pic" sz="quarter" idx="16"/>
          </p:nvPr>
        </p:nvSpPr>
        <p:spPr>
          <a:xfrm>
            <a:off x="12315857" y="7510682"/>
            <a:ext cx="4633615" cy="4630588"/>
          </a:xfrm>
          <a:effectLst/>
        </p:spPr>
        <p:txBody>
          <a:bodyPr rtlCol="0">
            <a:normAutofit/>
          </a:bodyPr>
          <a:lstStyle>
            <a:lvl1pPr marL="0" indent="0">
              <a:buNone/>
              <a:defRPr sz="4399">
                <a:ln>
                  <a:noFill/>
                </a:ln>
                <a:solidFill>
                  <a:schemeClr val="tx1"/>
                </a:solidFill>
                <a:latin typeface="Lato Light"/>
                <a:cs typeface="Lato Light"/>
              </a:defRPr>
            </a:lvl1pPr>
          </a:lstStyle>
          <a:p>
            <a:pPr lvl="0"/>
            <a:endParaRPr lang="en-US" noProof="0" dirty="0"/>
          </a:p>
        </p:txBody>
      </p:sp>
      <p:sp>
        <p:nvSpPr>
          <p:cNvPr id="21" name="Picture Placeholder 13"/>
          <p:cNvSpPr>
            <a:spLocks noGrp="1"/>
          </p:cNvSpPr>
          <p:nvPr>
            <p:ph type="pic" sz="quarter" idx="17"/>
          </p:nvPr>
        </p:nvSpPr>
        <p:spPr>
          <a:xfrm>
            <a:off x="17090541" y="7510682"/>
            <a:ext cx="4633615" cy="4630588"/>
          </a:xfrm>
          <a:effectLst/>
        </p:spPr>
        <p:txBody>
          <a:bodyPr rtlCol="0">
            <a:normAutofit/>
          </a:bodyPr>
          <a:lstStyle>
            <a:lvl1pPr marL="0" indent="0">
              <a:buNone/>
              <a:defRPr sz="4399">
                <a:ln>
                  <a:noFill/>
                </a:ln>
                <a:solidFill>
                  <a:schemeClr val="tx1"/>
                </a:solidFill>
                <a:latin typeface="Lato Light"/>
                <a:cs typeface="Lato Light"/>
              </a:defRPr>
            </a:lvl1pPr>
          </a:lstStyle>
          <a:p>
            <a:pPr lvl="0"/>
            <a:endParaRPr lang="en-US" noProof="0" dirty="0"/>
          </a:p>
        </p:txBody>
      </p:sp>
    </p:spTree>
    <p:extLst>
      <p:ext uri="{BB962C8B-B14F-4D97-AF65-F5344CB8AC3E}">
        <p14:creationId xmlns:p14="http://schemas.microsoft.com/office/powerpoint/2010/main" val="22343587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Portfolio-2">
    <p:spTree>
      <p:nvGrpSpPr>
        <p:cNvPr id="1" name=""/>
        <p:cNvGrpSpPr/>
        <p:nvPr/>
      </p:nvGrpSpPr>
      <p:grpSpPr>
        <a:xfrm>
          <a:off x="0" y="0"/>
          <a:ext cx="0" cy="0"/>
          <a:chOff x="0" y="0"/>
          <a:chExt cx="0" cy="0"/>
        </a:xfrm>
      </p:grpSpPr>
      <p:sp>
        <p:nvSpPr>
          <p:cNvPr id="15" name="Picture Placeholder 13"/>
          <p:cNvSpPr>
            <a:spLocks noGrp="1" noChangeAspect="1"/>
          </p:cNvSpPr>
          <p:nvPr>
            <p:ph type="pic" sz="quarter" idx="11"/>
          </p:nvPr>
        </p:nvSpPr>
        <p:spPr>
          <a:xfrm>
            <a:off x="7569387" y="2536947"/>
            <a:ext cx="4633615" cy="4630586"/>
          </a:xfrm>
          <a:effectLst/>
        </p:spPr>
        <p:txBody>
          <a:bodyPr rtlCol="0">
            <a:normAutofit/>
          </a:bodyPr>
          <a:lstStyle>
            <a:lvl1pPr marL="0" indent="0">
              <a:buNone/>
              <a:defRPr sz="3599">
                <a:ln>
                  <a:noFill/>
                </a:ln>
                <a:solidFill>
                  <a:schemeClr val="tx1"/>
                </a:solidFill>
                <a:latin typeface="Lato Light"/>
                <a:cs typeface="Lato Light"/>
              </a:defRPr>
            </a:lvl1pPr>
          </a:lstStyle>
          <a:p>
            <a:pPr lvl="0"/>
            <a:endParaRPr lang="en-US" noProof="0" dirty="0"/>
          </a:p>
        </p:txBody>
      </p:sp>
      <p:sp>
        <p:nvSpPr>
          <p:cNvPr id="17" name="Picture Placeholder 13"/>
          <p:cNvSpPr>
            <a:spLocks noGrp="1" noChangeAspect="1"/>
          </p:cNvSpPr>
          <p:nvPr>
            <p:ph type="pic" sz="quarter" idx="13"/>
          </p:nvPr>
        </p:nvSpPr>
        <p:spPr>
          <a:xfrm>
            <a:off x="12336269" y="2557479"/>
            <a:ext cx="9387889" cy="9381754"/>
          </a:xfrm>
          <a:effectLst/>
        </p:spPr>
        <p:txBody>
          <a:bodyPr rtlCol="0">
            <a:normAutofit/>
          </a:bodyPr>
          <a:lstStyle>
            <a:lvl1pPr marL="0" indent="0">
              <a:buNone/>
              <a:defRPr sz="3599">
                <a:ln>
                  <a:noFill/>
                </a:ln>
                <a:solidFill>
                  <a:schemeClr val="tx1"/>
                </a:solidFill>
                <a:latin typeface="Lato Light"/>
                <a:cs typeface="Lato Light"/>
              </a:defRPr>
            </a:lvl1pPr>
          </a:lstStyle>
          <a:p>
            <a:pPr lvl="0"/>
            <a:endParaRPr lang="en-US" noProof="0" dirty="0"/>
          </a:p>
        </p:txBody>
      </p:sp>
      <p:sp>
        <p:nvSpPr>
          <p:cNvPr id="13" name="Picture Placeholder 13"/>
          <p:cNvSpPr>
            <a:spLocks noGrp="1" noChangeAspect="1"/>
          </p:cNvSpPr>
          <p:nvPr>
            <p:ph type="pic" sz="quarter" idx="16"/>
          </p:nvPr>
        </p:nvSpPr>
        <p:spPr>
          <a:xfrm>
            <a:off x="2794703" y="7308635"/>
            <a:ext cx="4633615" cy="4630590"/>
          </a:xfrm>
          <a:effectLst/>
        </p:spPr>
        <p:txBody>
          <a:bodyPr rtlCol="0">
            <a:normAutofit/>
          </a:bodyPr>
          <a:lstStyle>
            <a:lvl1pPr marL="0" indent="0">
              <a:buNone/>
              <a:defRPr sz="3599">
                <a:ln>
                  <a:noFill/>
                </a:ln>
                <a:solidFill>
                  <a:schemeClr val="tx1"/>
                </a:solidFill>
                <a:latin typeface="Lato Light"/>
                <a:cs typeface="Lato Light"/>
              </a:defRPr>
            </a:lvl1pPr>
          </a:lstStyle>
          <a:p>
            <a:pPr lvl="0"/>
            <a:endParaRPr lang="en-US" noProof="0" dirty="0"/>
          </a:p>
        </p:txBody>
      </p:sp>
    </p:spTree>
    <p:extLst>
      <p:ext uri="{BB962C8B-B14F-4D97-AF65-F5344CB8AC3E}">
        <p14:creationId xmlns:p14="http://schemas.microsoft.com/office/powerpoint/2010/main" val="22314375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sp>
        <p:nvSpPr>
          <p:cNvPr id="14" name="Picture Placeholder 12"/>
          <p:cNvSpPr>
            <a:spLocks noGrp="1" noChangeAspect="1"/>
          </p:cNvSpPr>
          <p:nvPr>
            <p:ph type="pic" sz="quarter" idx="11"/>
          </p:nvPr>
        </p:nvSpPr>
        <p:spPr>
          <a:xfrm>
            <a:off x="-81256" y="3144764"/>
            <a:ext cx="4889072" cy="4890348"/>
          </a:xfrm>
          <a:prstGeom prst="rect">
            <a:avLst/>
          </a:prstGeom>
        </p:spPr>
        <p:txBody>
          <a:bodyPr rtlCol="0">
            <a:normAutofit/>
          </a:bodyPr>
          <a:lstStyle>
            <a:lvl1pPr>
              <a:defRPr sz="2799">
                <a:solidFill>
                  <a:schemeClr val="tx1"/>
                </a:solidFill>
              </a:defRPr>
            </a:lvl1pPr>
          </a:lstStyle>
          <a:p>
            <a:pPr lvl="0"/>
            <a:endParaRPr lang="en-US" noProof="0" dirty="0"/>
          </a:p>
        </p:txBody>
      </p:sp>
      <p:sp>
        <p:nvSpPr>
          <p:cNvPr id="11" name="Picture Placeholder 12"/>
          <p:cNvSpPr>
            <a:spLocks noGrp="1" noChangeAspect="1"/>
          </p:cNvSpPr>
          <p:nvPr>
            <p:ph type="pic" sz="quarter" idx="12"/>
          </p:nvPr>
        </p:nvSpPr>
        <p:spPr>
          <a:xfrm>
            <a:off x="4827778" y="8035110"/>
            <a:ext cx="4889072" cy="4890348"/>
          </a:xfrm>
          <a:prstGeom prst="rect">
            <a:avLst/>
          </a:prstGeom>
        </p:spPr>
        <p:txBody>
          <a:bodyPr rtlCol="0">
            <a:normAutofit/>
          </a:bodyPr>
          <a:lstStyle>
            <a:lvl1pPr>
              <a:defRPr sz="2799">
                <a:solidFill>
                  <a:schemeClr val="tx1"/>
                </a:solidFill>
              </a:defRPr>
            </a:lvl1pPr>
          </a:lstStyle>
          <a:p>
            <a:pPr lvl="0"/>
            <a:endParaRPr lang="en-US" noProof="0" dirty="0"/>
          </a:p>
        </p:txBody>
      </p:sp>
      <p:sp>
        <p:nvSpPr>
          <p:cNvPr id="12" name="Picture Placeholder 12"/>
          <p:cNvSpPr>
            <a:spLocks noGrp="1" noChangeAspect="1"/>
          </p:cNvSpPr>
          <p:nvPr>
            <p:ph type="pic" sz="quarter" idx="13"/>
          </p:nvPr>
        </p:nvSpPr>
        <p:spPr>
          <a:xfrm>
            <a:off x="9736769" y="3144764"/>
            <a:ext cx="4889072" cy="4890348"/>
          </a:xfrm>
          <a:prstGeom prst="rect">
            <a:avLst/>
          </a:prstGeom>
        </p:spPr>
        <p:txBody>
          <a:bodyPr rtlCol="0">
            <a:normAutofit/>
          </a:bodyPr>
          <a:lstStyle>
            <a:lvl1pPr>
              <a:defRPr sz="2799">
                <a:solidFill>
                  <a:schemeClr val="tx1"/>
                </a:solidFill>
              </a:defRPr>
            </a:lvl1pPr>
          </a:lstStyle>
          <a:p>
            <a:pPr lvl="0"/>
            <a:endParaRPr lang="en-US" noProof="0" dirty="0"/>
          </a:p>
        </p:txBody>
      </p:sp>
      <p:sp>
        <p:nvSpPr>
          <p:cNvPr id="13" name="Picture Placeholder 12"/>
          <p:cNvSpPr>
            <a:spLocks noGrp="1" noChangeAspect="1"/>
          </p:cNvSpPr>
          <p:nvPr>
            <p:ph type="pic" sz="quarter" idx="14"/>
          </p:nvPr>
        </p:nvSpPr>
        <p:spPr>
          <a:xfrm>
            <a:off x="14645716" y="8035110"/>
            <a:ext cx="4889072" cy="4890348"/>
          </a:xfrm>
          <a:prstGeom prst="rect">
            <a:avLst/>
          </a:prstGeom>
        </p:spPr>
        <p:txBody>
          <a:bodyPr rtlCol="0">
            <a:normAutofit/>
          </a:bodyPr>
          <a:lstStyle>
            <a:lvl1pPr>
              <a:defRPr sz="2799">
                <a:solidFill>
                  <a:schemeClr val="tx1"/>
                </a:solidFill>
              </a:defRPr>
            </a:lvl1pPr>
          </a:lstStyle>
          <a:p>
            <a:pPr lvl="0"/>
            <a:endParaRPr lang="en-US" noProof="0" dirty="0"/>
          </a:p>
        </p:txBody>
      </p:sp>
      <p:sp>
        <p:nvSpPr>
          <p:cNvPr id="15" name="Picture Placeholder 12"/>
          <p:cNvSpPr>
            <a:spLocks noGrp="1" noChangeAspect="1"/>
          </p:cNvSpPr>
          <p:nvPr>
            <p:ph type="pic" sz="quarter" idx="15"/>
          </p:nvPr>
        </p:nvSpPr>
        <p:spPr>
          <a:xfrm>
            <a:off x="19554750" y="3144764"/>
            <a:ext cx="4889072" cy="4890348"/>
          </a:xfrm>
          <a:prstGeom prst="rect">
            <a:avLst/>
          </a:prstGeom>
        </p:spPr>
        <p:txBody>
          <a:bodyPr rtlCol="0">
            <a:normAutofit/>
          </a:bodyPr>
          <a:lstStyle>
            <a:lvl1pPr>
              <a:defRPr sz="2799">
                <a:solidFill>
                  <a:schemeClr val="tx1"/>
                </a:solidFill>
              </a:defRPr>
            </a:lvl1pPr>
          </a:lstStyle>
          <a:p>
            <a:pPr lvl="0"/>
            <a:endParaRPr lang="en-US" noProof="0" dirty="0"/>
          </a:p>
        </p:txBody>
      </p:sp>
    </p:spTree>
    <p:extLst>
      <p:ext uri="{BB962C8B-B14F-4D97-AF65-F5344CB8AC3E}">
        <p14:creationId xmlns:p14="http://schemas.microsoft.com/office/powerpoint/2010/main" val="11954869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Portfolio Three">
    <p:spTree>
      <p:nvGrpSpPr>
        <p:cNvPr id="1" name=""/>
        <p:cNvGrpSpPr/>
        <p:nvPr/>
      </p:nvGrpSpPr>
      <p:grpSpPr>
        <a:xfrm>
          <a:off x="0" y="0"/>
          <a:ext cx="0" cy="0"/>
          <a:chOff x="0" y="0"/>
          <a:chExt cx="0" cy="0"/>
        </a:xfrm>
      </p:grpSpPr>
      <p:sp>
        <p:nvSpPr>
          <p:cNvPr id="5" name="Picture Placeholder 2"/>
          <p:cNvSpPr>
            <a:spLocks noGrp="1"/>
          </p:cNvSpPr>
          <p:nvPr>
            <p:ph type="pic" sz="quarter" idx="11"/>
          </p:nvPr>
        </p:nvSpPr>
        <p:spPr>
          <a:xfrm>
            <a:off x="16325868" y="0"/>
            <a:ext cx="8051829" cy="13716000"/>
          </a:xfrm>
        </p:spPr>
        <p:txBody>
          <a:bodyPr rtlCol="0">
            <a:normAutofit/>
          </a:bodyPr>
          <a:lstStyle>
            <a:lvl1pPr>
              <a:defRPr sz="2399"/>
            </a:lvl1pPr>
          </a:lstStyle>
          <a:p>
            <a:pPr lvl="0"/>
            <a:endParaRPr lang="en-US" noProof="0" dirty="0"/>
          </a:p>
        </p:txBody>
      </p:sp>
      <p:sp>
        <p:nvSpPr>
          <p:cNvPr id="6" name="Picture Placeholder 2"/>
          <p:cNvSpPr>
            <a:spLocks noGrp="1"/>
          </p:cNvSpPr>
          <p:nvPr>
            <p:ph type="pic" sz="quarter" idx="12"/>
          </p:nvPr>
        </p:nvSpPr>
        <p:spPr>
          <a:xfrm>
            <a:off x="45" y="0"/>
            <a:ext cx="8051829" cy="13716000"/>
          </a:xfrm>
        </p:spPr>
        <p:txBody>
          <a:bodyPr rtlCol="0">
            <a:normAutofit/>
          </a:bodyPr>
          <a:lstStyle>
            <a:lvl1pPr>
              <a:defRPr sz="2399"/>
            </a:lvl1pPr>
          </a:lstStyle>
          <a:p>
            <a:pPr lvl="0"/>
            <a:endParaRPr lang="en-US" noProof="0" dirty="0"/>
          </a:p>
        </p:txBody>
      </p:sp>
      <p:sp>
        <p:nvSpPr>
          <p:cNvPr id="7" name="Picture Placeholder 2"/>
          <p:cNvSpPr>
            <a:spLocks noGrp="1"/>
          </p:cNvSpPr>
          <p:nvPr>
            <p:ph type="pic" sz="quarter" idx="13"/>
          </p:nvPr>
        </p:nvSpPr>
        <p:spPr>
          <a:xfrm>
            <a:off x="8162956" y="0"/>
            <a:ext cx="8051829" cy="6858000"/>
          </a:xfrm>
        </p:spPr>
        <p:txBody>
          <a:bodyPr rtlCol="0">
            <a:normAutofit/>
          </a:bodyPr>
          <a:lstStyle>
            <a:lvl1pPr>
              <a:defRPr sz="2399"/>
            </a:lvl1pPr>
          </a:lstStyle>
          <a:p>
            <a:pPr lvl="0"/>
            <a:endParaRPr lang="en-US" noProof="0" dirty="0"/>
          </a:p>
        </p:txBody>
      </p:sp>
      <p:sp>
        <p:nvSpPr>
          <p:cNvPr id="8" name="Picture Placeholder 2"/>
          <p:cNvSpPr>
            <a:spLocks noGrp="1"/>
          </p:cNvSpPr>
          <p:nvPr>
            <p:ph type="pic" sz="quarter" idx="14"/>
          </p:nvPr>
        </p:nvSpPr>
        <p:spPr>
          <a:xfrm>
            <a:off x="8162956" y="6976872"/>
            <a:ext cx="8051829" cy="6739128"/>
          </a:xfrm>
        </p:spPr>
        <p:txBody>
          <a:bodyPr rtlCol="0">
            <a:normAutofit/>
          </a:bodyPr>
          <a:lstStyle>
            <a:lvl1pPr>
              <a:defRPr sz="2399"/>
            </a:lvl1pPr>
          </a:lstStyle>
          <a:p>
            <a:pPr lvl="0"/>
            <a:endParaRPr lang="en-US" noProof="0" dirty="0"/>
          </a:p>
        </p:txBody>
      </p:sp>
    </p:spTree>
    <p:extLst>
      <p:ext uri="{BB962C8B-B14F-4D97-AF65-F5344CB8AC3E}">
        <p14:creationId xmlns:p14="http://schemas.microsoft.com/office/powerpoint/2010/main" val="41589846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Portfolio 3">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11187309" y="0"/>
            <a:ext cx="13190386" cy="13716000"/>
          </a:xfrm>
          <a:effectLst/>
        </p:spPr>
        <p:txBody>
          <a:bodyPr rtlCol="0">
            <a:normAutofit/>
          </a:bodyPr>
          <a:lstStyle>
            <a:lvl1pPr marL="0" indent="0">
              <a:buNone/>
              <a:defRPr sz="4399">
                <a:ln>
                  <a:noFill/>
                </a:ln>
                <a:solidFill>
                  <a:schemeClr val="tx1"/>
                </a:solidFill>
                <a:latin typeface="Lato Light"/>
                <a:cs typeface="Lato Light"/>
              </a:defRPr>
            </a:lvl1pPr>
          </a:lstStyle>
          <a:p>
            <a:pPr lvl="0"/>
            <a:endParaRPr lang="en-US" noProof="0" dirty="0"/>
          </a:p>
        </p:txBody>
      </p:sp>
    </p:spTree>
    <p:extLst>
      <p:ext uri="{BB962C8B-B14F-4D97-AF65-F5344CB8AC3E}">
        <p14:creationId xmlns:p14="http://schemas.microsoft.com/office/powerpoint/2010/main" val="2439846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5964" y="730251"/>
            <a:ext cx="21025723" cy="2651126"/>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1675964" y="12712701"/>
            <a:ext cx="5484971" cy="730250"/>
          </a:xfrm>
          <a:prstGeom prst="rect">
            <a:avLst/>
          </a:prstGeom>
        </p:spPr>
        <p:txBody>
          <a:bodyPr/>
          <a:lstStyle/>
          <a:p>
            <a:fld id="{C764DE79-268F-4C1A-8933-263129D2AF90}" type="datetimeFigureOut">
              <a:rPr lang="en-US" dirty="0"/>
              <a:t>7/13/2018</a:t>
            </a:fld>
            <a:endParaRPr lang="en-US" dirty="0"/>
          </a:p>
        </p:txBody>
      </p:sp>
      <p:sp>
        <p:nvSpPr>
          <p:cNvPr id="4" name="Footer Placeholder 3"/>
          <p:cNvSpPr>
            <a:spLocks noGrp="1"/>
          </p:cNvSpPr>
          <p:nvPr>
            <p:ph type="ftr" sz="quarter" idx="11"/>
          </p:nvPr>
        </p:nvSpPr>
        <p:spPr>
          <a:xfrm>
            <a:off x="8075097" y="12712701"/>
            <a:ext cx="8227457" cy="730250"/>
          </a:xfrm>
          <a:prstGeom prst="rect">
            <a:avLst/>
          </a:prstGeom>
        </p:spPr>
        <p:txBody>
          <a:bodyPr/>
          <a:lstStyle/>
          <a:p>
            <a:endParaRPr lang="en-US" dirty="0"/>
          </a:p>
        </p:txBody>
      </p:sp>
      <p:sp>
        <p:nvSpPr>
          <p:cNvPr id="5" name="Slide Number Placeholder 4"/>
          <p:cNvSpPr>
            <a:spLocks noGrp="1"/>
          </p:cNvSpPr>
          <p:nvPr>
            <p:ph type="sldNum" sz="quarter" idx="12"/>
          </p:nvPr>
        </p:nvSpPr>
        <p:spPr>
          <a:xfrm>
            <a:off x="17216715" y="12712701"/>
            <a:ext cx="5484971" cy="730250"/>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11155759"/>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52185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206" y="2244726"/>
            <a:ext cx="18283238" cy="4775200"/>
          </a:xfrm>
          <a:prstGeom prst="rect">
            <a:avLst/>
          </a:prstGeom>
        </p:spPr>
        <p:txBody>
          <a:bodyPr anchor="b"/>
          <a:lstStyle>
            <a:lvl1pPr algn="ctr">
              <a:defRPr sz="11995"/>
            </a:lvl1pPr>
          </a:lstStyle>
          <a:p>
            <a:r>
              <a:rPr lang="en-US"/>
              <a:t>Click to edit Master title style</a:t>
            </a:r>
            <a:endParaRPr lang="en-US" dirty="0"/>
          </a:p>
        </p:txBody>
      </p:sp>
      <p:sp>
        <p:nvSpPr>
          <p:cNvPr id="3" name="Subtitle 2"/>
          <p:cNvSpPr>
            <a:spLocks noGrp="1"/>
          </p:cNvSpPr>
          <p:nvPr>
            <p:ph type="subTitle" idx="1"/>
          </p:nvPr>
        </p:nvSpPr>
        <p:spPr>
          <a:xfrm>
            <a:off x="3047206" y="7204076"/>
            <a:ext cx="18283238" cy="3311524"/>
          </a:xfrm>
        </p:spPr>
        <p:txBody>
          <a:bodyPr/>
          <a:lstStyle>
            <a:lvl1pPr marL="0" indent="0" algn="ctr">
              <a:buNone/>
              <a:defRPr sz="4799"/>
            </a:lvl1pPr>
            <a:lvl2pPr marL="910804" indent="0" algn="ctr">
              <a:buNone/>
              <a:defRPr sz="3999"/>
            </a:lvl2pPr>
            <a:lvl3pPr marL="1821602" indent="0" algn="ctr">
              <a:buNone/>
              <a:defRPr sz="3599"/>
            </a:lvl3pPr>
            <a:lvl4pPr marL="2732393" indent="0" algn="ctr">
              <a:buNone/>
              <a:defRPr sz="3199"/>
            </a:lvl4pPr>
            <a:lvl5pPr marL="3643191" indent="0" algn="ctr">
              <a:buNone/>
              <a:defRPr sz="3199"/>
            </a:lvl5pPr>
            <a:lvl6pPr marL="4553983" indent="0" algn="ctr">
              <a:buNone/>
              <a:defRPr sz="3199"/>
            </a:lvl6pPr>
            <a:lvl7pPr marL="5464777" indent="0" algn="ctr">
              <a:buNone/>
              <a:defRPr sz="3199"/>
            </a:lvl7pPr>
            <a:lvl8pPr marL="6375572" indent="0" algn="ctr">
              <a:buNone/>
              <a:defRPr sz="3199"/>
            </a:lvl8pPr>
            <a:lvl9pPr marL="7286368" indent="0" algn="ctr">
              <a:buNone/>
              <a:defRPr sz="3199"/>
            </a:lvl9pPr>
          </a:lstStyle>
          <a:p>
            <a:r>
              <a:rPr lang="en-US"/>
              <a:t>Click to edit Master subtitle style</a:t>
            </a:r>
            <a:endParaRPr lang="en-US" dirty="0"/>
          </a:p>
        </p:txBody>
      </p:sp>
      <p:sp>
        <p:nvSpPr>
          <p:cNvPr id="4" name="Date Placeholder 3"/>
          <p:cNvSpPr>
            <a:spLocks noGrp="1"/>
          </p:cNvSpPr>
          <p:nvPr>
            <p:ph type="dt" sz="half" idx="10"/>
          </p:nvPr>
        </p:nvSpPr>
        <p:spPr>
          <a:xfrm>
            <a:off x="1676402" y="12712701"/>
            <a:ext cx="5484813" cy="730250"/>
          </a:xfrm>
          <a:prstGeom prst="rect">
            <a:avLst/>
          </a:prstGeom>
        </p:spPr>
        <p:txBody>
          <a:bodyPr lIns="91152" tIns="45576" rIns="91152" bIns="45576"/>
          <a:lstStyle>
            <a:lvl1pPr defTabSz="1821692" eaLnBrk="1" fontAlgn="auto" hangingPunct="1">
              <a:spcBef>
                <a:spcPts val="0"/>
              </a:spcBef>
              <a:spcAft>
                <a:spcPts val="0"/>
              </a:spcAft>
              <a:defRPr sz="3599">
                <a:solidFill>
                  <a:srgbClr val="FFFFFF"/>
                </a:solidFill>
                <a:latin typeface="Calibri"/>
                <a:ea typeface="+mn-ea"/>
              </a:defRPr>
            </a:lvl1pPr>
          </a:lstStyle>
          <a:p>
            <a:pPr>
              <a:defRPr/>
            </a:pPr>
            <a:fld id="{8D72829E-9247-4427-9F49-4CEC027893E1}" type="datetimeFigureOut">
              <a:rPr lang="en-US"/>
              <a:pPr>
                <a:defRPr/>
              </a:pPr>
              <a:t>7/13/2018</a:t>
            </a:fld>
            <a:endParaRPr lang="en-US" dirty="0"/>
          </a:p>
        </p:txBody>
      </p:sp>
      <p:sp>
        <p:nvSpPr>
          <p:cNvPr id="5" name="Footer Placeholder 4"/>
          <p:cNvSpPr>
            <a:spLocks noGrp="1"/>
          </p:cNvSpPr>
          <p:nvPr>
            <p:ph type="ftr" sz="quarter" idx="11"/>
          </p:nvPr>
        </p:nvSpPr>
        <p:spPr>
          <a:xfrm>
            <a:off x="8075614" y="12712701"/>
            <a:ext cx="8226425" cy="730250"/>
          </a:xfrm>
          <a:prstGeom prst="rect">
            <a:avLst/>
          </a:prstGeom>
        </p:spPr>
        <p:txBody>
          <a:bodyPr lIns="91152" tIns="45576" rIns="91152" bIns="45576"/>
          <a:lstStyle>
            <a:lvl1pPr defTabSz="1821692" eaLnBrk="1" fontAlgn="auto" hangingPunct="1">
              <a:spcBef>
                <a:spcPts val="0"/>
              </a:spcBef>
              <a:spcAft>
                <a:spcPts val="0"/>
              </a:spcAft>
              <a:defRPr sz="3599">
                <a:solidFill>
                  <a:srgbClr val="FFFFFF"/>
                </a:solidFill>
                <a:latin typeface="Calibri"/>
                <a:ea typeface="+mn-ea"/>
              </a:defRPr>
            </a:lvl1pPr>
          </a:lstStyle>
          <a:p>
            <a:pPr>
              <a:defRPr/>
            </a:pPr>
            <a:endParaRPr lang="en-US"/>
          </a:p>
        </p:txBody>
      </p:sp>
      <p:sp>
        <p:nvSpPr>
          <p:cNvPr id="6" name="Slide Number Placeholder 5"/>
          <p:cNvSpPr>
            <a:spLocks noGrp="1"/>
          </p:cNvSpPr>
          <p:nvPr>
            <p:ph type="sldNum" sz="quarter" idx="12"/>
          </p:nvPr>
        </p:nvSpPr>
        <p:spPr>
          <a:xfrm>
            <a:off x="17216438" y="12712701"/>
            <a:ext cx="5484811" cy="730250"/>
          </a:xfrm>
          <a:prstGeom prst="rect">
            <a:avLst/>
          </a:prstGeom>
        </p:spPr>
        <p:txBody>
          <a:bodyPr lIns="91152" tIns="45576" rIns="91152" bIns="45576"/>
          <a:lstStyle>
            <a:lvl1pPr defTabSz="1821692" eaLnBrk="1" fontAlgn="auto" hangingPunct="1">
              <a:spcBef>
                <a:spcPts val="0"/>
              </a:spcBef>
              <a:spcAft>
                <a:spcPts val="0"/>
              </a:spcAft>
              <a:defRPr sz="3599">
                <a:solidFill>
                  <a:srgbClr val="FFFFFF"/>
                </a:solidFill>
                <a:latin typeface="Calibri"/>
                <a:ea typeface="+mn-ea"/>
              </a:defRPr>
            </a:lvl1pPr>
          </a:lstStyle>
          <a:p>
            <a:pPr>
              <a:defRPr/>
            </a:pPr>
            <a:fld id="{46CF9C77-49FA-49C9-83C9-B9DAEB202CD1}" type="slidenum">
              <a:rPr lang="en-US"/>
              <a:pPr>
                <a:defRPr/>
              </a:pPr>
              <a:t>‹#›</a:t>
            </a:fld>
            <a:endParaRPr lang="en-US" dirty="0"/>
          </a:p>
        </p:txBody>
      </p:sp>
    </p:spTree>
    <p:extLst>
      <p:ext uri="{BB962C8B-B14F-4D97-AF65-F5344CB8AC3E}">
        <p14:creationId xmlns:p14="http://schemas.microsoft.com/office/powerpoint/2010/main" val="2674541344"/>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5965" y="730255"/>
            <a:ext cx="21025723" cy="2651126"/>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676402" y="12712701"/>
            <a:ext cx="5484813" cy="730250"/>
          </a:xfrm>
          <a:prstGeom prst="rect">
            <a:avLst/>
          </a:prstGeom>
        </p:spPr>
        <p:txBody>
          <a:bodyPr lIns="91152" tIns="45576" rIns="91152" bIns="45576"/>
          <a:lstStyle>
            <a:lvl1pPr defTabSz="1821692" eaLnBrk="1" fontAlgn="auto" hangingPunct="1">
              <a:spcBef>
                <a:spcPts val="0"/>
              </a:spcBef>
              <a:spcAft>
                <a:spcPts val="0"/>
              </a:spcAft>
              <a:defRPr sz="3599">
                <a:solidFill>
                  <a:srgbClr val="FFFFFF"/>
                </a:solidFill>
                <a:latin typeface="Calibri"/>
                <a:ea typeface="+mn-ea"/>
              </a:defRPr>
            </a:lvl1pPr>
          </a:lstStyle>
          <a:p>
            <a:pPr>
              <a:defRPr/>
            </a:pPr>
            <a:fld id="{CB818254-760E-4B97-8BF7-C5C832EA2CC8}" type="datetimeFigureOut">
              <a:rPr lang="en-US"/>
              <a:pPr>
                <a:defRPr/>
              </a:pPr>
              <a:t>7/13/2018</a:t>
            </a:fld>
            <a:endParaRPr lang="en-US" dirty="0"/>
          </a:p>
        </p:txBody>
      </p:sp>
      <p:sp>
        <p:nvSpPr>
          <p:cNvPr id="5" name="Footer Placeholder 4"/>
          <p:cNvSpPr>
            <a:spLocks noGrp="1"/>
          </p:cNvSpPr>
          <p:nvPr>
            <p:ph type="ftr" sz="quarter" idx="11"/>
          </p:nvPr>
        </p:nvSpPr>
        <p:spPr>
          <a:xfrm>
            <a:off x="8075614" y="12712701"/>
            <a:ext cx="8226425" cy="730250"/>
          </a:xfrm>
          <a:prstGeom prst="rect">
            <a:avLst/>
          </a:prstGeom>
        </p:spPr>
        <p:txBody>
          <a:bodyPr lIns="91152" tIns="45576" rIns="91152" bIns="45576"/>
          <a:lstStyle>
            <a:lvl1pPr defTabSz="1821692" eaLnBrk="1" fontAlgn="auto" hangingPunct="1">
              <a:spcBef>
                <a:spcPts val="0"/>
              </a:spcBef>
              <a:spcAft>
                <a:spcPts val="0"/>
              </a:spcAft>
              <a:defRPr sz="3599">
                <a:solidFill>
                  <a:srgbClr val="FFFFFF"/>
                </a:solidFill>
                <a:latin typeface="Calibri"/>
                <a:ea typeface="+mn-ea"/>
              </a:defRPr>
            </a:lvl1pPr>
          </a:lstStyle>
          <a:p>
            <a:pPr>
              <a:defRPr/>
            </a:pPr>
            <a:endParaRPr lang="en-US"/>
          </a:p>
        </p:txBody>
      </p:sp>
      <p:sp>
        <p:nvSpPr>
          <p:cNvPr id="6" name="Slide Number Placeholder 5"/>
          <p:cNvSpPr>
            <a:spLocks noGrp="1"/>
          </p:cNvSpPr>
          <p:nvPr>
            <p:ph type="sldNum" sz="quarter" idx="12"/>
          </p:nvPr>
        </p:nvSpPr>
        <p:spPr>
          <a:xfrm>
            <a:off x="17216438" y="12712701"/>
            <a:ext cx="5484811" cy="730250"/>
          </a:xfrm>
          <a:prstGeom prst="rect">
            <a:avLst/>
          </a:prstGeom>
        </p:spPr>
        <p:txBody>
          <a:bodyPr lIns="91152" tIns="45576" rIns="91152" bIns="45576"/>
          <a:lstStyle>
            <a:lvl1pPr defTabSz="1821692" eaLnBrk="1" fontAlgn="auto" hangingPunct="1">
              <a:spcBef>
                <a:spcPts val="0"/>
              </a:spcBef>
              <a:spcAft>
                <a:spcPts val="0"/>
              </a:spcAft>
              <a:defRPr sz="3599">
                <a:solidFill>
                  <a:srgbClr val="FFFFFF"/>
                </a:solidFill>
                <a:latin typeface="Calibri"/>
                <a:ea typeface="+mn-ea"/>
              </a:defRPr>
            </a:lvl1pPr>
          </a:lstStyle>
          <a:p>
            <a:pPr>
              <a:defRPr/>
            </a:pPr>
            <a:fld id="{95765F55-AE33-4705-8F4E-7E605E78C82B}" type="slidenum">
              <a:rPr lang="en-US"/>
              <a:pPr>
                <a:defRPr/>
              </a:pPr>
              <a:t>‹#›</a:t>
            </a:fld>
            <a:endParaRPr lang="en-US" dirty="0"/>
          </a:p>
        </p:txBody>
      </p:sp>
    </p:spTree>
    <p:extLst>
      <p:ext uri="{BB962C8B-B14F-4D97-AF65-F5344CB8AC3E}">
        <p14:creationId xmlns:p14="http://schemas.microsoft.com/office/powerpoint/2010/main" val="1953143877"/>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267" y="3419489"/>
            <a:ext cx="21025723" cy="5705474"/>
          </a:xfrm>
          <a:prstGeom prst="rect">
            <a:avLst/>
          </a:prstGeom>
        </p:spPr>
        <p:txBody>
          <a:bodyPr anchor="b"/>
          <a:lstStyle>
            <a:lvl1pPr>
              <a:defRPr sz="11995"/>
            </a:lvl1pPr>
          </a:lstStyle>
          <a:p>
            <a:r>
              <a:rPr lang="en-US"/>
              <a:t>Click to edit Master title style</a:t>
            </a:r>
            <a:endParaRPr lang="en-US" dirty="0"/>
          </a:p>
        </p:txBody>
      </p:sp>
      <p:sp>
        <p:nvSpPr>
          <p:cNvPr id="3" name="Text Placeholder 2"/>
          <p:cNvSpPr>
            <a:spLocks noGrp="1"/>
          </p:cNvSpPr>
          <p:nvPr>
            <p:ph type="body" idx="1"/>
          </p:nvPr>
        </p:nvSpPr>
        <p:spPr>
          <a:xfrm>
            <a:off x="1663267" y="9178963"/>
            <a:ext cx="21025723" cy="3000374"/>
          </a:xfrm>
        </p:spPr>
        <p:txBody>
          <a:bodyPr/>
          <a:lstStyle>
            <a:lvl1pPr marL="0" indent="0">
              <a:buNone/>
              <a:defRPr sz="4799">
                <a:solidFill>
                  <a:schemeClr val="tx1">
                    <a:tint val="75000"/>
                  </a:schemeClr>
                </a:solidFill>
              </a:defRPr>
            </a:lvl1pPr>
            <a:lvl2pPr marL="910804" indent="0">
              <a:buNone/>
              <a:defRPr sz="3999">
                <a:solidFill>
                  <a:schemeClr val="tx1">
                    <a:tint val="75000"/>
                  </a:schemeClr>
                </a:solidFill>
              </a:defRPr>
            </a:lvl2pPr>
            <a:lvl3pPr marL="1821602" indent="0">
              <a:buNone/>
              <a:defRPr sz="3599">
                <a:solidFill>
                  <a:schemeClr val="tx1">
                    <a:tint val="75000"/>
                  </a:schemeClr>
                </a:solidFill>
              </a:defRPr>
            </a:lvl3pPr>
            <a:lvl4pPr marL="2732393" indent="0">
              <a:buNone/>
              <a:defRPr sz="3199">
                <a:solidFill>
                  <a:schemeClr val="tx1">
                    <a:tint val="75000"/>
                  </a:schemeClr>
                </a:solidFill>
              </a:defRPr>
            </a:lvl4pPr>
            <a:lvl5pPr marL="3643191" indent="0">
              <a:buNone/>
              <a:defRPr sz="3199">
                <a:solidFill>
                  <a:schemeClr val="tx1">
                    <a:tint val="75000"/>
                  </a:schemeClr>
                </a:solidFill>
              </a:defRPr>
            </a:lvl5pPr>
            <a:lvl6pPr marL="4553983" indent="0">
              <a:buNone/>
              <a:defRPr sz="3199">
                <a:solidFill>
                  <a:schemeClr val="tx1">
                    <a:tint val="75000"/>
                  </a:schemeClr>
                </a:solidFill>
              </a:defRPr>
            </a:lvl6pPr>
            <a:lvl7pPr marL="5464777" indent="0">
              <a:buNone/>
              <a:defRPr sz="3199">
                <a:solidFill>
                  <a:schemeClr val="tx1">
                    <a:tint val="75000"/>
                  </a:schemeClr>
                </a:solidFill>
              </a:defRPr>
            </a:lvl7pPr>
            <a:lvl8pPr marL="6375572" indent="0">
              <a:buNone/>
              <a:defRPr sz="3199">
                <a:solidFill>
                  <a:schemeClr val="tx1">
                    <a:tint val="75000"/>
                  </a:schemeClr>
                </a:solidFill>
              </a:defRPr>
            </a:lvl8pPr>
            <a:lvl9pPr marL="7286368" indent="0">
              <a:buNone/>
              <a:defRPr sz="319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676402" y="12712701"/>
            <a:ext cx="5484813" cy="730250"/>
          </a:xfrm>
          <a:prstGeom prst="rect">
            <a:avLst/>
          </a:prstGeom>
        </p:spPr>
        <p:txBody>
          <a:bodyPr lIns="91152" tIns="45576" rIns="91152" bIns="45576"/>
          <a:lstStyle>
            <a:lvl1pPr defTabSz="1821692" eaLnBrk="1" fontAlgn="auto" hangingPunct="1">
              <a:spcBef>
                <a:spcPts val="0"/>
              </a:spcBef>
              <a:spcAft>
                <a:spcPts val="0"/>
              </a:spcAft>
              <a:defRPr sz="3599">
                <a:solidFill>
                  <a:srgbClr val="FFFFFF"/>
                </a:solidFill>
                <a:latin typeface="Calibri"/>
                <a:ea typeface="+mn-ea"/>
              </a:defRPr>
            </a:lvl1pPr>
          </a:lstStyle>
          <a:p>
            <a:pPr>
              <a:defRPr/>
            </a:pPr>
            <a:fld id="{47429FDD-76C4-4951-A9F6-85A5ADF149EF}" type="datetimeFigureOut">
              <a:rPr lang="en-US"/>
              <a:pPr>
                <a:defRPr/>
              </a:pPr>
              <a:t>7/13/2018</a:t>
            </a:fld>
            <a:endParaRPr lang="en-US" dirty="0"/>
          </a:p>
        </p:txBody>
      </p:sp>
      <p:sp>
        <p:nvSpPr>
          <p:cNvPr id="5" name="Footer Placeholder 4"/>
          <p:cNvSpPr>
            <a:spLocks noGrp="1"/>
          </p:cNvSpPr>
          <p:nvPr>
            <p:ph type="ftr" sz="quarter" idx="11"/>
          </p:nvPr>
        </p:nvSpPr>
        <p:spPr>
          <a:xfrm>
            <a:off x="8075614" y="12712701"/>
            <a:ext cx="8226425" cy="730250"/>
          </a:xfrm>
          <a:prstGeom prst="rect">
            <a:avLst/>
          </a:prstGeom>
        </p:spPr>
        <p:txBody>
          <a:bodyPr lIns="91152" tIns="45576" rIns="91152" bIns="45576"/>
          <a:lstStyle>
            <a:lvl1pPr defTabSz="1821692" eaLnBrk="1" fontAlgn="auto" hangingPunct="1">
              <a:spcBef>
                <a:spcPts val="0"/>
              </a:spcBef>
              <a:spcAft>
                <a:spcPts val="0"/>
              </a:spcAft>
              <a:defRPr sz="3599">
                <a:solidFill>
                  <a:srgbClr val="FFFFFF"/>
                </a:solidFill>
                <a:latin typeface="Calibri"/>
                <a:ea typeface="+mn-ea"/>
              </a:defRPr>
            </a:lvl1pPr>
          </a:lstStyle>
          <a:p>
            <a:pPr>
              <a:defRPr/>
            </a:pPr>
            <a:endParaRPr lang="en-US"/>
          </a:p>
        </p:txBody>
      </p:sp>
      <p:sp>
        <p:nvSpPr>
          <p:cNvPr id="6" name="Slide Number Placeholder 5"/>
          <p:cNvSpPr>
            <a:spLocks noGrp="1"/>
          </p:cNvSpPr>
          <p:nvPr>
            <p:ph type="sldNum" sz="quarter" idx="12"/>
          </p:nvPr>
        </p:nvSpPr>
        <p:spPr>
          <a:xfrm>
            <a:off x="17216438" y="12712701"/>
            <a:ext cx="5484811" cy="730250"/>
          </a:xfrm>
          <a:prstGeom prst="rect">
            <a:avLst/>
          </a:prstGeom>
        </p:spPr>
        <p:txBody>
          <a:bodyPr lIns="91152" tIns="45576" rIns="91152" bIns="45576"/>
          <a:lstStyle>
            <a:lvl1pPr defTabSz="1821692" eaLnBrk="1" fontAlgn="auto" hangingPunct="1">
              <a:spcBef>
                <a:spcPts val="0"/>
              </a:spcBef>
              <a:spcAft>
                <a:spcPts val="0"/>
              </a:spcAft>
              <a:defRPr sz="3599">
                <a:solidFill>
                  <a:srgbClr val="FFFFFF"/>
                </a:solidFill>
                <a:latin typeface="Calibri"/>
                <a:ea typeface="+mn-ea"/>
              </a:defRPr>
            </a:lvl1pPr>
          </a:lstStyle>
          <a:p>
            <a:pPr>
              <a:defRPr/>
            </a:pPr>
            <a:fld id="{BB478C50-E92F-478D-9EE7-E607969137CB}" type="slidenum">
              <a:rPr lang="en-US"/>
              <a:pPr>
                <a:defRPr/>
              </a:pPr>
              <a:t>‹#›</a:t>
            </a:fld>
            <a:endParaRPr lang="en-US" dirty="0"/>
          </a:p>
        </p:txBody>
      </p:sp>
    </p:spTree>
    <p:extLst>
      <p:ext uri="{BB962C8B-B14F-4D97-AF65-F5344CB8AC3E}">
        <p14:creationId xmlns:p14="http://schemas.microsoft.com/office/powerpoint/2010/main" val="216966819"/>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5965" y="730255"/>
            <a:ext cx="21025723" cy="2651126"/>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675964" y="3651250"/>
            <a:ext cx="10360501"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1185" y="3651250"/>
            <a:ext cx="10360501"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676402" y="12712701"/>
            <a:ext cx="5484813" cy="730250"/>
          </a:xfrm>
          <a:prstGeom prst="rect">
            <a:avLst/>
          </a:prstGeom>
        </p:spPr>
        <p:txBody>
          <a:bodyPr lIns="91152" tIns="45576" rIns="91152" bIns="45576"/>
          <a:lstStyle>
            <a:lvl1pPr defTabSz="1821692" eaLnBrk="1" fontAlgn="auto" hangingPunct="1">
              <a:spcBef>
                <a:spcPts val="0"/>
              </a:spcBef>
              <a:spcAft>
                <a:spcPts val="0"/>
              </a:spcAft>
              <a:defRPr sz="3599">
                <a:solidFill>
                  <a:srgbClr val="FFFFFF"/>
                </a:solidFill>
                <a:latin typeface="Calibri"/>
                <a:ea typeface="+mn-ea"/>
              </a:defRPr>
            </a:lvl1pPr>
          </a:lstStyle>
          <a:p>
            <a:pPr>
              <a:defRPr/>
            </a:pPr>
            <a:fld id="{180F2D5F-EA19-407F-8269-29CFF14B447F}" type="datetimeFigureOut">
              <a:rPr lang="en-US"/>
              <a:pPr>
                <a:defRPr/>
              </a:pPr>
              <a:t>7/13/2018</a:t>
            </a:fld>
            <a:endParaRPr lang="en-US" dirty="0"/>
          </a:p>
        </p:txBody>
      </p:sp>
      <p:sp>
        <p:nvSpPr>
          <p:cNvPr id="6" name="Footer Placeholder 5"/>
          <p:cNvSpPr>
            <a:spLocks noGrp="1"/>
          </p:cNvSpPr>
          <p:nvPr>
            <p:ph type="ftr" sz="quarter" idx="11"/>
          </p:nvPr>
        </p:nvSpPr>
        <p:spPr>
          <a:xfrm>
            <a:off x="8075614" y="12712701"/>
            <a:ext cx="8226425" cy="730250"/>
          </a:xfrm>
          <a:prstGeom prst="rect">
            <a:avLst/>
          </a:prstGeom>
        </p:spPr>
        <p:txBody>
          <a:bodyPr lIns="91152" tIns="45576" rIns="91152" bIns="45576"/>
          <a:lstStyle>
            <a:lvl1pPr defTabSz="1821692" eaLnBrk="1" fontAlgn="auto" hangingPunct="1">
              <a:spcBef>
                <a:spcPts val="0"/>
              </a:spcBef>
              <a:spcAft>
                <a:spcPts val="0"/>
              </a:spcAft>
              <a:defRPr sz="3599">
                <a:solidFill>
                  <a:srgbClr val="FFFFFF"/>
                </a:solidFill>
                <a:latin typeface="Calibri"/>
                <a:ea typeface="+mn-ea"/>
              </a:defRPr>
            </a:lvl1pPr>
          </a:lstStyle>
          <a:p>
            <a:pPr>
              <a:defRPr/>
            </a:pPr>
            <a:endParaRPr lang="en-US"/>
          </a:p>
        </p:txBody>
      </p:sp>
      <p:sp>
        <p:nvSpPr>
          <p:cNvPr id="7" name="Slide Number Placeholder 6"/>
          <p:cNvSpPr>
            <a:spLocks noGrp="1"/>
          </p:cNvSpPr>
          <p:nvPr>
            <p:ph type="sldNum" sz="quarter" idx="12"/>
          </p:nvPr>
        </p:nvSpPr>
        <p:spPr>
          <a:xfrm>
            <a:off x="17216438" y="12712701"/>
            <a:ext cx="5484811" cy="730250"/>
          </a:xfrm>
          <a:prstGeom prst="rect">
            <a:avLst/>
          </a:prstGeom>
        </p:spPr>
        <p:txBody>
          <a:bodyPr lIns="91152" tIns="45576" rIns="91152" bIns="45576"/>
          <a:lstStyle>
            <a:lvl1pPr defTabSz="1821692" eaLnBrk="1" fontAlgn="auto" hangingPunct="1">
              <a:spcBef>
                <a:spcPts val="0"/>
              </a:spcBef>
              <a:spcAft>
                <a:spcPts val="0"/>
              </a:spcAft>
              <a:defRPr sz="3599">
                <a:solidFill>
                  <a:srgbClr val="FFFFFF"/>
                </a:solidFill>
                <a:latin typeface="Calibri"/>
                <a:ea typeface="+mn-ea"/>
              </a:defRPr>
            </a:lvl1pPr>
          </a:lstStyle>
          <a:p>
            <a:pPr>
              <a:defRPr/>
            </a:pPr>
            <a:fld id="{7B788F15-757C-4CFC-951A-121F778EE540}" type="slidenum">
              <a:rPr lang="en-US"/>
              <a:pPr>
                <a:defRPr/>
              </a:pPr>
              <a:t>‹#›</a:t>
            </a:fld>
            <a:endParaRPr lang="en-US" dirty="0"/>
          </a:p>
        </p:txBody>
      </p:sp>
    </p:spTree>
    <p:extLst>
      <p:ext uri="{BB962C8B-B14F-4D97-AF65-F5344CB8AC3E}">
        <p14:creationId xmlns:p14="http://schemas.microsoft.com/office/powerpoint/2010/main" val="4100794623"/>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139" y="730255"/>
            <a:ext cx="21025723" cy="2651126"/>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1679139" y="3362326"/>
            <a:ext cx="10312888" cy="1647824"/>
          </a:xfrm>
        </p:spPr>
        <p:txBody>
          <a:bodyPr anchor="b"/>
          <a:lstStyle>
            <a:lvl1pPr marL="0" indent="0">
              <a:buNone/>
              <a:defRPr sz="4799" b="1"/>
            </a:lvl1pPr>
            <a:lvl2pPr marL="910804" indent="0">
              <a:buNone/>
              <a:defRPr sz="3999" b="1"/>
            </a:lvl2pPr>
            <a:lvl3pPr marL="1821602" indent="0">
              <a:buNone/>
              <a:defRPr sz="3599" b="1"/>
            </a:lvl3pPr>
            <a:lvl4pPr marL="2732393" indent="0">
              <a:buNone/>
              <a:defRPr sz="3199" b="1"/>
            </a:lvl4pPr>
            <a:lvl5pPr marL="3643191" indent="0">
              <a:buNone/>
              <a:defRPr sz="3199" b="1"/>
            </a:lvl5pPr>
            <a:lvl6pPr marL="4553983" indent="0">
              <a:buNone/>
              <a:defRPr sz="3199" b="1"/>
            </a:lvl6pPr>
            <a:lvl7pPr marL="5464777" indent="0">
              <a:buNone/>
              <a:defRPr sz="3199" b="1"/>
            </a:lvl7pPr>
            <a:lvl8pPr marL="6375572" indent="0">
              <a:buNone/>
              <a:defRPr sz="3199" b="1"/>
            </a:lvl8pPr>
            <a:lvl9pPr marL="7286368" indent="0">
              <a:buNone/>
              <a:defRPr sz="3199" b="1"/>
            </a:lvl9pPr>
          </a:lstStyle>
          <a:p>
            <a:pPr lvl="0"/>
            <a:r>
              <a:rPr lang="en-US"/>
              <a:t>Click to edit Master text styles</a:t>
            </a:r>
          </a:p>
        </p:txBody>
      </p:sp>
      <p:sp>
        <p:nvSpPr>
          <p:cNvPr id="4" name="Content Placeholder 3"/>
          <p:cNvSpPr>
            <a:spLocks noGrp="1"/>
          </p:cNvSpPr>
          <p:nvPr>
            <p:ph sz="half" idx="2"/>
          </p:nvPr>
        </p:nvSpPr>
        <p:spPr>
          <a:xfrm>
            <a:off x="1679139" y="5010150"/>
            <a:ext cx="10312888"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1186" y="3362326"/>
            <a:ext cx="10363676" cy="1647824"/>
          </a:xfrm>
        </p:spPr>
        <p:txBody>
          <a:bodyPr anchor="b"/>
          <a:lstStyle>
            <a:lvl1pPr marL="0" indent="0">
              <a:buNone/>
              <a:defRPr sz="4799" b="1"/>
            </a:lvl1pPr>
            <a:lvl2pPr marL="910804" indent="0">
              <a:buNone/>
              <a:defRPr sz="3999" b="1"/>
            </a:lvl2pPr>
            <a:lvl3pPr marL="1821602" indent="0">
              <a:buNone/>
              <a:defRPr sz="3599" b="1"/>
            </a:lvl3pPr>
            <a:lvl4pPr marL="2732393" indent="0">
              <a:buNone/>
              <a:defRPr sz="3199" b="1"/>
            </a:lvl4pPr>
            <a:lvl5pPr marL="3643191" indent="0">
              <a:buNone/>
              <a:defRPr sz="3199" b="1"/>
            </a:lvl5pPr>
            <a:lvl6pPr marL="4553983" indent="0">
              <a:buNone/>
              <a:defRPr sz="3199" b="1"/>
            </a:lvl6pPr>
            <a:lvl7pPr marL="5464777" indent="0">
              <a:buNone/>
              <a:defRPr sz="3199" b="1"/>
            </a:lvl7pPr>
            <a:lvl8pPr marL="6375572" indent="0">
              <a:buNone/>
              <a:defRPr sz="3199" b="1"/>
            </a:lvl8pPr>
            <a:lvl9pPr marL="7286368" indent="0">
              <a:buNone/>
              <a:defRPr sz="3199" b="1"/>
            </a:lvl9pPr>
          </a:lstStyle>
          <a:p>
            <a:pPr lvl="0"/>
            <a:r>
              <a:rPr lang="en-US"/>
              <a:t>Click to edit Master text styles</a:t>
            </a:r>
          </a:p>
        </p:txBody>
      </p:sp>
      <p:sp>
        <p:nvSpPr>
          <p:cNvPr id="6" name="Content Placeholder 5"/>
          <p:cNvSpPr>
            <a:spLocks noGrp="1"/>
          </p:cNvSpPr>
          <p:nvPr>
            <p:ph sz="quarter" idx="4"/>
          </p:nvPr>
        </p:nvSpPr>
        <p:spPr>
          <a:xfrm>
            <a:off x="12341186" y="5010150"/>
            <a:ext cx="103636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676402" y="12712701"/>
            <a:ext cx="5484813" cy="730250"/>
          </a:xfrm>
          <a:prstGeom prst="rect">
            <a:avLst/>
          </a:prstGeom>
        </p:spPr>
        <p:txBody>
          <a:bodyPr lIns="91152" tIns="45576" rIns="91152" bIns="45576"/>
          <a:lstStyle>
            <a:lvl1pPr defTabSz="1821692" eaLnBrk="1" fontAlgn="auto" hangingPunct="1">
              <a:spcBef>
                <a:spcPts val="0"/>
              </a:spcBef>
              <a:spcAft>
                <a:spcPts val="0"/>
              </a:spcAft>
              <a:defRPr sz="3599">
                <a:solidFill>
                  <a:srgbClr val="FFFFFF"/>
                </a:solidFill>
                <a:latin typeface="Calibri"/>
                <a:ea typeface="+mn-ea"/>
              </a:defRPr>
            </a:lvl1pPr>
          </a:lstStyle>
          <a:p>
            <a:pPr>
              <a:defRPr/>
            </a:pPr>
            <a:fld id="{2B8537EA-C69E-4514-90FE-96FAC92E6434}" type="datetimeFigureOut">
              <a:rPr lang="en-US"/>
              <a:pPr>
                <a:defRPr/>
              </a:pPr>
              <a:t>7/13/2018</a:t>
            </a:fld>
            <a:endParaRPr lang="en-US" dirty="0"/>
          </a:p>
        </p:txBody>
      </p:sp>
      <p:sp>
        <p:nvSpPr>
          <p:cNvPr id="8" name="Footer Placeholder 7"/>
          <p:cNvSpPr>
            <a:spLocks noGrp="1"/>
          </p:cNvSpPr>
          <p:nvPr>
            <p:ph type="ftr" sz="quarter" idx="11"/>
          </p:nvPr>
        </p:nvSpPr>
        <p:spPr>
          <a:xfrm>
            <a:off x="8075614" y="12712701"/>
            <a:ext cx="8226425" cy="730250"/>
          </a:xfrm>
          <a:prstGeom prst="rect">
            <a:avLst/>
          </a:prstGeom>
        </p:spPr>
        <p:txBody>
          <a:bodyPr lIns="91152" tIns="45576" rIns="91152" bIns="45576"/>
          <a:lstStyle>
            <a:lvl1pPr defTabSz="1821692" eaLnBrk="1" fontAlgn="auto" hangingPunct="1">
              <a:spcBef>
                <a:spcPts val="0"/>
              </a:spcBef>
              <a:spcAft>
                <a:spcPts val="0"/>
              </a:spcAft>
              <a:defRPr sz="3599">
                <a:solidFill>
                  <a:srgbClr val="FFFFFF"/>
                </a:solidFill>
                <a:latin typeface="Calibri"/>
                <a:ea typeface="+mn-ea"/>
              </a:defRPr>
            </a:lvl1pPr>
          </a:lstStyle>
          <a:p>
            <a:pPr>
              <a:defRPr/>
            </a:pPr>
            <a:endParaRPr lang="en-US"/>
          </a:p>
        </p:txBody>
      </p:sp>
      <p:sp>
        <p:nvSpPr>
          <p:cNvPr id="9" name="Slide Number Placeholder 8"/>
          <p:cNvSpPr>
            <a:spLocks noGrp="1"/>
          </p:cNvSpPr>
          <p:nvPr>
            <p:ph type="sldNum" sz="quarter" idx="12"/>
          </p:nvPr>
        </p:nvSpPr>
        <p:spPr>
          <a:xfrm>
            <a:off x="17216438" y="12712701"/>
            <a:ext cx="5484811" cy="730250"/>
          </a:xfrm>
          <a:prstGeom prst="rect">
            <a:avLst/>
          </a:prstGeom>
        </p:spPr>
        <p:txBody>
          <a:bodyPr lIns="91152" tIns="45576" rIns="91152" bIns="45576"/>
          <a:lstStyle>
            <a:lvl1pPr defTabSz="1821692" eaLnBrk="1" fontAlgn="auto" hangingPunct="1">
              <a:spcBef>
                <a:spcPts val="0"/>
              </a:spcBef>
              <a:spcAft>
                <a:spcPts val="0"/>
              </a:spcAft>
              <a:defRPr sz="3599">
                <a:solidFill>
                  <a:srgbClr val="FFFFFF"/>
                </a:solidFill>
                <a:latin typeface="Calibri"/>
                <a:ea typeface="+mn-ea"/>
              </a:defRPr>
            </a:lvl1pPr>
          </a:lstStyle>
          <a:p>
            <a:pPr>
              <a:defRPr/>
            </a:pPr>
            <a:fld id="{C55E5D3B-5158-4E35-BACA-F5515D0F7CBE}" type="slidenum">
              <a:rPr lang="en-US"/>
              <a:pPr>
                <a:defRPr/>
              </a:pPr>
              <a:t>‹#›</a:t>
            </a:fld>
            <a:endParaRPr lang="en-US" dirty="0"/>
          </a:p>
        </p:txBody>
      </p:sp>
    </p:spTree>
    <p:extLst>
      <p:ext uri="{BB962C8B-B14F-4D97-AF65-F5344CB8AC3E}">
        <p14:creationId xmlns:p14="http://schemas.microsoft.com/office/powerpoint/2010/main" val="3978485774"/>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5965" y="730255"/>
            <a:ext cx="21025723" cy="2651126"/>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1676402" y="12712701"/>
            <a:ext cx="5484813" cy="730250"/>
          </a:xfrm>
          <a:prstGeom prst="rect">
            <a:avLst/>
          </a:prstGeom>
        </p:spPr>
        <p:txBody>
          <a:bodyPr lIns="91152" tIns="45576" rIns="91152" bIns="45576"/>
          <a:lstStyle>
            <a:lvl1pPr defTabSz="1821692" eaLnBrk="1" fontAlgn="auto" hangingPunct="1">
              <a:spcBef>
                <a:spcPts val="0"/>
              </a:spcBef>
              <a:spcAft>
                <a:spcPts val="0"/>
              </a:spcAft>
              <a:defRPr sz="3599">
                <a:solidFill>
                  <a:srgbClr val="FFFFFF"/>
                </a:solidFill>
                <a:latin typeface="Calibri"/>
                <a:ea typeface="+mn-ea"/>
              </a:defRPr>
            </a:lvl1pPr>
          </a:lstStyle>
          <a:p>
            <a:pPr>
              <a:defRPr/>
            </a:pPr>
            <a:fld id="{DE629956-467A-4430-A6D6-4AA2ABCDF6DC}" type="datetimeFigureOut">
              <a:rPr lang="en-US"/>
              <a:pPr>
                <a:defRPr/>
              </a:pPr>
              <a:t>7/13/2018</a:t>
            </a:fld>
            <a:endParaRPr lang="en-US" dirty="0"/>
          </a:p>
        </p:txBody>
      </p:sp>
      <p:sp>
        <p:nvSpPr>
          <p:cNvPr id="4" name="Footer Placeholder 3"/>
          <p:cNvSpPr>
            <a:spLocks noGrp="1"/>
          </p:cNvSpPr>
          <p:nvPr>
            <p:ph type="ftr" sz="quarter" idx="11"/>
          </p:nvPr>
        </p:nvSpPr>
        <p:spPr>
          <a:xfrm>
            <a:off x="8075614" y="12712701"/>
            <a:ext cx="8226425" cy="730250"/>
          </a:xfrm>
          <a:prstGeom prst="rect">
            <a:avLst/>
          </a:prstGeom>
        </p:spPr>
        <p:txBody>
          <a:bodyPr lIns="91152" tIns="45576" rIns="91152" bIns="45576"/>
          <a:lstStyle>
            <a:lvl1pPr defTabSz="1821692" eaLnBrk="1" fontAlgn="auto" hangingPunct="1">
              <a:spcBef>
                <a:spcPts val="0"/>
              </a:spcBef>
              <a:spcAft>
                <a:spcPts val="0"/>
              </a:spcAft>
              <a:defRPr sz="3599">
                <a:solidFill>
                  <a:srgbClr val="FFFFFF"/>
                </a:solidFill>
                <a:latin typeface="Calibri"/>
                <a:ea typeface="+mn-ea"/>
              </a:defRPr>
            </a:lvl1pPr>
          </a:lstStyle>
          <a:p>
            <a:pPr>
              <a:defRPr/>
            </a:pPr>
            <a:endParaRPr lang="en-US"/>
          </a:p>
        </p:txBody>
      </p:sp>
      <p:sp>
        <p:nvSpPr>
          <p:cNvPr id="5" name="Slide Number Placeholder 4"/>
          <p:cNvSpPr>
            <a:spLocks noGrp="1"/>
          </p:cNvSpPr>
          <p:nvPr>
            <p:ph type="sldNum" sz="quarter" idx="12"/>
          </p:nvPr>
        </p:nvSpPr>
        <p:spPr>
          <a:xfrm>
            <a:off x="17216438" y="12712701"/>
            <a:ext cx="5484811" cy="730250"/>
          </a:xfrm>
          <a:prstGeom prst="rect">
            <a:avLst/>
          </a:prstGeom>
        </p:spPr>
        <p:txBody>
          <a:bodyPr lIns="91152" tIns="45576" rIns="91152" bIns="45576"/>
          <a:lstStyle>
            <a:lvl1pPr defTabSz="1821692" eaLnBrk="1" fontAlgn="auto" hangingPunct="1">
              <a:spcBef>
                <a:spcPts val="0"/>
              </a:spcBef>
              <a:spcAft>
                <a:spcPts val="0"/>
              </a:spcAft>
              <a:defRPr sz="3599">
                <a:solidFill>
                  <a:srgbClr val="FFFFFF"/>
                </a:solidFill>
                <a:latin typeface="Calibri"/>
                <a:ea typeface="+mn-ea"/>
              </a:defRPr>
            </a:lvl1pPr>
          </a:lstStyle>
          <a:p>
            <a:pPr>
              <a:defRPr/>
            </a:pPr>
            <a:fld id="{7AAAD21D-567E-45DD-ACF7-AD6261089BD7}" type="slidenum">
              <a:rPr lang="en-US"/>
              <a:pPr>
                <a:defRPr/>
              </a:pPr>
              <a:t>‹#›</a:t>
            </a:fld>
            <a:endParaRPr lang="en-US" dirty="0"/>
          </a:p>
        </p:txBody>
      </p:sp>
    </p:spTree>
    <p:extLst>
      <p:ext uri="{BB962C8B-B14F-4D97-AF65-F5344CB8AC3E}">
        <p14:creationId xmlns:p14="http://schemas.microsoft.com/office/powerpoint/2010/main" val="1584905252"/>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2" y="12712701"/>
            <a:ext cx="5484813" cy="730250"/>
          </a:xfrm>
          <a:prstGeom prst="rect">
            <a:avLst/>
          </a:prstGeom>
        </p:spPr>
        <p:txBody>
          <a:bodyPr lIns="91152" tIns="45576" rIns="91152" bIns="45576"/>
          <a:lstStyle>
            <a:lvl1pPr defTabSz="1821692" eaLnBrk="1" fontAlgn="auto" hangingPunct="1">
              <a:spcBef>
                <a:spcPts val="0"/>
              </a:spcBef>
              <a:spcAft>
                <a:spcPts val="0"/>
              </a:spcAft>
              <a:defRPr sz="3599">
                <a:solidFill>
                  <a:srgbClr val="FFFFFF"/>
                </a:solidFill>
                <a:latin typeface="Calibri"/>
                <a:ea typeface="+mn-ea"/>
              </a:defRPr>
            </a:lvl1pPr>
          </a:lstStyle>
          <a:p>
            <a:pPr>
              <a:defRPr/>
            </a:pPr>
            <a:fld id="{80812CBC-8E07-4BFE-9629-72975408DF05}" type="datetimeFigureOut">
              <a:rPr lang="en-US"/>
              <a:pPr>
                <a:defRPr/>
              </a:pPr>
              <a:t>7/13/2018</a:t>
            </a:fld>
            <a:endParaRPr lang="en-US" dirty="0"/>
          </a:p>
        </p:txBody>
      </p:sp>
      <p:sp>
        <p:nvSpPr>
          <p:cNvPr id="3" name="Footer Placeholder 2"/>
          <p:cNvSpPr>
            <a:spLocks noGrp="1"/>
          </p:cNvSpPr>
          <p:nvPr>
            <p:ph type="ftr" sz="quarter" idx="11"/>
          </p:nvPr>
        </p:nvSpPr>
        <p:spPr>
          <a:xfrm>
            <a:off x="8075614" y="12712701"/>
            <a:ext cx="8226425" cy="730250"/>
          </a:xfrm>
          <a:prstGeom prst="rect">
            <a:avLst/>
          </a:prstGeom>
        </p:spPr>
        <p:txBody>
          <a:bodyPr lIns="91152" tIns="45576" rIns="91152" bIns="45576"/>
          <a:lstStyle>
            <a:lvl1pPr defTabSz="1821692" eaLnBrk="1" fontAlgn="auto" hangingPunct="1">
              <a:spcBef>
                <a:spcPts val="0"/>
              </a:spcBef>
              <a:spcAft>
                <a:spcPts val="0"/>
              </a:spcAft>
              <a:defRPr sz="3599">
                <a:solidFill>
                  <a:srgbClr val="FFFFFF"/>
                </a:solidFill>
                <a:latin typeface="Calibri"/>
                <a:ea typeface="+mn-ea"/>
              </a:defRPr>
            </a:lvl1pPr>
          </a:lstStyle>
          <a:p>
            <a:pPr>
              <a:defRPr/>
            </a:pPr>
            <a:endParaRPr lang="en-US"/>
          </a:p>
        </p:txBody>
      </p:sp>
    </p:spTree>
    <p:extLst>
      <p:ext uri="{BB962C8B-B14F-4D97-AF65-F5344CB8AC3E}">
        <p14:creationId xmlns:p14="http://schemas.microsoft.com/office/powerpoint/2010/main" val="3666234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76" y="914400"/>
            <a:ext cx="7862426" cy="3200400"/>
          </a:xfrm>
          <a:prstGeom prst="rect">
            <a:avLst/>
          </a:prstGeom>
        </p:spPr>
        <p:txBody>
          <a:bodyPr anchor="b"/>
          <a:lstStyle>
            <a:lvl1pPr>
              <a:defRPr sz="6396"/>
            </a:lvl1pPr>
          </a:lstStyle>
          <a:p>
            <a:r>
              <a:rPr lang="en-US"/>
              <a:t>Click to edit Master title style</a:t>
            </a:r>
            <a:endParaRPr lang="en-US" dirty="0"/>
          </a:p>
        </p:txBody>
      </p:sp>
      <p:sp>
        <p:nvSpPr>
          <p:cNvPr id="3" name="Content Placeholder 2"/>
          <p:cNvSpPr>
            <a:spLocks noGrp="1"/>
          </p:cNvSpPr>
          <p:nvPr>
            <p:ph idx="1"/>
          </p:nvPr>
        </p:nvSpPr>
        <p:spPr>
          <a:xfrm>
            <a:off x="10363677" y="1974855"/>
            <a:ext cx="12341185" cy="9747250"/>
          </a:xfrm>
        </p:spPr>
        <p:txBody>
          <a:bodyPr/>
          <a:lstStyle>
            <a:lvl1pPr>
              <a:defRPr sz="6396"/>
            </a:lvl1pPr>
            <a:lvl2pPr>
              <a:defRPr sz="5599"/>
            </a:lvl2pPr>
            <a:lvl3pPr>
              <a:defRPr sz="4799"/>
            </a:lvl3pPr>
            <a:lvl4pPr>
              <a:defRPr sz="3999"/>
            </a:lvl4pPr>
            <a:lvl5pPr>
              <a:defRPr sz="3999"/>
            </a:lvl5pPr>
            <a:lvl6pPr>
              <a:defRPr sz="3999"/>
            </a:lvl6pPr>
            <a:lvl7pPr>
              <a:defRPr sz="3999"/>
            </a:lvl7pPr>
            <a:lvl8pPr>
              <a:defRPr sz="3999"/>
            </a:lvl8pPr>
            <a:lvl9pPr>
              <a:defRPr sz="3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176" y="4114800"/>
            <a:ext cx="7862426" cy="7623176"/>
          </a:xfrm>
        </p:spPr>
        <p:txBody>
          <a:bodyPr/>
          <a:lstStyle>
            <a:lvl1pPr marL="0" indent="0">
              <a:buNone/>
              <a:defRPr sz="3199"/>
            </a:lvl1pPr>
            <a:lvl2pPr marL="910804" indent="0">
              <a:buNone/>
              <a:defRPr sz="2799"/>
            </a:lvl2pPr>
            <a:lvl3pPr marL="1821602" indent="0">
              <a:buNone/>
              <a:defRPr sz="2399"/>
            </a:lvl3pPr>
            <a:lvl4pPr marL="2732393" indent="0">
              <a:buNone/>
              <a:defRPr sz="2000"/>
            </a:lvl4pPr>
            <a:lvl5pPr marL="3643191" indent="0">
              <a:buNone/>
              <a:defRPr sz="2000"/>
            </a:lvl5pPr>
            <a:lvl6pPr marL="4553983" indent="0">
              <a:buNone/>
              <a:defRPr sz="2000"/>
            </a:lvl6pPr>
            <a:lvl7pPr marL="5464777" indent="0">
              <a:buNone/>
              <a:defRPr sz="2000"/>
            </a:lvl7pPr>
            <a:lvl8pPr marL="6375572" indent="0">
              <a:buNone/>
              <a:defRPr sz="2000"/>
            </a:lvl8pPr>
            <a:lvl9pPr marL="7286368" indent="0">
              <a:buNone/>
              <a:defRPr sz="2000"/>
            </a:lvl9pPr>
          </a:lstStyle>
          <a:p>
            <a:pPr lvl="0"/>
            <a:r>
              <a:rPr lang="en-US"/>
              <a:t>Click to edit Master text styles</a:t>
            </a:r>
          </a:p>
        </p:txBody>
      </p:sp>
      <p:sp>
        <p:nvSpPr>
          <p:cNvPr id="5" name="Date Placeholder 4"/>
          <p:cNvSpPr>
            <a:spLocks noGrp="1"/>
          </p:cNvSpPr>
          <p:nvPr>
            <p:ph type="dt" sz="half" idx="10"/>
          </p:nvPr>
        </p:nvSpPr>
        <p:spPr>
          <a:xfrm>
            <a:off x="1676402" y="12712701"/>
            <a:ext cx="5484813" cy="730250"/>
          </a:xfrm>
          <a:prstGeom prst="rect">
            <a:avLst/>
          </a:prstGeom>
        </p:spPr>
        <p:txBody>
          <a:bodyPr lIns="91152" tIns="45576" rIns="91152" bIns="45576"/>
          <a:lstStyle>
            <a:lvl1pPr defTabSz="1821692" eaLnBrk="1" fontAlgn="auto" hangingPunct="1">
              <a:spcBef>
                <a:spcPts val="0"/>
              </a:spcBef>
              <a:spcAft>
                <a:spcPts val="0"/>
              </a:spcAft>
              <a:defRPr sz="3599">
                <a:solidFill>
                  <a:srgbClr val="FFFFFF"/>
                </a:solidFill>
                <a:latin typeface="Calibri"/>
                <a:ea typeface="+mn-ea"/>
              </a:defRPr>
            </a:lvl1pPr>
          </a:lstStyle>
          <a:p>
            <a:pPr>
              <a:defRPr/>
            </a:pPr>
            <a:fld id="{E68BCC72-4B7E-4262-8085-8F59D9647BF5}" type="datetimeFigureOut">
              <a:rPr lang="en-US"/>
              <a:pPr>
                <a:defRPr/>
              </a:pPr>
              <a:t>7/13/2018</a:t>
            </a:fld>
            <a:endParaRPr lang="en-US" dirty="0"/>
          </a:p>
        </p:txBody>
      </p:sp>
      <p:sp>
        <p:nvSpPr>
          <p:cNvPr id="6" name="Footer Placeholder 5"/>
          <p:cNvSpPr>
            <a:spLocks noGrp="1"/>
          </p:cNvSpPr>
          <p:nvPr>
            <p:ph type="ftr" sz="quarter" idx="11"/>
          </p:nvPr>
        </p:nvSpPr>
        <p:spPr>
          <a:xfrm>
            <a:off x="8075614" y="12712701"/>
            <a:ext cx="8226425" cy="730250"/>
          </a:xfrm>
          <a:prstGeom prst="rect">
            <a:avLst/>
          </a:prstGeom>
        </p:spPr>
        <p:txBody>
          <a:bodyPr lIns="91152" tIns="45576" rIns="91152" bIns="45576"/>
          <a:lstStyle>
            <a:lvl1pPr defTabSz="1821692" eaLnBrk="1" fontAlgn="auto" hangingPunct="1">
              <a:spcBef>
                <a:spcPts val="0"/>
              </a:spcBef>
              <a:spcAft>
                <a:spcPts val="0"/>
              </a:spcAft>
              <a:defRPr sz="3599">
                <a:solidFill>
                  <a:srgbClr val="FFFFFF"/>
                </a:solidFill>
                <a:latin typeface="Calibri"/>
                <a:ea typeface="+mn-ea"/>
              </a:defRPr>
            </a:lvl1pPr>
          </a:lstStyle>
          <a:p>
            <a:pPr>
              <a:defRPr/>
            </a:pPr>
            <a:endParaRPr lang="en-US"/>
          </a:p>
        </p:txBody>
      </p:sp>
      <p:sp>
        <p:nvSpPr>
          <p:cNvPr id="7" name="Slide Number Placeholder 6"/>
          <p:cNvSpPr>
            <a:spLocks noGrp="1"/>
          </p:cNvSpPr>
          <p:nvPr>
            <p:ph type="sldNum" sz="quarter" idx="12"/>
          </p:nvPr>
        </p:nvSpPr>
        <p:spPr>
          <a:xfrm>
            <a:off x="17216438" y="12712701"/>
            <a:ext cx="5484811" cy="730250"/>
          </a:xfrm>
          <a:prstGeom prst="rect">
            <a:avLst/>
          </a:prstGeom>
        </p:spPr>
        <p:txBody>
          <a:bodyPr lIns="91152" tIns="45576" rIns="91152" bIns="45576"/>
          <a:lstStyle>
            <a:lvl1pPr defTabSz="1821692" eaLnBrk="1" fontAlgn="auto" hangingPunct="1">
              <a:spcBef>
                <a:spcPts val="0"/>
              </a:spcBef>
              <a:spcAft>
                <a:spcPts val="0"/>
              </a:spcAft>
              <a:defRPr sz="3599">
                <a:solidFill>
                  <a:srgbClr val="FFFFFF"/>
                </a:solidFill>
                <a:latin typeface="Calibri"/>
                <a:ea typeface="+mn-ea"/>
              </a:defRPr>
            </a:lvl1pPr>
          </a:lstStyle>
          <a:p>
            <a:pPr>
              <a:defRPr/>
            </a:pPr>
            <a:fld id="{8184B952-EEEB-4B8B-AE01-BE77FFBD77F5}" type="slidenum">
              <a:rPr lang="en-US"/>
              <a:pPr>
                <a:defRPr/>
              </a:pPr>
              <a:t>‹#›</a:t>
            </a:fld>
            <a:endParaRPr lang="en-US" dirty="0"/>
          </a:p>
        </p:txBody>
      </p:sp>
    </p:spTree>
    <p:extLst>
      <p:ext uri="{BB962C8B-B14F-4D97-AF65-F5344CB8AC3E}">
        <p14:creationId xmlns:p14="http://schemas.microsoft.com/office/powerpoint/2010/main" val="1114994688"/>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76" y="914400"/>
            <a:ext cx="7862426" cy="3200400"/>
          </a:xfrm>
          <a:prstGeom prst="rect">
            <a:avLst/>
          </a:prstGeom>
        </p:spPr>
        <p:txBody>
          <a:bodyPr anchor="b"/>
          <a:lstStyle>
            <a:lvl1pPr>
              <a:defRPr sz="6396"/>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3677" y="1974855"/>
            <a:ext cx="12341185" cy="9747250"/>
          </a:xfrm>
        </p:spPr>
        <p:txBody>
          <a:bodyPr rtlCol="0">
            <a:normAutofit/>
          </a:bodyPr>
          <a:lstStyle>
            <a:lvl1pPr marL="0" indent="0">
              <a:buNone/>
              <a:defRPr sz="6396"/>
            </a:lvl1pPr>
            <a:lvl2pPr marL="910804" indent="0">
              <a:buNone/>
              <a:defRPr sz="5599"/>
            </a:lvl2pPr>
            <a:lvl3pPr marL="1821602" indent="0">
              <a:buNone/>
              <a:defRPr sz="4799"/>
            </a:lvl3pPr>
            <a:lvl4pPr marL="2732393" indent="0">
              <a:buNone/>
              <a:defRPr sz="3999"/>
            </a:lvl4pPr>
            <a:lvl5pPr marL="3643191" indent="0">
              <a:buNone/>
              <a:defRPr sz="3999"/>
            </a:lvl5pPr>
            <a:lvl6pPr marL="4553983" indent="0">
              <a:buNone/>
              <a:defRPr sz="3999"/>
            </a:lvl6pPr>
            <a:lvl7pPr marL="5464777" indent="0">
              <a:buNone/>
              <a:defRPr sz="3999"/>
            </a:lvl7pPr>
            <a:lvl8pPr marL="6375572" indent="0">
              <a:buNone/>
              <a:defRPr sz="3999"/>
            </a:lvl8pPr>
            <a:lvl9pPr marL="7286368" indent="0">
              <a:buNone/>
              <a:defRPr sz="3999"/>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679176" y="4114800"/>
            <a:ext cx="7862426" cy="7623176"/>
          </a:xfrm>
        </p:spPr>
        <p:txBody>
          <a:bodyPr/>
          <a:lstStyle>
            <a:lvl1pPr marL="0" indent="0">
              <a:buNone/>
              <a:defRPr sz="3199"/>
            </a:lvl1pPr>
            <a:lvl2pPr marL="910804" indent="0">
              <a:buNone/>
              <a:defRPr sz="2799"/>
            </a:lvl2pPr>
            <a:lvl3pPr marL="1821602" indent="0">
              <a:buNone/>
              <a:defRPr sz="2399"/>
            </a:lvl3pPr>
            <a:lvl4pPr marL="2732393" indent="0">
              <a:buNone/>
              <a:defRPr sz="2000"/>
            </a:lvl4pPr>
            <a:lvl5pPr marL="3643191" indent="0">
              <a:buNone/>
              <a:defRPr sz="2000"/>
            </a:lvl5pPr>
            <a:lvl6pPr marL="4553983" indent="0">
              <a:buNone/>
              <a:defRPr sz="2000"/>
            </a:lvl6pPr>
            <a:lvl7pPr marL="5464777" indent="0">
              <a:buNone/>
              <a:defRPr sz="2000"/>
            </a:lvl7pPr>
            <a:lvl8pPr marL="6375572" indent="0">
              <a:buNone/>
              <a:defRPr sz="2000"/>
            </a:lvl8pPr>
            <a:lvl9pPr marL="7286368" indent="0">
              <a:buNone/>
              <a:defRPr sz="2000"/>
            </a:lvl9pPr>
          </a:lstStyle>
          <a:p>
            <a:pPr lvl="0"/>
            <a:r>
              <a:rPr lang="en-US"/>
              <a:t>Click to edit Master text styles</a:t>
            </a:r>
          </a:p>
        </p:txBody>
      </p:sp>
      <p:sp>
        <p:nvSpPr>
          <p:cNvPr id="5" name="Date Placeholder 4"/>
          <p:cNvSpPr>
            <a:spLocks noGrp="1"/>
          </p:cNvSpPr>
          <p:nvPr>
            <p:ph type="dt" sz="half" idx="10"/>
          </p:nvPr>
        </p:nvSpPr>
        <p:spPr>
          <a:xfrm>
            <a:off x="1676402" y="12712701"/>
            <a:ext cx="5484813" cy="730250"/>
          </a:xfrm>
          <a:prstGeom prst="rect">
            <a:avLst/>
          </a:prstGeom>
        </p:spPr>
        <p:txBody>
          <a:bodyPr lIns="91152" tIns="45576" rIns="91152" bIns="45576"/>
          <a:lstStyle>
            <a:lvl1pPr defTabSz="1821692" eaLnBrk="1" fontAlgn="auto" hangingPunct="1">
              <a:spcBef>
                <a:spcPts val="0"/>
              </a:spcBef>
              <a:spcAft>
                <a:spcPts val="0"/>
              </a:spcAft>
              <a:defRPr sz="3599">
                <a:solidFill>
                  <a:srgbClr val="FFFFFF"/>
                </a:solidFill>
                <a:latin typeface="Calibri"/>
                <a:ea typeface="+mn-ea"/>
              </a:defRPr>
            </a:lvl1pPr>
          </a:lstStyle>
          <a:p>
            <a:pPr>
              <a:defRPr/>
            </a:pPr>
            <a:fld id="{841D7528-4E63-4A43-9683-3D30EF0A8ADC}" type="datetimeFigureOut">
              <a:rPr lang="en-US"/>
              <a:pPr>
                <a:defRPr/>
              </a:pPr>
              <a:t>7/13/2018</a:t>
            </a:fld>
            <a:endParaRPr lang="en-US" dirty="0"/>
          </a:p>
        </p:txBody>
      </p:sp>
      <p:sp>
        <p:nvSpPr>
          <p:cNvPr id="6" name="Footer Placeholder 5"/>
          <p:cNvSpPr>
            <a:spLocks noGrp="1"/>
          </p:cNvSpPr>
          <p:nvPr>
            <p:ph type="ftr" sz="quarter" idx="11"/>
          </p:nvPr>
        </p:nvSpPr>
        <p:spPr>
          <a:xfrm>
            <a:off x="8075614" y="12712701"/>
            <a:ext cx="8226425" cy="730250"/>
          </a:xfrm>
          <a:prstGeom prst="rect">
            <a:avLst/>
          </a:prstGeom>
        </p:spPr>
        <p:txBody>
          <a:bodyPr lIns="91152" tIns="45576" rIns="91152" bIns="45576"/>
          <a:lstStyle>
            <a:lvl1pPr defTabSz="1821692" eaLnBrk="1" fontAlgn="auto" hangingPunct="1">
              <a:spcBef>
                <a:spcPts val="0"/>
              </a:spcBef>
              <a:spcAft>
                <a:spcPts val="0"/>
              </a:spcAft>
              <a:defRPr sz="3599">
                <a:solidFill>
                  <a:srgbClr val="FFFFFF"/>
                </a:solidFill>
                <a:latin typeface="Calibri"/>
                <a:ea typeface="+mn-ea"/>
              </a:defRPr>
            </a:lvl1pPr>
          </a:lstStyle>
          <a:p>
            <a:pPr>
              <a:defRPr/>
            </a:pPr>
            <a:endParaRPr lang="en-US"/>
          </a:p>
        </p:txBody>
      </p:sp>
      <p:sp>
        <p:nvSpPr>
          <p:cNvPr id="7" name="Slide Number Placeholder 6"/>
          <p:cNvSpPr>
            <a:spLocks noGrp="1"/>
          </p:cNvSpPr>
          <p:nvPr>
            <p:ph type="sldNum" sz="quarter" idx="12"/>
          </p:nvPr>
        </p:nvSpPr>
        <p:spPr>
          <a:xfrm>
            <a:off x="17216438" y="12712701"/>
            <a:ext cx="5484811" cy="730250"/>
          </a:xfrm>
          <a:prstGeom prst="rect">
            <a:avLst/>
          </a:prstGeom>
        </p:spPr>
        <p:txBody>
          <a:bodyPr lIns="91152" tIns="45576" rIns="91152" bIns="45576"/>
          <a:lstStyle>
            <a:lvl1pPr defTabSz="1821692" eaLnBrk="1" fontAlgn="auto" hangingPunct="1">
              <a:spcBef>
                <a:spcPts val="0"/>
              </a:spcBef>
              <a:spcAft>
                <a:spcPts val="0"/>
              </a:spcAft>
              <a:defRPr sz="3599">
                <a:solidFill>
                  <a:srgbClr val="FFFFFF"/>
                </a:solidFill>
                <a:latin typeface="Calibri"/>
                <a:ea typeface="+mn-ea"/>
              </a:defRPr>
            </a:lvl1pPr>
          </a:lstStyle>
          <a:p>
            <a:pPr>
              <a:defRPr/>
            </a:pPr>
            <a:fld id="{20CC3290-87F1-4A46-B6A7-D19FFB3735D2}" type="slidenum">
              <a:rPr lang="en-US"/>
              <a:pPr>
                <a:defRPr/>
              </a:pPr>
              <a:t>‹#›</a:t>
            </a:fld>
            <a:endParaRPr lang="en-US" dirty="0"/>
          </a:p>
        </p:txBody>
      </p:sp>
    </p:spTree>
    <p:extLst>
      <p:ext uri="{BB962C8B-B14F-4D97-AF65-F5344CB8AC3E}">
        <p14:creationId xmlns:p14="http://schemas.microsoft.com/office/powerpoint/2010/main" val="80884982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5964" y="12712701"/>
            <a:ext cx="5484971" cy="730250"/>
          </a:xfrm>
          <a:prstGeom prst="rect">
            <a:avLst/>
          </a:prstGeom>
        </p:spPr>
        <p:txBody>
          <a:bodyPr/>
          <a:lstStyle/>
          <a:p>
            <a:fld id="{C764DE79-268F-4C1A-8933-263129D2AF90}" type="datetimeFigureOut">
              <a:rPr lang="en-US" dirty="0"/>
              <a:t>7/13/2018</a:t>
            </a:fld>
            <a:endParaRPr lang="en-US" dirty="0"/>
          </a:p>
        </p:txBody>
      </p:sp>
      <p:sp>
        <p:nvSpPr>
          <p:cNvPr id="3" name="Footer Placeholder 2"/>
          <p:cNvSpPr>
            <a:spLocks noGrp="1"/>
          </p:cNvSpPr>
          <p:nvPr>
            <p:ph type="ftr" sz="quarter" idx="11"/>
          </p:nvPr>
        </p:nvSpPr>
        <p:spPr>
          <a:xfrm>
            <a:off x="8075097" y="12712701"/>
            <a:ext cx="8227457" cy="730250"/>
          </a:xfrm>
          <a:prstGeom prst="rect">
            <a:avLst/>
          </a:prstGeom>
        </p:spPr>
        <p:txBody>
          <a:bodyPr/>
          <a:lstStyle/>
          <a:p>
            <a:endParaRPr lang="en-US" dirty="0"/>
          </a:p>
        </p:txBody>
      </p:sp>
      <p:sp>
        <p:nvSpPr>
          <p:cNvPr id="4" name="Slide Number Placeholder 3"/>
          <p:cNvSpPr>
            <a:spLocks noGrp="1"/>
          </p:cNvSpPr>
          <p:nvPr>
            <p:ph type="sldNum" sz="quarter" idx="12"/>
          </p:nvPr>
        </p:nvSpPr>
        <p:spPr>
          <a:xfrm>
            <a:off x="17216715" y="12712701"/>
            <a:ext cx="5484971" cy="730250"/>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532320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5965" y="730255"/>
            <a:ext cx="21025723" cy="2651126"/>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676402" y="12712701"/>
            <a:ext cx="5484813" cy="730250"/>
          </a:xfrm>
          <a:prstGeom prst="rect">
            <a:avLst/>
          </a:prstGeom>
        </p:spPr>
        <p:txBody>
          <a:bodyPr lIns="91152" tIns="45576" rIns="91152" bIns="45576"/>
          <a:lstStyle>
            <a:lvl1pPr defTabSz="1821692" eaLnBrk="1" fontAlgn="auto" hangingPunct="1">
              <a:spcBef>
                <a:spcPts val="0"/>
              </a:spcBef>
              <a:spcAft>
                <a:spcPts val="0"/>
              </a:spcAft>
              <a:defRPr sz="3599">
                <a:solidFill>
                  <a:srgbClr val="FFFFFF"/>
                </a:solidFill>
                <a:latin typeface="Calibri"/>
                <a:ea typeface="+mn-ea"/>
              </a:defRPr>
            </a:lvl1pPr>
          </a:lstStyle>
          <a:p>
            <a:pPr>
              <a:defRPr/>
            </a:pPr>
            <a:fld id="{BA079929-70E3-49EE-AFDE-9CD2E4AE23CF}" type="datetimeFigureOut">
              <a:rPr lang="en-US"/>
              <a:pPr>
                <a:defRPr/>
              </a:pPr>
              <a:t>7/13/2018</a:t>
            </a:fld>
            <a:endParaRPr lang="en-US" dirty="0"/>
          </a:p>
        </p:txBody>
      </p:sp>
      <p:sp>
        <p:nvSpPr>
          <p:cNvPr id="5" name="Footer Placeholder 4"/>
          <p:cNvSpPr>
            <a:spLocks noGrp="1"/>
          </p:cNvSpPr>
          <p:nvPr>
            <p:ph type="ftr" sz="quarter" idx="11"/>
          </p:nvPr>
        </p:nvSpPr>
        <p:spPr>
          <a:xfrm>
            <a:off x="8075614" y="12712701"/>
            <a:ext cx="8226425" cy="730250"/>
          </a:xfrm>
          <a:prstGeom prst="rect">
            <a:avLst/>
          </a:prstGeom>
        </p:spPr>
        <p:txBody>
          <a:bodyPr lIns="91152" tIns="45576" rIns="91152" bIns="45576"/>
          <a:lstStyle>
            <a:lvl1pPr defTabSz="1821692" eaLnBrk="1" fontAlgn="auto" hangingPunct="1">
              <a:spcBef>
                <a:spcPts val="0"/>
              </a:spcBef>
              <a:spcAft>
                <a:spcPts val="0"/>
              </a:spcAft>
              <a:defRPr sz="3599">
                <a:solidFill>
                  <a:srgbClr val="FFFFFF"/>
                </a:solidFill>
                <a:latin typeface="Calibri"/>
                <a:ea typeface="+mn-ea"/>
              </a:defRPr>
            </a:lvl1pPr>
          </a:lstStyle>
          <a:p>
            <a:pPr>
              <a:defRPr/>
            </a:pPr>
            <a:endParaRPr lang="en-US"/>
          </a:p>
        </p:txBody>
      </p:sp>
      <p:sp>
        <p:nvSpPr>
          <p:cNvPr id="6" name="Slide Number Placeholder 5"/>
          <p:cNvSpPr>
            <a:spLocks noGrp="1"/>
          </p:cNvSpPr>
          <p:nvPr>
            <p:ph type="sldNum" sz="quarter" idx="12"/>
          </p:nvPr>
        </p:nvSpPr>
        <p:spPr>
          <a:xfrm>
            <a:off x="17216438" y="12712701"/>
            <a:ext cx="5484811" cy="730250"/>
          </a:xfrm>
          <a:prstGeom prst="rect">
            <a:avLst/>
          </a:prstGeom>
        </p:spPr>
        <p:txBody>
          <a:bodyPr lIns="91152" tIns="45576" rIns="91152" bIns="45576"/>
          <a:lstStyle>
            <a:lvl1pPr defTabSz="1821692" eaLnBrk="1" fontAlgn="auto" hangingPunct="1">
              <a:spcBef>
                <a:spcPts val="0"/>
              </a:spcBef>
              <a:spcAft>
                <a:spcPts val="0"/>
              </a:spcAft>
              <a:defRPr sz="3599">
                <a:solidFill>
                  <a:srgbClr val="FFFFFF"/>
                </a:solidFill>
                <a:latin typeface="Calibri"/>
                <a:ea typeface="+mn-ea"/>
              </a:defRPr>
            </a:lvl1pPr>
          </a:lstStyle>
          <a:p>
            <a:pPr>
              <a:defRPr/>
            </a:pPr>
            <a:fld id="{7059F625-6CE9-4714-A09A-8B8473A70E53}" type="slidenum">
              <a:rPr lang="en-US"/>
              <a:pPr>
                <a:defRPr/>
              </a:pPr>
              <a:t>‹#›</a:t>
            </a:fld>
            <a:endParaRPr lang="en-US" dirty="0"/>
          </a:p>
        </p:txBody>
      </p:sp>
    </p:spTree>
    <p:extLst>
      <p:ext uri="{BB962C8B-B14F-4D97-AF65-F5344CB8AC3E}">
        <p14:creationId xmlns:p14="http://schemas.microsoft.com/office/powerpoint/2010/main" val="3489512621"/>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5256" y="730250"/>
            <a:ext cx="5256431" cy="11623676"/>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5963" y="730250"/>
            <a:ext cx="15464572"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676402" y="12712701"/>
            <a:ext cx="5484813" cy="730250"/>
          </a:xfrm>
          <a:prstGeom prst="rect">
            <a:avLst/>
          </a:prstGeom>
        </p:spPr>
        <p:txBody>
          <a:bodyPr lIns="91152" tIns="45576" rIns="91152" bIns="45576"/>
          <a:lstStyle>
            <a:lvl1pPr defTabSz="1821692" eaLnBrk="1" fontAlgn="auto" hangingPunct="1">
              <a:spcBef>
                <a:spcPts val="0"/>
              </a:spcBef>
              <a:spcAft>
                <a:spcPts val="0"/>
              </a:spcAft>
              <a:defRPr sz="3599">
                <a:solidFill>
                  <a:srgbClr val="FFFFFF"/>
                </a:solidFill>
                <a:latin typeface="Calibri"/>
                <a:ea typeface="+mn-ea"/>
              </a:defRPr>
            </a:lvl1pPr>
          </a:lstStyle>
          <a:p>
            <a:pPr>
              <a:defRPr/>
            </a:pPr>
            <a:fld id="{45BF596A-4833-4822-9E70-9A57C34CA827}" type="datetimeFigureOut">
              <a:rPr lang="en-US"/>
              <a:pPr>
                <a:defRPr/>
              </a:pPr>
              <a:t>7/13/2018</a:t>
            </a:fld>
            <a:endParaRPr lang="en-US" dirty="0"/>
          </a:p>
        </p:txBody>
      </p:sp>
      <p:sp>
        <p:nvSpPr>
          <p:cNvPr id="5" name="Footer Placeholder 4"/>
          <p:cNvSpPr>
            <a:spLocks noGrp="1"/>
          </p:cNvSpPr>
          <p:nvPr>
            <p:ph type="ftr" sz="quarter" idx="11"/>
          </p:nvPr>
        </p:nvSpPr>
        <p:spPr>
          <a:xfrm>
            <a:off x="8075614" y="12712701"/>
            <a:ext cx="8226425" cy="730250"/>
          </a:xfrm>
          <a:prstGeom prst="rect">
            <a:avLst/>
          </a:prstGeom>
        </p:spPr>
        <p:txBody>
          <a:bodyPr lIns="91152" tIns="45576" rIns="91152" bIns="45576"/>
          <a:lstStyle>
            <a:lvl1pPr defTabSz="1821692" eaLnBrk="1" fontAlgn="auto" hangingPunct="1">
              <a:spcBef>
                <a:spcPts val="0"/>
              </a:spcBef>
              <a:spcAft>
                <a:spcPts val="0"/>
              </a:spcAft>
              <a:defRPr sz="3599">
                <a:solidFill>
                  <a:srgbClr val="FFFFFF"/>
                </a:solidFill>
                <a:latin typeface="Calibri"/>
                <a:ea typeface="+mn-ea"/>
              </a:defRPr>
            </a:lvl1pPr>
          </a:lstStyle>
          <a:p>
            <a:pPr>
              <a:defRPr/>
            </a:pPr>
            <a:endParaRPr lang="en-US"/>
          </a:p>
        </p:txBody>
      </p:sp>
      <p:sp>
        <p:nvSpPr>
          <p:cNvPr id="6" name="Slide Number Placeholder 5"/>
          <p:cNvSpPr>
            <a:spLocks noGrp="1"/>
          </p:cNvSpPr>
          <p:nvPr>
            <p:ph type="sldNum" sz="quarter" idx="12"/>
          </p:nvPr>
        </p:nvSpPr>
        <p:spPr>
          <a:xfrm>
            <a:off x="17216438" y="12712701"/>
            <a:ext cx="5484811" cy="730250"/>
          </a:xfrm>
          <a:prstGeom prst="rect">
            <a:avLst/>
          </a:prstGeom>
        </p:spPr>
        <p:txBody>
          <a:bodyPr lIns="91152" tIns="45576" rIns="91152" bIns="45576"/>
          <a:lstStyle>
            <a:lvl1pPr defTabSz="1821692" eaLnBrk="1" fontAlgn="auto" hangingPunct="1">
              <a:spcBef>
                <a:spcPts val="0"/>
              </a:spcBef>
              <a:spcAft>
                <a:spcPts val="0"/>
              </a:spcAft>
              <a:defRPr sz="3599">
                <a:solidFill>
                  <a:srgbClr val="FFFFFF"/>
                </a:solidFill>
                <a:latin typeface="Calibri"/>
                <a:ea typeface="+mn-ea"/>
              </a:defRPr>
            </a:lvl1pPr>
          </a:lstStyle>
          <a:p>
            <a:pPr>
              <a:defRPr/>
            </a:pPr>
            <a:fld id="{48B711C8-B386-4DB1-9192-B30DD985625B}" type="slidenum">
              <a:rPr lang="en-US"/>
              <a:pPr>
                <a:defRPr/>
              </a:pPr>
              <a:t>‹#›</a:t>
            </a:fld>
            <a:endParaRPr lang="en-US" dirty="0"/>
          </a:p>
        </p:txBody>
      </p:sp>
    </p:spTree>
    <p:extLst>
      <p:ext uri="{BB962C8B-B14F-4D97-AF65-F5344CB8AC3E}">
        <p14:creationId xmlns:p14="http://schemas.microsoft.com/office/powerpoint/2010/main" val="3125375100"/>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ig Image Placeholder">
    <p:spTree>
      <p:nvGrpSpPr>
        <p:cNvPr id="1" name=""/>
        <p:cNvGrpSpPr/>
        <p:nvPr/>
      </p:nvGrpSpPr>
      <p:grpSpPr>
        <a:xfrm>
          <a:off x="0" y="0"/>
          <a:ext cx="0" cy="0"/>
          <a:chOff x="0" y="0"/>
          <a:chExt cx="0" cy="0"/>
        </a:xfrm>
      </p:grpSpPr>
      <p:sp>
        <p:nvSpPr>
          <p:cNvPr id="3" name="Rectangle 2"/>
          <p:cNvSpPr/>
          <p:nvPr userDrawn="1"/>
        </p:nvSpPr>
        <p:spPr>
          <a:xfrm>
            <a:off x="60327" y="12312651"/>
            <a:ext cx="4575174" cy="1339850"/>
          </a:xfrm>
          <a:prstGeom prst="rect">
            <a:avLst/>
          </a:prstGeom>
          <a:ln>
            <a:noFill/>
          </a:ln>
        </p:spPr>
        <p:style>
          <a:lnRef idx="2">
            <a:schemeClr val="accent6"/>
          </a:lnRef>
          <a:fillRef idx="1">
            <a:schemeClr val="lt1"/>
          </a:fillRef>
          <a:effectRef idx="0">
            <a:schemeClr val="accent6"/>
          </a:effectRef>
          <a:fontRef idx="minor">
            <a:schemeClr val="dk1"/>
          </a:fontRef>
        </p:style>
        <p:txBody>
          <a:bodyPr lIns="182211" tIns="91104" rIns="182211" bIns="91104" anchor="ctr"/>
          <a:lstStyle/>
          <a:p>
            <a:pPr algn="ctr" defTabSz="1821692">
              <a:defRPr/>
            </a:pPr>
            <a:endParaRPr lang="en-US" sz="3599" dirty="0">
              <a:solidFill>
                <a:srgbClr val="737572"/>
              </a:solidFill>
            </a:endParaRPr>
          </a:p>
        </p:txBody>
      </p:sp>
      <p:sp>
        <p:nvSpPr>
          <p:cNvPr id="17" name="Picture Placeholder 13"/>
          <p:cNvSpPr>
            <a:spLocks noGrp="1"/>
          </p:cNvSpPr>
          <p:nvPr>
            <p:ph type="pic" sz="quarter" idx="13"/>
          </p:nvPr>
        </p:nvSpPr>
        <p:spPr>
          <a:xfrm>
            <a:off x="-48895" y="0"/>
            <a:ext cx="24426545" cy="13716000"/>
          </a:xfrm>
          <a:effectLst/>
        </p:spPr>
        <p:txBody>
          <a:bodyPr rtlCol="0">
            <a:normAutofit/>
          </a:bodyPr>
          <a:lstStyle>
            <a:lvl1pPr marL="0" indent="0">
              <a:buNone/>
              <a:defRPr sz="4199">
                <a:ln>
                  <a:noFill/>
                </a:ln>
                <a:solidFill>
                  <a:schemeClr val="bg1">
                    <a:lumMod val="85000"/>
                  </a:schemeClr>
                </a:solidFill>
              </a:defRPr>
            </a:lvl1pPr>
          </a:lstStyle>
          <a:p>
            <a:pPr lvl="0"/>
            <a:endParaRPr lang="en-US" noProof="0" dirty="0"/>
          </a:p>
        </p:txBody>
      </p:sp>
    </p:spTree>
    <p:extLst>
      <p:ext uri="{BB962C8B-B14F-4D97-AF65-F5344CB8AC3E}">
        <p14:creationId xmlns:p14="http://schemas.microsoft.com/office/powerpoint/2010/main" val="5381206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Big Image Placeholder">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12667863" y="2676266"/>
            <a:ext cx="10052052" cy="8462764"/>
          </a:xfrm>
          <a:effectLst/>
        </p:spPr>
        <p:txBody>
          <a:bodyPr rtlCol="0">
            <a:normAutofit/>
          </a:bodyPr>
          <a:lstStyle>
            <a:lvl1pPr marL="0" indent="0">
              <a:buNone/>
              <a:defRPr sz="4199">
                <a:ln>
                  <a:noFill/>
                </a:ln>
                <a:solidFill>
                  <a:schemeClr val="bg1">
                    <a:lumMod val="85000"/>
                  </a:schemeClr>
                </a:solidFill>
              </a:defRPr>
            </a:lvl1pPr>
          </a:lstStyle>
          <a:p>
            <a:pPr lvl="0"/>
            <a:endParaRPr lang="en-US" noProof="0" dirty="0"/>
          </a:p>
        </p:txBody>
      </p:sp>
    </p:spTree>
    <p:extLst>
      <p:ext uri="{BB962C8B-B14F-4D97-AF65-F5344CB8AC3E}">
        <p14:creationId xmlns:p14="http://schemas.microsoft.com/office/powerpoint/2010/main" val="16367192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New MacBook 2015">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7479141" y="3499556"/>
            <a:ext cx="9285379" cy="5853040"/>
          </a:xfrm>
          <a:solidFill>
            <a:schemeClr val="bg1">
              <a:lumMod val="95000"/>
            </a:schemeClr>
          </a:solidFill>
        </p:spPr>
        <p:txBody>
          <a:bodyPr rtlCol="0">
            <a:normAutofit/>
          </a:bodyPr>
          <a:lstStyle>
            <a:lvl1pPr marL="0" indent="0">
              <a:buNone/>
              <a:defRPr sz="2799">
                <a:latin typeface="Lato Light"/>
                <a:cs typeface="Lato Light"/>
              </a:defRPr>
            </a:lvl1pPr>
          </a:lstStyle>
          <a:p>
            <a:pPr lvl="0"/>
            <a:endParaRPr lang="en-US" noProof="0" dirty="0"/>
          </a:p>
        </p:txBody>
      </p:sp>
      <p:sp>
        <p:nvSpPr>
          <p:cNvPr id="9" name="Picture Placeholder 2"/>
          <p:cNvSpPr>
            <a:spLocks noGrp="1"/>
          </p:cNvSpPr>
          <p:nvPr>
            <p:ph type="pic" sz="quarter" idx="12"/>
          </p:nvPr>
        </p:nvSpPr>
        <p:spPr>
          <a:xfrm>
            <a:off x="15706661" y="6286885"/>
            <a:ext cx="4331698" cy="2730486"/>
          </a:xfrm>
          <a:solidFill>
            <a:schemeClr val="bg1">
              <a:lumMod val="95000"/>
            </a:schemeClr>
          </a:solidFill>
        </p:spPr>
        <p:txBody>
          <a:bodyPr rtlCol="0">
            <a:normAutofit/>
          </a:bodyPr>
          <a:lstStyle>
            <a:lvl1pPr marL="0" indent="0">
              <a:buNone/>
              <a:defRPr sz="2799">
                <a:latin typeface="Lato Light"/>
                <a:cs typeface="Lato Light"/>
              </a:defRPr>
            </a:lvl1pPr>
          </a:lstStyle>
          <a:p>
            <a:pPr lvl="0"/>
            <a:endParaRPr lang="en-US" noProof="0" dirty="0"/>
          </a:p>
        </p:txBody>
      </p:sp>
      <p:sp>
        <p:nvSpPr>
          <p:cNvPr id="10" name="Picture Placeholder 2"/>
          <p:cNvSpPr>
            <a:spLocks noGrp="1"/>
          </p:cNvSpPr>
          <p:nvPr>
            <p:ph type="pic" sz="quarter" idx="13"/>
          </p:nvPr>
        </p:nvSpPr>
        <p:spPr>
          <a:xfrm>
            <a:off x="3910896" y="6258665"/>
            <a:ext cx="4331698" cy="2730486"/>
          </a:xfrm>
          <a:solidFill>
            <a:schemeClr val="bg1">
              <a:lumMod val="95000"/>
            </a:schemeClr>
          </a:solidFill>
        </p:spPr>
        <p:txBody>
          <a:bodyPr rtlCol="0">
            <a:normAutofit/>
          </a:bodyPr>
          <a:lstStyle>
            <a:lvl1pPr marL="0" indent="0">
              <a:buNone/>
              <a:defRPr sz="2799">
                <a:latin typeface="Lato Light"/>
                <a:cs typeface="Lato Light"/>
              </a:defRPr>
            </a:lvl1pPr>
          </a:lstStyle>
          <a:p>
            <a:pPr lvl="0"/>
            <a:endParaRPr lang="en-US" noProof="0" dirty="0"/>
          </a:p>
        </p:txBody>
      </p:sp>
    </p:spTree>
    <p:extLst>
      <p:ext uri="{BB962C8B-B14F-4D97-AF65-F5344CB8AC3E}">
        <p14:creationId xmlns:p14="http://schemas.microsoft.com/office/powerpoint/2010/main" val="31884605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ortfolio-2">
    <p:spTree>
      <p:nvGrpSpPr>
        <p:cNvPr id="1" name=""/>
        <p:cNvGrpSpPr/>
        <p:nvPr/>
      </p:nvGrpSpPr>
      <p:grpSpPr>
        <a:xfrm>
          <a:off x="0" y="0"/>
          <a:ext cx="0" cy="0"/>
          <a:chOff x="0" y="0"/>
          <a:chExt cx="0" cy="0"/>
        </a:xfrm>
      </p:grpSpPr>
      <p:sp>
        <p:nvSpPr>
          <p:cNvPr id="15" name="Picture Placeholder 13"/>
          <p:cNvSpPr>
            <a:spLocks noGrp="1" noChangeAspect="1"/>
          </p:cNvSpPr>
          <p:nvPr>
            <p:ph type="pic" sz="quarter" idx="11"/>
          </p:nvPr>
        </p:nvSpPr>
        <p:spPr>
          <a:xfrm>
            <a:off x="7569377" y="2536947"/>
            <a:ext cx="4633615" cy="4630586"/>
          </a:xfrm>
          <a:effectLst/>
        </p:spPr>
        <p:txBody>
          <a:bodyPr rtlCol="0">
            <a:normAutofit/>
          </a:bodyPr>
          <a:lstStyle>
            <a:lvl1pPr marL="0" indent="0">
              <a:buNone/>
              <a:defRPr sz="3599">
                <a:ln>
                  <a:noFill/>
                </a:ln>
                <a:solidFill>
                  <a:schemeClr val="tx1"/>
                </a:solidFill>
                <a:latin typeface="Lato Light"/>
                <a:cs typeface="Lato Light"/>
              </a:defRPr>
            </a:lvl1pPr>
          </a:lstStyle>
          <a:p>
            <a:pPr lvl="0"/>
            <a:endParaRPr lang="en-US" noProof="0" dirty="0"/>
          </a:p>
        </p:txBody>
      </p:sp>
      <p:sp>
        <p:nvSpPr>
          <p:cNvPr id="17" name="Picture Placeholder 13"/>
          <p:cNvSpPr>
            <a:spLocks noGrp="1" noChangeAspect="1"/>
          </p:cNvSpPr>
          <p:nvPr>
            <p:ph type="pic" sz="quarter" idx="13"/>
          </p:nvPr>
        </p:nvSpPr>
        <p:spPr>
          <a:xfrm>
            <a:off x="12336259" y="2557479"/>
            <a:ext cx="9387889" cy="9381754"/>
          </a:xfrm>
          <a:effectLst/>
        </p:spPr>
        <p:txBody>
          <a:bodyPr rtlCol="0">
            <a:normAutofit/>
          </a:bodyPr>
          <a:lstStyle>
            <a:lvl1pPr marL="0" indent="0">
              <a:buNone/>
              <a:defRPr sz="3599">
                <a:ln>
                  <a:noFill/>
                </a:ln>
                <a:solidFill>
                  <a:schemeClr val="tx1"/>
                </a:solidFill>
                <a:latin typeface="Lato Light"/>
                <a:cs typeface="Lato Light"/>
              </a:defRPr>
            </a:lvl1pPr>
          </a:lstStyle>
          <a:p>
            <a:pPr lvl="0"/>
            <a:endParaRPr lang="en-US" noProof="0" dirty="0"/>
          </a:p>
        </p:txBody>
      </p:sp>
      <p:sp>
        <p:nvSpPr>
          <p:cNvPr id="13" name="Picture Placeholder 13"/>
          <p:cNvSpPr>
            <a:spLocks noGrp="1" noChangeAspect="1"/>
          </p:cNvSpPr>
          <p:nvPr>
            <p:ph type="pic" sz="quarter" idx="16"/>
          </p:nvPr>
        </p:nvSpPr>
        <p:spPr>
          <a:xfrm>
            <a:off x="2794693" y="7308635"/>
            <a:ext cx="4633615" cy="4630590"/>
          </a:xfrm>
          <a:effectLst/>
        </p:spPr>
        <p:txBody>
          <a:bodyPr rtlCol="0">
            <a:normAutofit/>
          </a:bodyPr>
          <a:lstStyle>
            <a:lvl1pPr marL="0" indent="0">
              <a:buNone/>
              <a:defRPr sz="3599">
                <a:ln>
                  <a:noFill/>
                </a:ln>
                <a:solidFill>
                  <a:schemeClr val="tx1"/>
                </a:solidFill>
                <a:latin typeface="Lato Light"/>
                <a:cs typeface="Lato Light"/>
              </a:defRPr>
            </a:lvl1pPr>
          </a:lstStyle>
          <a:p>
            <a:pPr lvl="0"/>
            <a:endParaRPr lang="en-US" noProof="0" dirty="0"/>
          </a:p>
        </p:txBody>
      </p:sp>
    </p:spTree>
    <p:extLst>
      <p:ext uri="{BB962C8B-B14F-4D97-AF65-F5344CB8AC3E}">
        <p14:creationId xmlns:p14="http://schemas.microsoft.com/office/powerpoint/2010/main" val="35485062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Portfolio 3">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11187299" y="0"/>
            <a:ext cx="13190386" cy="13716000"/>
          </a:xfrm>
          <a:effectLst/>
        </p:spPr>
        <p:txBody>
          <a:bodyPr rtlCol="0">
            <a:normAutofit/>
          </a:bodyPr>
          <a:lstStyle>
            <a:lvl1pPr marL="0" indent="0">
              <a:buNone/>
              <a:defRPr sz="4399">
                <a:ln>
                  <a:noFill/>
                </a:ln>
                <a:solidFill>
                  <a:schemeClr val="tx1"/>
                </a:solidFill>
                <a:latin typeface="Lato Light"/>
                <a:cs typeface="Lato Light"/>
              </a:defRPr>
            </a:lvl1pPr>
          </a:lstStyle>
          <a:p>
            <a:pPr lvl="0"/>
            <a:endParaRPr lang="en-US" noProof="0" dirty="0"/>
          </a:p>
        </p:txBody>
      </p:sp>
    </p:spTree>
    <p:extLst>
      <p:ext uri="{BB962C8B-B14F-4D97-AF65-F5344CB8AC3E}">
        <p14:creationId xmlns:p14="http://schemas.microsoft.com/office/powerpoint/2010/main" val="11715550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30237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1241415" y="3063484"/>
            <a:ext cx="5443322" cy="4855292"/>
          </a:xfrm>
          <a:prstGeom prst="rect">
            <a:avLst/>
          </a:prstGeom>
        </p:spPr>
        <p:txBody>
          <a:bodyPr rtlCol="0">
            <a:normAutofit/>
          </a:bodyPr>
          <a:lstStyle>
            <a:lvl1pPr>
              <a:defRPr sz="2799">
                <a:solidFill>
                  <a:schemeClr val="tx1"/>
                </a:solidFill>
              </a:defRPr>
            </a:lvl1pPr>
          </a:lstStyle>
          <a:p>
            <a:pPr lvl="0"/>
            <a:endParaRPr lang="en-US" noProof="0" dirty="0"/>
          </a:p>
        </p:txBody>
      </p:sp>
      <p:sp>
        <p:nvSpPr>
          <p:cNvPr id="14" name="Picture Placeholder 12"/>
          <p:cNvSpPr>
            <a:spLocks noGrp="1"/>
          </p:cNvSpPr>
          <p:nvPr>
            <p:ph type="pic" sz="quarter" idx="11"/>
          </p:nvPr>
        </p:nvSpPr>
        <p:spPr>
          <a:xfrm>
            <a:off x="6717906" y="3063484"/>
            <a:ext cx="5443322" cy="4855292"/>
          </a:xfrm>
          <a:prstGeom prst="rect">
            <a:avLst/>
          </a:prstGeom>
        </p:spPr>
        <p:txBody>
          <a:bodyPr rtlCol="0">
            <a:normAutofit/>
          </a:bodyPr>
          <a:lstStyle>
            <a:lvl1pPr>
              <a:defRPr sz="2799">
                <a:solidFill>
                  <a:schemeClr val="tx1"/>
                </a:solidFill>
              </a:defRPr>
            </a:lvl1pPr>
          </a:lstStyle>
          <a:p>
            <a:pPr lvl="0"/>
            <a:endParaRPr lang="en-US" noProof="0" dirty="0"/>
          </a:p>
        </p:txBody>
      </p:sp>
      <p:sp>
        <p:nvSpPr>
          <p:cNvPr id="15" name="Picture Placeholder 12"/>
          <p:cNvSpPr>
            <a:spLocks noGrp="1"/>
          </p:cNvSpPr>
          <p:nvPr>
            <p:ph type="pic" sz="quarter" idx="12"/>
          </p:nvPr>
        </p:nvSpPr>
        <p:spPr>
          <a:xfrm>
            <a:off x="12194400" y="3063484"/>
            <a:ext cx="5443322" cy="4855292"/>
          </a:xfrm>
          <a:prstGeom prst="rect">
            <a:avLst/>
          </a:prstGeom>
        </p:spPr>
        <p:txBody>
          <a:bodyPr rtlCol="0">
            <a:normAutofit/>
          </a:bodyPr>
          <a:lstStyle>
            <a:lvl1pPr>
              <a:defRPr sz="2799">
                <a:solidFill>
                  <a:schemeClr val="tx1"/>
                </a:solidFill>
              </a:defRPr>
            </a:lvl1pPr>
          </a:lstStyle>
          <a:p>
            <a:pPr lvl="0"/>
            <a:endParaRPr lang="en-US" noProof="0" dirty="0"/>
          </a:p>
        </p:txBody>
      </p:sp>
      <p:sp>
        <p:nvSpPr>
          <p:cNvPr id="16" name="Picture Placeholder 12"/>
          <p:cNvSpPr>
            <a:spLocks noGrp="1"/>
          </p:cNvSpPr>
          <p:nvPr>
            <p:ph type="pic" sz="quarter" idx="13"/>
          </p:nvPr>
        </p:nvSpPr>
        <p:spPr>
          <a:xfrm>
            <a:off x="17673692" y="3063484"/>
            <a:ext cx="5443322" cy="4855292"/>
          </a:xfrm>
          <a:prstGeom prst="rect">
            <a:avLst/>
          </a:prstGeom>
        </p:spPr>
        <p:txBody>
          <a:bodyPr rtlCol="0">
            <a:normAutofit/>
          </a:bodyPr>
          <a:lstStyle>
            <a:lvl1pPr>
              <a:defRPr sz="2799">
                <a:solidFill>
                  <a:schemeClr val="tx1"/>
                </a:solidFill>
              </a:defRPr>
            </a:lvl1pPr>
          </a:lstStyle>
          <a:p>
            <a:pPr lvl="0"/>
            <a:endParaRPr lang="en-US" noProof="0" dirty="0"/>
          </a:p>
        </p:txBody>
      </p:sp>
      <p:sp>
        <p:nvSpPr>
          <p:cNvPr id="17" name="Picture Placeholder 12"/>
          <p:cNvSpPr>
            <a:spLocks noGrp="1"/>
          </p:cNvSpPr>
          <p:nvPr>
            <p:ph type="pic" sz="quarter" idx="14"/>
          </p:nvPr>
        </p:nvSpPr>
        <p:spPr>
          <a:xfrm>
            <a:off x="1241415" y="7953438"/>
            <a:ext cx="5443322" cy="4855292"/>
          </a:xfrm>
          <a:prstGeom prst="rect">
            <a:avLst/>
          </a:prstGeom>
        </p:spPr>
        <p:txBody>
          <a:bodyPr rtlCol="0">
            <a:normAutofit/>
          </a:bodyPr>
          <a:lstStyle>
            <a:lvl1pPr>
              <a:defRPr sz="2799">
                <a:solidFill>
                  <a:schemeClr val="tx1"/>
                </a:solidFill>
              </a:defRPr>
            </a:lvl1pPr>
          </a:lstStyle>
          <a:p>
            <a:pPr lvl="0"/>
            <a:endParaRPr lang="en-US" noProof="0" dirty="0"/>
          </a:p>
        </p:txBody>
      </p:sp>
      <p:sp>
        <p:nvSpPr>
          <p:cNvPr id="18" name="Picture Placeholder 12"/>
          <p:cNvSpPr>
            <a:spLocks noGrp="1"/>
          </p:cNvSpPr>
          <p:nvPr>
            <p:ph type="pic" sz="quarter" idx="15"/>
          </p:nvPr>
        </p:nvSpPr>
        <p:spPr>
          <a:xfrm>
            <a:off x="6717906" y="7953438"/>
            <a:ext cx="5443322" cy="4855292"/>
          </a:xfrm>
          <a:prstGeom prst="rect">
            <a:avLst/>
          </a:prstGeom>
        </p:spPr>
        <p:txBody>
          <a:bodyPr rtlCol="0">
            <a:normAutofit/>
          </a:bodyPr>
          <a:lstStyle>
            <a:lvl1pPr>
              <a:defRPr sz="2799">
                <a:solidFill>
                  <a:schemeClr val="tx1"/>
                </a:solidFill>
              </a:defRPr>
            </a:lvl1pPr>
          </a:lstStyle>
          <a:p>
            <a:pPr lvl="0"/>
            <a:endParaRPr lang="en-US" noProof="0" dirty="0"/>
          </a:p>
        </p:txBody>
      </p:sp>
      <p:sp>
        <p:nvSpPr>
          <p:cNvPr id="19" name="Picture Placeholder 12"/>
          <p:cNvSpPr>
            <a:spLocks noGrp="1"/>
          </p:cNvSpPr>
          <p:nvPr>
            <p:ph type="pic" sz="quarter" idx="16"/>
          </p:nvPr>
        </p:nvSpPr>
        <p:spPr>
          <a:xfrm>
            <a:off x="12194400" y="7953438"/>
            <a:ext cx="5443322" cy="4855292"/>
          </a:xfrm>
          <a:prstGeom prst="rect">
            <a:avLst/>
          </a:prstGeom>
        </p:spPr>
        <p:txBody>
          <a:bodyPr rtlCol="0">
            <a:normAutofit/>
          </a:bodyPr>
          <a:lstStyle>
            <a:lvl1pPr>
              <a:defRPr sz="2799">
                <a:solidFill>
                  <a:schemeClr val="tx1"/>
                </a:solidFill>
              </a:defRPr>
            </a:lvl1pPr>
          </a:lstStyle>
          <a:p>
            <a:pPr lvl="0"/>
            <a:endParaRPr lang="en-US" noProof="0" dirty="0"/>
          </a:p>
        </p:txBody>
      </p:sp>
      <p:sp>
        <p:nvSpPr>
          <p:cNvPr id="20" name="Picture Placeholder 12"/>
          <p:cNvSpPr>
            <a:spLocks noGrp="1"/>
          </p:cNvSpPr>
          <p:nvPr>
            <p:ph type="pic" sz="quarter" idx="17"/>
          </p:nvPr>
        </p:nvSpPr>
        <p:spPr>
          <a:xfrm>
            <a:off x="17673692" y="7953438"/>
            <a:ext cx="5443322" cy="4855292"/>
          </a:xfrm>
          <a:prstGeom prst="rect">
            <a:avLst/>
          </a:prstGeom>
        </p:spPr>
        <p:txBody>
          <a:bodyPr rtlCol="0">
            <a:normAutofit/>
          </a:bodyPr>
          <a:lstStyle>
            <a:lvl1pPr>
              <a:defRPr sz="2799">
                <a:solidFill>
                  <a:schemeClr val="tx1"/>
                </a:solidFill>
              </a:defRPr>
            </a:lvl1pPr>
          </a:lstStyle>
          <a:p>
            <a:pPr lvl="0"/>
            <a:endParaRPr lang="en-US" noProof="0" dirty="0"/>
          </a:p>
        </p:txBody>
      </p:sp>
    </p:spTree>
    <p:extLst>
      <p:ext uri="{BB962C8B-B14F-4D97-AF65-F5344CB8AC3E}">
        <p14:creationId xmlns:p14="http://schemas.microsoft.com/office/powerpoint/2010/main" val="15844162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206" y="2244726"/>
            <a:ext cx="18283238" cy="4775200"/>
          </a:xfrm>
          <a:prstGeom prst="rect">
            <a:avLst/>
          </a:prstGeom>
        </p:spPr>
        <p:txBody>
          <a:bodyPr anchor="b"/>
          <a:lstStyle>
            <a:lvl1pPr algn="ctr">
              <a:defRPr sz="11995"/>
            </a:lvl1pPr>
          </a:lstStyle>
          <a:p>
            <a:r>
              <a:rPr lang="en-US"/>
              <a:t>Click to edit Master title style</a:t>
            </a:r>
            <a:endParaRPr lang="en-US" dirty="0"/>
          </a:p>
        </p:txBody>
      </p:sp>
      <p:sp>
        <p:nvSpPr>
          <p:cNvPr id="3" name="Subtitle 2"/>
          <p:cNvSpPr>
            <a:spLocks noGrp="1"/>
          </p:cNvSpPr>
          <p:nvPr>
            <p:ph type="subTitle" idx="1"/>
          </p:nvPr>
        </p:nvSpPr>
        <p:spPr>
          <a:xfrm>
            <a:off x="3047206" y="7204076"/>
            <a:ext cx="18283238" cy="3311524"/>
          </a:xfrm>
        </p:spPr>
        <p:txBody>
          <a:bodyPr/>
          <a:lstStyle>
            <a:lvl1pPr marL="0" indent="0" algn="ctr">
              <a:buNone/>
              <a:defRPr sz="4799"/>
            </a:lvl1pPr>
            <a:lvl2pPr marL="913943" indent="0" algn="ctr">
              <a:buNone/>
              <a:defRPr sz="3999"/>
            </a:lvl2pPr>
            <a:lvl3pPr marL="1827887" indent="0" algn="ctr">
              <a:buNone/>
              <a:defRPr sz="3599"/>
            </a:lvl3pPr>
            <a:lvl4pPr marL="2741828" indent="0" algn="ctr">
              <a:buNone/>
              <a:defRPr sz="3199"/>
            </a:lvl4pPr>
            <a:lvl5pPr marL="3655772" indent="0" algn="ctr">
              <a:buNone/>
              <a:defRPr sz="3199"/>
            </a:lvl5pPr>
            <a:lvl6pPr marL="4569715" indent="0" algn="ctr">
              <a:buNone/>
              <a:defRPr sz="3199"/>
            </a:lvl6pPr>
            <a:lvl7pPr marL="5483657" indent="0" algn="ctr">
              <a:buNone/>
              <a:defRPr sz="3199"/>
            </a:lvl7pPr>
            <a:lvl8pPr marL="6397600" indent="0" algn="ctr">
              <a:buNone/>
              <a:defRPr sz="3199"/>
            </a:lvl8pPr>
            <a:lvl9pPr marL="7311544" indent="0" algn="ctr">
              <a:buNone/>
              <a:defRPr sz="3199"/>
            </a:lvl9pPr>
          </a:lstStyle>
          <a:p>
            <a:r>
              <a:rPr lang="en-US"/>
              <a:t>Click to edit Master subtitle style</a:t>
            </a:r>
            <a:endParaRPr lang="en-US" dirty="0"/>
          </a:p>
        </p:txBody>
      </p:sp>
      <p:sp>
        <p:nvSpPr>
          <p:cNvPr id="4" name="Date Placeholder 3"/>
          <p:cNvSpPr>
            <a:spLocks noGrp="1"/>
          </p:cNvSpPr>
          <p:nvPr>
            <p:ph type="dt" sz="half" idx="10"/>
          </p:nvPr>
        </p:nvSpPr>
        <p:spPr>
          <a:xfrm>
            <a:off x="1675964" y="12712703"/>
            <a:ext cx="5484971" cy="730250"/>
          </a:xfrm>
          <a:prstGeom prst="rect">
            <a:avLst/>
          </a:prstGeom>
        </p:spPr>
        <p:txBody>
          <a:bodyPr/>
          <a:lstStyle/>
          <a:p>
            <a:pPr defTabSz="1827977"/>
            <a:fld id="{C764DE79-268F-4C1A-8933-263129D2AF90}" type="datetimeFigureOut">
              <a:rPr lang="en-US" sz="3599" smtClean="0">
                <a:solidFill>
                  <a:srgbClr val="FFFFFF"/>
                </a:solidFill>
              </a:rPr>
              <a:pPr defTabSz="1827977"/>
              <a:t>7/13/2018</a:t>
            </a:fld>
            <a:endParaRPr lang="en-US" sz="3599" dirty="0">
              <a:solidFill>
                <a:srgbClr val="FFFFFF"/>
              </a:solidFill>
            </a:endParaRPr>
          </a:p>
        </p:txBody>
      </p:sp>
      <p:sp>
        <p:nvSpPr>
          <p:cNvPr id="5" name="Footer Placeholder 4"/>
          <p:cNvSpPr>
            <a:spLocks noGrp="1"/>
          </p:cNvSpPr>
          <p:nvPr>
            <p:ph type="ftr" sz="quarter" idx="11"/>
          </p:nvPr>
        </p:nvSpPr>
        <p:spPr>
          <a:xfrm>
            <a:off x="8075098" y="12712703"/>
            <a:ext cx="8227457" cy="730250"/>
          </a:xfrm>
          <a:prstGeom prst="rect">
            <a:avLst/>
          </a:prstGeom>
        </p:spPr>
        <p:txBody>
          <a:bodyPr/>
          <a:lstStyle/>
          <a:p>
            <a:pPr defTabSz="1827977"/>
            <a:endParaRPr lang="en-US" sz="3599" dirty="0">
              <a:solidFill>
                <a:srgbClr val="FFFFFF"/>
              </a:solidFill>
            </a:endParaRPr>
          </a:p>
        </p:txBody>
      </p:sp>
      <p:sp>
        <p:nvSpPr>
          <p:cNvPr id="6" name="Slide Number Placeholder 5"/>
          <p:cNvSpPr>
            <a:spLocks noGrp="1"/>
          </p:cNvSpPr>
          <p:nvPr>
            <p:ph type="sldNum" sz="quarter" idx="12"/>
          </p:nvPr>
        </p:nvSpPr>
        <p:spPr>
          <a:xfrm>
            <a:off x="17216715" y="12712703"/>
            <a:ext cx="5484971" cy="730250"/>
          </a:xfrm>
          <a:prstGeom prst="rect">
            <a:avLst/>
          </a:prstGeom>
        </p:spPr>
        <p:txBody>
          <a:bodyPr/>
          <a:lstStyle/>
          <a:p>
            <a:pPr defTabSz="1827977"/>
            <a:fld id="{48F63A3B-78C7-47BE-AE5E-E10140E04643}" type="slidenum">
              <a:rPr lang="en-US" sz="3599" smtClean="0">
                <a:solidFill>
                  <a:srgbClr val="FFFFFF"/>
                </a:solidFill>
              </a:rPr>
              <a:pPr defTabSz="1827977"/>
              <a:t>‹#›</a:t>
            </a:fld>
            <a:endParaRPr lang="en-US" sz="3599" dirty="0">
              <a:solidFill>
                <a:srgbClr val="FFFFFF"/>
              </a:solidFill>
            </a:endParaRPr>
          </a:p>
        </p:txBody>
      </p:sp>
    </p:spTree>
    <p:extLst>
      <p:ext uri="{BB962C8B-B14F-4D97-AF65-F5344CB8AC3E}">
        <p14:creationId xmlns:p14="http://schemas.microsoft.com/office/powerpoint/2010/main" val="162694972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40" y="914400"/>
            <a:ext cx="7862426" cy="3200400"/>
          </a:xfrm>
          <a:prstGeom prst="rect">
            <a:avLst/>
          </a:prstGeom>
        </p:spPr>
        <p:txBody>
          <a:bodyPr anchor="b"/>
          <a:lstStyle>
            <a:lvl1pPr>
              <a:defRPr sz="6398"/>
            </a:lvl1pPr>
          </a:lstStyle>
          <a:p>
            <a:r>
              <a:rPr lang="en-US"/>
              <a:t>Click to edit Master title style</a:t>
            </a:r>
            <a:endParaRPr lang="en-US" dirty="0"/>
          </a:p>
        </p:txBody>
      </p:sp>
      <p:sp>
        <p:nvSpPr>
          <p:cNvPr id="3" name="Content Placeholder 2"/>
          <p:cNvSpPr>
            <a:spLocks noGrp="1"/>
          </p:cNvSpPr>
          <p:nvPr>
            <p:ph idx="1"/>
          </p:nvPr>
        </p:nvSpPr>
        <p:spPr>
          <a:xfrm>
            <a:off x="10363677" y="1974851"/>
            <a:ext cx="12341185" cy="9747250"/>
          </a:xfrm>
        </p:spPr>
        <p:txBody>
          <a:bodyPr/>
          <a:lstStyle>
            <a:lvl1pPr>
              <a:defRPr sz="6398"/>
            </a:lvl1pPr>
            <a:lvl2pPr>
              <a:defRPr sz="5599"/>
            </a:lvl2pPr>
            <a:lvl3pPr>
              <a:defRPr sz="4799"/>
            </a:lvl3pPr>
            <a:lvl4pPr>
              <a:defRPr sz="3999"/>
            </a:lvl4pPr>
            <a:lvl5pPr>
              <a:defRPr sz="3999"/>
            </a:lvl5pPr>
            <a:lvl6pPr>
              <a:defRPr sz="3999"/>
            </a:lvl6pPr>
            <a:lvl7pPr>
              <a:defRPr sz="3999"/>
            </a:lvl7pPr>
            <a:lvl8pPr>
              <a:defRPr sz="3999"/>
            </a:lvl8pPr>
            <a:lvl9pPr>
              <a:defRPr sz="3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Click to edit Master text styles</a:t>
            </a:r>
          </a:p>
        </p:txBody>
      </p:sp>
      <p:sp>
        <p:nvSpPr>
          <p:cNvPr id="5" name="Date Placeholder 4"/>
          <p:cNvSpPr>
            <a:spLocks noGrp="1"/>
          </p:cNvSpPr>
          <p:nvPr>
            <p:ph type="dt" sz="half" idx="10"/>
          </p:nvPr>
        </p:nvSpPr>
        <p:spPr>
          <a:xfrm>
            <a:off x="1675964" y="12712701"/>
            <a:ext cx="5484971" cy="730250"/>
          </a:xfrm>
          <a:prstGeom prst="rect">
            <a:avLst/>
          </a:prstGeom>
        </p:spPr>
        <p:txBody>
          <a:bodyPr/>
          <a:lstStyle/>
          <a:p>
            <a:fld id="{C764DE79-268F-4C1A-8933-263129D2AF90}" type="datetimeFigureOut">
              <a:rPr lang="en-US" dirty="0"/>
              <a:t>7/13/2018</a:t>
            </a:fld>
            <a:endParaRPr lang="en-US" dirty="0"/>
          </a:p>
        </p:txBody>
      </p:sp>
      <p:sp>
        <p:nvSpPr>
          <p:cNvPr id="6" name="Footer Placeholder 5"/>
          <p:cNvSpPr>
            <a:spLocks noGrp="1"/>
          </p:cNvSpPr>
          <p:nvPr>
            <p:ph type="ftr" sz="quarter" idx="11"/>
          </p:nvPr>
        </p:nvSpPr>
        <p:spPr>
          <a:xfrm>
            <a:off x="8075097" y="12712701"/>
            <a:ext cx="8227457" cy="730250"/>
          </a:xfrm>
          <a:prstGeom prst="rect">
            <a:avLst/>
          </a:prstGeom>
        </p:spPr>
        <p:txBody>
          <a:bodyPr/>
          <a:lstStyle/>
          <a:p>
            <a:endParaRPr lang="en-US" dirty="0"/>
          </a:p>
        </p:txBody>
      </p:sp>
      <p:sp>
        <p:nvSpPr>
          <p:cNvPr id="7" name="Slide Number Placeholder 6"/>
          <p:cNvSpPr>
            <a:spLocks noGrp="1"/>
          </p:cNvSpPr>
          <p:nvPr>
            <p:ph type="sldNum" sz="quarter" idx="12"/>
          </p:nvPr>
        </p:nvSpPr>
        <p:spPr>
          <a:xfrm>
            <a:off x="17216715" y="12712701"/>
            <a:ext cx="5484971" cy="730250"/>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8937349"/>
      </p:ext>
    </p:extLst>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5965" y="730253"/>
            <a:ext cx="21025723" cy="2651126"/>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675964" y="12712703"/>
            <a:ext cx="5484971" cy="730250"/>
          </a:xfrm>
          <a:prstGeom prst="rect">
            <a:avLst/>
          </a:prstGeom>
        </p:spPr>
        <p:txBody>
          <a:bodyPr/>
          <a:lstStyle/>
          <a:p>
            <a:pPr defTabSz="1827977"/>
            <a:fld id="{C764DE79-268F-4C1A-8933-263129D2AF90}" type="datetimeFigureOut">
              <a:rPr lang="en-US" sz="3599" smtClean="0">
                <a:solidFill>
                  <a:srgbClr val="FFFFFF"/>
                </a:solidFill>
              </a:rPr>
              <a:pPr defTabSz="1827977"/>
              <a:t>7/13/2018</a:t>
            </a:fld>
            <a:endParaRPr lang="en-US" sz="3599" dirty="0">
              <a:solidFill>
                <a:srgbClr val="FFFFFF"/>
              </a:solidFill>
            </a:endParaRPr>
          </a:p>
        </p:txBody>
      </p:sp>
      <p:sp>
        <p:nvSpPr>
          <p:cNvPr id="5" name="Footer Placeholder 4"/>
          <p:cNvSpPr>
            <a:spLocks noGrp="1"/>
          </p:cNvSpPr>
          <p:nvPr>
            <p:ph type="ftr" sz="quarter" idx="11"/>
          </p:nvPr>
        </p:nvSpPr>
        <p:spPr>
          <a:xfrm>
            <a:off x="8075098" y="12712703"/>
            <a:ext cx="8227457" cy="730250"/>
          </a:xfrm>
          <a:prstGeom prst="rect">
            <a:avLst/>
          </a:prstGeom>
        </p:spPr>
        <p:txBody>
          <a:bodyPr/>
          <a:lstStyle/>
          <a:p>
            <a:pPr defTabSz="1827977"/>
            <a:endParaRPr lang="en-US" sz="3599" dirty="0">
              <a:solidFill>
                <a:srgbClr val="FFFFFF"/>
              </a:solidFill>
            </a:endParaRPr>
          </a:p>
        </p:txBody>
      </p:sp>
      <p:sp>
        <p:nvSpPr>
          <p:cNvPr id="6" name="Slide Number Placeholder 5"/>
          <p:cNvSpPr>
            <a:spLocks noGrp="1"/>
          </p:cNvSpPr>
          <p:nvPr>
            <p:ph type="sldNum" sz="quarter" idx="12"/>
          </p:nvPr>
        </p:nvSpPr>
        <p:spPr>
          <a:xfrm>
            <a:off x="17216715" y="12712703"/>
            <a:ext cx="5484971" cy="730250"/>
          </a:xfrm>
          <a:prstGeom prst="rect">
            <a:avLst/>
          </a:prstGeom>
        </p:spPr>
        <p:txBody>
          <a:bodyPr/>
          <a:lstStyle/>
          <a:p>
            <a:pPr defTabSz="1827977"/>
            <a:fld id="{48F63A3B-78C7-47BE-AE5E-E10140E04643}" type="slidenum">
              <a:rPr lang="en-US" sz="3599" smtClean="0">
                <a:solidFill>
                  <a:srgbClr val="FFFFFF"/>
                </a:solidFill>
              </a:rPr>
              <a:pPr defTabSz="1827977"/>
              <a:t>‹#›</a:t>
            </a:fld>
            <a:endParaRPr lang="en-US" sz="3599" dirty="0">
              <a:solidFill>
                <a:srgbClr val="FFFFFF"/>
              </a:solidFill>
            </a:endParaRPr>
          </a:p>
        </p:txBody>
      </p:sp>
    </p:spTree>
    <p:extLst>
      <p:ext uri="{BB962C8B-B14F-4D97-AF65-F5344CB8AC3E}">
        <p14:creationId xmlns:p14="http://schemas.microsoft.com/office/powerpoint/2010/main" val="652271479"/>
      </p:ext>
    </p:extLst>
  </p:cSld>
  <p:clrMapOvr>
    <a:masterClrMapping/>
  </p:clrMapOvr>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267" y="3419479"/>
            <a:ext cx="21025723" cy="5705474"/>
          </a:xfrm>
          <a:prstGeom prst="rect">
            <a:avLst/>
          </a:prstGeom>
        </p:spPr>
        <p:txBody>
          <a:bodyPr anchor="b"/>
          <a:lstStyle>
            <a:lvl1pPr>
              <a:defRPr sz="11995"/>
            </a:lvl1pPr>
          </a:lstStyle>
          <a:p>
            <a:r>
              <a:rPr lang="en-US"/>
              <a:t>Click to edit Master title style</a:t>
            </a:r>
            <a:endParaRPr lang="en-US" dirty="0"/>
          </a:p>
        </p:txBody>
      </p:sp>
      <p:sp>
        <p:nvSpPr>
          <p:cNvPr id="3" name="Text Placeholder 2"/>
          <p:cNvSpPr>
            <a:spLocks noGrp="1"/>
          </p:cNvSpPr>
          <p:nvPr>
            <p:ph type="body" idx="1"/>
          </p:nvPr>
        </p:nvSpPr>
        <p:spPr>
          <a:xfrm>
            <a:off x="1663267" y="9178929"/>
            <a:ext cx="21025723" cy="3000374"/>
          </a:xfrm>
        </p:spPr>
        <p:txBody>
          <a:bodyPr/>
          <a:lstStyle>
            <a:lvl1pPr marL="0" indent="0">
              <a:buNone/>
              <a:defRPr sz="4799">
                <a:solidFill>
                  <a:schemeClr val="tx1">
                    <a:tint val="75000"/>
                  </a:schemeClr>
                </a:solidFill>
              </a:defRPr>
            </a:lvl1pPr>
            <a:lvl2pPr marL="913943" indent="0">
              <a:buNone/>
              <a:defRPr sz="3999">
                <a:solidFill>
                  <a:schemeClr val="tx1">
                    <a:tint val="75000"/>
                  </a:schemeClr>
                </a:solidFill>
              </a:defRPr>
            </a:lvl2pPr>
            <a:lvl3pPr marL="1827887" indent="0">
              <a:buNone/>
              <a:defRPr sz="3599">
                <a:solidFill>
                  <a:schemeClr val="tx1">
                    <a:tint val="75000"/>
                  </a:schemeClr>
                </a:solidFill>
              </a:defRPr>
            </a:lvl3pPr>
            <a:lvl4pPr marL="2741828" indent="0">
              <a:buNone/>
              <a:defRPr sz="3199">
                <a:solidFill>
                  <a:schemeClr val="tx1">
                    <a:tint val="75000"/>
                  </a:schemeClr>
                </a:solidFill>
              </a:defRPr>
            </a:lvl4pPr>
            <a:lvl5pPr marL="3655772" indent="0">
              <a:buNone/>
              <a:defRPr sz="3199">
                <a:solidFill>
                  <a:schemeClr val="tx1">
                    <a:tint val="75000"/>
                  </a:schemeClr>
                </a:solidFill>
              </a:defRPr>
            </a:lvl5pPr>
            <a:lvl6pPr marL="4569715" indent="0">
              <a:buNone/>
              <a:defRPr sz="3199">
                <a:solidFill>
                  <a:schemeClr val="tx1">
                    <a:tint val="75000"/>
                  </a:schemeClr>
                </a:solidFill>
              </a:defRPr>
            </a:lvl6pPr>
            <a:lvl7pPr marL="5483657" indent="0">
              <a:buNone/>
              <a:defRPr sz="3199">
                <a:solidFill>
                  <a:schemeClr val="tx1">
                    <a:tint val="75000"/>
                  </a:schemeClr>
                </a:solidFill>
              </a:defRPr>
            </a:lvl7pPr>
            <a:lvl8pPr marL="6397600" indent="0">
              <a:buNone/>
              <a:defRPr sz="3199">
                <a:solidFill>
                  <a:schemeClr val="tx1">
                    <a:tint val="75000"/>
                  </a:schemeClr>
                </a:solidFill>
              </a:defRPr>
            </a:lvl8pPr>
            <a:lvl9pPr marL="7311544" indent="0">
              <a:buNone/>
              <a:defRPr sz="319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675964" y="12712703"/>
            <a:ext cx="5484971" cy="730250"/>
          </a:xfrm>
          <a:prstGeom prst="rect">
            <a:avLst/>
          </a:prstGeom>
        </p:spPr>
        <p:txBody>
          <a:bodyPr/>
          <a:lstStyle/>
          <a:p>
            <a:pPr defTabSz="1827977"/>
            <a:fld id="{C764DE79-268F-4C1A-8933-263129D2AF90}" type="datetimeFigureOut">
              <a:rPr lang="en-US" sz="3599" smtClean="0">
                <a:solidFill>
                  <a:srgbClr val="FFFFFF"/>
                </a:solidFill>
              </a:rPr>
              <a:pPr defTabSz="1827977"/>
              <a:t>7/13/2018</a:t>
            </a:fld>
            <a:endParaRPr lang="en-US" sz="3599" dirty="0">
              <a:solidFill>
                <a:srgbClr val="FFFFFF"/>
              </a:solidFill>
            </a:endParaRPr>
          </a:p>
        </p:txBody>
      </p:sp>
      <p:sp>
        <p:nvSpPr>
          <p:cNvPr id="5" name="Footer Placeholder 4"/>
          <p:cNvSpPr>
            <a:spLocks noGrp="1"/>
          </p:cNvSpPr>
          <p:nvPr>
            <p:ph type="ftr" sz="quarter" idx="11"/>
          </p:nvPr>
        </p:nvSpPr>
        <p:spPr>
          <a:xfrm>
            <a:off x="8075098" y="12712703"/>
            <a:ext cx="8227457" cy="730250"/>
          </a:xfrm>
          <a:prstGeom prst="rect">
            <a:avLst/>
          </a:prstGeom>
        </p:spPr>
        <p:txBody>
          <a:bodyPr/>
          <a:lstStyle/>
          <a:p>
            <a:pPr defTabSz="1827977"/>
            <a:endParaRPr lang="en-US" sz="3599" dirty="0">
              <a:solidFill>
                <a:srgbClr val="FFFFFF"/>
              </a:solidFill>
            </a:endParaRPr>
          </a:p>
        </p:txBody>
      </p:sp>
      <p:sp>
        <p:nvSpPr>
          <p:cNvPr id="6" name="Slide Number Placeholder 5"/>
          <p:cNvSpPr>
            <a:spLocks noGrp="1"/>
          </p:cNvSpPr>
          <p:nvPr>
            <p:ph type="sldNum" sz="quarter" idx="12"/>
          </p:nvPr>
        </p:nvSpPr>
        <p:spPr>
          <a:xfrm>
            <a:off x="17216715" y="12712703"/>
            <a:ext cx="5484971" cy="730250"/>
          </a:xfrm>
          <a:prstGeom prst="rect">
            <a:avLst/>
          </a:prstGeom>
        </p:spPr>
        <p:txBody>
          <a:bodyPr/>
          <a:lstStyle/>
          <a:p>
            <a:pPr defTabSz="1827977"/>
            <a:fld id="{48F63A3B-78C7-47BE-AE5E-E10140E04643}" type="slidenum">
              <a:rPr lang="en-US" sz="3599" smtClean="0">
                <a:solidFill>
                  <a:srgbClr val="FFFFFF"/>
                </a:solidFill>
              </a:rPr>
              <a:pPr defTabSz="1827977"/>
              <a:t>‹#›</a:t>
            </a:fld>
            <a:endParaRPr lang="en-US" sz="3599" dirty="0">
              <a:solidFill>
                <a:srgbClr val="FFFFFF"/>
              </a:solidFill>
            </a:endParaRPr>
          </a:p>
        </p:txBody>
      </p:sp>
    </p:spTree>
    <p:extLst>
      <p:ext uri="{BB962C8B-B14F-4D97-AF65-F5344CB8AC3E}">
        <p14:creationId xmlns:p14="http://schemas.microsoft.com/office/powerpoint/2010/main" val="3055295134"/>
      </p:ext>
    </p:extLst>
  </p:cSld>
  <p:clrMapOvr>
    <a:masterClrMapping/>
  </p:clrMapOvr>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5965" y="730253"/>
            <a:ext cx="21025723" cy="2651126"/>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675964" y="3651250"/>
            <a:ext cx="10360501"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1185" y="3651250"/>
            <a:ext cx="10360501"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675964" y="12712703"/>
            <a:ext cx="5484971" cy="730250"/>
          </a:xfrm>
          <a:prstGeom prst="rect">
            <a:avLst/>
          </a:prstGeom>
        </p:spPr>
        <p:txBody>
          <a:bodyPr/>
          <a:lstStyle/>
          <a:p>
            <a:pPr defTabSz="1827977"/>
            <a:fld id="{C764DE79-268F-4C1A-8933-263129D2AF90}" type="datetimeFigureOut">
              <a:rPr lang="en-US" sz="3599" smtClean="0">
                <a:solidFill>
                  <a:srgbClr val="FFFFFF"/>
                </a:solidFill>
              </a:rPr>
              <a:pPr defTabSz="1827977"/>
              <a:t>7/13/2018</a:t>
            </a:fld>
            <a:endParaRPr lang="en-US" sz="3599" dirty="0">
              <a:solidFill>
                <a:srgbClr val="FFFFFF"/>
              </a:solidFill>
            </a:endParaRPr>
          </a:p>
        </p:txBody>
      </p:sp>
      <p:sp>
        <p:nvSpPr>
          <p:cNvPr id="6" name="Footer Placeholder 5"/>
          <p:cNvSpPr>
            <a:spLocks noGrp="1"/>
          </p:cNvSpPr>
          <p:nvPr>
            <p:ph type="ftr" sz="quarter" idx="11"/>
          </p:nvPr>
        </p:nvSpPr>
        <p:spPr>
          <a:xfrm>
            <a:off x="8075098" y="12712703"/>
            <a:ext cx="8227457" cy="730250"/>
          </a:xfrm>
          <a:prstGeom prst="rect">
            <a:avLst/>
          </a:prstGeom>
        </p:spPr>
        <p:txBody>
          <a:bodyPr/>
          <a:lstStyle/>
          <a:p>
            <a:pPr defTabSz="1827977"/>
            <a:endParaRPr lang="en-US" sz="3599" dirty="0">
              <a:solidFill>
                <a:srgbClr val="FFFFFF"/>
              </a:solidFill>
            </a:endParaRPr>
          </a:p>
        </p:txBody>
      </p:sp>
      <p:sp>
        <p:nvSpPr>
          <p:cNvPr id="7" name="Slide Number Placeholder 6"/>
          <p:cNvSpPr>
            <a:spLocks noGrp="1"/>
          </p:cNvSpPr>
          <p:nvPr>
            <p:ph type="sldNum" sz="quarter" idx="12"/>
          </p:nvPr>
        </p:nvSpPr>
        <p:spPr>
          <a:xfrm>
            <a:off x="17216715" y="12712703"/>
            <a:ext cx="5484971" cy="730250"/>
          </a:xfrm>
          <a:prstGeom prst="rect">
            <a:avLst/>
          </a:prstGeom>
        </p:spPr>
        <p:txBody>
          <a:bodyPr/>
          <a:lstStyle/>
          <a:p>
            <a:pPr defTabSz="1827977"/>
            <a:fld id="{48F63A3B-78C7-47BE-AE5E-E10140E04643}" type="slidenum">
              <a:rPr lang="en-US" sz="3599" smtClean="0">
                <a:solidFill>
                  <a:srgbClr val="FFFFFF"/>
                </a:solidFill>
              </a:rPr>
              <a:pPr defTabSz="1827977"/>
              <a:t>‹#›</a:t>
            </a:fld>
            <a:endParaRPr lang="en-US" sz="3599" dirty="0">
              <a:solidFill>
                <a:srgbClr val="FFFFFF"/>
              </a:solidFill>
            </a:endParaRPr>
          </a:p>
        </p:txBody>
      </p:sp>
    </p:spTree>
    <p:extLst>
      <p:ext uri="{BB962C8B-B14F-4D97-AF65-F5344CB8AC3E}">
        <p14:creationId xmlns:p14="http://schemas.microsoft.com/office/powerpoint/2010/main" val="3935412532"/>
      </p:ext>
    </p:extLst>
  </p:cSld>
  <p:clrMapOvr>
    <a:masterClrMapping/>
  </p:clrMapOvr>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139" y="730253"/>
            <a:ext cx="21025723" cy="2651126"/>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1679139" y="3362326"/>
            <a:ext cx="10312888" cy="1647824"/>
          </a:xfrm>
        </p:spPr>
        <p:txBody>
          <a:bodyPr anchor="b"/>
          <a:lstStyle>
            <a:lvl1pPr marL="0" indent="0">
              <a:buNone/>
              <a:defRPr sz="4799" b="1"/>
            </a:lvl1pPr>
            <a:lvl2pPr marL="913943" indent="0">
              <a:buNone/>
              <a:defRPr sz="3999" b="1"/>
            </a:lvl2pPr>
            <a:lvl3pPr marL="1827887" indent="0">
              <a:buNone/>
              <a:defRPr sz="3599" b="1"/>
            </a:lvl3pPr>
            <a:lvl4pPr marL="2741828" indent="0">
              <a:buNone/>
              <a:defRPr sz="3199" b="1"/>
            </a:lvl4pPr>
            <a:lvl5pPr marL="3655772" indent="0">
              <a:buNone/>
              <a:defRPr sz="3199" b="1"/>
            </a:lvl5pPr>
            <a:lvl6pPr marL="4569715" indent="0">
              <a:buNone/>
              <a:defRPr sz="3199" b="1"/>
            </a:lvl6pPr>
            <a:lvl7pPr marL="5483657" indent="0">
              <a:buNone/>
              <a:defRPr sz="3199" b="1"/>
            </a:lvl7pPr>
            <a:lvl8pPr marL="6397600" indent="0">
              <a:buNone/>
              <a:defRPr sz="3199" b="1"/>
            </a:lvl8pPr>
            <a:lvl9pPr marL="7311544" indent="0">
              <a:buNone/>
              <a:defRPr sz="3199" b="1"/>
            </a:lvl9pPr>
          </a:lstStyle>
          <a:p>
            <a:pPr lvl="0"/>
            <a:r>
              <a:rPr lang="en-US"/>
              <a:t>Click to edit Master text styles</a:t>
            </a:r>
          </a:p>
        </p:txBody>
      </p:sp>
      <p:sp>
        <p:nvSpPr>
          <p:cNvPr id="4" name="Content Placeholder 3"/>
          <p:cNvSpPr>
            <a:spLocks noGrp="1"/>
          </p:cNvSpPr>
          <p:nvPr>
            <p:ph sz="half" idx="2"/>
          </p:nvPr>
        </p:nvSpPr>
        <p:spPr>
          <a:xfrm>
            <a:off x="1679139" y="5010150"/>
            <a:ext cx="10312888"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1186" y="3362326"/>
            <a:ext cx="10363676" cy="1647824"/>
          </a:xfrm>
        </p:spPr>
        <p:txBody>
          <a:bodyPr anchor="b"/>
          <a:lstStyle>
            <a:lvl1pPr marL="0" indent="0">
              <a:buNone/>
              <a:defRPr sz="4799" b="1"/>
            </a:lvl1pPr>
            <a:lvl2pPr marL="913943" indent="0">
              <a:buNone/>
              <a:defRPr sz="3999" b="1"/>
            </a:lvl2pPr>
            <a:lvl3pPr marL="1827887" indent="0">
              <a:buNone/>
              <a:defRPr sz="3599" b="1"/>
            </a:lvl3pPr>
            <a:lvl4pPr marL="2741828" indent="0">
              <a:buNone/>
              <a:defRPr sz="3199" b="1"/>
            </a:lvl4pPr>
            <a:lvl5pPr marL="3655772" indent="0">
              <a:buNone/>
              <a:defRPr sz="3199" b="1"/>
            </a:lvl5pPr>
            <a:lvl6pPr marL="4569715" indent="0">
              <a:buNone/>
              <a:defRPr sz="3199" b="1"/>
            </a:lvl6pPr>
            <a:lvl7pPr marL="5483657" indent="0">
              <a:buNone/>
              <a:defRPr sz="3199" b="1"/>
            </a:lvl7pPr>
            <a:lvl8pPr marL="6397600" indent="0">
              <a:buNone/>
              <a:defRPr sz="3199" b="1"/>
            </a:lvl8pPr>
            <a:lvl9pPr marL="7311544" indent="0">
              <a:buNone/>
              <a:defRPr sz="3199" b="1"/>
            </a:lvl9pPr>
          </a:lstStyle>
          <a:p>
            <a:pPr lvl="0"/>
            <a:r>
              <a:rPr lang="en-US"/>
              <a:t>Click to edit Master text styles</a:t>
            </a:r>
          </a:p>
        </p:txBody>
      </p:sp>
      <p:sp>
        <p:nvSpPr>
          <p:cNvPr id="6" name="Content Placeholder 5"/>
          <p:cNvSpPr>
            <a:spLocks noGrp="1"/>
          </p:cNvSpPr>
          <p:nvPr>
            <p:ph sz="quarter" idx="4"/>
          </p:nvPr>
        </p:nvSpPr>
        <p:spPr>
          <a:xfrm>
            <a:off x="12341186" y="5010150"/>
            <a:ext cx="103636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675964" y="12712703"/>
            <a:ext cx="5484971" cy="730250"/>
          </a:xfrm>
          <a:prstGeom prst="rect">
            <a:avLst/>
          </a:prstGeom>
        </p:spPr>
        <p:txBody>
          <a:bodyPr/>
          <a:lstStyle/>
          <a:p>
            <a:pPr defTabSz="1827977"/>
            <a:fld id="{C764DE79-268F-4C1A-8933-263129D2AF90}" type="datetimeFigureOut">
              <a:rPr lang="en-US" sz="3599" smtClean="0">
                <a:solidFill>
                  <a:srgbClr val="FFFFFF"/>
                </a:solidFill>
              </a:rPr>
              <a:pPr defTabSz="1827977"/>
              <a:t>7/13/2018</a:t>
            </a:fld>
            <a:endParaRPr lang="en-US" sz="3599" dirty="0">
              <a:solidFill>
                <a:srgbClr val="FFFFFF"/>
              </a:solidFill>
            </a:endParaRPr>
          </a:p>
        </p:txBody>
      </p:sp>
      <p:sp>
        <p:nvSpPr>
          <p:cNvPr id="8" name="Footer Placeholder 7"/>
          <p:cNvSpPr>
            <a:spLocks noGrp="1"/>
          </p:cNvSpPr>
          <p:nvPr>
            <p:ph type="ftr" sz="quarter" idx="11"/>
          </p:nvPr>
        </p:nvSpPr>
        <p:spPr>
          <a:xfrm>
            <a:off x="8075098" y="12712703"/>
            <a:ext cx="8227457" cy="730250"/>
          </a:xfrm>
          <a:prstGeom prst="rect">
            <a:avLst/>
          </a:prstGeom>
        </p:spPr>
        <p:txBody>
          <a:bodyPr/>
          <a:lstStyle/>
          <a:p>
            <a:pPr defTabSz="1827977"/>
            <a:endParaRPr lang="en-US" sz="3599" dirty="0">
              <a:solidFill>
                <a:srgbClr val="FFFFFF"/>
              </a:solidFill>
            </a:endParaRPr>
          </a:p>
        </p:txBody>
      </p:sp>
      <p:sp>
        <p:nvSpPr>
          <p:cNvPr id="9" name="Slide Number Placeholder 8"/>
          <p:cNvSpPr>
            <a:spLocks noGrp="1"/>
          </p:cNvSpPr>
          <p:nvPr>
            <p:ph type="sldNum" sz="quarter" idx="12"/>
          </p:nvPr>
        </p:nvSpPr>
        <p:spPr>
          <a:xfrm>
            <a:off x="17216715" y="12712703"/>
            <a:ext cx="5484971" cy="730250"/>
          </a:xfrm>
          <a:prstGeom prst="rect">
            <a:avLst/>
          </a:prstGeom>
        </p:spPr>
        <p:txBody>
          <a:bodyPr/>
          <a:lstStyle/>
          <a:p>
            <a:pPr defTabSz="1827977"/>
            <a:fld id="{48F63A3B-78C7-47BE-AE5E-E10140E04643}" type="slidenum">
              <a:rPr lang="en-US" sz="3599" smtClean="0">
                <a:solidFill>
                  <a:srgbClr val="FFFFFF"/>
                </a:solidFill>
              </a:rPr>
              <a:pPr defTabSz="1827977"/>
              <a:t>‹#›</a:t>
            </a:fld>
            <a:endParaRPr lang="en-US" sz="3599" dirty="0">
              <a:solidFill>
                <a:srgbClr val="FFFFFF"/>
              </a:solidFill>
            </a:endParaRPr>
          </a:p>
        </p:txBody>
      </p:sp>
    </p:spTree>
    <p:extLst>
      <p:ext uri="{BB962C8B-B14F-4D97-AF65-F5344CB8AC3E}">
        <p14:creationId xmlns:p14="http://schemas.microsoft.com/office/powerpoint/2010/main" val="2605274217"/>
      </p:ext>
    </p:extLst>
  </p:cSld>
  <p:clrMapOvr>
    <a:masterClrMapping/>
  </p:clrMapOvr>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5965" y="730253"/>
            <a:ext cx="21025723" cy="2651126"/>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1675964" y="12712703"/>
            <a:ext cx="5484971" cy="730250"/>
          </a:xfrm>
          <a:prstGeom prst="rect">
            <a:avLst/>
          </a:prstGeom>
        </p:spPr>
        <p:txBody>
          <a:bodyPr/>
          <a:lstStyle/>
          <a:p>
            <a:pPr defTabSz="1827977"/>
            <a:fld id="{C764DE79-268F-4C1A-8933-263129D2AF90}" type="datetimeFigureOut">
              <a:rPr lang="en-US" sz="3599" smtClean="0">
                <a:solidFill>
                  <a:srgbClr val="FFFFFF"/>
                </a:solidFill>
              </a:rPr>
              <a:pPr defTabSz="1827977"/>
              <a:t>7/13/2018</a:t>
            </a:fld>
            <a:endParaRPr lang="en-US" sz="3599" dirty="0">
              <a:solidFill>
                <a:srgbClr val="FFFFFF"/>
              </a:solidFill>
            </a:endParaRPr>
          </a:p>
        </p:txBody>
      </p:sp>
      <p:sp>
        <p:nvSpPr>
          <p:cNvPr id="4" name="Footer Placeholder 3"/>
          <p:cNvSpPr>
            <a:spLocks noGrp="1"/>
          </p:cNvSpPr>
          <p:nvPr>
            <p:ph type="ftr" sz="quarter" idx="11"/>
          </p:nvPr>
        </p:nvSpPr>
        <p:spPr>
          <a:xfrm>
            <a:off x="8075098" y="12712703"/>
            <a:ext cx="8227457" cy="730250"/>
          </a:xfrm>
          <a:prstGeom prst="rect">
            <a:avLst/>
          </a:prstGeom>
        </p:spPr>
        <p:txBody>
          <a:bodyPr/>
          <a:lstStyle/>
          <a:p>
            <a:pPr defTabSz="1827977"/>
            <a:endParaRPr lang="en-US" sz="3599" dirty="0">
              <a:solidFill>
                <a:srgbClr val="FFFFFF"/>
              </a:solidFill>
            </a:endParaRPr>
          </a:p>
        </p:txBody>
      </p:sp>
      <p:sp>
        <p:nvSpPr>
          <p:cNvPr id="5" name="Slide Number Placeholder 4"/>
          <p:cNvSpPr>
            <a:spLocks noGrp="1"/>
          </p:cNvSpPr>
          <p:nvPr>
            <p:ph type="sldNum" sz="quarter" idx="12"/>
          </p:nvPr>
        </p:nvSpPr>
        <p:spPr>
          <a:xfrm>
            <a:off x="17216715" y="12712703"/>
            <a:ext cx="5484971" cy="730250"/>
          </a:xfrm>
          <a:prstGeom prst="rect">
            <a:avLst/>
          </a:prstGeom>
        </p:spPr>
        <p:txBody>
          <a:bodyPr/>
          <a:lstStyle/>
          <a:p>
            <a:pPr defTabSz="1827977"/>
            <a:fld id="{48F63A3B-78C7-47BE-AE5E-E10140E04643}" type="slidenum">
              <a:rPr lang="en-US" sz="3599" smtClean="0">
                <a:solidFill>
                  <a:srgbClr val="FFFFFF"/>
                </a:solidFill>
              </a:rPr>
              <a:pPr defTabSz="1827977"/>
              <a:t>‹#›</a:t>
            </a:fld>
            <a:endParaRPr lang="en-US" sz="3599" dirty="0">
              <a:solidFill>
                <a:srgbClr val="FFFFFF"/>
              </a:solidFill>
            </a:endParaRPr>
          </a:p>
        </p:txBody>
      </p:sp>
    </p:spTree>
    <p:extLst>
      <p:ext uri="{BB962C8B-B14F-4D97-AF65-F5344CB8AC3E}">
        <p14:creationId xmlns:p14="http://schemas.microsoft.com/office/powerpoint/2010/main" val="1311058093"/>
      </p:ext>
    </p:extLst>
  </p:cSld>
  <p:clrMapOvr>
    <a:masterClrMapping/>
  </p:clrMapOvr>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5964" y="12712703"/>
            <a:ext cx="5484971" cy="730250"/>
          </a:xfrm>
          <a:prstGeom prst="rect">
            <a:avLst/>
          </a:prstGeom>
        </p:spPr>
        <p:txBody>
          <a:bodyPr/>
          <a:lstStyle/>
          <a:p>
            <a:pPr defTabSz="1827977"/>
            <a:fld id="{C764DE79-268F-4C1A-8933-263129D2AF90}" type="datetimeFigureOut">
              <a:rPr lang="en-US" sz="3599" smtClean="0">
                <a:solidFill>
                  <a:srgbClr val="FFFFFF"/>
                </a:solidFill>
              </a:rPr>
              <a:pPr defTabSz="1827977"/>
              <a:t>7/13/2018</a:t>
            </a:fld>
            <a:endParaRPr lang="en-US" sz="3599" dirty="0">
              <a:solidFill>
                <a:srgbClr val="FFFFFF"/>
              </a:solidFill>
            </a:endParaRPr>
          </a:p>
        </p:txBody>
      </p:sp>
      <p:sp>
        <p:nvSpPr>
          <p:cNvPr id="3" name="Footer Placeholder 2"/>
          <p:cNvSpPr>
            <a:spLocks noGrp="1"/>
          </p:cNvSpPr>
          <p:nvPr>
            <p:ph type="ftr" sz="quarter" idx="11"/>
          </p:nvPr>
        </p:nvSpPr>
        <p:spPr>
          <a:xfrm>
            <a:off x="8075098" y="12712703"/>
            <a:ext cx="8227457" cy="730250"/>
          </a:xfrm>
          <a:prstGeom prst="rect">
            <a:avLst/>
          </a:prstGeom>
        </p:spPr>
        <p:txBody>
          <a:bodyPr/>
          <a:lstStyle/>
          <a:p>
            <a:pPr defTabSz="1827977"/>
            <a:endParaRPr lang="en-US" sz="3599" dirty="0">
              <a:solidFill>
                <a:srgbClr val="FFFFFF"/>
              </a:solidFill>
            </a:endParaRPr>
          </a:p>
        </p:txBody>
      </p:sp>
      <p:sp>
        <p:nvSpPr>
          <p:cNvPr id="4" name="Slide Number Placeholder 3"/>
          <p:cNvSpPr>
            <a:spLocks noGrp="1"/>
          </p:cNvSpPr>
          <p:nvPr>
            <p:ph type="sldNum" sz="quarter" idx="12"/>
          </p:nvPr>
        </p:nvSpPr>
        <p:spPr>
          <a:xfrm>
            <a:off x="17216715" y="12712703"/>
            <a:ext cx="5484971" cy="730250"/>
          </a:xfrm>
          <a:prstGeom prst="rect">
            <a:avLst/>
          </a:prstGeom>
        </p:spPr>
        <p:txBody>
          <a:bodyPr/>
          <a:lstStyle/>
          <a:p>
            <a:pPr defTabSz="1827977"/>
            <a:fld id="{48F63A3B-78C7-47BE-AE5E-E10140E04643}" type="slidenum">
              <a:rPr lang="en-US" sz="3599" smtClean="0">
                <a:solidFill>
                  <a:srgbClr val="FFFFFF"/>
                </a:solidFill>
              </a:rPr>
              <a:pPr defTabSz="1827977"/>
              <a:t>‹#›</a:t>
            </a:fld>
            <a:endParaRPr lang="en-US" sz="3599" dirty="0">
              <a:solidFill>
                <a:srgbClr val="FFFFFF"/>
              </a:solidFill>
            </a:endParaRPr>
          </a:p>
        </p:txBody>
      </p:sp>
    </p:spTree>
    <p:extLst>
      <p:ext uri="{BB962C8B-B14F-4D97-AF65-F5344CB8AC3E}">
        <p14:creationId xmlns:p14="http://schemas.microsoft.com/office/powerpoint/2010/main" val="16377492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42" y="914400"/>
            <a:ext cx="7862426" cy="3200400"/>
          </a:xfrm>
          <a:prstGeom prst="rect">
            <a:avLst/>
          </a:prstGeom>
        </p:spPr>
        <p:txBody>
          <a:bodyPr anchor="b"/>
          <a:lstStyle>
            <a:lvl1pPr>
              <a:defRPr sz="6396"/>
            </a:lvl1pPr>
          </a:lstStyle>
          <a:p>
            <a:r>
              <a:rPr lang="en-US"/>
              <a:t>Click to edit Master title style</a:t>
            </a:r>
            <a:endParaRPr lang="en-US" dirty="0"/>
          </a:p>
        </p:txBody>
      </p:sp>
      <p:sp>
        <p:nvSpPr>
          <p:cNvPr id="3" name="Content Placeholder 2"/>
          <p:cNvSpPr>
            <a:spLocks noGrp="1"/>
          </p:cNvSpPr>
          <p:nvPr>
            <p:ph idx="1"/>
          </p:nvPr>
        </p:nvSpPr>
        <p:spPr>
          <a:xfrm>
            <a:off x="10363677" y="1974853"/>
            <a:ext cx="12341185" cy="9747250"/>
          </a:xfrm>
        </p:spPr>
        <p:txBody>
          <a:bodyPr/>
          <a:lstStyle>
            <a:lvl1pPr>
              <a:defRPr sz="6396"/>
            </a:lvl1pPr>
            <a:lvl2pPr>
              <a:defRPr sz="5599"/>
            </a:lvl2pPr>
            <a:lvl3pPr>
              <a:defRPr sz="4799"/>
            </a:lvl3pPr>
            <a:lvl4pPr>
              <a:defRPr sz="3999"/>
            </a:lvl4pPr>
            <a:lvl5pPr>
              <a:defRPr sz="3999"/>
            </a:lvl5pPr>
            <a:lvl6pPr>
              <a:defRPr sz="3999"/>
            </a:lvl6pPr>
            <a:lvl7pPr>
              <a:defRPr sz="3999"/>
            </a:lvl7pPr>
            <a:lvl8pPr>
              <a:defRPr sz="3999"/>
            </a:lvl8pPr>
            <a:lvl9pPr>
              <a:defRPr sz="3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142" y="4114800"/>
            <a:ext cx="7862426" cy="7623176"/>
          </a:xfrm>
        </p:spPr>
        <p:txBody>
          <a:bodyPr/>
          <a:lstStyle>
            <a:lvl1pPr marL="0" indent="0">
              <a:buNone/>
              <a:defRPr sz="3199"/>
            </a:lvl1pPr>
            <a:lvl2pPr marL="913943" indent="0">
              <a:buNone/>
              <a:defRPr sz="2799"/>
            </a:lvl2pPr>
            <a:lvl3pPr marL="1827887" indent="0">
              <a:buNone/>
              <a:defRPr sz="2399"/>
            </a:lvl3pPr>
            <a:lvl4pPr marL="2741828" indent="0">
              <a:buNone/>
              <a:defRPr sz="2000"/>
            </a:lvl4pPr>
            <a:lvl5pPr marL="3655772" indent="0">
              <a:buNone/>
              <a:defRPr sz="2000"/>
            </a:lvl5pPr>
            <a:lvl6pPr marL="4569715" indent="0">
              <a:buNone/>
              <a:defRPr sz="2000"/>
            </a:lvl6pPr>
            <a:lvl7pPr marL="5483657" indent="0">
              <a:buNone/>
              <a:defRPr sz="2000"/>
            </a:lvl7pPr>
            <a:lvl8pPr marL="6397600" indent="0">
              <a:buNone/>
              <a:defRPr sz="2000"/>
            </a:lvl8pPr>
            <a:lvl9pPr marL="7311544" indent="0">
              <a:buNone/>
              <a:defRPr sz="2000"/>
            </a:lvl9pPr>
          </a:lstStyle>
          <a:p>
            <a:pPr lvl="0"/>
            <a:r>
              <a:rPr lang="en-US"/>
              <a:t>Click to edit Master text styles</a:t>
            </a:r>
          </a:p>
        </p:txBody>
      </p:sp>
      <p:sp>
        <p:nvSpPr>
          <p:cNvPr id="5" name="Date Placeholder 4"/>
          <p:cNvSpPr>
            <a:spLocks noGrp="1"/>
          </p:cNvSpPr>
          <p:nvPr>
            <p:ph type="dt" sz="half" idx="10"/>
          </p:nvPr>
        </p:nvSpPr>
        <p:spPr>
          <a:xfrm>
            <a:off x="1675964" y="12712703"/>
            <a:ext cx="5484971" cy="730250"/>
          </a:xfrm>
          <a:prstGeom prst="rect">
            <a:avLst/>
          </a:prstGeom>
        </p:spPr>
        <p:txBody>
          <a:bodyPr/>
          <a:lstStyle/>
          <a:p>
            <a:pPr defTabSz="1827977"/>
            <a:fld id="{C764DE79-268F-4C1A-8933-263129D2AF90}" type="datetimeFigureOut">
              <a:rPr lang="en-US" sz="3599" smtClean="0">
                <a:solidFill>
                  <a:srgbClr val="FFFFFF"/>
                </a:solidFill>
              </a:rPr>
              <a:pPr defTabSz="1827977"/>
              <a:t>7/13/2018</a:t>
            </a:fld>
            <a:endParaRPr lang="en-US" sz="3599" dirty="0">
              <a:solidFill>
                <a:srgbClr val="FFFFFF"/>
              </a:solidFill>
            </a:endParaRPr>
          </a:p>
        </p:txBody>
      </p:sp>
      <p:sp>
        <p:nvSpPr>
          <p:cNvPr id="6" name="Footer Placeholder 5"/>
          <p:cNvSpPr>
            <a:spLocks noGrp="1"/>
          </p:cNvSpPr>
          <p:nvPr>
            <p:ph type="ftr" sz="quarter" idx="11"/>
          </p:nvPr>
        </p:nvSpPr>
        <p:spPr>
          <a:xfrm>
            <a:off x="8075098" y="12712703"/>
            <a:ext cx="8227457" cy="730250"/>
          </a:xfrm>
          <a:prstGeom prst="rect">
            <a:avLst/>
          </a:prstGeom>
        </p:spPr>
        <p:txBody>
          <a:bodyPr/>
          <a:lstStyle/>
          <a:p>
            <a:pPr defTabSz="1827977"/>
            <a:endParaRPr lang="en-US" sz="3599" dirty="0">
              <a:solidFill>
                <a:srgbClr val="FFFFFF"/>
              </a:solidFill>
            </a:endParaRPr>
          </a:p>
        </p:txBody>
      </p:sp>
      <p:sp>
        <p:nvSpPr>
          <p:cNvPr id="7" name="Slide Number Placeholder 6"/>
          <p:cNvSpPr>
            <a:spLocks noGrp="1"/>
          </p:cNvSpPr>
          <p:nvPr>
            <p:ph type="sldNum" sz="quarter" idx="12"/>
          </p:nvPr>
        </p:nvSpPr>
        <p:spPr>
          <a:xfrm>
            <a:off x="17216715" y="12712703"/>
            <a:ext cx="5484971" cy="730250"/>
          </a:xfrm>
          <a:prstGeom prst="rect">
            <a:avLst/>
          </a:prstGeom>
        </p:spPr>
        <p:txBody>
          <a:bodyPr/>
          <a:lstStyle/>
          <a:p>
            <a:pPr defTabSz="1827977"/>
            <a:fld id="{48F63A3B-78C7-47BE-AE5E-E10140E04643}" type="slidenum">
              <a:rPr lang="en-US" sz="3599" smtClean="0">
                <a:solidFill>
                  <a:srgbClr val="FFFFFF"/>
                </a:solidFill>
              </a:rPr>
              <a:pPr defTabSz="1827977"/>
              <a:t>‹#›</a:t>
            </a:fld>
            <a:endParaRPr lang="en-US" sz="3599" dirty="0">
              <a:solidFill>
                <a:srgbClr val="FFFFFF"/>
              </a:solidFill>
            </a:endParaRPr>
          </a:p>
        </p:txBody>
      </p:sp>
    </p:spTree>
    <p:extLst>
      <p:ext uri="{BB962C8B-B14F-4D97-AF65-F5344CB8AC3E}">
        <p14:creationId xmlns:p14="http://schemas.microsoft.com/office/powerpoint/2010/main" val="213807885"/>
      </p:ext>
    </p:extLst>
  </p:cSld>
  <p:clrMapOvr>
    <a:masterClrMapping/>
  </p:clrMapOvr>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42" y="914400"/>
            <a:ext cx="7862426" cy="3200400"/>
          </a:xfrm>
          <a:prstGeom prst="rect">
            <a:avLst/>
          </a:prstGeom>
        </p:spPr>
        <p:txBody>
          <a:bodyPr anchor="b"/>
          <a:lstStyle>
            <a:lvl1pPr>
              <a:defRPr sz="6396"/>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3677" y="1974853"/>
            <a:ext cx="12341185" cy="9747250"/>
          </a:xfrm>
        </p:spPr>
        <p:txBody>
          <a:bodyPr anchor="t"/>
          <a:lstStyle>
            <a:lvl1pPr marL="0" indent="0">
              <a:buNone/>
              <a:defRPr sz="6396"/>
            </a:lvl1pPr>
            <a:lvl2pPr marL="913943" indent="0">
              <a:buNone/>
              <a:defRPr sz="5599"/>
            </a:lvl2pPr>
            <a:lvl3pPr marL="1827887" indent="0">
              <a:buNone/>
              <a:defRPr sz="4799"/>
            </a:lvl3pPr>
            <a:lvl4pPr marL="2741828" indent="0">
              <a:buNone/>
              <a:defRPr sz="3999"/>
            </a:lvl4pPr>
            <a:lvl5pPr marL="3655772" indent="0">
              <a:buNone/>
              <a:defRPr sz="3999"/>
            </a:lvl5pPr>
            <a:lvl6pPr marL="4569715" indent="0">
              <a:buNone/>
              <a:defRPr sz="3999"/>
            </a:lvl6pPr>
            <a:lvl7pPr marL="5483657" indent="0">
              <a:buNone/>
              <a:defRPr sz="3999"/>
            </a:lvl7pPr>
            <a:lvl8pPr marL="6397600" indent="0">
              <a:buNone/>
              <a:defRPr sz="3999"/>
            </a:lvl8pPr>
            <a:lvl9pPr marL="7311544" indent="0">
              <a:buNone/>
              <a:defRPr sz="3999"/>
            </a:lvl9pPr>
          </a:lstStyle>
          <a:p>
            <a:r>
              <a:rPr lang="en-US" dirty="0"/>
              <a:t>Drag picture to placeholder or click icon to add</a:t>
            </a:r>
          </a:p>
        </p:txBody>
      </p:sp>
      <p:sp>
        <p:nvSpPr>
          <p:cNvPr id="4" name="Text Placeholder 3"/>
          <p:cNvSpPr>
            <a:spLocks noGrp="1"/>
          </p:cNvSpPr>
          <p:nvPr>
            <p:ph type="body" sz="half" idx="2"/>
          </p:nvPr>
        </p:nvSpPr>
        <p:spPr>
          <a:xfrm>
            <a:off x="1679142" y="4114800"/>
            <a:ext cx="7862426" cy="7623176"/>
          </a:xfrm>
        </p:spPr>
        <p:txBody>
          <a:bodyPr/>
          <a:lstStyle>
            <a:lvl1pPr marL="0" indent="0">
              <a:buNone/>
              <a:defRPr sz="3199"/>
            </a:lvl1pPr>
            <a:lvl2pPr marL="913943" indent="0">
              <a:buNone/>
              <a:defRPr sz="2799"/>
            </a:lvl2pPr>
            <a:lvl3pPr marL="1827887" indent="0">
              <a:buNone/>
              <a:defRPr sz="2399"/>
            </a:lvl3pPr>
            <a:lvl4pPr marL="2741828" indent="0">
              <a:buNone/>
              <a:defRPr sz="2000"/>
            </a:lvl4pPr>
            <a:lvl5pPr marL="3655772" indent="0">
              <a:buNone/>
              <a:defRPr sz="2000"/>
            </a:lvl5pPr>
            <a:lvl6pPr marL="4569715" indent="0">
              <a:buNone/>
              <a:defRPr sz="2000"/>
            </a:lvl6pPr>
            <a:lvl7pPr marL="5483657" indent="0">
              <a:buNone/>
              <a:defRPr sz="2000"/>
            </a:lvl7pPr>
            <a:lvl8pPr marL="6397600" indent="0">
              <a:buNone/>
              <a:defRPr sz="2000"/>
            </a:lvl8pPr>
            <a:lvl9pPr marL="7311544" indent="0">
              <a:buNone/>
              <a:defRPr sz="2000"/>
            </a:lvl9pPr>
          </a:lstStyle>
          <a:p>
            <a:pPr lvl="0"/>
            <a:r>
              <a:rPr lang="en-US"/>
              <a:t>Click to edit Master text styles</a:t>
            </a:r>
          </a:p>
        </p:txBody>
      </p:sp>
      <p:sp>
        <p:nvSpPr>
          <p:cNvPr id="5" name="Date Placeholder 4"/>
          <p:cNvSpPr>
            <a:spLocks noGrp="1"/>
          </p:cNvSpPr>
          <p:nvPr>
            <p:ph type="dt" sz="half" idx="10"/>
          </p:nvPr>
        </p:nvSpPr>
        <p:spPr>
          <a:xfrm>
            <a:off x="1675964" y="12712703"/>
            <a:ext cx="5484971" cy="730250"/>
          </a:xfrm>
          <a:prstGeom prst="rect">
            <a:avLst/>
          </a:prstGeom>
        </p:spPr>
        <p:txBody>
          <a:bodyPr/>
          <a:lstStyle/>
          <a:p>
            <a:pPr defTabSz="1827977"/>
            <a:fld id="{C764DE79-268F-4C1A-8933-263129D2AF90}" type="datetimeFigureOut">
              <a:rPr lang="en-US" sz="3599" smtClean="0">
                <a:solidFill>
                  <a:srgbClr val="FFFFFF"/>
                </a:solidFill>
              </a:rPr>
              <a:pPr defTabSz="1827977"/>
              <a:t>7/13/2018</a:t>
            </a:fld>
            <a:endParaRPr lang="en-US" sz="3599" dirty="0">
              <a:solidFill>
                <a:srgbClr val="FFFFFF"/>
              </a:solidFill>
            </a:endParaRPr>
          </a:p>
        </p:txBody>
      </p:sp>
      <p:sp>
        <p:nvSpPr>
          <p:cNvPr id="6" name="Footer Placeholder 5"/>
          <p:cNvSpPr>
            <a:spLocks noGrp="1"/>
          </p:cNvSpPr>
          <p:nvPr>
            <p:ph type="ftr" sz="quarter" idx="11"/>
          </p:nvPr>
        </p:nvSpPr>
        <p:spPr>
          <a:xfrm>
            <a:off x="8075098" y="12712703"/>
            <a:ext cx="8227457" cy="730250"/>
          </a:xfrm>
          <a:prstGeom prst="rect">
            <a:avLst/>
          </a:prstGeom>
        </p:spPr>
        <p:txBody>
          <a:bodyPr/>
          <a:lstStyle/>
          <a:p>
            <a:pPr defTabSz="1827977"/>
            <a:endParaRPr lang="en-US" sz="3599" dirty="0">
              <a:solidFill>
                <a:srgbClr val="FFFFFF"/>
              </a:solidFill>
            </a:endParaRPr>
          </a:p>
        </p:txBody>
      </p:sp>
      <p:sp>
        <p:nvSpPr>
          <p:cNvPr id="7" name="Slide Number Placeholder 6"/>
          <p:cNvSpPr>
            <a:spLocks noGrp="1"/>
          </p:cNvSpPr>
          <p:nvPr>
            <p:ph type="sldNum" sz="quarter" idx="12"/>
          </p:nvPr>
        </p:nvSpPr>
        <p:spPr>
          <a:xfrm>
            <a:off x="17216715" y="12712703"/>
            <a:ext cx="5484971" cy="730250"/>
          </a:xfrm>
          <a:prstGeom prst="rect">
            <a:avLst/>
          </a:prstGeom>
        </p:spPr>
        <p:txBody>
          <a:bodyPr/>
          <a:lstStyle/>
          <a:p>
            <a:pPr defTabSz="1827977"/>
            <a:fld id="{48F63A3B-78C7-47BE-AE5E-E10140E04643}" type="slidenum">
              <a:rPr lang="en-US" sz="3599" smtClean="0">
                <a:solidFill>
                  <a:srgbClr val="FFFFFF"/>
                </a:solidFill>
              </a:rPr>
              <a:pPr defTabSz="1827977"/>
              <a:t>‹#›</a:t>
            </a:fld>
            <a:endParaRPr lang="en-US" sz="3599" dirty="0">
              <a:solidFill>
                <a:srgbClr val="FFFFFF"/>
              </a:solidFill>
            </a:endParaRPr>
          </a:p>
        </p:txBody>
      </p:sp>
    </p:spTree>
    <p:extLst>
      <p:ext uri="{BB962C8B-B14F-4D97-AF65-F5344CB8AC3E}">
        <p14:creationId xmlns:p14="http://schemas.microsoft.com/office/powerpoint/2010/main" val="616536714"/>
      </p:ext>
    </p:extLst>
  </p:cSld>
  <p:clrMapOvr>
    <a:masterClrMapping/>
  </p:clrMapOvr>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5965" y="730253"/>
            <a:ext cx="21025723" cy="2651126"/>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675964" y="12712703"/>
            <a:ext cx="5484971" cy="730250"/>
          </a:xfrm>
          <a:prstGeom prst="rect">
            <a:avLst/>
          </a:prstGeom>
        </p:spPr>
        <p:txBody>
          <a:bodyPr/>
          <a:lstStyle/>
          <a:p>
            <a:pPr defTabSz="1827977"/>
            <a:fld id="{C764DE79-268F-4C1A-8933-263129D2AF90}" type="datetimeFigureOut">
              <a:rPr lang="en-US" sz="3599" smtClean="0">
                <a:solidFill>
                  <a:srgbClr val="FFFFFF"/>
                </a:solidFill>
              </a:rPr>
              <a:pPr defTabSz="1827977"/>
              <a:t>7/13/2018</a:t>
            </a:fld>
            <a:endParaRPr lang="en-US" sz="3599" dirty="0">
              <a:solidFill>
                <a:srgbClr val="FFFFFF"/>
              </a:solidFill>
            </a:endParaRPr>
          </a:p>
        </p:txBody>
      </p:sp>
      <p:sp>
        <p:nvSpPr>
          <p:cNvPr id="5" name="Footer Placeholder 4"/>
          <p:cNvSpPr>
            <a:spLocks noGrp="1"/>
          </p:cNvSpPr>
          <p:nvPr>
            <p:ph type="ftr" sz="quarter" idx="11"/>
          </p:nvPr>
        </p:nvSpPr>
        <p:spPr>
          <a:xfrm>
            <a:off x="8075098" y="12712703"/>
            <a:ext cx="8227457" cy="730250"/>
          </a:xfrm>
          <a:prstGeom prst="rect">
            <a:avLst/>
          </a:prstGeom>
        </p:spPr>
        <p:txBody>
          <a:bodyPr/>
          <a:lstStyle/>
          <a:p>
            <a:pPr defTabSz="1827977"/>
            <a:endParaRPr lang="en-US" sz="3599" dirty="0">
              <a:solidFill>
                <a:srgbClr val="FFFFFF"/>
              </a:solidFill>
            </a:endParaRPr>
          </a:p>
        </p:txBody>
      </p:sp>
      <p:sp>
        <p:nvSpPr>
          <p:cNvPr id="6" name="Slide Number Placeholder 5"/>
          <p:cNvSpPr>
            <a:spLocks noGrp="1"/>
          </p:cNvSpPr>
          <p:nvPr>
            <p:ph type="sldNum" sz="quarter" idx="12"/>
          </p:nvPr>
        </p:nvSpPr>
        <p:spPr>
          <a:xfrm>
            <a:off x="17216715" y="12712703"/>
            <a:ext cx="5484971" cy="730250"/>
          </a:xfrm>
          <a:prstGeom prst="rect">
            <a:avLst/>
          </a:prstGeom>
        </p:spPr>
        <p:txBody>
          <a:bodyPr/>
          <a:lstStyle/>
          <a:p>
            <a:pPr defTabSz="1827977"/>
            <a:fld id="{48F63A3B-78C7-47BE-AE5E-E10140E04643}" type="slidenum">
              <a:rPr lang="en-US" sz="3599" smtClean="0">
                <a:solidFill>
                  <a:srgbClr val="FFFFFF"/>
                </a:solidFill>
              </a:rPr>
              <a:pPr defTabSz="1827977"/>
              <a:t>‹#›</a:t>
            </a:fld>
            <a:endParaRPr lang="en-US" sz="3599" dirty="0">
              <a:solidFill>
                <a:srgbClr val="FFFFFF"/>
              </a:solidFill>
            </a:endParaRPr>
          </a:p>
        </p:txBody>
      </p:sp>
    </p:spTree>
    <p:extLst>
      <p:ext uri="{BB962C8B-B14F-4D97-AF65-F5344CB8AC3E}">
        <p14:creationId xmlns:p14="http://schemas.microsoft.com/office/powerpoint/2010/main" val="2895069794"/>
      </p:ext>
    </p:extLst>
  </p:cSld>
  <p:clrMapOvr>
    <a:masterClrMapping/>
  </p:clrMapOvr>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5256" y="730250"/>
            <a:ext cx="5256431" cy="11623676"/>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5963" y="730250"/>
            <a:ext cx="15464572"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675964" y="12712703"/>
            <a:ext cx="5484971" cy="730250"/>
          </a:xfrm>
          <a:prstGeom prst="rect">
            <a:avLst/>
          </a:prstGeom>
        </p:spPr>
        <p:txBody>
          <a:bodyPr/>
          <a:lstStyle/>
          <a:p>
            <a:pPr defTabSz="1827977"/>
            <a:fld id="{C764DE79-268F-4C1A-8933-263129D2AF90}" type="datetimeFigureOut">
              <a:rPr lang="en-US" sz="3599" smtClean="0">
                <a:solidFill>
                  <a:srgbClr val="FFFFFF"/>
                </a:solidFill>
              </a:rPr>
              <a:pPr defTabSz="1827977"/>
              <a:t>7/13/2018</a:t>
            </a:fld>
            <a:endParaRPr lang="en-US" sz="3599" dirty="0">
              <a:solidFill>
                <a:srgbClr val="FFFFFF"/>
              </a:solidFill>
            </a:endParaRPr>
          </a:p>
        </p:txBody>
      </p:sp>
      <p:sp>
        <p:nvSpPr>
          <p:cNvPr id="5" name="Footer Placeholder 4"/>
          <p:cNvSpPr>
            <a:spLocks noGrp="1"/>
          </p:cNvSpPr>
          <p:nvPr>
            <p:ph type="ftr" sz="quarter" idx="11"/>
          </p:nvPr>
        </p:nvSpPr>
        <p:spPr>
          <a:xfrm>
            <a:off x="8075098" y="12712703"/>
            <a:ext cx="8227457" cy="730250"/>
          </a:xfrm>
          <a:prstGeom prst="rect">
            <a:avLst/>
          </a:prstGeom>
        </p:spPr>
        <p:txBody>
          <a:bodyPr/>
          <a:lstStyle/>
          <a:p>
            <a:pPr defTabSz="1827977"/>
            <a:endParaRPr lang="en-US" sz="3599" dirty="0">
              <a:solidFill>
                <a:srgbClr val="FFFFFF"/>
              </a:solidFill>
            </a:endParaRPr>
          </a:p>
        </p:txBody>
      </p:sp>
      <p:sp>
        <p:nvSpPr>
          <p:cNvPr id="6" name="Slide Number Placeholder 5"/>
          <p:cNvSpPr>
            <a:spLocks noGrp="1"/>
          </p:cNvSpPr>
          <p:nvPr>
            <p:ph type="sldNum" sz="quarter" idx="12"/>
          </p:nvPr>
        </p:nvSpPr>
        <p:spPr>
          <a:xfrm>
            <a:off x="17216715" y="12712703"/>
            <a:ext cx="5484971" cy="730250"/>
          </a:xfrm>
          <a:prstGeom prst="rect">
            <a:avLst/>
          </a:prstGeom>
        </p:spPr>
        <p:txBody>
          <a:bodyPr/>
          <a:lstStyle/>
          <a:p>
            <a:pPr defTabSz="1827977"/>
            <a:fld id="{48F63A3B-78C7-47BE-AE5E-E10140E04643}" type="slidenum">
              <a:rPr lang="en-US" sz="3599" smtClean="0">
                <a:solidFill>
                  <a:srgbClr val="FFFFFF"/>
                </a:solidFill>
              </a:rPr>
              <a:pPr defTabSz="1827977"/>
              <a:t>‹#›</a:t>
            </a:fld>
            <a:endParaRPr lang="en-US" sz="3599" dirty="0">
              <a:solidFill>
                <a:srgbClr val="FFFFFF"/>
              </a:solidFill>
            </a:endParaRPr>
          </a:p>
        </p:txBody>
      </p:sp>
    </p:spTree>
    <p:extLst>
      <p:ext uri="{BB962C8B-B14F-4D97-AF65-F5344CB8AC3E}">
        <p14:creationId xmlns:p14="http://schemas.microsoft.com/office/powerpoint/2010/main" val="233618143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40" y="914400"/>
            <a:ext cx="7862426" cy="3200400"/>
          </a:xfrm>
          <a:prstGeom prst="rect">
            <a:avLst/>
          </a:prstGeom>
        </p:spPr>
        <p:txBody>
          <a:bodyPr anchor="b"/>
          <a:lstStyle>
            <a:lvl1pPr>
              <a:defRPr sz="6398"/>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3677" y="1974851"/>
            <a:ext cx="12341185" cy="9747250"/>
          </a:xfrm>
        </p:spPr>
        <p:txBody>
          <a:bodyPr anchor="t"/>
          <a:lstStyle>
            <a:lvl1pPr marL="0" indent="0">
              <a:buNone/>
              <a:defRPr sz="6398"/>
            </a:lvl1pPr>
            <a:lvl2pPr marL="914171" indent="0">
              <a:buNone/>
              <a:defRPr sz="5599"/>
            </a:lvl2pPr>
            <a:lvl3pPr marL="1828343" indent="0">
              <a:buNone/>
              <a:defRPr sz="4799"/>
            </a:lvl3pPr>
            <a:lvl4pPr marL="2742514" indent="0">
              <a:buNone/>
              <a:defRPr sz="3999"/>
            </a:lvl4pPr>
            <a:lvl5pPr marL="3656686" indent="0">
              <a:buNone/>
              <a:defRPr sz="3999"/>
            </a:lvl5pPr>
            <a:lvl6pPr marL="4570857" indent="0">
              <a:buNone/>
              <a:defRPr sz="3999"/>
            </a:lvl6pPr>
            <a:lvl7pPr marL="5485028" indent="0">
              <a:buNone/>
              <a:defRPr sz="3999"/>
            </a:lvl7pPr>
            <a:lvl8pPr marL="6399200" indent="0">
              <a:buNone/>
              <a:defRPr sz="3999"/>
            </a:lvl8pPr>
            <a:lvl9pPr marL="7313371" indent="0">
              <a:buNone/>
              <a:defRPr sz="3999"/>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Click to edit Master text styles</a:t>
            </a:r>
          </a:p>
        </p:txBody>
      </p:sp>
      <p:sp>
        <p:nvSpPr>
          <p:cNvPr id="5" name="Date Placeholder 4"/>
          <p:cNvSpPr>
            <a:spLocks noGrp="1"/>
          </p:cNvSpPr>
          <p:nvPr>
            <p:ph type="dt" sz="half" idx="10"/>
          </p:nvPr>
        </p:nvSpPr>
        <p:spPr>
          <a:xfrm>
            <a:off x="1675964" y="12712701"/>
            <a:ext cx="5484971" cy="730250"/>
          </a:xfrm>
          <a:prstGeom prst="rect">
            <a:avLst/>
          </a:prstGeom>
        </p:spPr>
        <p:txBody>
          <a:bodyPr/>
          <a:lstStyle/>
          <a:p>
            <a:fld id="{C764DE79-268F-4C1A-8933-263129D2AF90}" type="datetimeFigureOut">
              <a:rPr lang="en-US" dirty="0"/>
              <a:t>7/13/2018</a:t>
            </a:fld>
            <a:endParaRPr lang="en-US" dirty="0"/>
          </a:p>
        </p:txBody>
      </p:sp>
      <p:sp>
        <p:nvSpPr>
          <p:cNvPr id="6" name="Footer Placeholder 5"/>
          <p:cNvSpPr>
            <a:spLocks noGrp="1"/>
          </p:cNvSpPr>
          <p:nvPr>
            <p:ph type="ftr" sz="quarter" idx="11"/>
          </p:nvPr>
        </p:nvSpPr>
        <p:spPr>
          <a:xfrm>
            <a:off x="8075097" y="12712701"/>
            <a:ext cx="8227457" cy="730250"/>
          </a:xfrm>
          <a:prstGeom prst="rect">
            <a:avLst/>
          </a:prstGeom>
        </p:spPr>
        <p:txBody>
          <a:bodyPr/>
          <a:lstStyle/>
          <a:p>
            <a:endParaRPr lang="en-US" dirty="0"/>
          </a:p>
        </p:txBody>
      </p:sp>
      <p:sp>
        <p:nvSpPr>
          <p:cNvPr id="7" name="Slide Number Placeholder 6"/>
          <p:cNvSpPr>
            <a:spLocks noGrp="1"/>
          </p:cNvSpPr>
          <p:nvPr>
            <p:ph type="sldNum" sz="quarter" idx="12"/>
          </p:nvPr>
        </p:nvSpPr>
        <p:spPr>
          <a:xfrm>
            <a:off x="17216715" y="12712701"/>
            <a:ext cx="5484971" cy="730250"/>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6643309"/>
      </p:ext>
    </p:extLst>
  </p:cSld>
  <p:clrMapOvr>
    <a:masterClrMapping/>
  </p:clrMapOvr>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ig Image Placeholder">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48895" y="0"/>
            <a:ext cx="24426545" cy="13716000"/>
          </a:xfrm>
          <a:effectLst/>
        </p:spPr>
        <p:txBody>
          <a:bodyPr>
            <a:normAutofit/>
          </a:bodyPr>
          <a:lstStyle>
            <a:lvl1pPr marL="0" indent="0">
              <a:buNone/>
              <a:defRPr sz="4199">
                <a:ln>
                  <a:noFill/>
                </a:ln>
                <a:solidFill>
                  <a:schemeClr val="bg1">
                    <a:lumMod val="85000"/>
                  </a:schemeClr>
                </a:solidFill>
              </a:defRPr>
            </a:lvl1pPr>
          </a:lstStyle>
          <a:p>
            <a:endParaRPr lang="en-US" dirty="0"/>
          </a:p>
        </p:txBody>
      </p:sp>
      <p:sp>
        <p:nvSpPr>
          <p:cNvPr id="2" name="Rectangle 1"/>
          <p:cNvSpPr/>
          <p:nvPr userDrawn="1"/>
        </p:nvSpPr>
        <p:spPr>
          <a:xfrm>
            <a:off x="60620" y="12312505"/>
            <a:ext cx="4575176" cy="133970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827977"/>
            <a:endParaRPr lang="en-US" sz="3599" dirty="0">
              <a:solidFill>
                <a:srgbClr val="737572"/>
              </a:solidFill>
            </a:endParaRPr>
          </a:p>
        </p:txBody>
      </p:sp>
    </p:spTree>
    <p:extLst>
      <p:ext uri="{BB962C8B-B14F-4D97-AF65-F5344CB8AC3E}">
        <p14:creationId xmlns:p14="http://schemas.microsoft.com/office/powerpoint/2010/main" val="268602162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Big Image Placeholder">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12667863" y="2676266"/>
            <a:ext cx="10052052" cy="8462764"/>
          </a:xfrm>
          <a:effectLst/>
        </p:spPr>
        <p:txBody>
          <a:bodyPr>
            <a:normAutofit/>
          </a:bodyPr>
          <a:lstStyle>
            <a:lvl1pPr marL="0" indent="0">
              <a:buNone/>
              <a:defRPr sz="4199">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066461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New MacBook 2015">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7479107" y="3499556"/>
            <a:ext cx="9285379" cy="5853040"/>
          </a:xfrm>
          <a:solidFill>
            <a:schemeClr val="bg1">
              <a:lumMod val="95000"/>
            </a:schemeClr>
          </a:solidFill>
        </p:spPr>
        <p:txBody>
          <a:bodyPr>
            <a:normAutofit/>
          </a:bodyPr>
          <a:lstStyle>
            <a:lvl1pPr marL="0" indent="0">
              <a:buNone/>
              <a:defRPr sz="2799">
                <a:latin typeface="Lato Light"/>
                <a:cs typeface="Lato Light"/>
              </a:defRPr>
            </a:lvl1pPr>
          </a:lstStyle>
          <a:p>
            <a:endParaRPr lang="en-US" dirty="0"/>
          </a:p>
        </p:txBody>
      </p:sp>
      <p:sp>
        <p:nvSpPr>
          <p:cNvPr id="9" name="Picture Placeholder 2"/>
          <p:cNvSpPr>
            <a:spLocks noGrp="1"/>
          </p:cNvSpPr>
          <p:nvPr>
            <p:ph type="pic" sz="quarter" idx="12"/>
          </p:nvPr>
        </p:nvSpPr>
        <p:spPr>
          <a:xfrm>
            <a:off x="15706661" y="6286879"/>
            <a:ext cx="4331698" cy="2730486"/>
          </a:xfrm>
          <a:solidFill>
            <a:schemeClr val="bg1">
              <a:lumMod val="95000"/>
            </a:schemeClr>
          </a:solidFill>
        </p:spPr>
        <p:txBody>
          <a:bodyPr>
            <a:normAutofit/>
          </a:bodyPr>
          <a:lstStyle>
            <a:lvl1pPr marL="0" indent="0">
              <a:buNone/>
              <a:defRPr sz="2799">
                <a:latin typeface="Lato Light"/>
                <a:cs typeface="Lato Light"/>
              </a:defRPr>
            </a:lvl1pPr>
          </a:lstStyle>
          <a:p>
            <a:endParaRPr lang="en-US" dirty="0"/>
          </a:p>
        </p:txBody>
      </p:sp>
      <p:sp>
        <p:nvSpPr>
          <p:cNvPr id="10" name="Picture Placeholder 2"/>
          <p:cNvSpPr>
            <a:spLocks noGrp="1"/>
          </p:cNvSpPr>
          <p:nvPr>
            <p:ph type="pic" sz="quarter" idx="13"/>
          </p:nvPr>
        </p:nvSpPr>
        <p:spPr>
          <a:xfrm>
            <a:off x="3910896" y="6258657"/>
            <a:ext cx="4331698" cy="2730486"/>
          </a:xfrm>
          <a:solidFill>
            <a:schemeClr val="bg1">
              <a:lumMod val="95000"/>
            </a:schemeClr>
          </a:solidFill>
        </p:spPr>
        <p:txBody>
          <a:bodyPr>
            <a:normAutofit/>
          </a:bodyPr>
          <a:lstStyle>
            <a:lvl1pPr marL="0" indent="0">
              <a:buNone/>
              <a:defRPr sz="2799">
                <a:latin typeface="Lato Light"/>
                <a:cs typeface="Lato Light"/>
              </a:defRPr>
            </a:lvl1pPr>
          </a:lstStyle>
          <a:p>
            <a:endParaRPr lang="en-US" dirty="0"/>
          </a:p>
        </p:txBody>
      </p:sp>
    </p:spTree>
    <p:extLst>
      <p:ext uri="{BB962C8B-B14F-4D97-AF65-F5344CB8AC3E}">
        <p14:creationId xmlns:p14="http://schemas.microsoft.com/office/powerpoint/2010/main" val="26969333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ortfolio-2">
    <p:spTree>
      <p:nvGrpSpPr>
        <p:cNvPr id="1" name=""/>
        <p:cNvGrpSpPr/>
        <p:nvPr/>
      </p:nvGrpSpPr>
      <p:grpSpPr>
        <a:xfrm>
          <a:off x="0" y="0"/>
          <a:ext cx="0" cy="0"/>
          <a:chOff x="0" y="0"/>
          <a:chExt cx="0" cy="0"/>
        </a:xfrm>
      </p:grpSpPr>
      <p:sp>
        <p:nvSpPr>
          <p:cNvPr id="15" name="Picture Placeholder 13"/>
          <p:cNvSpPr>
            <a:spLocks noGrp="1" noChangeAspect="1"/>
          </p:cNvSpPr>
          <p:nvPr>
            <p:ph type="pic" sz="quarter" idx="11"/>
          </p:nvPr>
        </p:nvSpPr>
        <p:spPr>
          <a:xfrm>
            <a:off x="7569343" y="2536939"/>
            <a:ext cx="4633615" cy="4630586"/>
          </a:xfrm>
          <a:effectLst/>
        </p:spPr>
        <p:txBody>
          <a:bodyPr rtlCol="0">
            <a:normAutofit/>
          </a:bodyPr>
          <a:lstStyle>
            <a:lvl1pPr marL="0" indent="0">
              <a:buNone/>
              <a:defRPr sz="3599">
                <a:ln>
                  <a:noFill/>
                </a:ln>
                <a:solidFill>
                  <a:schemeClr val="tx1"/>
                </a:solidFill>
                <a:latin typeface="Lato Light"/>
                <a:cs typeface="Lato Light"/>
              </a:defRPr>
            </a:lvl1pPr>
          </a:lstStyle>
          <a:p>
            <a:pPr lvl="0"/>
            <a:endParaRPr lang="en-US" noProof="0" dirty="0"/>
          </a:p>
        </p:txBody>
      </p:sp>
      <p:sp>
        <p:nvSpPr>
          <p:cNvPr id="17" name="Picture Placeholder 13"/>
          <p:cNvSpPr>
            <a:spLocks noGrp="1" noChangeAspect="1"/>
          </p:cNvSpPr>
          <p:nvPr>
            <p:ph type="pic" sz="quarter" idx="13"/>
          </p:nvPr>
        </p:nvSpPr>
        <p:spPr>
          <a:xfrm>
            <a:off x="12336225" y="2557465"/>
            <a:ext cx="9387889" cy="9381754"/>
          </a:xfrm>
          <a:effectLst/>
        </p:spPr>
        <p:txBody>
          <a:bodyPr rtlCol="0">
            <a:normAutofit/>
          </a:bodyPr>
          <a:lstStyle>
            <a:lvl1pPr marL="0" indent="0">
              <a:buNone/>
              <a:defRPr sz="3599">
                <a:ln>
                  <a:noFill/>
                </a:ln>
                <a:solidFill>
                  <a:schemeClr val="tx1"/>
                </a:solidFill>
                <a:latin typeface="Lato Light"/>
                <a:cs typeface="Lato Light"/>
              </a:defRPr>
            </a:lvl1pPr>
          </a:lstStyle>
          <a:p>
            <a:pPr lvl="0"/>
            <a:endParaRPr lang="en-US" noProof="0" dirty="0"/>
          </a:p>
        </p:txBody>
      </p:sp>
      <p:sp>
        <p:nvSpPr>
          <p:cNvPr id="13" name="Picture Placeholder 13"/>
          <p:cNvSpPr>
            <a:spLocks noGrp="1" noChangeAspect="1"/>
          </p:cNvSpPr>
          <p:nvPr>
            <p:ph type="pic" sz="quarter" idx="16"/>
          </p:nvPr>
        </p:nvSpPr>
        <p:spPr>
          <a:xfrm>
            <a:off x="2794659" y="7308633"/>
            <a:ext cx="4633615" cy="4630590"/>
          </a:xfrm>
          <a:effectLst/>
        </p:spPr>
        <p:txBody>
          <a:bodyPr rtlCol="0">
            <a:normAutofit/>
          </a:bodyPr>
          <a:lstStyle>
            <a:lvl1pPr marL="0" indent="0">
              <a:buNone/>
              <a:defRPr sz="3599">
                <a:ln>
                  <a:noFill/>
                </a:ln>
                <a:solidFill>
                  <a:schemeClr val="tx1"/>
                </a:solidFill>
                <a:latin typeface="Lato Light"/>
                <a:cs typeface="Lato Light"/>
              </a:defRPr>
            </a:lvl1pPr>
          </a:lstStyle>
          <a:p>
            <a:pPr lvl="0"/>
            <a:endParaRPr lang="en-US" noProof="0" dirty="0"/>
          </a:p>
        </p:txBody>
      </p:sp>
    </p:spTree>
    <p:extLst>
      <p:ext uri="{BB962C8B-B14F-4D97-AF65-F5344CB8AC3E}">
        <p14:creationId xmlns:p14="http://schemas.microsoft.com/office/powerpoint/2010/main" val="4660301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Portfolio 3">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11187265" y="0"/>
            <a:ext cx="13190386" cy="13716000"/>
          </a:xfrm>
          <a:effectLst/>
        </p:spPr>
        <p:txBody>
          <a:bodyPr>
            <a:normAutofit/>
          </a:bodyPr>
          <a:lstStyle>
            <a:lvl1pPr marL="0" indent="0">
              <a:buNone/>
              <a:defRPr sz="4299">
                <a:ln>
                  <a:noFill/>
                </a:ln>
                <a:solidFill>
                  <a:schemeClr val="tx1"/>
                </a:solidFill>
                <a:latin typeface="Lato Light"/>
                <a:cs typeface="Lato Light"/>
              </a:defRPr>
            </a:lvl1pPr>
          </a:lstStyle>
          <a:p>
            <a:endParaRPr lang="en-US" dirty="0"/>
          </a:p>
        </p:txBody>
      </p:sp>
    </p:spTree>
    <p:extLst>
      <p:ext uri="{BB962C8B-B14F-4D97-AF65-F5344CB8AC3E}">
        <p14:creationId xmlns:p14="http://schemas.microsoft.com/office/powerpoint/2010/main" val="422616646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01340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1241415" y="3063484"/>
            <a:ext cx="5443322" cy="4855292"/>
          </a:xfrm>
          <a:prstGeom prst="rect">
            <a:avLst/>
          </a:prstGeom>
        </p:spPr>
        <p:txBody>
          <a:bodyPr>
            <a:normAutofit/>
          </a:bodyPr>
          <a:lstStyle>
            <a:lvl1pPr>
              <a:defRPr sz="2799">
                <a:solidFill>
                  <a:schemeClr val="tx1"/>
                </a:solidFill>
              </a:defRPr>
            </a:lvl1pPr>
          </a:lstStyle>
          <a:p>
            <a:endParaRPr lang="en-US" dirty="0"/>
          </a:p>
        </p:txBody>
      </p:sp>
      <p:sp>
        <p:nvSpPr>
          <p:cNvPr id="14" name="Picture Placeholder 12"/>
          <p:cNvSpPr>
            <a:spLocks noGrp="1"/>
          </p:cNvSpPr>
          <p:nvPr>
            <p:ph type="pic" sz="quarter" idx="11"/>
          </p:nvPr>
        </p:nvSpPr>
        <p:spPr>
          <a:xfrm>
            <a:off x="6717906" y="3063484"/>
            <a:ext cx="5443322" cy="4855292"/>
          </a:xfrm>
          <a:prstGeom prst="rect">
            <a:avLst/>
          </a:prstGeom>
        </p:spPr>
        <p:txBody>
          <a:bodyPr>
            <a:normAutofit/>
          </a:bodyPr>
          <a:lstStyle>
            <a:lvl1pPr>
              <a:defRPr sz="2799">
                <a:solidFill>
                  <a:schemeClr val="tx1"/>
                </a:solidFill>
              </a:defRPr>
            </a:lvl1pPr>
          </a:lstStyle>
          <a:p>
            <a:endParaRPr lang="en-US" dirty="0"/>
          </a:p>
        </p:txBody>
      </p:sp>
      <p:sp>
        <p:nvSpPr>
          <p:cNvPr id="15" name="Picture Placeholder 12"/>
          <p:cNvSpPr>
            <a:spLocks noGrp="1"/>
          </p:cNvSpPr>
          <p:nvPr>
            <p:ph type="pic" sz="quarter" idx="12"/>
          </p:nvPr>
        </p:nvSpPr>
        <p:spPr>
          <a:xfrm>
            <a:off x="12194400" y="3063484"/>
            <a:ext cx="5443322" cy="4855292"/>
          </a:xfrm>
          <a:prstGeom prst="rect">
            <a:avLst/>
          </a:prstGeom>
        </p:spPr>
        <p:txBody>
          <a:bodyPr>
            <a:normAutofit/>
          </a:bodyPr>
          <a:lstStyle>
            <a:lvl1pPr>
              <a:defRPr sz="2799">
                <a:solidFill>
                  <a:schemeClr val="tx1"/>
                </a:solidFill>
              </a:defRPr>
            </a:lvl1pPr>
          </a:lstStyle>
          <a:p>
            <a:endParaRPr lang="en-US" dirty="0"/>
          </a:p>
        </p:txBody>
      </p:sp>
      <p:sp>
        <p:nvSpPr>
          <p:cNvPr id="16" name="Picture Placeholder 12"/>
          <p:cNvSpPr>
            <a:spLocks noGrp="1"/>
          </p:cNvSpPr>
          <p:nvPr>
            <p:ph type="pic" sz="quarter" idx="13"/>
          </p:nvPr>
        </p:nvSpPr>
        <p:spPr>
          <a:xfrm>
            <a:off x="17673692" y="3063484"/>
            <a:ext cx="5443322" cy="4855292"/>
          </a:xfrm>
          <a:prstGeom prst="rect">
            <a:avLst/>
          </a:prstGeom>
        </p:spPr>
        <p:txBody>
          <a:bodyPr>
            <a:normAutofit/>
          </a:bodyPr>
          <a:lstStyle>
            <a:lvl1pPr>
              <a:defRPr sz="2799">
                <a:solidFill>
                  <a:schemeClr val="tx1"/>
                </a:solidFill>
              </a:defRPr>
            </a:lvl1pPr>
          </a:lstStyle>
          <a:p>
            <a:endParaRPr lang="en-US" dirty="0"/>
          </a:p>
        </p:txBody>
      </p:sp>
      <p:sp>
        <p:nvSpPr>
          <p:cNvPr id="17" name="Picture Placeholder 12"/>
          <p:cNvSpPr>
            <a:spLocks noGrp="1"/>
          </p:cNvSpPr>
          <p:nvPr>
            <p:ph type="pic" sz="quarter" idx="14"/>
          </p:nvPr>
        </p:nvSpPr>
        <p:spPr>
          <a:xfrm>
            <a:off x="1241415" y="7953438"/>
            <a:ext cx="5443322" cy="4855292"/>
          </a:xfrm>
          <a:prstGeom prst="rect">
            <a:avLst/>
          </a:prstGeom>
        </p:spPr>
        <p:txBody>
          <a:bodyPr>
            <a:normAutofit/>
          </a:bodyPr>
          <a:lstStyle>
            <a:lvl1pPr>
              <a:defRPr sz="2799">
                <a:solidFill>
                  <a:schemeClr val="tx1"/>
                </a:solidFill>
              </a:defRPr>
            </a:lvl1pPr>
          </a:lstStyle>
          <a:p>
            <a:endParaRPr lang="en-US" dirty="0"/>
          </a:p>
        </p:txBody>
      </p:sp>
      <p:sp>
        <p:nvSpPr>
          <p:cNvPr id="18" name="Picture Placeholder 12"/>
          <p:cNvSpPr>
            <a:spLocks noGrp="1"/>
          </p:cNvSpPr>
          <p:nvPr>
            <p:ph type="pic" sz="quarter" idx="15"/>
          </p:nvPr>
        </p:nvSpPr>
        <p:spPr>
          <a:xfrm>
            <a:off x="6717906" y="7953438"/>
            <a:ext cx="5443322" cy="4855292"/>
          </a:xfrm>
          <a:prstGeom prst="rect">
            <a:avLst/>
          </a:prstGeom>
        </p:spPr>
        <p:txBody>
          <a:bodyPr>
            <a:normAutofit/>
          </a:bodyPr>
          <a:lstStyle>
            <a:lvl1pPr>
              <a:defRPr sz="2799">
                <a:solidFill>
                  <a:schemeClr val="tx1"/>
                </a:solidFill>
              </a:defRPr>
            </a:lvl1pPr>
          </a:lstStyle>
          <a:p>
            <a:endParaRPr lang="en-US" dirty="0"/>
          </a:p>
        </p:txBody>
      </p:sp>
      <p:sp>
        <p:nvSpPr>
          <p:cNvPr id="19" name="Picture Placeholder 12"/>
          <p:cNvSpPr>
            <a:spLocks noGrp="1"/>
          </p:cNvSpPr>
          <p:nvPr>
            <p:ph type="pic" sz="quarter" idx="16"/>
          </p:nvPr>
        </p:nvSpPr>
        <p:spPr>
          <a:xfrm>
            <a:off x="12194400" y="7953438"/>
            <a:ext cx="5443322" cy="4855292"/>
          </a:xfrm>
          <a:prstGeom prst="rect">
            <a:avLst/>
          </a:prstGeom>
        </p:spPr>
        <p:txBody>
          <a:bodyPr>
            <a:normAutofit/>
          </a:bodyPr>
          <a:lstStyle>
            <a:lvl1pPr>
              <a:defRPr sz="2799">
                <a:solidFill>
                  <a:schemeClr val="tx1"/>
                </a:solidFill>
              </a:defRPr>
            </a:lvl1pPr>
          </a:lstStyle>
          <a:p>
            <a:endParaRPr lang="en-US" dirty="0"/>
          </a:p>
        </p:txBody>
      </p:sp>
      <p:sp>
        <p:nvSpPr>
          <p:cNvPr id="20" name="Picture Placeholder 12"/>
          <p:cNvSpPr>
            <a:spLocks noGrp="1"/>
          </p:cNvSpPr>
          <p:nvPr>
            <p:ph type="pic" sz="quarter" idx="17"/>
          </p:nvPr>
        </p:nvSpPr>
        <p:spPr>
          <a:xfrm>
            <a:off x="17673692" y="7953438"/>
            <a:ext cx="5443322" cy="4855292"/>
          </a:xfrm>
          <a:prstGeom prst="rect">
            <a:avLst/>
          </a:prstGeom>
        </p:spPr>
        <p:txBody>
          <a:bodyPr>
            <a:normAutofit/>
          </a:bodyPr>
          <a:lstStyle>
            <a:lvl1pPr>
              <a:defRPr sz="2799">
                <a:solidFill>
                  <a:schemeClr val="tx1"/>
                </a:solidFill>
              </a:defRPr>
            </a:lvl1pPr>
          </a:lstStyle>
          <a:p>
            <a:endParaRPr lang="en-US" dirty="0"/>
          </a:p>
        </p:txBody>
      </p:sp>
    </p:spTree>
    <p:extLst>
      <p:ext uri="{BB962C8B-B14F-4D97-AF65-F5344CB8AC3E}">
        <p14:creationId xmlns:p14="http://schemas.microsoft.com/office/powerpoint/2010/main" val="301274439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206" y="2244726"/>
            <a:ext cx="18283238" cy="4775200"/>
          </a:xfrm>
          <a:prstGeom prst="rect">
            <a:avLst/>
          </a:prstGeom>
        </p:spPr>
        <p:txBody>
          <a:bodyPr anchor="b"/>
          <a:lstStyle>
            <a:lvl1pPr algn="ctr">
              <a:defRPr sz="11995"/>
            </a:lvl1pPr>
          </a:lstStyle>
          <a:p>
            <a:r>
              <a:rPr lang="en-US"/>
              <a:t>Click to edit Master title style</a:t>
            </a:r>
            <a:endParaRPr lang="en-US" dirty="0"/>
          </a:p>
        </p:txBody>
      </p:sp>
      <p:sp>
        <p:nvSpPr>
          <p:cNvPr id="3" name="Subtitle 2"/>
          <p:cNvSpPr>
            <a:spLocks noGrp="1"/>
          </p:cNvSpPr>
          <p:nvPr>
            <p:ph type="subTitle" idx="1"/>
          </p:nvPr>
        </p:nvSpPr>
        <p:spPr>
          <a:xfrm>
            <a:off x="3047206" y="7204076"/>
            <a:ext cx="18283238" cy="3311524"/>
          </a:xfrm>
        </p:spPr>
        <p:txBody>
          <a:bodyPr/>
          <a:lstStyle>
            <a:lvl1pPr marL="0" indent="0" algn="ctr">
              <a:buNone/>
              <a:defRPr sz="4799"/>
            </a:lvl1pPr>
            <a:lvl2pPr marL="913943" indent="0" algn="ctr">
              <a:buNone/>
              <a:defRPr sz="3999"/>
            </a:lvl2pPr>
            <a:lvl3pPr marL="1827887" indent="0" algn="ctr">
              <a:buNone/>
              <a:defRPr sz="3599"/>
            </a:lvl3pPr>
            <a:lvl4pPr marL="2741828" indent="0" algn="ctr">
              <a:buNone/>
              <a:defRPr sz="3199"/>
            </a:lvl4pPr>
            <a:lvl5pPr marL="3655772" indent="0" algn="ctr">
              <a:buNone/>
              <a:defRPr sz="3199"/>
            </a:lvl5pPr>
            <a:lvl6pPr marL="4569715" indent="0" algn="ctr">
              <a:buNone/>
              <a:defRPr sz="3199"/>
            </a:lvl6pPr>
            <a:lvl7pPr marL="5483657" indent="0" algn="ctr">
              <a:buNone/>
              <a:defRPr sz="3199"/>
            </a:lvl7pPr>
            <a:lvl8pPr marL="6397600" indent="0" algn="ctr">
              <a:buNone/>
              <a:defRPr sz="3199"/>
            </a:lvl8pPr>
            <a:lvl9pPr marL="7311544" indent="0" algn="ctr">
              <a:buNone/>
              <a:defRPr sz="3199"/>
            </a:lvl9pPr>
          </a:lstStyle>
          <a:p>
            <a:r>
              <a:rPr lang="en-US"/>
              <a:t>Click to edit Master subtitle style</a:t>
            </a:r>
            <a:endParaRPr lang="en-US" dirty="0"/>
          </a:p>
        </p:txBody>
      </p:sp>
      <p:sp>
        <p:nvSpPr>
          <p:cNvPr id="4" name="Date Placeholder 3"/>
          <p:cNvSpPr>
            <a:spLocks noGrp="1"/>
          </p:cNvSpPr>
          <p:nvPr>
            <p:ph type="dt" sz="half" idx="10"/>
          </p:nvPr>
        </p:nvSpPr>
        <p:spPr>
          <a:xfrm>
            <a:off x="1676402" y="12712701"/>
            <a:ext cx="5484813" cy="73025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FFFFFF"/>
                </a:solidFill>
              </a:defRPr>
            </a:lvl1pPr>
          </a:lstStyle>
          <a:p>
            <a:pPr defTabSz="1826757" fontAlgn="base">
              <a:spcBef>
                <a:spcPct val="0"/>
              </a:spcBef>
              <a:spcAft>
                <a:spcPct val="0"/>
              </a:spcAft>
              <a:defRPr/>
            </a:pPr>
            <a:fld id="{ADC69B63-2A5E-4AE4-8866-4D9BFCFD29FD}" type="datetimeFigureOut">
              <a:rPr lang="en-US" altLang="en-US" sz="3599" smtClean="0">
                <a:ea typeface="MS PGothic" panose="020B0600070205080204" pitchFamily="34" charset="-128"/>
              </a:rPr>
              <a:pPr defTabSz="1826757" fontAlgn="base">
                <a:spcBef>
                  <a:spcPct val="0"/>
                </a:spcBef>
                <a:spcAft>
                  <a:spcPct val="0"/>
                </a:spcAft>
                <a:defRPr/>
              </a:pPr>
              <a:t>7/13/2018</a:t>
            </a:fld>
            <a:endParaRPr lang="en-US" altLang="en-US" sz="3599">
              <a:ea typeface="MS PGothic" panose="020B0600070205080204" pitchFamily="34" charset="-128"/>
            </a:endParaRPr>
          </a:p>
        </p:txBody>
      </p:sp>
      <p:sp>
        <p:nvSpPr>
          <p:cNvPr id="5" name="Footer Placeholder 4"/>
          <p:cNvSpPr>
            <a:spLocks noGrp="1"/>
          </p:cNvSpPr>
          <p:nvPr>
            <p:ph type="ftr" sz="quarter" idx="11"/>
          </p:nvPr>
        </p:nvSpPr>
        <p:spPr>
          <a:xfrm>
            <a:off x="8075614" y="12712701"/>
            <a:ext cx="8226425" cy="730250"/>
          </a:xfrm>
          <a:prstGeom prst="rect">
            <a:avLst/>
          </a:prstGeom>
        </p:spPr>
        <p:txBody>
          <a:bodyPr/>
          <a:lstStyle>
            <a:lvl1pPr defTabSz="1827977" eaLnBrk="1" fontAlgn="auto" hangingPunct="1">
              <a:spcBef>
                <a:spcPts val="0"/>
              </a:spcBef>
              <a:spcAft>
                <a:spcPts val="0"/>
              </a:spcAft>
              <a:defRPr>
                <a:solidFill>
                  <a:srgbClr val="FFFFFF"/>
                </a:solidFill>
                <a:latin typeface="+mn-lt"/>
                <a:ea typeface="+mn-ea"/>
                <a:cs typeface="+mn-cs"/>
              </a:defRPr>
            </a:lvl1pPr>
          </a:lstStyle>
          <a:p>
            <a:pPr>
              <a:defRPr/>
            </a:pPr>
            <a:endParaRPr lang="en-US" sz="3599"/>
          </a:p>
        </p:txBody>
      </p:sp>
      <p:sp>
        <p:nvSpPr>
          <p:cNvPr id="6" name="Slide Number Placeholder 5"/>
          <p:cNvSpPr>
            <a:spLocks noGrp="1"/>
          </p:cNvSpPr>
          <p:nvPr>
            <p:ph type="sldNum" sz="quarter" idx="12"/>
          </p:nvPr>
        </p:nvSpPr>
        <p:spPr>
          <a:xfrm>
            <a:off x="17216438" y="12712701"/>
            <a:ext cx="5484811" cy="73025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FFFFFF"/>
                </a:solidFill>
              </a:defRPr>
            </a:lvl1pPr>
          </a:lstStyle>
          <a:p>
            <a:pPr defTabSz="1826757" fontAlgn="base">
              <a:spcBef>
                <a:spcPct val="0"/>
              </a:spcBef>
              <a:spcAft>
                <a:spcPct val="0"/>
              </a:spcAft>
              <a:defRPr/>
            </a:pPr>
            <a:fld id="{60767591-5977-4F64-B923-751825F91709}" type="slidenum">
              <a:rPr lang="en-US" altLang="en-US" sz="3599" smtClean="0">
                <a:ea typeface="MS PGothic" panose="020B0600070205080204" pitchFamily="34" charset="-128"/>
              </a:rPr>
              <a:pPr defTabSz="1826757" fontAlgn="base">
                <a:spcBef>
                  <a:spcPct val="0"/>
                </a:spcBef>
                <a:spcAft>
                  <a:spcPct val="0"/>
                </a:spcAft>
                <a:defRPr/>
              </a:pPr>
              <a:t>‹#›</a:t>
            </a:fld>
            <a:endParaRPr lang="en-US" altLang="en-US" sz="3599">
              <a:ea typeface="MS PGothic" panose="020B0600070205080204" pitchFamily="34" charset="-128"/>
            </a:endParaRPr>
          </a:p>
        </p:txBody>
      </p:sp>
    </p:spTree>
    <p:extLst>
      <p:ext uri="{BB962C8B-B14F-4D97-AF65-F5344CB8AC3E}">
        <p14:creationId xmlns:p14="http://schemas.microsoft.com/office/powerpoint/2010/main" val="3231627669"/>
      </p:ext>
    </p:extLst>
  </p:cSld>
  <p:clrMapOvr>
    <a:masterClrMapping/>
  </p:clrMapOvr>
  <p:hf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5965" y="730253"/>
            <a:ext cx="21025723" cy="2651126"/>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a:xfrm>
            <a:off x="8075614" y="12712701"/>
            <a:ext cx="8226425" cy="730250"/>
          </a:xfrm>
          <a:prstGeom prst="rect">
            <a:avLst/>
          </a:prstGeom>
        </p:spPr>
        <p:txBody>
          <a:bodyPr/>
          <a:lstStyle>
            <a:lvl1pPr defTabSz="1827977" eaLnBrk="1" fontAlgn="auto" hangingPunct="1">
              <a:spcBef>
                <a:spcPts val="0"/>
              </a:spcBef>
              <a:spcAft>
                <a:spcPts val="0"/>
              </a:spcAft>
              <a:defRPr>
                <a:solidFill>
                  <a:srgbClr val="FFFFFF"/>
                </a:solidFill>
                <a:latin typeface="+mn-lt"/>
                <a:ea typeface="+mn-ea"/>
                <a:cs typeface="+mn-cs"/>
              </a:defRPr>
            </a:lvl1pPr>
          </a:lstStyle>
          <a:p>
            <a:pPr>
              <a:defRPr/>
            </a:pPr>
            <a:endParaRPr lang="en-US" sz="3599"/>
          </a:p>
        </p:txBody>
      </p:sp>
      <p:sp>
        <p:nvSpPr>
          <p:cNvPr id="5" name="Slide Number Placeholder 5"/>
          <p:cNvSpPr>
            <a:spLocks noGrp="1"/>
          </p:cNvSpPr>
          <p:nvPr>
            <p:ph type="sldNum" sz="quarter" idx="11"/>
          </p:nvPr>
        </p:nvSpPr>
        <p:spPr>
          <a:xfrm>
            <a:off x="17216438" y="12712701"/>
            <a:ext cx="5484811" cy="73025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FFFFFF"/>
                </a:solidFill>
              </a:defRPr>
            </a:lvl1pPr>
          </a:lstStyle>
          <a:p>
            <a:pPr defTabSz="1826757" fontAlgn="base">
              <a:spcBef>
                <a:spcPct val="0"/>
              </a:spcBef>
              <a:spcAft>
                <a:spcPct val="0"/>
              </a:spcAft>
              <a:defRPr/>
            </a:pPr>
            <a:fld id="{6D274F4D-E55C-4FA7-9582-D828C0DA559A}" type="slidenum">
              <a:rPr lang="en-US" altLang="en-US" sz="3599" smtClean="0">
                <a:ea typeface="MS PGothic" panose="020B0600070205080204" pitchFamily="34" charset="-128"/>
              </a:rPr>
              <a:pPr defTabSz="1826757" fontAlgn="base">
                <a:spcBef>
                  <a:spcPct val="0"/>
                </a:spcBef>
                <a:spcAft>
                  <a:spcPct val="0"/>
                </a:spcAft>
                <a:defRPr/>
              </a:pPr>
              <a:t>‹#›</a:t>
            </a:fld>
            <a:endParaRPr lang="en-US" altLang="en-US" sz="3599">
              <a:ea typeface="MS PGothic" panose="020B0600070205080204" pitchFamily="34" charset="-128"/>
            </a:endParaRPr>
          </a:p>
        </p:txBody>
      </p:sp>
    </p:spTree>
    <p:extLst>
      <p:ext uri="{BB962C8B-B14F-4D97-AF65-F5344CB8AC3E}">
        <p14:creationId xmlns:p14="http://schemas.microsoft.com/office/powerpoint/2010/main" val="1422423371"/>
      </p:ext>
    </p:extLst>
  </p:cSld>
  <p:clrMapOvr>
    <a:masterClrMapping/>
  </p:clrMapOvr>
  <p:hf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267" y="3419479"/>
            <a:ext cx="21025723" cy="5705474"/>
          </a:xfrm>
          <a:prstGeom prst="rect">
            <a:avLst/>
          </a:prstGeom>
        </p:spPr>
        <p:txBody>
          <a:bodyPr anchor="b"/>
          <a:lstStyle>
            <a:lvl1pPr>
              <a:defRPr sz="11995"/>
            </a:lvl1pPr>
          </a:lstStyle>
          <a:p>
            <a:r>
              <a:rPr lang="en-US"/>
              <a:t>Click to edit Master title style</a:t>
            </a:r>
            <a:endParaRPr lang="en-US" dirty="0"/>
          </a:p>
        </p:txBody>
      </p:sp>
      <p:sp>
        <p:nvSpPr>
          <p:cNvPr id="3" name="Text Placeholder 2"/>
          <p:cNvSpPr>
            <a:spLocks noGrp="1"/>
          </p:cNvSpPr>
          <p:nvPr>
            <p:ph type="body" idx="1"/>
          </p:nvPr>
        </p:nvSpPr>
        <p:spPr>
          <a:xfrm>
            <a:off x="1663267" y="9178929"/>
            <a:ext cx="21025723" cy="3000374"/>
          </a:xfrm>
        </p:spPr>
        <p:txBody>
          <a:bodyPr/>
          <a:lstStyle>
            <a:lvl1pPr marL="0" indent="0">
              <a:buNone/>
              <a:defRPr sz="4799">
                <a:solidFill>
                  <a:schemeClr val="tx1">
                    <a:tint val="75000"/>
                  </a:schemeClr>
                </a:solidFill>
              </a:defRPr>
            </a:lvl1pPr>
            <a:lvl2pPr marL="913943" indent="0">
              <a:buNone/>
              <a:defRPr sz="3999">
                <a:solidFill>
                  <a:schemeClr val="tx1">
                    <a:tint val="75000"/>
                  </a:schemeClr>
                </a:solidFill>
              </a:defRPr>
            </a:lvl2pPr>
            <a:lvl3pPr marL="1827887" indent="0">
              <a:buNone/>
              <a:defRPr sz="3599">
                <a:solidFill>
                  <a:schemeClr val="tx1">
                    <a:tint val="75000"/>
                  </a:schemeClr>
                </a:solidFill>
              </a:defRPr>
            </a:lvl3pPr>
            <a:lvl4pPr marL="2741828" indent="0">
              <a:buNone/>
              <a:defRPr sz="3199">
                <a:solidFill>
                  <a:schemeClr val="tx1">
                    <a:tint val="75000"/>
                  </a:schemeClr>
                </a:solidFill>
              </a:defRPr>
            </a:lvl4pPr>
            <a:lvl5pPr marL="3655772" indent="0">
              <a:buNone/>
              <a:defRPr sz="3199">
                <a:solidFill>
                  <a:schemeClr val="tx1">
                    <a:tint val="75000"/>
                  </a:schemeClr>
                </a:solidFill>
              </a:defRPr>
            </a:lvl5pPr>
            <a:lvl6pPr marL="4569715" indent="0">
              <a:buNone/>
              <a:defRPr sz="3199">
                <a:solidFill>
                  <a:schemeClr val="tx1">
                    <a:tint val="75000"/>
                  </a:schemeClr>
                </a:solidFill>
              </a:defRPr>
            </a:lvl6pPr>
            <a:lvl7pPr marL="5483657" indent="0">
              <a:buNone/>
              <a:defRPr sz="3199">
                <a:solidFill>
                  <a:schemeClr val="tx1">
                    <a:tint val="75000"/>
                  </a:schemeClr>
                </a:solidFill>
              </a:defRPr>
            </a:lvl7pPr>
            <a:lvl8pPr marL="6397600" indent="0">
              <a:buNone/>
              <a:defRPr sz="3199">
                <a:solidFill>
                  <a:schemeClr val="tx1">
                    <a:tint val="75000"/>
                  </a:schemeClr>
                </a:solidFill>
              </a:defRPr>
            </a:lvl8pPr>
            <a:lvl9pPr marL="7311544" indent="0">
              <a:buNone/>
              <a:defRPr sz="319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676402" y="12712701"/>
            <a:ext cx="5484813" cy="73025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FFFFFF"/>
                </a:solidFill>
              </a:defRPr>
            </a:lvl1pPr>
          </a:lstStyle>
          <a:p>
            <a:pPr defTabSz="1826757" fontAlgn="base">
              <a:spcBef>
                <a:spcPct val="0"/>
              </a:spcBef>
              <a:spcAft>
                <a:spcPct val="0"/>
              </a:spcAft>
              <a:defRPr/>
            </a:pPr>
            <a:fld id="{C6DE959A-0405-47CC-B97D-042065CAAF1D}" type="datetimeFigureOut">
              <a:rPr lang="en-US" altLang="en-US" sz="3599" smtClean="0">
                <a:ea typeface="MS PGothic" panose="020B0600070205080204" pitchFamily="34" charset="-128"/>
              </a:rPr>
              <a:pPr defTabSz="1826757" fontAlgn="base">
                <a:spcBef>
                  <a:spcPct val="0"/>
                </a:spcBef>
                <a:spcAft>
                  <a:spcPct val="0"/>
                </a:spcAft>
                <a:defRPr/>
              </a:pPr>
              <a:t>7/13/2018</a:t>
            </a:fld>
            <a:endParaRPr lang="en-US" altLang="en-US" sz="3599">
              <a:ea typeface="MS PGothic" panose="020B0600070205080204" pitchFamily="34" charset="-128"/>
            </a:endParaRPr>
          </a:p>
        </p:txBody>
      </p:sp>
      <p:sp>
        <p:nvSpPr>
          <p:cNvPr id="5" name="Footer Placeholder 4"/>
          <p:cNvSpPr>
            <a:spLocks noGrp="1"/>
          </p:cNvSpPr>
          <p:nvPr>
            <p:ph type="ftr" sz="quarter" idx="11"/>
          </p:nvPr>
        </p:nvSpPr>
        <p:spPr>
          <a:xfrm>
            <a:off x="8075614" y="12712701"/>
            <a:ext cx="8226425" cy="730250"/>
          </a:xfrm>
          <a:prstGeom prst="rect">
            <a:avLst/>
          </a:prstGeom>
        </p:spPr>
        <p:txBody>
          <a:bodyPr/>
          <a:lstStyle>
            <a:lvl1pPr defTabSz="1827977" eaLnBrk="1" fontAlgn="auto" hangingPunct="1">
              <a:spcBef>
                <a:spcPts val="0"/>
              </a:spcBef>
              <a:spcAft>
                <a:spcPts val="0"/>
              </a:spcAft>
              <a:defRPr>
                <a:solidFill>
                  <a:srgbClr val="FFFFFF"/>
                </a:solidFill>
                <a:latin typeface="+mn-lt"/>
                <a:ea typeface="+mn-ea"/>
                <a:cs typeface="+mn-cs"/>
              </a:defRPr>
            </a:lvl1pPr>
          </a:lstStyle>
          <a:p>
            <a:pPr>
              <a:defRPr/>
            </a:pPr>
            <a:endParaRPr lang="en-US" sz="3599"/>
          </a:p>
        </p:txBody>
      </p:sp>
      <p:sp>
        <p:nvSpPr>
          <p:cNvPr id="6" name="Slide Number Placeholder 5"/>
          <p:cNvSpPr>
            <a:spLocks noGrp="1"/>
          </p:cNvSpPr>
          <p:nvPr>
            <p:ph type="sldNum" sz="quarter" idx="12"/>
          </p:nvPr>
        </p:nvSpPr>
        <p:spPr>
          <a:xfrm>
            <a:off x="17216438" y="12712701"/>
            <a:ext cx="5484811" cy="73025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FFFFFF"/>
                </a:solidFill>
              </a:defRPr>
            </a:lvl1pPr>
          </a:lstStyle>
          <a:p>
            <a:pPr defTabSz="1826757" fontAlgn="base">
              <a:spcBef>
                <a:spcPct val="0"/>
              </a:spcBef>
              <a:spcAft>
                <a:spcPct val="0"/>
              </a:spcAft>
              <a:defRPr/>
            </a:pPr>
            <a:fld id="{F0F53C5E-0E4A-44E7-8789-C4C782D7F4AE}" type="slidenum">
              <a:rPr lang="en-US" altLang="en-US" sz="3599" smtClean="0">
                <a:ea typeface="MS PGothic" panose="020B0600070205080204" pitchFamily="34" charset="-128"/>
              </a:rPr>
              <a:pPr defTabSz="1826757" fontAlgn="base">
                <a:spcBef>
                  <a:spcPct val="0"/>
                </a:spcBef>
                <a:spcAft>
                  <a:spcPct val="0"/>
                </a:spcAft>
                <a:defRPr/>
              </a:pPr>
              <a:t>‹#›</a:t>
            </a:fld>
            <a:endParaRPr lang="en-US" altLang="en-US" sz="3599">
              <a:ea typeface="MS PGothic" panose="020B0600070205080204" pitchFamily="34" charset="-128"/>
            </a:endParaRPr>
          </a:p>
        </p:txBody>
      </p:sp>
    </p:spTree>
    <p:extLst>
      <p:ext uri="{BB962C8B-B14F-4D97-AF65-F5344CB8AC3E}">
        <p14:creationId xmlns:p14="http://schemas.microsoft.com/office/powerpoint/2010/main" val="363507767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image" Target="../media/image2.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theme" Target="../theme/theme2.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image" Target="../media/image3.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theme" Target="../theme/theme3.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image" Target="../media/image4.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19" Type="http://schemas.openxmlformats.org/officeDocument/2006/relationships/theme" Target="../theme/theme4.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image" Target="../media/image4.png"/><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19" Type="http://schemas.openxmlformats.org/officeDocument/2006/relationships/theme" Target="../theme/theme5.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image" Target="../media/image5.png"/><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19" Type="http://schemas.openxmlformats.org/officeDocument/2006/relationships/theme" Target="../theme/theme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image" Target="../media/image4.png"/><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19" Type="http://schemas.openxmlformats.org/officeDocument/2006/relationships/theme" Target="../theme/theme7.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slideLayout" Target="../slideLayouts/slideLayout145.xml"/><Relationship Id="rId18" Type="http://schemas.openxmlformats.org/officeDocument/2006/relationships/slideLayout" Target="../slideLayouts/slideLayout15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17" Type="http://schemas.openxmlformats.org/officeDocument/2006/relationships/slideLayout" Target="../slideLayouts/slideLayout149.xml"/><Relationship Id="rId2" Type="http://schemas.openxmlformats.org/officeDocument/2006/relationships/slideLayout" Target="../slideLayouts/slideLayout134.xml"/><Relationship Id="rId16" Type="http://schemas.openxmlformats.org/officeDocument/2006/relationships/slideLayout" Target="../slideLayouts/slideLayout148.xml"/><Relationship Id="rId20" Type="http://schemas.openxmlformats.org/officeDocument/2006/relationships/image" Target="../media/image4.png"/><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slideLayout" Target="../slideLayouts/slideLayout147.xml"/><Relationship Id="rId10" Type="http://schemas.openxmlformats.org/officeDocument/2006/relationships/slideLayout" Target="../slideLayouts/slideLayout142.xml"/><Relationship Id="rId19" Type="http://schemas.openxmlformats.org/officeDocument/2006/relationships/theme" Target="../theme/theme8.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slideLayout" Target="../slideLayouts/slideLayout14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18" Type="http://schemas.openxmlformats.org/officeDocument/2006/relationships/image" Target="../media/image6.jpe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17" Type="http://schemas.openxmlformats.org/officeDocument/2006/relationships/theme" Target="../theme/theme9.xml"/><Relationship Id="rId2" Type="http://schemas.openxmlformats.org/officeDocument/2006/relationships/slideLayout" Target="../slideLayouts/slideLayout152.xml"/><Relationship Id="rId16" Type="http://schemas.openxmlformats.org/officeDocument/2006/relationships/slideLayout" Target="../slideLayouts/slideLayout166.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5" Type="http://schemas.openxmlformats.org/officeDocument/2006/relationships/slideLayout" Target="../slideLayouts/slideLayout16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slideLayout" Target="../slideLayouts/slideLayout1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0"/>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dirty="0"/>
              <a:t>Click to edit Master title style</a:t>
            </a:r>
          </a:p>
        </p:txBody>
      </p:sp>
      <p:sp>
        <p:nvSpPr>
          <p:cNvPr id="16" name="Rectangle 15"/>
          <p:cNvSpPr/>
          <p:nvPr userDrawn="1"/>
        </p:nvSpPr>
        <p:spPr>
          <a:xfrm>
            <a:off x="5029200" y="13355053"/>
            <a:ext cx="17590168" cy="36094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1674880" y="12399537"/>
            <a:ext cx="2767751" cy="1290464"/>
          </a:xfrm>
          <a:prstGeom prst="rect">
            <a:avLst/>
          </a:prstGeom>
        </p:spPr>
      </p:pic>
    </p:spTree>
    <p:extLst>
      <p:ext uri="{BB962C8B-B14F-4D97-AF65-F5344CB8AC3E}">
        <p14:creationId xmlns:p14="http://schemas.microsoft.com/office/powerpoint/2010/main" val="704929034"/>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757" r:id="rId13"/>
    <p:sldLayoutId id="2147484112" r:id="rId14"/>
    <p:sldLayoutId id="2147484113" r:id="rId15"/>
  </p:sldLayoutIdLst>
  <p:hf hdr="0" ftr="0" dt="0"/>
  <p:txStyles>
    <p:titleStyle>
      <a:lvl1pPr algn="l" defTabSz="1828343" rtl="0" eaLnBrk="1" latinLnBrk="0" hangingPunct="1">
        <a:lnSpc>
          <a:spcPct val="90000"/>
        </a:lnSpc>
        <a:spcBef>
          <a:spcPct val="0"/>
        </a:spcBef>
        <a:buNone/>
        <a:defRPr sz="8798" kern="1200">
          <a:solidFill>
            <a:schemeClr val="tx1"/>
          </a:solidFill>
          <a:latin typeface="+mj-lt"/>
          <a:ea typeface="+mj-ea"/>
          <a:cs typeface="+mj-cs"/>
        </a:defRPr>
      </a:lvl1pPr>
    </p:titleStyle>
    <p:body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C366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Box 8"/>
          <p:cNvSpPr txBox="1"/>
          <p:nvPr userDrawn="1"/>
        </p:nvSpPr>
        <p:spPr>
          <a:xfrm>
            <a:off x="22679234" y="818652"/>
            <a:ext cx="738273" cy="553961"/>
          </a:xfrm>
          <a:prstGeom prst="rect">
            <a:avLst/>
          </a:prstGeom>
          <a:noFill/>
        </p:spPr>
        <p:txBody>
          <a:bodyPr wrap="none" lIns="182843" tIns="91422" rIns="182843" bIns="91422" rtlCol="0">
            <a:spAutoFit/>
          </a:bodyPr>
          <a:lstStyle/>
          <a:p>
            <a:pPr algn="ctr"/>
            <a:fld id="{260E2A6B-A809-4840-BF14-8648BC0BDF87}" type="slidenum">
              <a:rPr lang="id-ID" sz="2400" b="1" smtClean="0">
                <a:solidFill>
                  <a:schemeClr val="tx1"/>
                </a:solidFill>
                <a:latin typeface="Lato Light"/>
                <a:cs typeface="Lato Light"/>
              </a:rPr>
              <a:pPr algn="ctr"/>
              <a:t>‹#›</a:t>
            </a:fld>
            <a:endParaRPr lang="id-ID" sz="2400" dirty="0">
              <a:solidFill>
                <a:schemeClr val="tx1"/>
              </a:solidFill>
              <a:latin typeface="Lato Light"/>
              <a:cs typeface="Lato Light"/>
            </a:endParaRPr>
          </a:p>
        </p:txBody>
      </p:sp>
      <p:sp>
        <p:nvSpPr>
          <p:cNvPr id="10" name="Oval 9"/>
          <p:cNvSpPr/>
          <p:nvPr userDrawn="1"/>
        </p:nvSpPr>
        <p:spPr>
          <a:xfrm>
            <a:off x="22708637" y="751014"/>
            <a:ext cx="687533" cy="687533"/>
          </a:xfrm>
          <a:prstGeom prst="ellipse">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400" dirty="0">
              <a:solidFill>
                <a:schemeClr val="tx1"/>
              </a:solidFill>
              <a:latin typeface="Lato Light"/>
              <a:cs typeface="Lato Light"/>
            </a:endParaRPr>
          </a:p>
        </p:txBody>
      </p:sp>
      <p:sp>
        <p:nvSpPr>
          <p:cNvPr id="11" name="Title Placeholder 10"/>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a:t>Click to edit Master title style</a:t>
            </a:r>
          </a:p>
        </p:txBody>
      </p:sp>
      <p:sp>
        <p:nvSpPr>
          <p:cNvPr id="16" name="Rectangle 15"/>
          <p:cNvSpPr/>
          <p:nvPr userDrawn="1"/>
        </p:nvSpPr>
        <p:spPr>
          <a:xfrm>
            <a:off x="5029200" y="13355053"/>
            <a:ext cx="17590168" cy="36094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1677852" y="12397684"/>
            <a:ext cx="2776644" cy="1295397"/>
          </a:xfrm>
          <a:prstGeom prst="rect">
            <a:avLst/>
          </a:prstGeom>
        </p:spPr>
      </p:pic>
    </p:spTree>
    <p:extLst>
      <p:ext uri="{BB962C8B-B14F-4D97-AF65-F5344CB8AC3E}">
        <p14:creationId xmlns:p14="http://schemas.microsoft.com/office/powerpoint/2010/main" val="1504879928"/>
      </p:ext>
    </p:extLst>
  </p:cSld>
  <p:clrMap bg1="dk1" tx1="lt1" bg2="dk2" tx2="lt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 id="2147483910" r:id="rId15"/>
    <p:sldLayoutId id="2147483911" r:id="rId16"/>
    <p:sldLayoutId id="2147483912" r:id="rId17"/>
    <p:sldLayoutId id="2147483913" r:id="rId18"/>
  </p:sldLayoutIdLst>
  <p:hf hdr="0" ftr="0" dt="0"/>
  <p:txStyles>
    <p:titleStyle>
      <a:lvl1pPr algn="l" defTabSz="1828343" rtl="0" eaLnBrk="1" latinLnBrk="0" hangingPunct="1">
        <a:lnSpc>
          <a:spcPct val="90000"/>
        </a:lnSpc>
        <a:spcBef>
          <a:spcPct val="0"/>
        </a:spcBef>
        <a:buNone/>
        <a:defRPr sz="8798" kern="1200">
          <a:solidFill>
            <a:schemeClr val="tx1"/>
          </a:solidFill>
          <a:latin typeface="+mj-lt"/>
          <a:ea typeface="+mj-ea"/>
          <a:cs typeface="+mj-cs"/>
        </a:defRPr>
      </a:lvl1pPr>
    </p:titleStyle>
    <p:body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ext Placeholder 2"/>
          <p:cNvSpPr>
            <a:spLocks noGrp="1"/>
          </p:cNvSpPr>
          <p:nvPr>
            <p:ph type="body" idx="1"/>
          </p:nvPr>
        </p:nvSpPr>
        <p:spPr bwMode="auto">
          <a:xfrm>
            <a:off x="1676402" y="3651250"/>
            <a:ext cx="21024849" cy="8702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62" tIns="45531" rIns="91062" bIns="4553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 name="TextBox 8"/>
          <p:cNvSpPr txBox="1"/>
          <p:nvPr userDrawn="1"/>
        </p:nvSpPr>
        <p:spPr>
          <a:xfrm>
            <a:off x="22675992" y="819151"/>
            <a:ext cx="744251" cy="552973"/>
          </a:xfrm>
          <a:prstGeom prst="rect">
            <a:avLst/>
          </a:prstGeom>
          <a:noFill/>
        </p:spPr>
        <p:txBody>
          <a:bodyPr wrap="none" lIns="181995" tIns="90996" rIns="181995" bIns="90996">
            <a:spAutoFit/>
          </a:bodyPr>
          <a:lstStyle/>
          <a:p>
            <a:pPr algn="ctr" defTabSz="1819875">
              <a:defRPr/>
            </a:pPr>
            <a:fld id="{0518A88A-3C5A-488B-A2CE-3E3A16E1C855}" type="slidenum">
              <a:rPr lang="id-ID" sz="2399" b="1">
                <a:solidFill>
                  <a:srgbClr val="737572"/>
                </a:solidFill>
                <a:latin typeface="Lato Light"/>
                <a:ea typeface="MS PGothic" panose="020B0600070205080204" pitchFamily="34" charset="-128"/>
                <a:cs typeface="Lato Light"/>
              </a:rPr>
              <a:pPr algn="ctr" defTabSz="1819875">
                <a:defRPr/>
              </a:pPr>
              <a:t>‹#›</a:t>
            </a:fld>
            <a:endParaRPr lang="id-ID" sz="2399" dirty="0">
              <a:solidFill>
                <a:srgbClr val="737572"/>
              </a:solidFill>
              <a:latin typeface="Lato Light"/>
              <a:ea typeface="MS PGothic" panose="020B0600070205080204" pitchFamily="34" charset="-128"/>
              <a:cs typeface="Lato Light"/>
            </a:endParaRPr>
          </a:p>
        </p:txBody>
      </p:sp>
      <p:sp>
        <p:nvSpPr>
          <p:cNvPr id="10" name="Oval 9"/>
          <p:cNvSpPr/>
          <p:nvPr userDrawn="1"/>
        </p:nvSpPr>
        <p:spPr>
          <a:xfrm>
            <a:off x="22709190" y="750888"/>
            <a:ext cx="687387" cy="687388"/>
          </a:xfrm>
          <a:prstGeom prst="ellipse">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182031" tIns="91014" rIns="182031" bIns="91014" anchor="ctr"/>
          <a:lstStyle/>
          <a:p>
            <a:pPr algn="ctr" defTabSz="1819875">
              <a:defRPr/>
            </a:pPr>
            <a:endParaRPr lang="en-US" sz="4399" dirty="0">
              <a:solidFill>
                <a:srgbClr val="737572"/>
              </a:solidFill>
              <a:latin typeface="Lato Light"/>
              <a:cs typeface="Lato Light"/>
            </a:endParaRPr>
          </a:p>
        </p:txBody>
      </p:sp>
      <p:sp>
        <p:nvSpPr>
          <p:cNvPr id="3077" name="Title Placeholder 10"/>
          <p:cNvSpPr>
            <a:spLocks noGrp="1"/>
          </p:cNvSpPr>
          <p:nvPr>
            <p:ph type="title"/>
          </p:nvPr>
        </p:nvSpPr>
        <p:spPr bwMode="auto">
          <a:xfrm>
            <a:off x="1676402" y="730251"/>
            <a:ext cx="21024849" cy="265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62" tIns="45531" rIns="91062" bIns="45531" numCol="1" anchor="ctr" anchorCtr="0" compatLnSpc="1">
            <a:prstTxWarp prst="textNoShape">
              <a:avLst/>
            </a:prstTxWarp>
          </a:bodyPr>
          <a:lstStyle/>
          <a:p>
            <a:pPr lvl="0"/>
            <a:r>
              <a:rPr lang="en-US" altLang="en-US"/>
              <a:t>Click to edit Master title style</a:t>
            </a:r>
          </a:p>
        </p:txBody>
      </p:sp>
      <p:sp>
        <p:nvSpPr>
          <p:cNvPr id="16" name="Rectangle 15"/>
          <p:cNvSpPr/>
          <p:nvPr userDrawn="1"/>
        </p:nvSpPr>
        <p:spPr>
          <a:xfrm>
            <a:off x="5029201" y="13355639"/>
            <a:ext cx="17589500" cy="36036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182031" tIns="91014" rIns="182031" bIns="91014" anchor="ctr"/>
          <a:lstStyle/>
          <a:p>
            <a:pPr algn="ctr" defTabSz="1819875">
              <a:defRPr/>
            </a:pPr>
            <a:endParaRPr lang="en-US" sz="3599" dirty="0">
              <a:solidFill>
                <a:srgbClr val="FFFFFF"/>
              </a:solidFill>
            </a:endParaRPr>
          </a:p>
        </p:txBody>
      </p:sp>
      <p:pic>
        <p:nvPicPr>
          <p:cNvPr id="3079" name="Picture 1"/>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1658939" y="12446001"/>
            <a:ext cx="2746375" cy="1281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763127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 id="2147483929" r:id="rId13"/>
    <p:sldLayoutId id="2147483930" r:id="rId14"/>
    <p:sldLayoutId id="2147483931" r:id="rId15"/>
    <p:sldLayoutId id="2147483932" r:id="rId16"/>
    <p:sldLayoutId id="2147483933" r:id="rId17"/>
    <p:sldLayoutId id="2147483934" r:id="rId18"/>
    <p:sldLayoutId id="2147483935" r:id="rId19"/>
    <p:sldLayoutId id="2147483936" r:id="rId20"/>
    <p:sldLayoutId id="2147483937" r:id="rId21"/>
    <p:sldLayoutId id="2147483938" r:id="rId22"/>
    <p:sldLayoutId id="2147483939" r:id="rId23"/>
    <p:sldLayoutId id="2147483940" r:id="rId24"/>
    <p:sldLayoutId id="2147483941" r:id="rId25"/>
    <p:sldLayoutId id="2147483942" r:id="rId26"/>
    <p:sldLayoutId id="2147483943" r:id="rId27"/>
  </p:sldLayoutIdLst>
  <p:hf hdr="0" ftr="0" dt="0"/>
  <p:txStyles>
    <p:titleStyle>
      <a:lvl1pPr algn="l" defTabSz="1818821" rtl="0" eaLnBrk="0" fontAlgn="base" hangingPunct="0">
        <a:lnSpc>
          <a:spcPct val="90000"/>
        </a:lnSpc>
        <a:spcBef>
          <a:spcPct val="0"/>
        </a:spcBef>
        <a:spcAft>
          <a:spcPct val="0"/>
        </a:spcAft>
        <a:defRPr sz="8698" kern="1200">
          <a:solidFill>
            <a:schemeClr val="tx1"/>
          </a:solidFill>
          <a:latin typeface="+mj-lt"/>
          <a:ea typeface="+mj-ea"/>
          <a:cs typeface="+mj-cs"/>
        </a:defRPr>
      </a:lvl1pPr>
      <a:lvl2pPr algn="l" defTabSz="1818821" rtl="0" eaLnBrk="0" fontAlgn="base" hangingPunct="0">
        <a:lnSpc>
          <a:spcPct val="90000"/>
        </a:lnSpc>
        <a:spcBef>
          <a:spcPct val="0"/>
        </a:spcBef>
        <a:spcAft>
          <a:spcPct val="0"/>
        </a:spcAft>
        <a:defRPr sz="8698">
          <a:solidFill>
            <a:schemeClr val="tx1"/>
          </a:solidFill>
          <a:latin typeface="Calibri Light" panose="020F0302020204030204" pitchFamily="34" charset="0"/>
        </a:defRPr>
      </a:lvl2pPr>
      <a:lvl3pPr algn="l" defTabSz="1818821" rtl="0" eaLnBrk="0" fontAlgn="base" hangingPunct="0">
        <a:lnSpc>
          <a:spcPct val="90000"/>
        </a:lnSpc>
        <a:spcBef>
          <a:spcPct val="0"/>
        </a:spcBef>
        <a:spcAft>
          <a:spcPct val="0"/>
        </a:spcAft>
        <a:defRPr sz="8698">
          <a:solidFill>
            <a:schemeClr val="tx1"/>
          </a:solidFill>
          <a:latin typeface="Calibri Light" panose="020F0302020204030204" pitchFamily="34" charset="0"/>
        </a:defRPr>
      </a:lvl3pPr>
      <a:lvl4pPr algn="l" defTabSz="1818821" rtl="0" eaLnBrk="0" fontAlgn="base" hangingPunct="0">
        <a:lnSpc>
          <a:spcPct val="90000"/>
        </a:lnSpc>
        <a:spcBef>
          <a:spcPct val="0"/>
        </a:spcBef>
        <a:spcAft>
          <a:spcPct val="0"/>
        </a:spcAft>
        <a:defRPr sz="8698">
          <a:solidFill>
            <a:schemeClr val="tx1"/>
          </a:solidFill>
          <a:latin typeface="Calibri Light" panose="020F0302020204030204" pitchFamily="34" charset="0"/>
        </a:defRPr>
      </a:lvl4pPr>
      <a:lvl5pPr algn="l" defTabSz="1818821" rtl="0" eaLnBrk="0" fontAlgn="base" hangingPunct="0">
        <a:lnSpc>
          <a:spcPct val="90000"/>
        </a:lnSpc>
        <a:spcBef>
          <a:spcPct val="0"/>
        </a:spcBef>
        <a:spcAft>
          <a:spcPct val="0"/>
        </a:spcAft>
        <a:defRPr sz="8698">
          <a:solidFill>
            <a:schemeClr val="tx1"/>
          </a:solidFill>
          <a:latin typeface="Calibri Light" panose="020F0302020204030204" pitchFamily="34" charset="0"/>
        </a:defRPr>
      </a:lvl5pPr>
      <a:lvl6pPr marL="457086" algn="l" defTabSz="1818821" rtl="0" fontAlgn="base">
        <a:lnSpc>
          <a:spcPct val="90000"/>
        </a:lnSpc>
        <a:spcBef>
          <a:spcPct val="0"/>
        </a:spcBef>
        <a:spcAft>
          <a:spcPct val="0"/>
        </a:spcAft>
        <a:defRPr sz="8698">
          <a:solidFill>
            <a:schemeClr val="tx1"/>
          </a:solidFill>
          <a:latin typeface="Calibri Light" panose="020F0302020204030204" pitchFamily="34" charset="0"/>
        </a:defRPr>
      </a:lvl6pPr>
      <a:lvl7pPr marL="914171" algn="l" defTabSz="1818821" rtl="0" fontAlgn="base">
        <a:lnSpc>
          <a:spcPct val="90000"/>
        </a:lnSpc>
        <a:spcBef>
          <a:spcPct val="0"/>
        </a:spcBef>
        <a:spcAft>
          <a:spcPct val="0"/>
        </a:spcAft>
        <a:defRPr sz="8698">
          <a:solidFill>
            <a:schemeClr val="tx1"/>
          </a:solidFill>
          <a:latin typeface="Calibri Light" panose="020F0302020204030204" pitchFamily="34" charset="0"/>
        </a:defRPr>
      </a:lvl7pPr>
      <a:lvl8pPr marL="1371257" algn="l" defTabSz="1818821" rtl="0" fontAlgn="base">
        <a:lnSpc>
          <a:spcPct val="90000"/>
        </a:lnSpc>
        <a:spcBef>
          <a:spcPct val="0"/>
        </a:spcBef>
        <a:spcAft>
          <a:spcPct val="0"/>
        </a:spcAft>
        <a:defRPr sz="8698">
          <a:solidFill>
            <a:schemeClr val="tx1"/>
          </a:solidFill>
          <a:latin typeface="Calibri Light" panose="020F0302020204030204" pitchFamily="34" charset="0"/>
        </a:defRPr>
      </a:lvl8pPr>
      <a:lvl9pPr marL="1828343" algn="l" defTabSz="1818821" rtl="0" fontAlgn="base">
        <a:lnSpc>
          <a:spcPct val="90000"/>
        </a:lnSpc>
        <a:spcBef>
          <a:spcPct val="0"/>
        </a:spcBef>
        <a:spcAft>
          <a:spcPct val="0"/>
        </a:spcAft>
        <a:defRPr sz="8698">
          <a:solidFill>
            <a:schemeClr val="tx1"/>
          </a:solidFill>
          <a:latin typeface="Calibri Light" panose="020F0302020204030204" pitchFamily="34" charset="0"/>
        </a:defRPr>
      </a:lvl9pPr>
    </p:titleStyle>
    <p:bodyStyle>
      <a:lvl1pPr marL="453912" indent="-453912" algn="l" defTabSz="1818821" rtl="0" eaLnBrk="0" fontAlgn="base" hangingPunct="0">
        <a:lnSpc>
          <a:spcPct val="90000"/>
        </a:lnSpc>
        <a:spcBef>
          <a:spcPts val="2000"/>
        </a:spcBef>
        <a:spcAft>
          <a:spcPct val="0"/>
        </a:spcAft>
        <a:buFont typeface="Arial" panose="020B0604020202020204" pitchFamily="34" charset="0"/>
        <a:buChar char="•"/>
        <a:defRPr sz="5499" kern="1200">
          <a:solidFill>
            <a:schemeClr val="tx1"/>
          </a:solidFill>
          <a:latin typeface="+mn-lt"/>
          <a:ea typeface="+mn-ea"/>
          <a:cs typeface="+mn-cs"/>
        </a:defRPr>
      </a:lvl1pPr>
      <a:lvl2pPr marL="1363323" indent="-453912" algn="l" defTabSz="1818821" rtl="0" eaLnBrk="0" fontAlgn="base" hangingPunct="0">
        <a:lnSpc>
          <a:spcPct val="90000"/>
        </a:lnSpc>
        <a:spcBef>
          <a:spcPts val="1000"/>
        </a:spcBef>
        <a:spcAft>
          <a:spcPct val="0"/>
        </a:spcAft>
        <a:buFont typeface="Arial" panose="020B0604020202020204" pitchFamily="34" charset="0"/>
        <a:buChar char="•"/>
        <a:defRPr sz="4699" kern="1200">
          <a:solidFill>
            <a:schemeClr val="tx1"/>
          </a:solidFill>
          <a:latin typeface="+mn-lt"/>
          <a:ea typeface="+mn-ea"/>
          <a:cs typeface="+mn-cs"/>
        </a:defRPr>
      </a:lvl2pPr>
      <a:lvl3pPr marL="2274319" indent="-453912" algn="l" defTabSz="1818821" rtl="0" eaLnBrk="0" fontAlgn="base" hangingPunct="0">
        <a:lnSpc>
          <a:spcPct val="90000"/>
        </a:lnSpc>
        <a:spcBef>
          <a:spcPts val="1000"/>
        </a:spcBef>
        <a:spcAft>
          <a:spcPct val="0"/>
        </a:spcAft>
        <a:buFont typeface="Arial" panose="020B0604020202020204" pitchFamily="34" charset="0"/>
        <a:buChar char="•"/>
        <a:defRPr sz="3899" kern="1200">
          <a:solidFill>
            <a:schemeClr val="tx1"/>
          </a:solidFill>
          <a:latin typeface="+mn-lt"/>
          <a:ea typeface="+mn-ea"/>
          <a:cs typeface="+mn-cs"/>
        </a:defRPr>
      </a:lvl3pPr>
      <a:lvl4pPr marL="3183730" indent="-453912" algn="l" defTabSz="1818821" rtl="0" eaLnBrk="0" fontAlgn="base" hangingPunct="0">
        <a:lnSpc>
          <a:spcPct val="90000"/>
        </a:lnSpc>
        <a:spcBef>
          <a:spcPts val="1000"/>
        </a:spcBef>
        <a:spcAft>
          <a:spcPct val="0"/>
        </a:spcAft>
        <a:buFont typeface="Arial" panose="020B0604020202020204" pitchFamily="34" charset="0"/>
        <a:buChar char="•"/>
        <a:defRPr sz="3499" kern="1200">
          <a:solidFill>
            <a:schemeClr val="tx1"/>
          </a:solidFill>
          <a:latin typeface="+mn-lt"/>
          <a:ea typeface="+mn-ea"/>
          <a:cs typeface="+mn-cs"/>
        </a:defRPr>
      </a:lvl4pPr>
      <a:lvl5pPr marL="4093140" indent="-453912" algn="l" defTabSz="1818821" rtl="0" eaLnBrk="0" fontAlgn="base" hangingPunct="0">
        <a:lnSpc>
          <a:spcPct val="90000"/>
        </a:lnSpc>
        <a:spcBef>
          <a:spcPts val="1000"/>
        </a:spcBef>
        <a:spcAft>
          <a:spcPct val="0"/>
        </a:spcAft>
        <a:buFont typeface="Arial" panose="020B0604020202020204" pitchFamily="34" charset="0"/>
        <a:buChar char="•"/>
        <a:defRPr sz="3499" kern="1200">
          <a:solidFill>
            <a:schemeClr val="tx1"/>
          </a:solidFill>
          <a:latin typeface="+mn-lt"/>
          <a:ea typeface="+mn-ea"/>
          <a:cs typeface="+mn-cs"/>
        </a:defRPr>
      </a:lvl5pPr>
      <a:lvl6pPr marL="5004375" indent="-454968" algn="l" defTabSz="1819785"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14259" indent="-454968" algn="l" defTabSz="1819785"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24146" indent="-454968" algn="l" defTabSz="1819785"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34030" indent="-454968" algn="l" defTabSz="1819785"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19785" rtl="0" eaLnBrk="1" latinLnBrk="0" hangingPunct="1">
        <a:defRPr sz="3599" kern="1200">
          <a:solidFill>
            <a:schemeClr val="tx1"/>
          </a:solidFill>
          <a:latin typeface="+mn-lt"/>
          <a:ea typeface="+mn-ea"/>
          <a:cs typeface="+mn-cs"/>
        </a:defRPr>
      </a:lvl1pPr>
      <a:lvl2pPr marL="909894" algn="l" defTabSz="1819785" rtl="0" eaLnBrk="1" latinLnBrk="0" hangingPunct="1">
        <a:defRPr sz="3599" kern="1200">
          <a:solidFill>
            <a:schemeClr val="tx1"/>
          </a:solidFill>
          <a:latin typeface="+mn-lt"/>
          <a:ea typeface="+mn-ea"/>
          <a:cs typeface="+mn-cs"/>
        </a:defRPr>
      </a:lvl2pPr>
      <a:lvl3pPr marL="1819785" algn="l" defTabSz="1819785" rtl="0" eaLnBrk="1" latinLnBrk="0" hangingPunct="1">
        <a:defRPr sz="3599" kern="1200">
          <a:solidFill>
            <a:schemeClr val="tx1"/>
          </a:solidFill>
          <a:latin typeface="+mn-lt"/>
          <a:ea typeface="+mn-ea"/>
          <a:cs typeface="+mn-cs"/>
        </a:defRPr>
      </a:lvl3pPr>
      <a:lvl4pPr marL="2729663" algn="l" defTabSz="1819785" rtl="0" eaLnBrk="1" latinLnBrk="0" hangingPunct="1">
        <a:defRPr sz="3599" kern="1200">
          <a:solidFill>
            <a:schemeClr val="tx1"/>
          </a:solidFill>
          <a:latin typeface="+mn-lt"/>
          <a:ea typeface="+mn-ea"/>
          <a:cs typeface="+mn-cs"/>
        </a:defRPr>
      </a:lvl4pPr>
      <a:lvl5pPr marL="3639552" algn="l" defTabSz="1819785" rtl="0" eaLnBrk="1" latinLnBrk="0" hangingPunct="1">
        <a:defRPr sz="3599" kern="1200">
          <a:solidFill>
            <a:schemeClr val="tx1"/>
          </a:solidFill>
          <a:latin typeface="+mn-lt"/>
          <a:ea typeface="+mn-ea"/>
          <a:cs typeface="+mn-cs"/>
        </a:defRPr>
      </a:lvl5pPr>
      <a:lvl6pPr marL="4549434" algn="l" defTabSz="1819785" rtl="0" eaLnBrk="1" latinLnBrk="0" hangingPunct="1">
        <a:defRPr sz="3599" kern="1200">
          <a:solidFill>
            <a:schemeClr val="tx1"/>
          </a:solidFill>
          <a:latin typeface="+mn-lt"/>
          <a:ea typeface="+mn-ea"/>
          <a:cs typeface="+mn-cs"/>
        </a:defRPr>
      </a:lvl6pPr>
      <a:lvl7pPr marL="5459317" algn="l" defTabSz="1819785" rtl="0" eaLnBrk="1" latinLnBrk="0" hangingPunct="1">
        <a:defRPr sz="3599" kern="1200">
          <a:solidFill>
            <a:schemeClr val="tx1"/>
          </a:solidFill>
          <a:latin typeface="+mn-lt"/>
          <a:ea typeface="+mn-ea"/>
          <a:cs typeface="+mn-cs"/>
        </a:defRPr>
      </a:lvl7pPr>
      <a:lvl8pPr marL="6369203" algn="l" defTabSz="1819785" rtl="0" eaLnBrk="1" latinLnBrk="0" hangingPunct="1">
        <a:defRPr sz="3599" kern="1200">
          <a:solidFill>
            <a:schemeClr val="tx1"/>
          </a:solidFill>
          <a:latin typeface="+mn-lt"/>
          <a:ea typeface="+mn-ea"/>
          <a:cs typeface="+mn-cs"/>
        </a:defRPr>
      </a:lvl8pPr>
      <a:lvl9pPr marL="7279088" algn="l" defTabSz="1819785" rtl="0" eaLnBrk="1" latinLnBrk="0" hangingPunct="1">
        <a:defRPr sz="35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1C3664"/>
        </a:solidFill>
        <a:effectLst/>
      </p:bgPr>
    </p:bg>
    <p:spTree>
      <p:nvGrpSpPr>
        <p:cNvPr id="1" name=""/>
        <p:cNvGrpSpPr/>
        <p:nvPr/>
      </p:nvGrpSpPr>
      <p:grpSpPr>
        <a:xfrm>
          <a:off x="0" y="0"/>
          <a:ext cx="0" cy="0"/>
          <a:chOff x="0" y="0"/>
          <a:chExt cx="0" cy="0"/>
        </a:xfrm>
      </p:grpSpPr>
      <p:sp>
        <p:nvSpPr>
          <p:cNvPr id="7170" name="Text Placeholder 2"/>
          <p:cNvSpPr>
            <a:spLocks noGrp="1"/>
          </p:cNvSpPr>
          <p:nvPr>
            <p:ph type="body" idx="1"/>
          </p:nvPr>
        </p:nvSpPr>
        <p:spPr bwMode="auto">
          <a:xfrm>
            <a:off x="1676402" y="3651250"/>
            <a:ext cx="21024849" cy="8702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52" tIns="45576" rIns="91152" bIns="4557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 name="TextBox 8"/>
          <p:cNvSpPr txBox="1"/>
          <p:nvPr userDrawn="1"/>
        </p:nvSpPr>
        <p:spPr>
          <a:xfrm>
            <a:off x="22675813" y="819151"/>
            <a:ext cx="744614" cy="553155"/>
          </a:xfrm>
          <a:prstGeom prst="rect">
            <a:avLst/>
          </a:prstGeom>
          <a:noFill/>
        </p:spPr>
        <p:txBody>
          <a:bodyPr wrap="none" lIns="182175" tIns="91086" rIns="182175" bIns="91086">
            <a:spAutoFit/>
          </a:bodyPr>
          <a:lstStyle/>
          <a:p>
            <a:pPr algn="ctr" defTabSz="1821692">
              <a:defRPr/>
            </a:pPr>
            <a:fld id="{A5F21A6E-E29F-45AC-BCF1-89BAFA1BA073}" type="slidenum">
              <a:rPr lang="id-ID" sz="2399" b="1">
                <a:solidFill>
                  <a:srgbClr val="FFFFFF"/>
                </a:solidFill>
                <a:latin typeface="Lato Light"/>
                <a:ea typeface="MS PGothic" panose="020B0600070205080204" pitchFamily="34" charset="-128"/>
                <a:cs typeface="Lato Light"/>
              </a:rPr>
              <a:pPr algn="ctr" defTabSz="1821692">
                <a:defRPr/>
              </a:pPr>
              <a:t>‹#›</a:t>
            </a:fld>
            <a:endParaRPr lang="id-ID" sz="2399" dirty="0">
              <a:solidFill>
                <a:srgbClr val="FFFFFF"/>
              </a:solidFill>
              <a:latin typeface="Lato Light"/>
              <a:ea typeface="MS PGothic" panose="020B0600070205080204" pitchFamily="34" charset="-128"/>
              <a:cs typeface="Lato Light"/>
            </a:endParaRPr>
          </a:p>
        </p:txBody>
      </p:sp>
      <p:sp>
        <p:nvSpPr>
          <p:cNvPr id="10" name="Oval 9"/>
          <p:cNvSpPr/>
          <p:nvPr userDrawn="1"/>
        </p:nvSpPr>
        <p:spPr>
          <a:xfrm>
            <a:off x="22709190" y="750888"/>
            <a:ext cx="687387" cy="687388"/>
          </a:xfrm>
          <a:prstGeom prst="ellipse">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182211" tIns="91104" rIns="182211" bIns="91104" anchor="ctr"/>
          <a:lstStyle/>
          <a:p>
            <a:pPr algn="ctr" defTabSz="1821692">
              <a:defRPr/>
            </a:pPr>
            <a:endParaRPr lang="en-US" sz="4399" dirty="0">
              <a:solidFill>
                <a:srgbClr val="FFFFFF"/>
              </a:solidFill>
              <a:latin typeface="Lato Light"/>
              <a:cs typeface="Lato Light"/>
            </a:endParaRPr>
          </a:p>
        </p:txBody>
      </p:sp>
      <p:sp>
        <p:nvSpPr>
          <p:cNvPr id="7173" name="Title Placeholder 10"/>
          <p:cNvSpPr>
            <a:spLocks noGrp="1"/>
          </p:cNvSpPr>
          <p:nvPr>
            <p:ph type="title"/>
          </p:nvPr>
        </p:nvSpPr>
        <p:spPr bwMode="auto">
          <a:xfrm>
            <a:off x="1676402" y="730251"/>
            <a:ext cx="21024849" cy="265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52" tIns="45576" rIns="91152" bIns="45576" numCol="1" anchor="ctr" anchorCtr="0" compatLnSpc="1">
            <a:prstTxWarp prst="textNoShape">
              <a:avLst/>
            </a:prstTxWarp>
          </a:bodyPr>
          <a:lstStyle/>
          <a:p>
            <a:pPr lvl="0"/>
            <a:r>
              <a:rPr lang="en-US" altLang="en-US"/>
              <a:t>Click to edit Master title style</a:t>
            </a:r>
          </a:p>
        </p:txBody>
      </p:sp>
      <p:sp>
        <p:nvSpPr>
          <p:cNvPr id="16" name="Rectangle 15"/>
          <p:cNvSpPr/>
          <p:nvPr userDrawn="1"/>
        </p:nvSpPr>
        <p:spPr>
          <a:xfrm>
            <a:off x="5029201" y="13355639"/>
            <a:ext cx="17589500" cy="36036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182211" tIns="91104" rIns="182211" bIns="91104" anchor="ctr"/>
          <a:lstStyle/>
          <a:p>
            <a:pPr algn="ctr" defTabSz="1821692">
              <a:defRPr/>
            </a:pPr>
            <a:endParaRPr lang="en-US" sz="3599" dirty="0">
              <a:solidFill>
                <a:srgbClr val="FFFFFF"/>
              </a:solidFill>
            </a:endParaRPr>
          </a:p>
        </p:txBody>
      </p:sp>
      <p:pic>
        <p:nvPicPr>
          <p:cNvPr id="7175" name="Picture 3"/>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677989" y="12398376"/>
            <a:ext cx="277653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8599908"/>
      </p:ext>
    </p:extLst>
  </p:cSld>
  <p:clrMap bg1="dk1" tx1="lt1" bg2="dk2" tx2="lt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 id="2147483956" r:id="rId12"/>
    <p:sldLayoutId id="2147483957" r:id="rId13"/>
    <p:sldLayoutId id="2147483958" r:id="rId14"/>
    <p:sldLayoutId id="2147483959" r:id="rId15"/>
    <p:sldLayoutId id="2147483960" r:id="rId16"/>
    <p:sldLayoutId id="2147483961" r:id="rId17"/>
    <p:sldLayoutId id="2147483962" r:id="rId18"/>
  </p:sldLayoutIdLst>
  <p:hf hdr="0" ftr="0" dt="0"/>
  <p:txStyles>
    <p:titleStyle>
      <a:lvl1pPr algn="l" defTabSz="1820409" rtl="0" eaLnBrk="0" fontAlgn="base" hangingPunct="0">
        <a:lnSpc>
          <a:spcPct val="90000"/>
        </a:lnSpc>
        <a:spcBef>
          <a:spcPct val="0"/>
        </a:spcBef>
        <a:spcAft>
          <a:spcPct val="0"/>
        </a:spcAft>
        <a:defRPr sz="8698" kern="1200">
          <a:solidFill>
            <a:schemeClr val="tx1"/>
          </a:solidFill>
          <a:latin typeface="+mj-lt"/>
          <a:ea typeface="+mj-ea"/>
          <a:cs typeface="+mj-cs"/>
        </a:defRPr>
      </a:lvl1pPr>
      <a:lvl2pPr algn="l" defTabSz="1820409" rtl="0" eaLnBrk="0" fontAlgn="base" hangingPunct="0">
        <a:lnSpc>
          <a:spcPct val="90000"/>
        </a:lnSpc>
        <a:spcBef>
          <a:spcPct val="0"/>
        </a:spcBef>
        <a:spcAft>
          <a:spcPct val="0"/>
        </a:spcAft>
        <a:defRPr sz="8698">
          <a:solidFill>
            <a:schemeClr val="tx1"/>
          </a:solidFill>
          <a:latin typeface="Calibri Light" panose="020F0302020204030204" pitchFamily="34" charset="0"/>
        </a:defRPr>
      </a:lvl2pPr>
      <a:lvl3pPr algn="l" defTabSz="1820409" rtl="0" eaLnBrk="0" fontAlgn="base" hangingPunct="0">
        <a:lnSpc>
          <a:spcPct val="90000"/>
        </a:lnSpc>
        <a:spcBef>
          <a:spcPct val="0"/>
        </a:spcBef>
        <a:spcAft>
          <a:spcPct val="0"/>
        </a:spcAft>
        <a:defRPr sz="8698">
          <a:solidFill>
            <a:schemeClr val="tx1"/>
          </a:solidFill>
          <a:latin typeface="Calibri Light" panose="020F0302020204030204" pitchFamily="34" charset="0"/>
        </a:defRPr>
      </a:lvl3pPr>
      <a:lvl4pPr algn="l" defTabSz="1820409" rtl="0" eaLnBrk="0" fontAlgn="base" hangingPunct="0">
        <a:lnSpc>
          <a:spcPct val="90000"/>
        </a:lnSpc>
        <a:spcBef>
          <a:spcPct val="0"/>
        </a:spcBef>
        <a:spcAft>
          <a:spcPct val="0"/>
        </a:spcAft>
        <a:defRPr sz="8698">
          <a:solidFill>
            <a:schemeClr val="tx1"/>
          </a:solidFill>
          <a:latin typeface="Calibri Light" panose="020F0302020204030204" pitchFamily="34" charset="0"/>
        </a:defRPr>
      </a:lvl4pPr>
      <a:lvl5pPr algn="l" defTabSz="1820409" rtl="0" eaLnBrk="0" fontAlgn="base" hangingPunct="0">
        <a:lnSpc>
          <a:spcPct val="90000"/>
        </a:lnSpc>
        <a:spcBef>
          <a:spcPct val="0"/>
        </a:spcBef>
        <a:spcAft>
          <a:spcPct val="0"/>
        </a:spcAft>
        <a:defRPr sz="8698">
          <a:solidFill>
            <a:schemeClr val="tx1"/>
          </a:solidFill>
          <a:latin typeface="Calibri Light" panose="020F0302020204030204" pitchFamily="34" charset="0"/>
        </a:defRPr>
      </a:lvl5pPr>
      <a:lvl6pPr marL="457086" algn="l" defTabSz="1820409" rtl="0" fontAlgn="base">
        <a:lnSpc>
          <a:spcPct val="90000"/>
        </a:lnSpc>
        <a:spcBef>
          <a:spcPct val="0"/>
        </a:spcBef>
        <a:spcAft>
          <a:spcPct val="0"/>
        </a:spcAft>
        <a:defRPr sz="8698">
          <a:solidFill>
            <a:schemeClr val="tx1"/>
          </a:solidFill>
          <a:latin typeface="Calibri Light" panose="020F0302020204030204" pitchFamily="34" charset="0"/>
        </a:defRPr>
      </a:lvl6pPr>
      <a:lvl7pPr marL="914171" algn="l" defTabSz="1820409" rtl="0" fontAlgn="base">
        <a:lnSpc>
          <a:spcPct val="90000"/>
        </a:lnSpc>
        <a:spcBef>
          <a:spcPct val="0"/>
        </a:spcBef>
        <a:spcAft>
          <a:spcPct val="0"/>
        </a:spcAft>
        <a:defRPr sz="8698">
          <a:solidFill>
            <a:schemeClr val="tx1"/>
          </a:solidFill>
          <a:latin typeface="Calibri Light" panose="020F0302020204030204" pitchFamily="34" charset="0"/>
        </a:defRPr>
      </a:lvl7pPr>
      <a:lvl8pPr marL="1371257" algn="l" defTabSz="1820409" rtl="0" fontAlgn="base">
        <a:lnSpc>
          <a:spcPct val="90000"/>
        </a:lnSpc>
        <a:spcBef>
          <a:spcPct val="0"/>
        </a:spcBef>
        <a:spcAft>
          <a:spcPct val="0"/>
        </a:spcAft>
        <a:defRPr sz="8698">
          <a:solidFill>
            <a:schemeClr val="tx1"/>
          </a:solidFill>
          <a:latin typeface="Calibri Light" panose="020F0302020204030204" pitchFamily="34" charset="0"/>
        </a:defRPr>
      </a:lvl8pPr>
      <a:lvl9pPr marL="1828343" algn="l" defTabSz="1820409" rtl="0" fontAlgn="base">
        <a:lnSpc>
          <a:spcPct val="90000"/>
        </a:lnSpc>
        <a:spcBef>
          <a:spcPct val="0"/>
        </a:spcBef>
        <a:spcAft>
          <a:spcPct val="0"/>
        </a:spcAft>
        <a:defRPr sz="8698">
          <a:solidFill>
            <a:schemeClr val="tx1"/>
          </a:solidFill>
          <a:latin typeface="Calibri Light" panose="020F0302020204030204" pitchFamily="34" charset="0"/>
        </a:defRPr>
      </a:lvl9pPr>
    </p:titleStyle>
    <p:bodyStyle>
      <a:lvl1pPr marL="453912" indent="-453912" algn="l" defTabSz="1820409" rtl="0" eaLnBrk="0" fontAlgn="base" hangingPunct="0">
        <a:lnSpc>
          <a:spcPct val="90000"/>
        </a:lnSpc>
        <a:spcBef>
          <a:spcPts val="2000"/>
        </a:spcBef>
        <a:spcAft>
          <a:spcPct val="0"/>
        </a:spcAft>
        <a:buFont typeface="Arial" panose="020B0604020202020204" pitchFamily="34" charset="0"/>
        <a:buChar char="•"/>
        <a:defRPr sz="5499" kern="1200">
          <a:solidFill>
            <a:schemeClr val="tx1"/>
          </a:solidFill>
          <a:latin typeface="+mn-lt"/>
          <a:ea typeface="+mn-ea"/>
          <a:cs typeface="+mn-cs"/>
        </a:defRPr>
      </a:lvl1pPr>
      <a:lvl2pPr marL="1364909" indent="-453912" algn="l" defTabSz="1820409" rtl="0" eaLnBrk="0" fontAlgn="base" hangingPunct="0">
        <a:lnSpc>
          <a:spcPct val="90000"/>
        </a:lnSpc>
        <a:spcBef>
          <a:spcPts val="1000"/>
        </a:spcBef>
        <a:spcAft>
          <a:spcPct val="0"/>
        </a:spcAft>
        <a:buFont typeface="Arial" panose="020B0604020202020204" pitchFamily="34" charset="0"/>
        <a:buChar char="•"/>
        <a:defRPr sz="4699" kern="1200">
          <a:solidFill>
            <a:schemeClr val="tx1"/>
          </a:solidFill>
          <a:latin typeface="+mn-lt"/>
          <a:ea typeface="+mn-ea"/>
          <a:cs typeface="+mn-cs"/>
        </a:defRPr>
      </a:lvl2pPr>
      <a:lvl3pPr marL="2275907" indent="-453912" algn="l" defTabSz="1820409" rtl="0" eaLnBrk="0" fontAlgn="base" hangingPunct="0">
        <a:lnSpc>
          <a:spcPct val="90000"/>
        </a:lnSpc>
        <a:spcBef>
          <a:spcPts val="1000"/>
        </a:spcBef>
        <a:spcAft>
          <a:spcPct val="0"/>
        </a:spcAft>
        <a:buFont typeface="Arial" panose="020B0604020202020204" pitchFamily="34" charset="0"/>
        <a:buChar char="•"/>
        <a:defRPr sz="3899" kern="1200">
          <a:solidFill>
            <a:schemeClr val="tx1"/>
          </a:solidFill>
          <a:latin typeface="+mn-lt"/>
          <a:ea typeface="+mn-ea"/>
          <a:cs typeface="+mn-cs"/>
        </a:defRPr>
      </a:lvl3pPr>
      <a:lvl4pPr marL="3186903" indent="-453912" algn="l" defTabSz="1820409" rtl="0" eaLnBrk="0" fontAlgn="base" hangingPunct="0">
        <a:lnSpc>
          <a:spcPct val="90000"/>
        </a:lnSpc>
        <a:spcBef>
          <a:spcPts val="1000"/>
        </a:spcBef>
        <a:spcAft>
          <a:spcPct val="0"/>
        </a:spcAft>
        <a:buFont typeface="Arial" panose="020B0604020202020204" pitchFamily="34" charset="0"/>
        <a:buChar char="•"/>
        <a:defRPr sz="3499" kern="1200">
          <a:solidFill>
            <a:schemeClr val="tx1"/>
          </a:solidFill>
          <a:latin typeface="+mn-lt"/>
          <a:ea typeface="+mn-ea"/>
          <a:cs typeface="+mn-cs"/>
        </a:defRPr>
      </a:lvl4pPr>
      <a:lvl5pPr marL="4097901" indent="-453912" algn="l" defTabSz="1820409" rtl="0" eaLnBrk="0" fontAlgn="base" hangingPunct="0">
        <a:lnSpc>
          <a:spcPct val="90000"/>
        </a:lnSpc>
        <a:spcBef>
          <a:spcPts val="1000"/>
        </a:spcBef>
        <a:spcAft>
          <a:spcPct val="0"/>
        </a:spcAft>
        <a:buFont typeface="Arial" panose="020B0604020202020204" pitchFamily="34" charset="0"/>
        <a:buChar char="•"/>
        <a:defRPr sz="3499" kern="1200">
          <a:solidFill>
            <a:schemeClr val="tx1"/>
          </a:solidFill>
          <a:latin typeface="+mn-lt"/>
          <a:ea typeface="+mn-ea"/>
          <a:cs typeface="+mn-cs"/>
        </a:defRPr>
      </a:lvl5pPr>
      <a:lvl6pPr marL="5009383" indent="-455418" algn="l" defTabSz="1821602"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20176" indent="-455418" algn="l" defTabSz="1821602"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30972" indent="-455418" algn="l" defTabSz="1821602"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41766" indent="-455418" algn="l" defTabSz="1821602"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1602" rtl="0" eaLnBrk="1" latinLnBrk="0" hangingPunct="1">
        <a:defRPr sz="3599" kern="1200">
          <a:solidFill>
            <a:schemeClr val="tx1"/>
          </a:solidFill>
          <a:latin typeface="+mn-lt"/>
          <a:ea typeface="+mn-ea"/>
          <a:cs typeface="+mn-cs"/>
        </a:defRPr>
      </a:lvl1pPr>
      <a:lvl2pPr marL="910804" algn="l" defTabSz="1821602" rtl="0" eaLnBrk="1" latinLnBrk="0" hangingPunct="1">
        <a:defRPr sz="3599" kern="1200">
          <a:solidFill>
            <a:schemeClr val="tx1"/>
          </a:solidFill>
          <a:latin typeface="+mn-lt"/>
          <a:ea typeface="+mn-ea"/>
          <a:cs typeface="+mn-cs"/>
        </a:defRPr>
      </a:lvl2pPr>
      <a:lvl3pPr marL="1821602" algn="l" defTabSz="1821602" rtl="0" eaLnBrk="1" latinLnBrk="0" hangingPunct="1">
        <a:defRPr sz="3599" kern="1200">
          <a:solidFill>
            <a:schemeClr val="tx1"/>
          </a:solidFill>
          <a:latin typeface="+mn-lt"/>
          <a:ea typeface="+mn-ea"/>
          <a:cs typeface="+mn-cs"/>
        </a:defRPr>
      </a:lvl3pPr>
      <a:lvl4pPr marL="2732393" algn="l" defTabSz="1821602" rtl="0" eaLnBrk="1" latinLnBrk="0" hangingPunct="1">
        <a:defRPr sz="3599" kern="1200">
          <a:solidFill>
            <a:schemeClr val="tx1"/>
          </a:solidFill>
          <a:latin typeface="+mn-lt"/>
          <a:ea typeface="+mn-ea"/>
          <a:cs typeface="+mn-cs"/>
        </a:defRPr>
      </a:lvl4pPr>
      <a:lvl5pPr marL="3643191" algn="l" defTabSz="1821602" rtl="0" eaLnBrk="1" latinLnBrk="0" hangingPunct="1">
        <a:defRPr sz="3599" kern="1200">
          <a:solidFill>
            <a:schemeClr val="tx1"/>
          </a:solidFill>
          <a:latin typeface="+mn-lt"/>
          <a:ea typeface="+mn-ea"/>
          <a:cs typeface="+mn-cs"/>
        </a:defRPr>
      </a:lvl5pPr>
      <a:lvl6pPr marL="4553983" algn="l" defTabSz="1821602" rtl="0" eaLnBrk="1" latinLnBrk="0" hangingPunct="1">
        <a:defRPr sz="3599" kern="1200">
          <a:solidFill>
            <a:schemeClr val="tx1"/>
          </a:solidFill>
          <a:latin typeface="+mn-lt"/>
          <a:ea typeface="+mn-ea"/>
          <a:cs typeface="+mn-cs"/>
        </a:defRPr>
      </a:lvl6pPr>
      <a:lvl7pPr marL="5464777" algn="l" defTabSz="1821602" rtl="0" eaLnBrk="1" latinLnBrk="0" hangingPunct="1">
        <a:defRPr sz="3599" kern="1200">
          <a:solidFill>
            <a:schemeClr val="tx1"/>
          </a:solidFill>
          <a:latin typeface="+mn-lt"/>
          <a:ea typeface="+mn-ea"/>
          <a:cs typeface="+mn-cs"/>
        </a:defRPr>
      </a:lvl7pPr>
      <a:lvl8pPr marL="6375572" algn="l" defTabSz="1821602" rtl="0" eaLnBrk="1" latinLnBrk="0" hangingPunct="1">
        <a:defRPr sz="3599" kern="1200">
          <a:solidFill>
            <a:schemeClr val="tx1"/>
          </a:solidFill>
          <a:latin typeface="+mn-lt"/>
          <a:ea typeface="+mn-ea"/>
          <a:cs typeface="+mn-cs"/>
        </a:defRPr>
      </a:lvl8pPr>
      <a:lvl9pPr marL="7286368" algn="l" defTabSz="1821602" rtl="0" eaLnBrk="1" latinLnBrk="0" hangingPunct="1">
        <a:defRPr sz="35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1C366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5965" y="3651250"/>
            <a:ext cx="21025723"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0"/>
          <p:cNvSpPr>
            <a:spLocks noGrp="1"/>
          </p:cNvSpPr>
          <p:nvPr>
            <p:ph type="title"/>
          </p:nvPr>
        </p:nvSpPr>
        <p:spPr>
          <a:xfrm>
            <a:off x="1676402" y="730251"/>
            <a:ext cx="21024849" cy="2651126"/>
          </a:xfrm>
          <a:prstGeom prst="rect">
            <a:avLst/>
          </a:prstGeom>
        </p:spPr>
        <p:txBody>
          <a:bodyPr vert="horz" lIns="91440" tIns="45720" rIns="91440" bIns="45720" rtlCol="0" anchor="ctr">
            <a:normAutofit/>
          </a:bodyPr>
          <a:lstStyle/>
          <a:p>
            <a:r>
              <a:rPr lang="en-US"/>
              <a:t>Click to edit Master title style</a:t>
            </a:r>
          </a:p>
        </p:txBody>
      </p:sp>
      <p:sp>
        <p:nvSpPr>
          <p:cNvPr id="16" name="Rectangle 15"/>
          <p:cNvSpPr/>
          <p:nvPr userDrawn="1"/>
        </p:nvSpPr>
        <p:spPr>
          <a:xfrm>
            <a:off x="5029201" y="13355054"/>
            <a:ext cx="17590168" cy="36094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827977"/>
            <a:endParaRPr lang="en-US" sz="3599" dirty="0">
              <a:solidFill>
                <a:srgbClr val="FFFFFF"/>
              </a:solidFill>
            </a:endParaRPr>
          </a:p>
        </p:txBody>
      </p:sp>
      <p:pic>
        <p:nvPicPr>
          <p:cNvPr id="4" name="Picture 3"/>
          <p:cNvPicPr>
            <a:picLocks noChangeAspect="1"/>
          </p:cNvPicPr>
          <p:nvPr userDrawn="1"/>
        </p:nvPicPr>
        <p:blipFill>
          <a:blip r:embed="rId20" cstate="email">
            <a:extLst>
              <a:ext uri="{28A0092B-C50C-407E-A947-70E740481C1C}">
                <a14:useLocalDpi xmlns:a14="http://schemas.microsoft.com/office/drawing/2010/main" val="0"/>
              </a:ext>
            </a:extLst>
          </a:blip>
          <a:stretch>
            <a:fillRect/>
          </a:stretch>
        </p:blipFill>
        <p:spPr>
          <a:xfrm>
            <a:off x="1677851" y="12397685"/>
            <a:ext cx="2776645" cy="1295398"/>
          </a:xfrm>
          <a:prstGeom prst="rect">
            <a:avLst/>
          </a:prstGeom>
        </p:spPr>
      </p:pic>
    </p:spTree>
    <p:extLst>
      <p:ext uri="{BB962C8B-B14F-4D97-AF65-F5344CB8AC3E}">
        <p14:creationId xmlns:p14="http://schemas.microsoft.com/office/powerpoint/2010/main" val="2408803827"/>
      </p:ext>
    </p:extLst>
  </p:cSld>
  <p:clrMap bg1="dk1" tx1="lt1" bg2="dk2" tx2="lt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5" r:id="rId12"/>
    <p:sldLayoutId id="2147483976" r:id="rId13"/>
    <p:sldLayoutId id="2147483977" r:id="rId14"/>
    <p:sldLayoutId id="2147483978" r:id="rId15"/>
    <p:sldLayoutId id="2147483979" r:id="rId16"/>
    <p:sldLayoutId id="2147483980" r:id="rId17"/>
    <p:sldLayoutId id="2147483981" r:id="rId18"/>
  </p:sldLayoutIdLst>
  <p:hf hdr="0" ftr="0" dt="0"/>
  <p:txStyles>
    <p:titleStyle>
      <a:lvl1pPr algn="l" defTabSz="1827887" rtl="0" eaLnBrk="1" latinLnBrk="0" hangingPunct="1">
        <a:lnSpc>
          <a:spcPct val="90000"/>
        </a:lnSpc>
        <a:spcBef>
          <a:spcPct val="0"/>
        </a:spcBef>
        <a:buNone/>
        <a:defRPr sz="8796" kern="1200">
          <a:solidFill>
            <a:schemeClr val="tx1"/>
          </a:solidFill>
          <a:latin typeface="+mj-lt"/>
          <a:ea typeface="+mj-ea"/>
          <a:cs typeface="+mj-cs"/>
        </a:defRPr>
      </a:lvl1pPr>
    </p:titleStyle>
    <p:bodyStyle>
      <a:lvl1pPr marL="456972" indent="-456972" algn="l" defTabSz="1827887"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0915" indent="-456972" algn="l" defTabSz="1827887"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4859" indent="-456972" algn="l" defTabSz="1827887"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8800" indent="-456972" algn="l" defTabSz="1827887"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2744" indent="-456972" algn="l" defTabSz="1827887"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6687" indent="-456972" algn="l" defTabSz="1827887"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0628" indent="-456972" algn="l" defTabSz="1827887"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4572" indent="-456972" algn="l" defTabSz="1827887"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68515" indent="-456972" algn="l" defTabSz="1827887"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7887" rtl="0" eaLnBrk="1" latinLnBrk="0" hangingPunct="1">
        <a:defRPr sz="3599" kern="1200">
          <a:solidFill>
            <a:schemeClr val="tx1"/>
          </a:solidFill>
          <a:latin typeface="+mn-lt"/>
          <a:ea typeface="+mn-ea"/>
          <a:cs typeface="+mn-cs"/>
        </a:defRPr>
      </a:lvl1pPr>
      <a:lvl2pPr marL="913943" algn="l" defTabSz="1827887" rtl="0" eaLnBrk="1" latinLnBrk="0" hangingPunct="1">
        <a:defRPr sz="3599" kern="1200">
          <a:solidFill>
            <a:schemeClr val="tx1"/>
          </a:solidFill>
          <a:latin typeface="+mn-lt"/>
          <a:ea typeface="+mn-ea"/>
          <a:cs typeface="+mn-cs"/>
        </a:defRPr>
      </a:lvl2pPr>
      <a:lvl3pPr marL="1827887" algn="l" defTabSz="1827887" rtl="0" eaLnBrk="1" latinLnBrk="0" hangingPunct="1">
        <a:defRPr sz="3599" kern="1200">
          <a:solidFill>
            <a:schemeClr val="tx1"/>
          </a:solidFill>
          <a:latin typeface="+mn-lt"/>
          <a:ea typeface="+mn-ea"/>
          <a:cs typeface="+mn-cs"/>
        </a:defRPr>
      </a:lvl3pPr>
      <a:lvl4pPr marL="2741828" algn="l" defTabSz="1827887" rtl="0" eaLnBrk="1" latinLnBrk="0" hangingPunct="1">
        <a:defRPr sz="3599" kern="1200">
          <a:solidFill>
            <a:schemeClr val="tx1"/>
          </a:solidFill>
          <a:latin typeface="+mn-lt"/>
          <a:ea typeface="+mn-ea"/>
          <a:cs typeface="+mn-cs"/>
        </a:defRPr>
      </a:lvl4pPr>
      <a:lvl5pPr marL="3655772" algn="l" defTabSz="1827887" rtl="0" eaLnBrk="1" latinLnBrk="0" hangingPunct="1">
        <a:defRPr sz="3599" kern="1200">
          <a:solidFill>
            <a:schemeClr val="tx1"/>
          </a:solidFill>
          <a:latin typeface="+mn-lt"/>
          <a:ea typeface="+mn-ea"/>
          <a:cs typeface="+mn-cs"/>
        </a:defRPr>
      </a:lvl5pPr>
      <a:lvl6pPr marL="4569715" algn="l" defTabSz="1827887" rtl="0" eaLnBrk="1" latinLnBrk="0" hangingPunct="1">
        <a:defRPr sz="3599" kern="1200">
          <a:solidFill>
            <a:schemeClr val="tx1"/>
          </a:solidFill>
          <a:latin typeface="+mn-lt"/>
          <a:ea typeface="+mn-ea"/>
          <a:cs typeface="+mn-cs"/>
        </a:defRPr>
      </a:lvl6pPr>
      <a:lvl7pPr marL="5483657" algn="l" defTabSz="1827887" rtl="0" eaLnBrk="1" latinLnBrk="0" hangingPunct="1">
        <a:defRPr sz="3599" kern="1200">
          <a:solidFill>
            <a:schemeClr val="tx1"/>
          </a:solidFill>
          <a:latin typeface="+mn-lt"/>
          <a:ea typeface="+mn-ea"/>
          <a:cs typeface="+mn-cs"/>
        </a:defRPr>
      </a:lvl7pPr>
      <a:lvl8pPr marL="6397600" algn="l" defTabSz="1827887" rtl="0" eaLnBrk="1" latinLnBrk="0" hangingPunct="1">
        <a:defRPr sz="3599" kern="1200">
          <a:solidFill>
            <a:schemeClr val="tx1"/>
          </a:solidFill>
          <a:latin typeface="+mn-lt"/>
          <a:ea typeface="+mn-ea"/>
          <a:cs typeface="+mn-cs"/>
        </a:defRPr>
      </a:lvl8pPr>
      <a:lvl9pPr marL="7311544" algn="l" defTabSz="1827887" rtl="0" eaLnBrk="1" latinLnBrk="0" hangingPunct="1">
        <a:defRPr sz="359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1C3664"/>
        </a:solidFill>
        <a:effectLst/>
      </p:bgPr>
    </p:bg>
    <p:spTree>
      <p:nvGrpSpPr>
        <p:cNvPr id="1" name=""/>
        <p:cNvGrpSpPr/>
        <p:nvPr/>
      </p:nvGrpSpPr>
      <p:grpSpPr>
        <a:xfrm>
          <a:off x="0" y="0"/>
          <a:ext cx="0" cy="0"/>
          <a:chOff x="0" y="0"/>
          <a:chExt cx="0" cy="0"/>
        </a:xfrm>
      </p:grpSpPr>
      <p:sp>
        <p:nvSpPr>
          <p:cNvPr id="2050" name="Text Placeholder 2"/>
          <p:cNvSpPr>
            <a:spLocks noGrp="1"/>
          </p:cNvSpPr>
          <p:nvPr>
            <p:ph type="body" idx="1"/>
          </p:nvPr>
        </p:nvSpPr>
        <p:spPr bwMode="auto">
          <a:xfrm>
            <a:off x="1676402" y="3651250"/>
            <a:ext cx="21024849" cy="8702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1" name="Title Placeholder 10"/>
          <p:cNvSpPr>
            <a:spLocks noGrp="1"/>
          </p:cNvSpPr>
          <p:nvPr>
            <p:ph type="title"/>
          </p:nvPr>
        </p:nvSpPr>
        <p:spPr bwMode="auto">
          <a:xfrm>
            <a:off x="1676402" y="730251"/>
            <a:ext cx="21024849" cy="265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6" name="Rectangle 15"/>
          <p:cNvSpPr/>
          <p:nvPr userDrawn="1"/>
        </p:nvSpPr>
        <p:spPr>
          <a:xfrm>
            <a:off x="5029201" y="13355639"/>
            <a:ext cx="17589500" cy="36036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7977">
              <a:defRPr/>
            </a:pPr>
            <a:endParaRPr lang="en-US" sz="3599" dirty="0">
              <a:solidFill>
                <a:srgbClr val="FFFFFF"/>
              </a:solidFill>
            </a:endParaRPr>
          </a:p>
        </p:txBody>
      </p:sp>
      <p:pic>
        <p:nvPicPr>
          <p:cNvPr id="2053" name="Picture 11"/>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549401" y="12466638"/>
            <a:ext cx="2776539"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7845293"/>
      </p:ext>
    </p:extLst>
  </p:cSld>
  <p:clrMap bg1="dk1" tx1="lt1" bg2="dk2" tx2="lt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 id="2147483994" r:id="rId12"/>
    <p:sldLayoutId id="2147483995" r:id="rId13"/>
    <p:sldLayoutId id="2147483996" r:id="rId14"/>
    <p:sldLayoutId id="2147483997" r:id="rId15"/>
    <p:sldLayoutId id="2147483998" r:id="rId16"/>
    <p:sldLayoutId id="2147483999" r:id="rId17"/>
    <p:sldLayoutId id="2147484000" r:id="rId18"/>
  </p:sldLayoutIdLst>
  <p:hf hdr="0" ftr="0" dt="0"/>
  <p:txStyles>
    <p:titleStyle>
      <a:lvl1pPr algn="l" defTabSz="1826757" rtl="0" eaLnBrk="0" fontAlgn="base" hangingPunct="0">
        <a:lnSpc>
          <a:spcPct val="90000"/>
        </a:lnSpc>
        <a:spcBef>
          <a:spcPct val="0"/>
        </a:spcBef>
        <a:spcAft>
          <a:spcPct val="0"/>
        </a:spcAft>
        <a:defRPr sz="8698" kern="1200">
          <a:solidFill>
            <a:schemeClr val="tx1"/>
          </a:solidFill>
          <a:latin typeface="+mj-lt"/>
          <a:ea typeface="MS PGothic" panose="020B0600070205080204" pitchFamily="34" charset="-128"/>
          <a:cs typeface="MS PGothic" charset="0"/>
        </a:defRPr>
      </a:lvl1pPr>
      <a:lvl2pPr algn="l" defTabSz="1826757" rtl="0" eaLnBrk="0" fontAlgn="base" hangingPunct="0">
        <a:lnSpc>
          <a:spcPct val="90000"/>
        </a:lnSpc>
        <a:spcBef>
          <a:spcPct val="0"/>
        </a:spcBef>
        <a:spcAft>
          <a:spcPct val="0"/>
        </a:spcAft>
        <a:defRPr sz="8698">
          <a:solidFill>
            <a:schemeClr val="tx1"/>
          </a:solidFill>
          <a:latin typeface="Calibri Light" charset="0"/>
          <a:ea typeface="MS PGothic" panose="020B0600070205080204" pitchFamily="34" charset="-128"/>
          <a:cs typeface="MS PGothic" charset="0"/>
        </a:defRPr>
      </a:lvl2pPr>
      <a:lvl3pPr algn="l" defTabSz="1826757" rtl="0" eaLnBrk="0" fontAlgn="base" hangingPunct="0">
        <a:lnSpc>
          <a:spcPct val="90000"/>
        </a:lnSpc>
        <a:spcBef>
          <a:spcPct val="0"/>
        </a:spcBef>
        <a:spcAft>
          <a:spcPct val="0"/>
        </a:spcAft>
        <a:defRPr sz="8698">
          <a:solidFill>
            <a:schemeClr val="tx1"/>
          </a:solidFill>
          <a:latin typeface="Calibri Light" charset="0"/>
          <a:ea typeface="MS PGothic" panose="020B0600070205080204" pitchFamily="34" charset="-128"/>
          <a:cs typeface="MS PGothic" charset="0"/>
        </a:defRPr>
      </a:lvl3pPr>
      <a:lvl4pPr algn="l" defTabSz="1826757" rtl="0" eaLnBrk="0" fontAlgn="base" hangingPunct="0">
        <a:lnSpc>
          <a:spcPct val="90000"/>
        </a:lnSpc>
        <a:spcBef>
          <a:spcPct val="0"/>
        </a:spcBef>
        <a:spcAft>
          <a:spcPct val="0"/>
        </a:spcAft>
        <a:defRPr sz="8698">
          <a:solidFill>
            <a:schemeClr val="tx1"/>
          </a:solidFill>
          <a:latin typeface="Calibri Light" charset="0"/>
          <a:ea typeface="MS PGothic" panose="020B0600070205080204" pitchFamily="34" charset="-128"/>
          <a:cs typeface="MS PGothic" charset="0"/>
        </a:defRPr>
      </a:lvl4pPr>
      <a:lvl5pPr algn="l" defTabSz="1826757" rtl="0" eaLnBrk="0" fontAlgn="base" hangingPunct="0">
        <a:lnSpc>
          <a:spcPct val="90000"/>
        </a:lnSpc>
        <a:spcBef>
          <a:spcPct val="0"/>
        </a:spcBef>
        <a:spcAft>
          <a:spcPct val="0"/>
        </a:spcAft>
        <a:defRPr sz="8698">
          <a:solidFill>
            <a:schemeClr val="tx1"/>
          </a:solidFill>
          <a:latin typeface="Calibri Light" charset="0"/>
          <a:ea typeface="MS PGothic" panose="020B0600070205080204" pitchFamily="34" charset="-128"/>
          <a:cs typeface="MS PGothic" charset="0"/>
        </a:defRPr>
      </a:lvl5pPr>
      <a:lvl6pPr marL="457086" algn="l" defTabSz="1826757" rtl="0" fontAlgn="base">
        <a:lnSpc>
          <a:spcPct val="90000"/>
        </a:lnSpc>
        <a:spcBef>
          <a:spcPct val="0"/>
        </a:spcBef>
        <a:spcAft>
          <a:spcPct val="0"/>
        </a:spcAft>
        <a:defRPr sz="8698">
          <a:solidFill>
            <a:schemeClr val="tx1"/>
          </a:solidFill>
          <a:latin typeface="Calibri Light" charset="0"/>
          <a:ea typeface="ＭＳ Ｐゴシック" charset="0"/>
          <a:cs typeface="ＭＳ Ｐゴシック" charset="0"/>
        </a:defRPr>
      </a:lvl6pPr>
      <a:lvl7pPr marL="914171" algn="l" defTabSz="1826757" rtl="0" fontAlgn="base">
        <a:lnSpc>
          <a:spcPct val="90000"/>
        </a:lnSpc>
        <a:spcBef>
          <a:spcPct val="0"/>
        </a:spcBef>
        <a:spcAft>
          <a:spcPct val="0"/>
        </a:spcAft>
        <a:defRPr sz="8698">
          <a:solidFill>
            <a:schemeClr val="tx1"/>
          </a:solidFill>
          <a:latin typeface="Calibri Light" charset="0"/>
          <a:ea typeface="ＭＳ Ｐゴシック" charset="0"/>
          <a:cs typeface="ＭＳ Ｐゴシック" charset="0"/>
        </a:defRPr>
      </a:lvl7pPr>
      <a:lvl8pPr marL="1371257" algn="l" defTabSz="1826757" rtl="0" fontAlgn="base">
        <a:lnSpc>
          <a:spcPct val="90000"/>
        </a:lnSpc>
        <a:spcBef>
          <a:spcPct val="0"/>
        </a:spcBef>
        <a:spcAft>
          <a:spcPct val="0"/>
        </a:spcAft>
        <a:defRPr sz="8698">
          <a:solidFill>
            <a:schemeClr val="tx1"/>
          </a:solidFill>
          <a:latin typeface="Calibri Light" charset="0"/>
          <a:ea typeface="ＭＳ Ｐゴシック" charset="0"/>
          <a:cs typeface="ＭＳ Ｐゴシック" charset="0"/>
        </a:defRPr>
      </a:lvl8pPr>
      <a:lvl9pPr marL="1828343" algn="l" defTabSz="1826757" rtl="0" fontAlgn="base">
        <a:lnSpc>
          <a:spcPct val="90000"/>
        </a:lnSpc>
        <a:spcBef>
          <a:spcPct val="0"/>
        </a:spcBef>
        <a:spcAft>
          <a:spcPct val="0"/>
        </a:spcAft>
        <a:defRPr sz="8698">
          <a:solidFill>
            <a:schemeClr val="tx1"/>
          </a:solidFill>
          <a:latin typeface="Calibri Light" charset="0"/>
          <a:ea typeface="ＭＳ Ｐゴシック" charset="0"/>
          <a:cs typeface="ＭＳ Ｐゴシック" charset="0"/>
        </a:defRPr>
      </a:lvl9pPr>
    </p:titleStyle>
    <p:bodyStyle>
      <a:lvl1pPr marL="455500" indent="-455500" algn="l" defTabSz="1826757" rtl="0" eaLnBrk="0" fontAlgn="base" hangingPunct="0">
        <a:lnSpc>
          <a:spcPct val="90000"/>
        </a:lnSpc>
        <a:spcBef>
          <a:spcPts val="2000"/>
        </a:spcBef>
        <a:spcAft>
          <a:spcPct val="0"/>
        </a:spcAft>
        <a:buFont typeface="Arial" panose="020B0604020202020204" pitchFamily="34" charset="0"/>
        <a:buChar char="•"/>
        <a:defRPr sz="5499" kern="1200">
          <a:solidFill>
            <a:schemeClr val="tx1"/>
          </a:solidFill>
          <a:latin typeface="+mn-lt"/>
          <a:ea typeface="MS PGothic" panose="020B0600070205080204" pitchFamily="34" charset="-128"/>
          <a:cs typeface="MS PGothic" charset="0"/>
        </a:defRPr>
      </a:lvl1pPr>
      <a:lvl2pPr marL="1369671" indent="-455500" algn="l" defTabSz="1826757" rtl="0" eaLnBrk="0" fontAlgn="base" hangingPunct="0">
        <a:lnSpc>
          <a:spcPct val="90000"/>
        </a:lnSpc>
        <a:spcBef>
          <a:spcPts val="1000"/>
        </a:spcBef>
        <a:spcAft>
          <a:spcPct val="0"/>
        </a:spcAft>
        <a:buFont typeface="Arial" panose="020B0604020202020204" pitchFamily="34" charset="0"/>
        <a:buChar char="•"/>
        <a:defRPr sz="4699" kern="1200">
          <a:solidFill>
            <a:schemeClr val="tx1"/>
          </a:solidFill>
          <a:latin typeface="+mn-lt"/>
          <a:ea typeface="MS PGothic" panose="020B0600070205080204" pitchFamily="34" charset="-128"/>
          <a:cs typeface="MS PGothic" charset="0"/>
        </a:defRPr>
      </a:lvl2pPr>
      <a:lvl3pPr marL="2283843" indent="-455500" algn="l" defTabSz="1826757" rtl="0" eaLnBrk="0" fontAlgn="base" hangingPunct="0">
        <a:lnSpc>
          <a:spcPct val="90000"/>
        </a:lnSpc>
        <a:spcBef>
          <a:spcPts val="1000"/>
        </a:spcBef>
        <a:spcAft>
          <a:spcPct val="0"/>
        </a:spcAft>
        <a:buFont typeface="Arial" panose="020B0604020202020204" pitchFamily="34" charset="0"/>
        <a:buChar char="•"/>
        <a:defRPr sz="3899" kern="1200">
          <a:solidFill>
            <a:schemeClr val="tx1"/>
          </a:solidFill>
          <a:latin typeface="+mn-lt"/>
          <a:ea typeface="MS PGothic" panose="020B0600070205080204" pitchFamily="34" charset="-128"/>
          <a:cs typeface="MS PGothic" charset="0"/>
        </a:defRPr>
      </a:lvl3pPr>
      <a:lvl4pPr marL="3198014" indent="-455500" algn="l" defTabSz="1826757" rtl="0" eaLnBrk="0" fontAlgn="base" hangingPunct="0">
        <a:lnSpc>
          <a:spcPct val="90000"/>
        </a:lnSpc>
        <a:spcBef>
          <a:spcPts val="1000"/>
        </a:spcBef>
        <a:spcAft>
          <a:spcPct val="0"/>
        </a:spcAft>
        <a:buFont typeface="Arial" panose="020B0604020202020204" pitchFamily="34" charset="0"/>
        <a:buChar char="•"/>
        <a:defRPr sz="3499" kern="1200">
          <a:solidFill>
            <a:schemeClr val="tx1"/>
          </a:solidFill>
          <a:latin typeface="+mn-lt"/>
          <a:ea typeface="MS PGothic" panose="020B0600070205080204" pitchFamily="34" charset="-128"/>
          <a:cs typeface="MS PGothic" charset="0"/>
        </a:defRPr>
      </a:lvl4pPr>
      <a:lvl5pPr marL="4112186" indent="-455500" algn="l" defTabSz="1826757" rtl="0" eaLnBrk="0" fontAlgn="base" hangingPunct="0">
        <a:lnSpc>
          <a:spcPct val="90000"/>
        </a:lnSpc>
        <a:spcBef>
          <a:spcPts val="1000"/>
        </a:spcBef>
        <a:spcAft>
          <a:spcPct val="0"/>
        </a:spcAft>
        <a:buFont typeface="Arial" panose="020B0604020202020204" pitchFamily="34" charset="0"/>
        <a:buChar char="•"/>
        <a:defRPr sz="3499" kern="1200">
          <a:solidFill>
            <a:schemeClr val="tx1"/>
          </a:solidFill>
          <a:latin typeface="+mn-lt"/>
          <a:ea typeface="MS PGothic" panose="020B0600070205080204" pitchFamily="34" charset="-128"/>
          <a:cs typeface="MS PGothic" charset="0"/>
        </a:defRPr>
      </a:lvl5pPr>
      <a:lvl6pPr marL="5026687" indent="-456972" algn="l" defTabSz="1827887"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0628" indent="-456972" algn="l" defTabSz="1827887"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4572" indent="-456972" algn="l" defTabSz="1827887"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68515" indent="-456972" algn="l" defTabSz="1827887"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7887" rtl="0" eaLnBrk="1" latinLnBrk="0" hangingPunct="1">
        <a:defRPr sz="3599" kern="1200">
          <a:solidFill>
            <a:schemeClr val="tx1"/>
          </a:solidFill>
          <a:latin typeface="+mn-lt"/>
          <a:ea typeface="+mn-ea"/>
          <a:cs typeface="+mn-cs"/>
        </a:defRPr>
      </a:lvl1pPr>
      <a:lvl2pPr marL="913943" algn="l" defTabSz="1827887" rtl="0" eaLnBrk="1" latinLnBrk="0" hangingPunct="1">
        <a:defRPr sz="3599" kern="1200">
          <a:solidFill>
            <a:schemeClr val="tx1"/>
          </a:solidFill>
          <a:latin typeface="+mn-lt"/>
          <a:ea typeface="+mn-ea"/>
          <a:cs typeface="+mn-cs"/>
        </a:defRPr>
      </a:lvl2pPr>
      <a:lvl3pPr marL="1827887" algn="l" defTabSz="1827887" rtl="0" eaLnBrk="1" latinLnBrk="0" hangingPunct="1">
        <a:defRPr sz="3599" kern="1200">
          <a:solidFill>
            <a:schemeClr val="tx1"/>
          </a:solidFill>
          <a:latin typeface="+mn-lt"/>
          <a:ea typeface="+mn-ea"/>
          <a:cs typeface="+mn-cs"/>
        </a:defRPr>
      </a:lvl3pPr>
      <a:lvl4pPr marL="2741828" algn="l" defTabSz="1827887" rtl="0" eaLnBrk="1" latinLnBrk="0" hangingPunct="1">
        <a:defRPr sz="3599" kern="1200">
          <a:solidFill>
            <a:schemeClr val="tx1"/>
          </a:solidFill>
          <a:latin typeface="+mn-lt"/>
          <a:ea typeface="+mn-ea"/>
          <a:cs typeface="+mn-cs"/>
        </a:defRPr>
      </a:lvl4pPr>
      <a:lvl5pPr marL="3655772" algn="l" defTabSz="1827887" rtl="0" eaLnBrk="1" latinLnBrk="0" hangingPunct="1">
        <a:defRPr sz="3599" kern="1200">
          <a:solidFill>
            <a:schemeClr val="tx1"/>
          </a:solidFill>
          <a:latin typeface="+mn-lt"/>
          <a:ea typeface="+mn-ea"/>
          <a:cs typeface="+mn-cs"/>
        </a:defRPr>
      </a:lvl5pPr>
      <a:lvl6pPr marL="4569715" algn="l" defTabSz="1827887" rtl="0" eaLnBrk="1" latinLnBrk="0" hangingPunct="1">
        <a:defRPr sz="3599" kern="1200">
          <a:solidFill>
            <a:schemeClr val="tx1"/>
          </a:solidFill>
          <a:latin typeface="+mn-lt"/>
          <a:ea typeface="+mn-ea"/>
          <a:cs typeface="+mn-cs"/>
        </a:defRPr>
      </a:lvl6pPr>
      <a:lvl7pPr marL="5483657" algn="l" defTabSz="1827887" rtl="0" eaLnBrk="1" latinLnBrk="0" hangingPunct="1">
        <a:defRPr sz="3599" kern="1200">
          <a:solidFill>
            <a:schemeClr val="tx1"/>
          </a:solidFill>
          <a:latin typeface="+mn-lt"/>
          <a:ea typeface="+mn-ea"/>
          <a:cs typeface="+mn-cs"/>
        </a:defRPr>
      </a:lvl7pPr>
      <a:lvl8pPr marL="6397600" algn="l" defTabSz="1827887" rtl="0" eaLnBrk="1" latinLnBrk="0" hangingPunct="1">
        <a:defRPr sz="3599" kern="1200">
          <a:solidFill>
            <a:schemeClr val="tx1"/>
          </a:solidFill>
          <a:latin typeface="+mn-lt"/>
          <a:ea typeface="+mn-ea"/>
          <a:cs typeface="+mn-cs"/>
        </a:defRPr>
      </a:lvl8pPr>
      <a:lvl9pPr marL="7311544" algn="l" defTabSz="1827887" rtl="0" eaLnBrk="1" latinLnBrk="0" hangingPunct="1">
        <a:defRPr sz="3599"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1C366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5965" y="3651250"/>
            <a:ext cx="21025723"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0"/>
          <p:cNvSpPr>
            <a:spLocks noGrp="1"/>
          </p:cNvSpPr>
          <p:nvPr>
            <p:ph type="title"/>
          </p:nvPr>
        </p:nvSpPr>
        <p:spPr>
          <a:xfrm>
            <a:off x="1676402" y="730251"/>
            <a:ext cx="21024849" cy="2651126"/>
          </a:xfrm>
          <a:prstGeom prst="rect">
            <a:avLst/>
          </a:prstGeom>
        </p:spPr>
        <p:txBody>
          <a:bodyPr vert="horz" lIns="91440" tIns="45720" rIns="91440" bIns="45720" rtlCol="0" anchor="ctr">
            <a:normAutofit/>
          </a:bodyPr>
          <a:lstStyle/>
          <a:p>
            <a:r>
              <a:rPr lang="en-US"/>
              <a:t>Click to edit Master title style</a:t>
            </a:r>
          </a:p>
        </p:txBody>
      </p:sp>
      <p:sp>
        <p:nvSpPr>
          <p:cNvPr id="16" name="Rectangle 15"/>
          <p:cNvSpPr/>
          <p:nvPr userDrawn="1"/>
        </p:nvSpPr>
        <p:spPr>
          <a:xfrm>
            <a:off x="5029201" y="13355054"/>
            <a:ext cx="17590168" cy="36094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827977"/>
            <a:endParaRPr lang="en-US" sz="7198" dirty="0">
              <a:solidFill>
                <a:srgbClr val="FFFFFF"/>
              </a:solidFill>
            </a:endParaRPr>
          </a:p>
        </p:txBody>
      </p:sp>
      <p:pic>
        <p:nvPicPr>
          <p:cNvPr id="4" name="Picture 3"/>
          <p:cNvPicPr>
            <a:picLocks noChangeAspect="1"/>
          </p:cNvPicPr>
          <p:nvPr userDrawn="1"/>
        </p:nvPicPr>
        <p:blipFill>
          <a:blip r:embed="rId20" cstate="email">
            <a:extLst>
              <a:ext uri="{28A0092B-C50C-407E-A947-70E740481C1C}">
                <a14:useLocalDpi xmlns:a14="http://schemas.microsoft.com/office/drawing/2010/main" val="0"/>
              </a:ext>
            </a:extLst>
          </a:blip>
          <a:stretch>
            <a:fillRect/>
          </a:stretch>
        </p:blipFill>
        <p:spPr>
          <a:xfrm>
            <a:off x="1677851" y="12397685"/>
            <a:ext cx="2776645" cy="1295398"/>
          </a:xfrm>
          <a:prstGeom prst="rect">
            <a:avLst/>
          </a:prstGeom>
        </p:spPr>
      </p:pic>
    </p:spTree>
    <p:extLst>
      <p:ext uri="{BB962C8B-B14F-4D97-AF65-F5344CB8AC3E}">
        <p14:creationId xmlns:p14="http://schemas.microsoft.com/office/powerpoint/2010/main" val="4213188475"/>
      </p:ext>
    </p:extLst>
  </p:cSld>
  <p:clrMap bg1="dk1" tx1="lt1" bg2="dk2" tx2="lt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 id="2147484033" r:id="rId13"/>
    <p:sldLayoutId id="2147484034" r:id="rId14"/>
    <p:sldLayoutId id="2147484035" r:id="rId15"/>
    <p:sldLayoutId id="2147484036" r:id="rId16"/>
    <p:sldLayoutId id="2147484037" r:id="rId17"/>
    <p:sldLayoutId id="2147484038" r:id="rId18"/>
  </p:sldLayoutIdLst>
  <p:hf hdr="0" ftr="0" dt="0"/>
  <p:txStyles>
    <p:titleStyle>
      <a:lvl1pPr algn="l" defTabSz="1827887" rtl="0" eaLnBrk="1" latinLnBrk="0" hangingPunct="1">
        <a:lnSpc>
          <a:spcPct val="90000"/>
        </a:lnSpc>
        <a:spcBef>
          <a:spcPct val="0"/>
        </a:spcBef>
        <a:buNone/>
        <a:defRPr sz="8796" kern="1200">
          <a:solidFill>
            <a:schemeClr val="tx1"/>
          </a:solidFill>
          <a:latin typeface="+mj-lt"/>
          <a:ea typeface="+mj-ea"/>
          <a:cs typeface="+mj-cs"/>
        </a:defRPr>
      </a:lvl1pPr>
    </p:titleStyle>
    <p:bodyStyle>
      <a:lvl1pPr marL="456972" indent="-456972" algn="l" defTabSz="1827887"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0915" indent="-456972" algn="l" defTabSz="1827887"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4859" indent="-456972" algn="l" defTabSz="1827887"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8800" indent="-456972" algn="l" defTabSz="1827887"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2744" indent="-456972" algn="l" defTabSz="1827887"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6687" indent="-456972" algn="l" defTabSz="1827887"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0628" indent="-456972" algn="l" defTabSz="1827887"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4572" indent="-456972" algn="l" defTabSz="1827887"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68515" indent="-456972" algn="l" defTabSz="1827887"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7887" rtl="0" eaLnBrk="1" latinLnBrk="0" hangingPunct="1">
        <a:defRPr sz="3599" kern="1200">
          <a:solidFill>
            <a:schemeClr val="tx1"/>
          </a:solidFill>
          <a:latin typeface="+mn-lt"/>
          <a:ea typeface="+mn-ea"/>
          <a:cs typeface="+mn-cs"/>
        </a:defRPr>
      </a:lvl1pPr>
      <a:lvl2pPr marL="913943" algn="l" defTabSz="1827887" rtl="0" eaLnBrk="1" latinLnBrk="0" hangingPunct="1">
        <a:defRPr sz="3599" kern="1200">
          <a:solidFill>
            <a:schemeClr val="tx1"/>
          </a:solidFill>
          <a:latin typeface="+mn-lt"/>
          <a:ea typeface="+mn-ea"/>
          <a:cs typeface="+mn-cs"/>
        </a:defRPr>
      </a:lvl2pPr>
      <a:lvl3pPr marL="1827887" algn="l" defTabSz="1827887" rtl="0" eaLnBrk="1" latinLnBrk="0" hangingPunct="1">
        <a:defRPr sz="3599" kern="1200">
          <a:solidFill>
            <a:schemeClr val="tx1"/>
          </a:solidFill>
          <a:latin typeface="+mn-lt"/>
          <a:ea typeface="+mn-ea"/>
          <a:cs typeface="+mn-cs"/>
        </a:defRPr>
      </a:lvl3pPr>
      <a:lvl4pPr marL="2741828" algn="l" defTabSz="1827887" rtl="0" eaLnBrk="1" latinLnBrk="0" hangingPunct="1">
        <a:defRPr sz="3599" kern="1200">
          <a:solidFill>
            <a:schemeClr val="tx1"/>
          </a:solidFill>
          <a:latin typeface="+mn-lt"/>
          <a:ea typeface="+mn-ea"/>
          <a:cs typeface="+mn-cs"/>
        </a:defRPr>
      </a:lvl4pPr>
      <a:lvl5pPr marL="3655772" algn="l" defTabSz="1827887" rtl="0" eaLnBrk="1" latinLnBrk="0" hangingPunct="1">
        <a:defRPr sz="3599" kern="1200">
          <a:solidFill>
            <a:schemeClr val="tx1"/>
          </a:solidFill>
          <a:latin typeface="+mn-lt"/>
          <a:ea typeface="+mn-ea"/>
          <a:cs typeface="+mn-cs"/>
        </a:defRPr>
      </a:lvl5pPr>
      <a:lvl6pPr marL="4569715" algn="l" defTabSz="1827887" rtl="0" eaLnBrk="1" latinLnBrk="0" hangingPunct="1">
        <a:defRPr sz="3599" kern="1200">
          <a:solidFill>
            <a:schemeClr val="tx1"/>
          </a:solidFill>
          <a:latin typeface="+mn-lt"/>
          <a:ea typeface="+mn-ea"/>
          <a:cs typeface="+mn-cs"/>
        </a:defRPr>
      </a:lvl6pPr>
      <a:lvl7pPr marL="5483657" algn="l" defTabSz="1827887" rtl="0" eaLnBrk="1" latinLnBrk="0" hangingPunct="1">
        <a:defRPr sz="3599" kern="1200">
          <a:solidFill>
            <a:schemeClr val="tx1"/>
          </a:solidFill>
          <a:latin typeface="+mn-lt"/>
          <a:ea typeface="+mn-ea"/>
          <a:cs typeface="+mn-cs"/>
        </a:defRPr>
      </a:lvl7pPr>
      <a:lvl8pPr marL="6397600" algn="l" defTabSz="1827887" rtl="0" eaLnBrk="1" latinLnBrk="0" hangingPunct="1">
        <a:defRPr sz="3599" kern="1200">
          <a:solidFill>
            <a:schemeClr val="tx1"/>
          </a:solidFill>
          <a:latin typeface="+mn-lt"/>
          <a:ea typeface="+mn-ea"/>
          <a:cs typeface="+mn-cs"/>
        </a:defRPr>
      </a:lvl8pPr>
      <a:lvl9pPr marL="7311544" algn="l" defTabSz="1827887" rtl="0" eaLnBrk="1" latinLnBrk="0" hangingPunct="1">
        <a:defRPr sz="3599"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1C366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5965" y="3651250"/>
            <a:ext cx="21025723"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0"/>
          <p:cNvSpPr>
            <a:spLocks noGrp="1"/>
          </p:cNvSpPr>
          <p:nvPr>
            <p:ph type="title"/>
          </p:nvPr>
        </p:nvSpPr>
        <p:spPr>
          <a:xfrm>
            <a:off x="1676402" y="730251"/>
            <a:ext cx="21024849" cy="2651126"/>
          </a:xfrm>
          <a:prstGeom prst="rect">
            <a:avLst/>
          </a:prstGeom>
        </p:spPr>
        <p:txBody>
          <a:bodyPr vert="horz" lIns="91440" tIns="45720" rIns="91440" bIns="45720" rtlCol="0" anchor="ctr">
            <a:normAutofit/>
          </a:bodyPr>
          <a:lstStyle/>
          <a:p>
            <a:r>
              <a:rPr lang="en-US"/>
              <a:t>Click to edit Master title style</a:t>
            </a:r>
          </a:p>
        </p:txBody>
      </p:sp>
      <p:sp>
        <p:nvSpPr>
          <p:cNvPr id="16" name="Rectangle 15"/>
          <p:cNvSpPr/>
          <p:nvPr userDrawn="1"/>
        </p:nvSpPr>
        <p:spPr>
          <a:xfrm>
            <a:off x="5029201" y="13355054"/>
            <a:ext cx="17590168" cy="36094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827977"/>
            <a:endParaRPr lang="en-US" sz="3599" dirty="0">
              <a:solidFill>
                <a:srgbClr val="FFFFFF"/>
              </a:solidFill>
            </a:endParaRPr>
          </a:p>
        </p:txBody>
      </p:sp>
      <p:pic>
        <p:nvPicPr>
          <p:cNvPr id="4" name="Picture 3"/>
          <p:cNvPicPr>
            <a:picLocks noChangeAspect="1"/>
          </p:cNvPicPr>
          <p:nvPr userDrawn="1"/>
        </p:nvPicPr>
        <p:blipFill>
          <a:blip r:embed="rId20" cstate="email">
            <a:extLst>
              <a:ext uri="{28A0092B-C50C-407E-A947-70E740481C1C}">
                <a14:useLocalDpi xmlns:a14="http://schemas.microsoft.com/office/drawing/2010/main" val="0"/>
              </a:ext>
            </a:extLst>
          </a:blip>
          <a:stretch>
            <a:fillRect/>
          </a:stretch>
        </p:blipFill>
        <p:spPr>
          <a:xfrm>
            <a:off x="1677851" y="12397685"/>
            <a:ext cx="2776645" cy="1295398"/>
          </a:xfrm>
          <a:prstGeom prst="rect">
            <a:avLst/>
          </a:prstGeom>
        </p:spPr>
      </p:pic>
    </p:spTree>
    <p:extLst>
      <p:ext uri="{BB962C8B-B14F-4D97-AF65-F5344CB8AC3E}">
        <p14:creationId xmlns:p14="http://schemas.microsoft.com/office/powerpoint/2010/main" val="1262150011"/>
      </p:ext>
    </p:extLst>
  </p:cSld>
  <p:clrMap bg1="dk1" tx1="lt1" bg2="dk2" tx2="lt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 id="2147484071" r:id="rId13"/>
    <p:sldLayoutId id="2147484072" r:id="rId14"/>
    <p:sldLayoutId id="2147484073" r:id="rId15"/>
    <p:sldLayoutId id="2147484074" r:id="rId16"/>
    <p:sldLayoutId id="2147484075" r:id="rId17"/>
    <p:sldLayoutId id="2147484076" r:id="rId18"/>
  </p:sldLayoutIdLst>
  <p:hf hdr="0" ftr="0" dt="0"/>
  <p:txStyles>
    <p:titleStyle>
      <a:lvl1pPr algn="l" defTabSz="1827887" rtl="0" eaLnBrk="1" latinLnBrk="0" hangingPunct="1">
        <a:lnSpc>
          <a:spcPct val="90000"/>
        </a:lnSpc>
        <a:spcBef>
          <a:spcPct val="0"/>
        </a:spcBef>
        <a:buNone/>
        <a:defRPr sz="8796" kern="1200">
          <a:solidFill>
            <a:schemeClr val="tx1"/>
          </a:solidFill>
          <a:latin typeface="+mj-lt"/>
          <a:ea typeface="+mj-ea"/>
          <a:cs typeface="+mj-cs"/>
        </a:defRPr>
      </a:lvl1pPr>
    </p:titleStyle>
    <p:bodyStyle>
      <a:lvl1pPr marL="456972" indent="-456972" algn="l" defTabSz="1827887"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0915" indent="-456972" algn="l" defTabSz="1827887"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4859" indent="-456972" algn="l" defTabSz="1827887"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8800" indent="-456972" algn="l" defTabSz="1827887"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2744" indent="-456972" algn="l" defTabSz="1827887"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6687" indent="-456972" algn="l" defTabSz="1827887"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0628" indent="-456972" algn="l" defTabSz="1827887"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4572" indent="-456972" algn="l" defTabSz="1827887"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68515" indent="-456972" algn="l" defTabSz="1827887"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7887" rtl="0" eaLnBrk="1" latinLnBrk="0" hangingPunct="1">
        <a:defRPr sz="3599" kern="1200">
          <a:solidFill>
            <a:schemeClr val="tx1"/>
          </a:solidFill>
          <a:latin typeface="+mn-lt"/>
          <a:ea typeface="+mn-ea"/>
          <a:cs typeface="+mn-cs"/>
        </a:defRPr>
      </a:lvl1pPr>
      <a:lvl2pPr marL="913943" algn="l" defTabSz="1827887" rtl="0" eaLnBrk="1" latinLnBrk="0" hangingPunct="1">
        <a:defRPr sz="3599" kern="1200">
          <a:solidFill>
            <a:schemeClr val="tx1"/>
          </a:solidFill>
          <a:latin typeface="+mn-lt"/>
          <a:ea typeface="+mn-ea"/>
          <a:cs typeface="+mn-cs"/>
        </a:defRPr>
      </a:lvl2pPr>
      <a:lvl3pPr marL="1827887" algn="l" defTabSz="1827887" rtl="0" eaLnBrk="1" latinLnBrk="0" hangingPunct="1">
        <a:defRPr sz="3599" kern="1200">
          <a:solidFill>
            <a:schemeClr val="tx1"/>
          </a:solidFill>
          <a:latin typeface="+mn-lt"/>
          <a:ea typeface="+mn-ea"/>
          <a:cs typeface="+mn-cs"/>
        </a:defRPr>
      </a:lvl3pPr>
      <a:lvl4pPr marL="2741828" algn="l" defTabSz="1827887" rtl="0" eaLnBrk="1" latinLnBrk="0" hangingPunct="1">
        <a:defRPr sz="3599" kern="1200">
          <a:solidFill>
            <a:schemeClr val="tx1"/>
          </a:solidFill>
          <a:latin typeface="+mn-lt"/>
          <a:ea typeface="+mn-ea"/>
          <a:cs typeface="+mn-cs"/>
        </a:defRPr>
      </a:lvl4pPr>
      <a:lvl5pPr marL="3655772" algn="l" defTabSz="1827887" rtl="0" eaLnBrk="1" latinLnBrk="0" hangingPunct="1">
        <a:defRPr sz="3599" kern="1200">
          <a:solidFill>
            <a:schemeClr val="tx1"/>
          </a:solidFill>
          <a:latin typeface="+mn-lt"/>
          <a:ea typeface="+mn-ea"/>
          <a:cs typeface="+mn-cs"/>
        </a:defRPr>
      </a:lvl5pPr>
      <a:lvl6pPr marL="4569715" algn="l" defTabSz="1827887" rtl="0" eaLnBrk="1" latinLnBrk="0" hangingPunct="1">
        <a:defRPr sz="3599" kern="1200">
          <a:solidFill>
            <a:schemeClr val="tx1"/>
          </a:solidFill>
          <a:latin typeface="+mn-lt"/>
          <a:ea typeface="+mn-ea"/>
          <a:cs typeface="+mn-cs"/>
        </a:defRPr>
      </a:lvl6pPr>
      <a:lvl7pPr marL="5483657" algn="l" defTabSz="1827887" rtl="0" eaLnBrk="1" latinLnBrk="0" hangingPunct="1">
        <a:defRPr sz="3599" kern="1200">
          <a:solidFill>
            <a:schemeClr val="tx1"/>
          </a:solidFill>
          <a:latin typeface="+mn-lt"/>
          <a:ea typeface="+mn-ea"/>
          <a:cs typeface="+mn-cs"/>
        </a:defRPr>
      </a:lvl7pPr>
      <a:lvl8pPr marL="6397600" algn="l" defTabSz="1827887" rtl="0" eaLnBrk="1" latinLnBrk="0" hangingPunct="1">
        <a:defRPr sz="3599" kern="1200">
          <a:solidFill>
            <a:schemeClr val="tx1"/>
          </a:solidFill>
          <a:latin typeface="+mn-lt"/>
          <a:ea typeface="+mn-ea"/>
          <a:cs typeface="+mn-cs"/>
        </a:defRPr>
      </a:lvl8pPr>
      <a:lvl9pPr marL="7311544" algn="l" defTabSz="1827887" rtl="0" eaLnBrk="1" latinLnBrk="0" hangingPunct="1">
        <a:defRPr sz="3599"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Box 8"/>
          <p:cNvSpPr txBox="1"/>
          <p:nvPr userDrawn="1"/>
        </p:nvSpPr>
        <p:spPr>
          <a:xfrm>
            <a:off x="22679234" y="818652"/>
            <a:ext cx="738273" cy="553961"/>
          </a:xfrm>
          <a:prstGeom prst="rect">
            <a:avLst/>
          </a:prstGeom>
          <a:noFill/>
        </p:spPr>
        <p:txBody>
          <a:bodyPr wrap="none" lIns="182843" tIns="91422" rIns="182843" bIns="91422" rtlCol="0">
            <a:spAutoFit/>
          </a:bodyPr>
          <a:lstStyle/>
          <a:p>
            <a:pPr algn="ctr"/>
            <a:fld id="{260E2A6B-A809-4840-BF14-8648BC0BDF87}" type="slidenum">
              <a:rPr lang="id-ID" sz="2400" b="1" smtClean="0">
                <a:solidFill>
                  <a:srgbClr val="737572"/>
                </a:solidFill>
                <a:latin typeface="Lato Light"/>
                <a:cs typeface="Lato Light"/>
              </a:rPr>
              <a:pPr algn="ctr"/>
              <a:t>‹#›</a:t>
            </a:fld>
            <a:endParaRPr lang="id-ID" sz="2400" dirty="0">
              <a:solidFill>
                <a:srgbClr val="737572"/>
              </a:solidFill>
              <a:latin typeface="Lato Light"/>
              <a:cs typeface="Lato Light"/>
            </a:endParaRPr>
          </a:p>
        </p:txBody>
      </p:sp>
      <p:sp>
        <p:nvSpPr>
          <p:cNvPr id="10" name="Oval 9"/>
          <p:cNvSpPr/>
          <p:nvPr userDrawn="1"/>
        </p:nvSpPr>
        <p:spPr>
          <a:xfrm>
            <a:off x="22708637" y="751014"/>
            <a:ext cx="687533" cy="687533"/>
          </a:xfrm>
          <a:prstGeom prst="ellipse">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400" dirty="0">
              <a:solidFill>
                <a:srgbClr val="737572"/>
              </a:solidFill>
              <a:latin typeface="Lato Light"/>
              <a:cs typeface="Lato Light"/>
            </a:endParaRPr>
          </a:p>
        </p:txBody>
      </p:sp>
      <p:sp>
        <p:nvSpPr>
          <p:cNvPr id="11" name="Title Placeholder 10"/>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a:t>Click to edit Master title style</a:t>
            </a:r>
          </a:p>
        </p:txBody>
      </p:sp>
      <p:sp>
        <p:nvSpPr>
          <p:cNvPr id="16" name="Rectangle 15"/>
          <p:cNvSpPr/>
          <p:nvPr userDrawn="1"/>
        </p:nvSpPr>
        <p:spPr>
          <a:xfrm>
            <a:off x="5029200" y="13355053"/>
            <a:ext cx="17590168" cy="36094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4" name="Picture 3"/>
          <p:cNvPicPr>
            <a:picLocks noChangeAspect="1"/>
          </p:cNvPicPr>
          <p:nvPr userDrawn="1"/>
        </p:nvPicPr>
        <p:blipFill>
          <a:blip r:embed="rId18" cstate="email">
            <a:extLst>
              <a:ext uri="{28A0092B-C50C-407E-A947-70E740481C1C}">
                <a14:useLocalDpi xmlns:a14="http://schemas.microsoft.com/office/drawing/2010/main" val="0"/>
              </a:ext>
            </a:extLst>
          </a:blip>
          <a:stretch>
            <a:fillRect/>
          </a:stretch>
        </p:blipFill>
        <p:spPr>
          <a:xfrm>
            <a:off x="1690382" y="12464762"/>
            <a:ext cx="2856690" cy="1188720"/>
          </a:xfrm>
          <a:prstGeom prst="rect">
            <a:avLst/>
          </a:prstGeom>
        </p:spPr>
      </p:pic>
    </p:spTree>
    <p:extLst>
      <p:ext uri="{BB962C8B-B14F-4D97-AF65-F5344CB8AC3E}">
        <p14:creationId xmlns:p14="http://schemas.microsoft.com/office/powerpoint/2010/main" val="2688489313"/>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 id="2147484107" r:id="rId12"/>
    <p:sldLayoutId id="2147484108" r:id="rId13"/>
    <p:sldLayoutId id="2147484109" r:id="rId14"/>
    <p:sldLayoutId id="2147484110" r:id="rId15"/>
    <p:sldLayoutId id="2147484111" r:id="rId16"/>
  </p:sldLayoutIdLst>
  <p:hf hdr="0" ftr="0" dt="0"/>
  <p:txStyles>
    <p:titleStyle>
      <a:lvl1pPr algn="l" defTabSz="1828343" rtl="0" eaLnBrk="1" latinLnBrk="0" hangingPunct="1">
        <a:lnSpc>
          <a:spcPct val="90000"/>
        </a:lnSpc>
        <a:spcBef>
          <a:spcPct val="0"/>
        </a:spcBef>
        <a:buNone/>
        <a:defRPr sz="8798" kern="1200">
          <a:solidFill>
            <a:schemeClr val="tx1"/>
          </a:solidFill>
          <a:latin typeface="+mj-lt"/>
          <a:ea typeface="+mj-ea"/>
          <a:cs typeface="+mj-cs"/>
        </a:defRPr>
      </a:lvl1pPr>
    </p:titleStyle>
    <p:body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9.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66.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56.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6F392058-FB10-47B7-88E0-E45AC155150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2672" y="-1777013"/>
            <a:ext cx="24377650" cy="15493014"/>
          </a:xfrm>
        </p:spPr>
      </p:pic>
      <p:sp>
        <p:nvSpPr>
          <p:cNvPr id="7" name="Rectangle 6"/>
          <p:cNvSpPr/>
          <p:nvPr/>
        </p:nvSpPr>
        <p:spPr>
          <a:xfrm>
            <a:off x="-12672" y="8012655"/>
            <a:ext cx="24481414" cy="5703346"/>
          </a:xfrm>
          <a:prstGeom prst="rect">
            <a:avLst/>
          </a:prstGeom>
          <a:solidFill>
            <a:srgbClr val="192129">
              <a:alpha val="8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1881350" y="8893119"/>
            <a:ext cx="0" cy="3406623"/>
          </a:xfrm>
          <a:prstGeom prst="line">
            <a:avLst/>
          </a:prstGeom>
          <a:ln w="57150" cmpd="sng">
            <a:solidFill>
              <a:schemeClr val="accent3"/>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160750" y="8663590"/>
            <a:ext cx="11971547" cy="3014671"/>
          </a:xfrm>
          <a:prstGeom prst="rect">
            <a:avLst/>
          </a:prstGeom>
          <a:noFill/>
        </p:spPr>
        <p:txBody>
          <a:bodyPr wrap="none" rtlCol="0">
            <a:spAutoFit/>
          </a:bodyPr>
          <a:lstStyle/>
          <a:p>
            <a:pPr>
              <a:lnSpc>
                <a:spcPct val="90000"/>
              </a:lnSpc>
            </a:pPr>
            <a:r>
              <a:rPr lang="en-US" sz="11500" dirty="0">
                <a:solidFill>
                  <a:schemeClr val="accent3"/>
                </a:solidFill>
                <a:latin typeface="Lato Light"/>
                <a:cs typeface="Lato Light"/>
              </a:rPr>
              <a:t>What’s Happening</a:t>
            </a:r>
          </a:p>
          <a:p>
            <a:pPr>
              <a:lnSpc>
                <a:spcPct val="90000"/>
              </a:lnSpc>
            </a:pPr>
            <a:r>
              <a:rPr lang="en-US" sz="9600" dirty="0">
                <a:solidFill>
                  <a:schemeClr val="bg1"/>
                </a:solidFill>
                <a:latin typeface="Lato Black"/>
                <a:cs typeface="Lato Black"/>
              </a:rPr>
              <a:t>To Our State? </a:t>
            </a:r>
          </a:p>
        </p:txBody>
      </p:sp>
      <p:sp>
        <p:nvSpPr>
          <p:cNvPr id="6" name="TextBox 5"/>
          <p:cNvSpPr txBox="1"/>
          <p:nvPr/>
        </p:nvSpPr>
        <p:spPr>
          <a:xfrm>
            <a:off x="2160750" y="11687565"/>
            <a:ext cx="18463837" cy="560153"/>
          </a:xfrm>
          <a:prstGeom prst="rect">
            <a:avLst/>
          </a:prstGeom>
          <a:noFill/>
        </p:spPr>
        <p:txBody>
          <a:bodyPr wrap="none" rtlCol="0">
            <a:spAutoFit/>
          </a:bodyPr>
          <a:lstStyle/>
          <a:p>
            <a:pPr>
              <a:lnSpc>
                <a:spcPct val="80000"/>
              </a:lnSpc>
            </a:pPr>
            <a:r>
              <a:rPr lang="en-US" sz="3800" dirty="0">
                <a:solidFill>
                  <a:schemeClr val="bg1"/>
                </a:solidFill>
                <a:latin typeface="Lato Light"/>
                <a:cs typeface="Lato Light"/>
              </a:rPr>
              <a:t>Florida’s Changing Economic, Demographic &amp; Political Landscape and Why It Matters</a:t>
            </a:r>
          </a:p>
        </p:txBody>
      </p:sp>
      <p:sp>
        <p:nvSpPr>
          <p:cNvPr id="8" name="Rectangle 7"/>
          <p:cNvSpPr/>
          <p:nvPr/>
        </p:nvSpPr>
        <p:spPr>
          <a:xfrm>
            <a:off x="1835996" y="13355053"/>
            <a:ext cx="20783372" cy="36094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60071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TextBox 9"/>
          <p:cNvSpPr txBox="1">
            <a:spLocks noChangeArrowheads="1"/>
          </p:cNvSpPr>
          <p:nvPr/>
        </p:nvSpPr>
        <p:spPr bwMode="auto">
          <a:xfrm>
            <a:off x="1309181" y="556016"/>
            <a:ext cx="21128884" cy="92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8" tIns="45640" rIns="91278" bIns="45640">
            <a:spAutoFit/>
          </a:bodyPr>
          <a:lstStyle>
            <a:lvl1pPr defTabSz="912813">
              <a:defRPr sz="3600">
                <a:solidFill>
                  <a:schemeClr val="tx1"/>
                </a:solidFill>
                <a:latin typeface="Calibri" panose="020F0502020204030204" pitchFamily="34" charset="0"/>
                <a:ea typeface="MS PGothic" panose="020B0600070205080204" pitchFamily="34" charset="-128"/>
              </a:defRPr>
            </a:lvl1pPr>
            <a:lvl2pPr defTabSz="912813">
              <a:defRPr sz="3600">
                <a:solidFill>
                  <a:schemeClr val="tx1"/>
                </a:solidFill>
                <a:latin typeface="Calibri" panose="020F0502020204030204" pitchFamily="34" charset="0"/>
                <a:ea typeface="MS PGothic" panose="020B0600070205080204" pitchFamily="34" charset="-128"/>
              </a:defRPr>
            </a:lvl2pPr>
            <a:lvl3pPr defTabSz="912813">
              <a:defRPr sz="3600">
                <a:solidFill>
                  <a:schemeClr val="tx1"/>
                </a:solidFill>
                <a:latin typeface="Calibri" panose="020F0502020204030204" pitchFamily="34" charset="0"/>
                <a:ea typeface="MS PGothic" panose="020B0600070205080204" pitchFamily="34" charset="-128"/>
              </a:defRPr>
            </a:lvl3pPr>
            <a:lvl4pPr defTabSz="912813">
              <a:defRPr sz="3600">
                <a:solidFill>
                  <a:schemeClr val="tx1"/>
                </a:solidFill>
                <a:latin typeface="Calibri" panose="020F0502020204030204" pitchFamily="34" charset="0"/>
                <a:ea typeface="MS PGothic" panose="020B0600070205080204" pitchFamily="34" charset="-128"/>
              </a:defRPr>
            </a:lvl4pPr>
            <a:lvl5pPr defTabSz="912813">
              <a:defRPr sz="3600">
                <a:solidFill>
                  <a:schemeClr val="tx1"/>
                </a:solidFill>
                <a:latin typeface="Calibri" panose="020F0502020204030204" pitchFamily="34" charset="0"/>
                <a:ea typeface="MS PGothic" panose="020B0600070205080204" pitchFamily="34" charset="-128"/>
              </a:defRPr>
            </a:lvl5pPr>
            <a:lvl6pPr marL="4113213" indent="-1827213" defTabSz="912813" eaLnBrk="0" fontAlgn="base" hangingPunct="0">
              <a:spcBef>
                <a:spcPct val="0"/>
              </a:spcBef>
              <a:spcAft>
                <a:spcPct val="0"/>
              </a:spcAft>
              <a:defRPr sz="3600">
                <a:solidFill>
                  <a:schemeClr val="tx1"/>
                </a:solidFill>
                <a:latin typeface="Calibri" panose="020F0502020204030204" pitchFamily="34" charset="0"/>
                <a:ea typeface="MS PGothic" panose="020B0600070205080204" pitchFamily="34" charset="-128"/>
              </a:defRPr>
            </a:lvl6pPr>
            <a:lvl7pPr marL="4570413" indent="-1827213" defTabSz="912813" eaLnBrk="0" fontAlgn="base" hangingPunct="0">
              <a:spcBef>
                <a:spcPct val="0"/>
              </a:spcBef>
              <a:spcAft>
                <a:spcPct val="0"/>
              </a:spcAft>
              <a:defRPr sz="3600">
                <a:solidFill>
                  <a:schemeClr val="tx1"/>
                </a:solidFill>
                <a:latin typeface="Calibri" panose="020F0502020204030204" pitchFamily="34" charset="0"/>
                <a:ea typeface="MS PGothic" panose="020B0600070205080204" pitchFamily="34" charset="-128"/>
              </a:defRPr>
            </a:lvl7pPr>
            <a:lvl8pPr marL="5027613" indent="-1827213" defTabSz="912813" eaLnBrk="0" fontAlgn="base" hangingPunct="0">
              <a:spcBef>
                <a:spcPct val="0"/>
              </a:spcBef>
              <a:spcAft>
                <a:spcPct val="0"/>
              </a:spcAft>
              <a:defRPr sz="3600">
                <a:solidFill>
                  <a:schemeClr val="tx1"/>
                </a:solidFill>
                <a:latin typeface="Calibri" panose="020F0502020204030204" pitchFamily="34" charset="0"/>
                <a:ea typeface="MS PGothic" panose="020B0600070205080204" pitchFamily="34" charset="-128"/>
              </a:defRPr>
            </a:lvl8pPr>
            <a:lvl9pPr marL="5484813" indent="-1827213" defTabSz="912813" eaLnBrk="0" fontAlgn="base" hangingPunct="0">
              <a:spcBef>
                <a:spcPct val="0"/>
              </a:spcBef>
              <a:spcAft>
                <a:spcPct val="0"/>
              </a:spcAft>
              <a:defRPr sz="3600">
                <a:solidFill>
                  <a:schemeClr val="tx1"/>
                </a:solidFill>
                <a:latin typeface="Calibri" panose="020F0502020204030204" pitchFamily="34" charset="0"/>
                <a:ea typeface="MS PGothic" panose="020B0600070205080204" pitchFamily="34" charset="-128"/>
              </a:defRPr>
            </a:lvl9pPr>
          </a:lstStyle>
          <a:p>
            <a:pPr algn="ctr" eaLnBrk="0" fontAlgn="base" hangingPunct="0">
              <a:lnSpc>
                <a:spcPct val="90000"/>
              </a:lnSpc>
              <a:spcBef>
                <a:spcPct val="0"/>
              </a:spcBef>
              <a:spcAft>
                <a:spcPct val="0"/>
              </a:spcAft>
            </a:pPr>
            <a:r>
              <a:rPr lang="en-US" altLang="en-US" sz="5999" dirty="0">
                <a:solidFill>
                  <a:srgbClr val="FFFFFF"/>
                </a:solidFill>
                <a:latin typeface="Lato Light" pitchFamily="34" charset="0"/>
              </a:rPr>
              <a:t>Scott Era: New Voters</a:t>
            </a:r>
          </a:p>
        </p:txBody>
      </p:sp>
      <p:cxnSp>
        <p:nvCxnSpPr>
          <p:cNvPr id="236" name="Straight Connector 235"/>
          <p:cNvCxnSpPr/>
          <p:nvPr/>
        </p:nvCxnSpPr>
        <p:spPr>
          <a:xfrm flipH="1">
            <a:off x="5641928" y="1765377"/>
            <a:ext cx="12690344"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2"/>
          <a:stretch>
            <a:fillRect/>
          </a:stretch>
        </p:blipFill>
        <p:spPr>
          <a:xfrm>
            <a:off x="1546408" y="2290905"/>
            <a:ext cx="21788778" cy="10572388"/>
          </a:xfrm>
          <a:prstGeom prst="rect">
            <a:avLst/>
          </a:prstGeom>
        </p:spPr>
      </p:pic>
      <p:sp>
        <p:nvSpPr>
          <p:cNvPr id="474" name="TextBox 473"/>
          <p:cNvSpPr txBox="1"/>
          <p:nvPr/>
        </p:nvSpPr>
        <p:spPr>
          <a:xfrm>
            <a:off x="1305410" y="4832412"/>
            <a:ext cx="10181028" cy="1753942"/>
          </a:xfrm>
          <a:prstGeom prst="rect">
            <a:avLst/>
          </a:prstGeom>
          <a:noFill/>
        </p:spPr>
        <p:txBody>
          <a:bodyPr wrap="square" rtlCol="0">
            <a:spAutoFit/>
          </a:bodyPr>
          <a:lstStyle/>
          <a:p>
            <a:pPr defTabSz="1828343"/>
            <a:r>
              <a:rPr lang="en-US" sz="3599" dirty="0">
                <a:solidFill>
                  <a:srgbClr val="FFFFFF"/>
                </a:solidFill>
              </a:rPr>
              <a:t>Map Shaded by </a:t>
            </a:r>
          </a:p>
          <a:p>
            <a:pPr defTabSz="1828343"/>
            <a:r>
              <a:rPr lang="en-US" sz="3599" dirty="0">
                <a:solidFill>
                  <a:srgbClr val="FFFFFF"/>
                </a:solidFill>
              </a:rPr>
              <a:t>Total Voters/New Voters</a:t>
            </a:r>
          </a:p>
          <a:p>
            <a:pPr defTabSz="1828343"/>
            <a:endParaRPr lang="en-US" sz="3599" dirty="0">
              <a:solidFill>
                <a:srgbClr val="FFFFFF"/>
              </a:solidFill>
            </a:endParaRPr>
          </a:p>
        </p:txBody>
      </p:sp>
    </p:spTree>
    <p:extLst>
      <p:ext uri="{BB962C8B-B14F-4D97-AF65-F5344CB8AC3E}">
        <p14:creationId xmlns:p14="http://schemas.microsoft.com/office/powerpoint/2010/main" val="1371573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7" name="Rectangle 6"/>
          <p:cNvSpPr/>
          <p:nvPr/>
        </p:nvSpPr>
        <p:spPr>
          <a:xfrm>
            <a:off x="-3176" y="8012653"/>
            <a:ext cx="24426546" cy="5703347"/>
          </a:xfrm>
          <a:prstGeom prst="rect">
            <a:avLst/>
          </a:prstGeom>
          <a:solidFill>
            <a:srgbClr val="192129">
              <a:alpha val="8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1881350" y="8893119"/>
            <a:ext cx="0" cy="3406623"/>
          </a:xfrm>
          <a:prstGeom prst="line">
            <a:avLst/>
          </a:prstGeom>
          <a:ln w="57150" cmpd="sng">
            <a:solidFill>
              <a:schemeClr val="accent4"/>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160750" y="8663590"/>
            <a:ext cx="10269158" cy="3014671"/>
          </a:xfrm>
          <a:prstGeom prst="rect">
            <a:avLst/>
          </a:prstGeom>
          <a:noFill/>
        </p:spPr>
        <p:txBody>
          <a:bodyPr wrap="none" rtlCol="0">
            <a:spAutoFit/>
          </a:bodyPr>
          <a:lstStyle/>
          <a:p>
            <a:pPr>
              <a:lnSpc>
                <a:spcPct val="90000"/>
              </a:lnSpc>
            </a:pPr>
            <a:r>
              <a:rPr lang="en-US" sz="11500" dirty="0">
                <a:solidFill>
                  <a:schemeClr val="accent4"/>
                </a:solidFill>
                <a:latin typeface="Lato Light"/>
                <a:cs typeface="Lato Light"/>
              </a:rPr>
              <a:t>2016 Summary</a:t>
            </a:r>
          </a:p>
          <a:p>
            <a:pPr>
              <a:lnSpc>
                <a:spcPct val="90000"/>
              </a:lnSpc>
            </a:pPr>
            <a:r>
              <a:rPr lang="en-US" sz="9600" dirty="0">
                <a:solidFill>
                  <a:schemeClr val="bg1"/>
                </a:solidFill>
                <a:latin typeface="Lato Black"/>
                <a:cs typeface="Lato Black"/>
              </a:rPr>
              <a:t>Trump vs. Clinton</a:t>
            </a:r>
          </a:p>
        </p:txBody>
      </p:sp>
      <p:sp>
        <p:nvSpPr>
          <p:cNvPr id="6" name="TextBox 5"/>
          <p:cNvSpPr txBox="1"/>
          <p:nvPr/>
        </p:nvSpPr>
        <p:spPr>
          <a:xfrm>
            <a:off x="2160750" y="11687565"/>
            <a:ext cx="7048724" cy="634020"/>
          </a:xfrm>
          <a:prstGeom prst="rect">
            <a:avLst/>
          </a:prstGeom>
          <a:noFill/>
        </p:spPr>
        <p:txBody>
          <a:bodyPr wrap="none" rtlCol="0">
            <a:spAutoFit/>
          </a:bodyPr>
          <a:lstStyle/>
          <a:p>
            <a:pPr>
              <a:lnSpc>
                <a:spcPct val="80000"/>
              </a:lnSpc>
            </a:pPr>
            <a:r>
              <a:rPr lang="en-US" sz="4400" dirty="0">
                <a:solidFill>
                  <a:schemeClr val="bg1"/>
                </a:solidFill>
                <a:latin typeface="Lato Light"/>
                <a:cs typeface="Lato Light"/>
              </a:rPr>
              <a:t>New Florida Political Model</a:t>
            </a:r>
            <a:endParaRPr lang="en-US" sz="6000" dirty="0">
              <a:solidFill>
                <a:schemeClr val="bg1"/>
              </a:solidFill>
              <a:latin typeface="Lato Light"/>
              <a:cs typeface="Lato Light"/>
            </a:endParaRPr>
          </a:p>
        </p:txBody>
      </p:sp>
      <p:sp>
        <p:nvSpPr>
          <p:cNvPr id="8" name="Rectangle 7"/>
          <p:cNvSpPr/>
          <p:nvPr/>
        </p:nvSpPr>
        <p:spPr>
          <a:xfrm>
            <a:off x="1835996" y="13355053"/>
            <a:ext cx="20783372" cy="36094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29040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lh4.googleusercontent.com/kYr59UDgiGZVPGv_1mjjfAiMbU5KpKA-2fpRGK43_UV2JN0LcGyXVWMkDujTW3O43-jjeqZqb2m91zATFz1zh29Ff4G0E2ACUsIVTp-m61RikMtS3RL0DTSjTO8wQQ1MFp-9G7auX8M"/>
          <p:cNvPicPr>
            <a:picLocks noChangeAspect="1" noChangeArrowheads="1"/>
          </p:cNvPicPr>
          <p:nvPr/>
        </p:nvPicPr>
        <p:blipFill rotWithShape="1">
          <a:blip r:embed="rId3">
            <a:extLst>
              <a:ext uri="{28A0092B-C50C-407E-A947-70E740481C1C}">
                <a14:useLocalDpi xmlns:a14="http://schemas.microsoft.com/office/drawing/2010/main"/>
              </a:ext>
            </a:extLst>
          </a:blip>
          <a:srcRect t="-221" r="10593" b="-1"/>
          <a:stretch/>
        </p:blipFill>
        <p:spPr bwMode="auto">
          <a:xfrm>
            <a:off x="5315927" y="1996751"/>
            <a:ext cx="15750442" cy="110456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052904" y="673624"/>
            <a:ext cx="4265911" cy="1144929"/>
          </a:xfrm>
          <a:prstGeom prst="rect">
            <a:avLst/>
          </a:prstGeom>
          <a:noFill/>
        </p:spPr>
        <p:txBody>
          <a:bodyPr wrap="none" rtlCol="0">
            <a:spAutoFit/>
          </a:bodyPr>
          <a:lstStyle/>
          <a:p>
            <a:pPr algn="ctr">
              <a:lnSpc>
                <a:spcPct val="90000"/>
              </a:lnSpc>
            </a:pPr>
            <a:r>
              <a:rPr lang="en-US" sz="2800" dirty="0">
                <a:cs typeface="Lato Light"/>
              </a:rPr>
              <a:t>The Trump Map</a:t>
            </a:r>
          </a:p>
          <a:p>
            <a:pPr algn="ctr">
              <a:lnSpc>
                <a:spcPct val="90000"/>
              </a:lnSpc>
            </a:pPr>
            <a:r>
              <a:rPr lang="en-US" sz="4800" dirty="0">
                <a:solidFill>
                  <a:schemeClr val="accent1"/>
                </a:solidFill>
                <a:latin typeface="Lato Light"/>
                <a:cs typeface="Lato Light"/>
              </a:rPr>
              <a:t>Florida In 2016</a:t>
            </a:r>
          </a:p>
        </p:txBody>
      </p:sp>
      <p:cxnSp>
        <p:nvCxnSpPr>
          <p:cNvPr id="6" name="Straight Connector 5"/>
          <p:cNvCxnSpPr/>
          <p:nvPr/>
        </p:nvCxnSpPr>
        <p:spPr>
          <a:xfrm rot="5400000">
            <a:off x="12236450" y="1335289"/>
            <a:ext cx="0" cy="1313401"/>
          </a:xfrm>
          <a:prstGeom prst="line">
            <a:avLst/>
          </a:prstGeom>
          <a:ln w="38100" cmpd="sng">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5176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TextBox 689"/>
          <p:cNvSpPr txBox="1"/>
          <p:nvPr/>
        </p:nvSpPr>
        <p:spPr>
          <a:xfrm>
            <a:off x="7557829" y="673624"/>
            <a:ext cx="9256060" cy="1809726"/>
          </a:xfrm>
          <a:prstGeom prst="rect">
            <a:avLst/>
          </a:prstGeom>
          <a:noFill/>
        </p:spPr>
        <p:txBody>
          <a:bodyPr wrap="none" rtlCol="0">
            <a:spAutoFit/>
          </a:bodyPr>
          <a:lstStyle/>
          <a:p>
            <a:pPr algn="ctr">
              <a:lnSpc>
                <a:spcPct val="90000"/>
              </a:lnSpc>
            </a:pPr>
            <a:r>
              <a:rPr lang="en-US" sz="2800" dirty="0">
                <a:cs typeface="Lato Light"/>
              </a:rPr>
              <a:t>The Trump Map</a:t>
            </a:r>
          </a:p>
          <a:p>
            <a:pPr algn="ctr">
              <a:lnSpc>
                <a:spcPct val="90000"/>
              </a:lnSpc>
            </a:pPr>
            <a:r>
              <a:rPr lang="en-US" sz="4800" dirty="0">
                <a:solidFill>
                  <a:schemeClr val="accent1"/>
                </a:solidFill>
                <a:latin typeface="Lato Light"/>
                <a:cs typeface="Lato Light"/>
              </a:rPr>
              <a:t>By County (9 Clinton </a:t>
            </a:r>
            <a:r>
              <a:rPr lang="mr-IN" sz="4800" dirty="0">
                <a:solidFill>
                  <a:schemeClr val="accent1"/>
                </a:solidFill>
                <a:latin typeface="Lato Light"/>
                <a:cs typeface="Lato Light"/>
              </a:rPr>
              <a:t>–</a:t>
            </a:r>
            <a:r>
              <a:rPr lang="en-US" sz="4800" dirty="0">
                <a:solidFill>
                  <a:schemeClr val="accent1"/>
                </a:solidFill>
                <a:latin typeface="Lato Light"/>
                <a:cs typeface="Lato Light"/>
              </a:rPr>
              <a:t> 58 Trump)</a:t>
            </a:r>
          </a:p>
          <a:p>
            <a:pPr algn="ctr">
              <a:lnSpc>
                <a:spcPct val="90000"/>
              </a:lnSpc>
            </a:pPr>
            <a:endParaRPr lang="en-US" sz="4800" dirty="0">
              <a:solidFill>
                <a:schemeClr val="accent1"/>
              </a:solidFill>
              <a:latin typeface="Lato Light"/>
              <a:cs typeface="Lato Light"/>
            </a:endParaRPr>
          </a:p>
        </p:txBody>
      </p:sp>
      <p:cxnSp>
        <p:nvCxnSpPr>
          <p:cNvPr id="691" name="Straight Connector 690"/>
          <p:cNvCxnSpPr/>
          <p:nvPr/>
        </p:nvCxnSpPr>
        <p:spPr>
          <a:xfrm rot="5400000">
            <a:off x="12236450" y="1335289"/>
            <a:ext cx="0" cy="1313401"/>
          </a:xfrm>
          <a:prstGeom prst="line">
            <a:avLst/>
          </a:prstGeom>
          <a:ln w="38100" cmpd="sng">
            <a:solidFill>
              <a:schemeClr val="accent3"/>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22899757" y="9861944"/>
            <a:ext cx="755373" cy="755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2931752" y="10011350"/>
            <a:ext cx="309248" cy="292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5" name="Group 224"/>
          <p:cNvGrpSpPr/>
          <p:nvPr/>
        </p:nvGrpSpPr>
        <p:grpSpPr>
          <a:xfrm>
            <a:off x="623371" y="2389443"/>
            <a:ext cx="11561006" cy="10756361"/>
            <a:chOff x="-66744851" y="-11974513"/>
            <a:chExt cx="52841525" cy="44835764"/>
          </a:xfrm>
          <a:solidFill>
            <a:srgbClr val="D9D9D9"/>
          </a:solidFill>
        </p:grpSpPr>
        <p:sp>
          <p:nvSpPr>
            <p:cNvPr id="226" name="Freeform 5"/>
            <p:cNvSpPr>
              <a:spLocks/>
            </p:cNvSpPr>
            <p:nvPr/>
          </p:nvSpPr>
          <p:spPr bwMode="auto">
            <a:xfrm>
              <a:off x="-19926301" y="17999076"/>
              <a:ext cx="6022975" cy="5240338"/>
            </a:xfrm>
            <a:custGeom>
              <a:avLst/>
              <a:gdLst>
                <a:gd name="T0" fmla="*/ 1 w 1606"/>
                <a:gd name="T1" fmla="*/ 114 h 1397"/>
                <a:gd name="T2" fmla="*/ 215 w 1606"/>
                <a:gd name="T3" fmla="*/ 99 h 1397"/>
                <a:gd name="T4" fmla="*/ 864 w 1606"/>
                <a:gd name="T5" fmla="*/ 56 h 1397"/>
                <a:gd name="T6" fmla="*/ 1321 w 1606"/>
                <a:gd name="T7" fmla="*/ 26 h 1397"/>
                <a:gd name="T8" fmla="*/ 1377 w 1606"/>
                <a:gd name="T9" fmla="*/ 20 h 1397"/>
                <a:gd name="T10" fmla="*/ 1405 w 1606"/>
                <a:gd name="T11" fmla="*/ 0 h 1397"/>
                <a:gd name="T12" fmla="*/ 1422 w 1606"/>
                <a:gd name="T13" fmla="*/ 20 h 1397"/>
                <a:gd name="T14" fmla="*/ 1449 w 1606"/>
                <a:gd name="T15" fmla="*/ 43 h 1397"/>
                <a:gd name="T16" fmla="*/ 1453 w 1606"/>
                <a:gd name="T17" fmla="*/ 42 h 1397"/>
                <a:gd name="T18" fmla="*/ 1542 w 1606"/>
                <a:gd name="T19" fmla="*/ 94 h 1397"/>
                <a:gd name="T20" fmla="*/ 1571 w 1606"/>
                <a:gd name="T21" fmla="*/ 193 h 1397"/>
                <a:gd name="T22" fmla="*/ 1560 w 1606"/>
                <a:gd name="T23" fmla="*/ 210 h 1397"/>
                <a:gd name="T24" fmla="*/ 1549 w 1606"/>
                <a:gd name="T25" fmla="*/ 225 h 1397"/>
                <a:gd name="T26" fmla="*/ 1556 w 1606"/>
                <a:gd name="T27" fmla="*/ 304 h 1397"/>
                <a:gd name="T28" fmla="*/ 1565 w 1606"/>
                <a:gd name="T29" fmla="*/ 366 h 1397"/>
                <a:gd name="T30" fmla="*/ 1577 w 1606"/>
                <a:gd name="T31" fmla="*/ 643 h 1397"/>
                <a:gd name="T32" fmla="*/ 1575 w 1606"/>
                <a:gd name="T33" fmla="*/ 829 h 1397"/>
                <a:gd name="T34" fmla="*/ 1580 w 1606"/>
                <a:gd name="T35" fmla="*/ 855 h 1397"/>
                <a:gd name="T36" fmla="*/ 1595 w 1606"/>
                <a:gd name="T37" fmla="*/ 915 h 1397"/>
                <a:gd name="T38" fmla="*/ 1575 w 1606"/>
                <a:gd name="T39" fmla="*/ 1068 h 1397"/>
                <a:gd name="T40" fmla="*/ 1565 w 1606"/>
                <a:gd name="T41" fmla="*/ 1255 h 1397"/>
                <a:gd name="T42" fmla="*/ 1560 w 1606"/>
                <a:gd name="T43" fmla="*/ 1321 h 1397"/>
                <a:gd name="T44" fmla="*/ 1371 w 1606"/>
                <a:gd name="T45" fmla="*/ 1316 h 1397"/>
                <a:gd name="T46" fmla="*/ 1281 w 1606"/>
                <a:gd name="T47" fmla="*/ 1312 h 1397"/>
                <a:gd name="T48" fmla="*/ 1249 w 1606"/>
                <a:gd name="T49" fmla="*/ 1310 h 1397"/>
                <a:gd name="T50" fmla="*/ 736 w 1606"/>
                <a:gd name="T51" fmla="*/ 1350 h 1397"/>
                <a:gd name="T52" fmla="*/ 219 w 1606"/>
                <a:gd name="T53" fmla="*/ 1385 h 1397"/>
                <a:gd name="T54" fmla="*/ 72 w 1606"/>
                <a:gd name="T55" fmla="*/ 1395 h 1397"/>
                <a:gd name="T56" fmla="*/ 40 w 1606"/>
                <a:gd name="T57" fmla="*/ 1366 h 1397"/>
                <a:gd name="T58" fmla="*/ 29 w 1606"/>
                <a:gd name="T59" fmla="*/ 976 h 1397"/>
                <a:gd name="T60" fmla="*/ 8 w 1606"/>
                <a:gd name="T61" fmla="*/ 367 h 1397"/>
                <a:gd name="T62" fmla="*/ 0 w 1606"/>
                <a:gd name="T63" fmla="*/ 137 h 1397"/>
                <a:gd name="T64" fmla="*/ 1 w 1606"/>
                <a:gd name="T65" fmla="*/ 114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6" h="1397">
                  <a:moveTo>
                    <a:pt x="1" y="114"/>
                  </a:moveTo>
                  <a:cubicBezTo>
                    <a:pt x="75" y="109"/>
                    <a:pt x="145" y="103"/>
                    <a:pt x="215" y="99"/>
                  </a:cubicBezTo>
                  <a:cubicBezTo>
                    <a:pt x="431" y="85"/>
                    <a:pt x="648" y="73"/>
                    <a:pt x="864" y="56"/>
                  </a:cubicBezTo>
                  <a:cubicBezTo>
                    <a:pt x="1016" y="43"/>
                    <a:pt x="1169" y="40"/>
                    <a:pt x="1321" y="26"/>
                  </a:cubicBezTo>
                  <a:cubicBezTo>
                    <a:pt x="1340" y="24"/>
                    <a:pt x="1358" y="20"/>
                    <a:pt x="1377" y="20"/>
                  </a:cubicBezTo>
                  <a:cubicBezTo>
                    <a:pt x="1392" y="20"/>
                    <a:pt x="1399" y="11"/>
                    <a:pt x="1405" y="0"/>
                  </a:cubicBezTo>
                  <a:cubicBezTo>
                    <a:pt x="1416" y="3"/>
                    <a:pt x="1423" y="15"/>
                    <a:pt x="1422" y="20"/>
                  </a:cubicBezTo>
                  <a:cubicBezTo>
                    <a:pt x="1415" y="49"/>
                    <a:pt x="1435" y="42"/>
                    <a:pt x="1449" y="43"/>
                  </a:cubicBezTo>
                  <a:cubicBezTo>
                    <a:pt x="1451" y="43"/>
                    <a:pt x="1452" y="42"/>
                    <a:pt x="1453" y="42"/>
                  </a:cubicBezTo>
                  <a:cubicBezTo>
                    <a:pt x="1518" y="32"/>
                    <a:pt x="1520" y="33"/>
                    <a:pt x="1542" y="94"/>
                  </a:cubicBezTo>
                  <a:cubicBezTo>
                    <a:pt x="1554" y="127"/>
                    <a:pt x="1568" y="159"/>
                    <a:pt x="1571" y="193"/>
                  </a:cubicBezTo>
                  <a:cubicBezTo>
                    <a:pt x="1573" y="203"/>
                    <a:pt x="1576" y="212"/>
                    <a:pt x="1560" y="210"/>
                  </a:cubicBezTo>
                  <a:cubicBezTo>
                    <a:pt x="1553" y="210"/>
                    <a:pt x="1549" y="218"/>
                    <a:pt x="1549" y="225"/>
                  </a:cubicBezTo>
                  <a:cubicBezTo>
                    <a:pt x="1552" y="251"/>
                    <a:pt x="1545" y="278"/>
                    <a:pt x="1556" y="304"/>
                  </a:cubicBezTo>
                  <a:cubicBezTo>
                    <a:pt x="1565" y="324"/>
                    <a:pt x="1564" y="344"/>
                    <a:pt x="1565" y="366"/>
                  </a:cubicBezTo>
                  <a:cubicBezTo>
                    <a:pt x="1570" y="458"/>
                    <a:pt x="1573" y="551"/>
                    <a:pt x="1577" y="643"/>
                  </a:cubicBezTo>
                  <a:cubicBezTo>
                    <a:pt x="1579" y="705"/>
                    <a:pt x="1588" y="767"/>
                    <a:pt x="1575" y="829"/>
                  </a:cubicBezTo>
                  <a:cubicBezTo>
                    <a:pt x="1574" y="838"/>
                    <a:pt x="1571" y="850"/>
                    <a:pt x="1580" y="855"/>
                  </a:cubicBezTo>
                  <a:cubicBezTo>
                    <a:pt x="1606" y="870"/>
                    <a:pt x="1598" y="894"/>
                    <a:pt x="1595" y="915"/>
                  </a:cubicBezTo>
                  <a:cubicBezTo>
                    <a:pt x="1587" y="966"/>
                    <a:pt x="1577" y="1017"/>
                    <a:pt x="1575" y="1068"/>
                  </a:cubicBezTo>
                  <a:cubicBezTo>
                    <a:pt x="1573" y="1131"/>
                    <a:pt x="1561" y="1193"/>
                    <a:pt x="1565" y="1255"/>
                  </a:cubicBezTo>
                  <a:cubicBezTo>
                    <a:pt x="1567" y="1278"/>
                    <a:pt x="1545" y="1293"/>
                    <a:pt x="1560" y="1321"/>
                  </a:cubicBezTo>
                  <a:cubicBezTo>
                    <a:pt x="1491" y="1294"/>
                    <a:pt x="1431" y="1316"/>
                    <a:pt x="1371" y="1316"/>
                  </a:cubicBezTo>
                  <a:cubicBezTo>
                    <a:pt x="1341" y="1317"/>
                    <a:pt x="1310" y="1321"/>
                    <a:pt x="1281" y="1312"/>
                  </a:cubicBezTo>
                  <a:cubicBezTo>
                    <a:pt x="1270" y="1308"/>
                    <a:pt x="1260" y="1310"/>
                    <a:pt x="1249" y="1310"/>
                  </a:cubicBezTo>
                  <a:cubicBezTo>
                    <a:pt x="1078" y="1324"/>
                    <a:pt x="907" y="1338"/>
                    <a:pt x="736" y="1350"/>
                  </a:cubicBezTo>
                  <a:cubicBezTo>
                    <a:pt x="564" y="1363"/>
                    <a:pt x="392" y="1373"/>
                    <a:pt x="219" y="1385"/>
                  </a:cubicBezTo>
                  <a:cubicBezTo>
                    <a:pt x="170" y="1388"/>
                    <a:pt x="121" y="1390"/>
                    <a:pt x="72" y="1395"/>
                  </a:cubicBezTo>
                  <a:cubicBezTo>
                    <a:pt x="47" y="1397"/>
                    <a:pt x="40" y="1395"/>
                    <a:pt x="40" y="1366"/>
                  </a:cubicBezTo>
                  <a:cubicBezTo>
                    <a:pt x="37" y="1236"/>
                    <a:pt x="33" y="1106"/>
                    <a:pt x="29" y="976"/>
                  </a:cubicBezTo>
                  <a:cubicBezTo>
                    <a:pt x="22" y="773"/>
                    <a:pt x="15" y="570"/>
                    <a:pt x="8" y="367"/>
                  </a:cubicBezTo>
                  <a:cubicBezTo>
                    <a:pt x="5" y="291"/>
                    <a:pt x="2" y="214"/>
                    <a:pt x="0" y="137"/>
                  </a:cubicBezTo>
                  <a:cubicBezTo>
                    <a:pt x="0" y="130"/>
                    <a:pt x="1" y="124"/>
                    <a:pt x="1" y="114"/>
                  </a:cubicBezTo>
                  <a:close/>
                </a:path>
              </a:pathLst>
            </a:custGeom>
            <a:solidFill>
              <a:srgbClr val="0070C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27" name="Freeform 6"/>
            <p:cNvSpPr>
              <a:spLocks/>
            </p:cNvSpPr>
            <p:nvPr/>
          </p:nvSpPr>
          <p:spPr bwMode="auto">
            <a:xfrm>
              <a:off x="-26641426" y="22066251"/>
              <a:ext cx="6973888" cy="5565775"/>
            </a:xfrm>
            <a:custGeom>
              <a:avLst/>
              <a:gdLst>
                <a:gd name="T0" fmla="*/ 239 w 1859"/>
                <a:gd name="T1" fmla="*/ 1298 h 1484"/>
                <a:gd name="T2" fmla="*/ 204 w 1859"/>
                <a:gd name="T3" fmla="*/ 1241 h 1484"/>
                <a:gd name="T4" fmla="*/ 207 w 1859"/>
                <a:gd name="T5" fmla="*/ 1228 h 1484"/>
                <a:gd name="T6" fmla="*/ 230 w 1859"/>
                <a:gd name="T7" fmla="*/ 1198 h 1484"/>
                <a:gd name="T8" fmla="*/ 307 w 1859"/>
                <a:gd name="T9" fmla="*/ 1204 h 1484"/>
                <a:gd name="T10" fmla="*/ 356 w 1859"/>
                <a:gd name="T11" fmla="*/ 1198 h 1484"/>
                <a:gd name="T12" fmla="*/ 306 w 1859"/>
                <a:gd name="T13" fmla="*/ 1173 h 1484"/>
                <a:gd name="T14" fmla="*/ 220 w 1859"/>
                <a:gd name="T15" fmla="*/ 1107 h 1484"/>
                <a:gd name="T16" fmla="*/ 137 w 1859"/>
                <a:gd name="T17" fmla="*/ 1041 h 1484"/>
                <a:gd name="T18" fmla="*/ 119 w 1859"/>
                <a:gd name="T19" fmla="*/ 962 h 1484"/>
                <a:gd name="T20" fmla="*/ 117 w 1859"/>
                <a:gd name="T21" fmla="*/ 844 h 1484"/>
                <a:gd name="T22" fmla="*/ 79 w 1859"/>
                <a:gd name="T23" fmla="*/ 841 h 1484"/>
                <a:gd name="T24" fmla="*/ 75 w 1859"/>
                <a:gd name="T25" fmla="*/ 767 h 1484"/>
                <a:gd name="T26" fmla="*/ 36 w 1859"/>
                <a:gd name="T27" fmla="*/ 550 h 1484"/>
                <a:gd name="T28" fmla="*/ 68 w 1859"/>
                <a:gd name="T29" fmla="*/ 535 h 1484"/>
                <a:gd name="T30" fmla="*/ 8 w 1859"/>
                <a:gd name="T31" fmla="*/ 473 h 1484"/>
                <a:gd name="T32" fmla="*/ 36 w 1859"/>
                <a:gd name="T33" fmla="*/ 458 h 1484"/>
                <a:gd name="T34" fmla="*/ 328 w 1859"/>
                <a:gd name="T35" fmla="*/ 459 h 1484"/>
                <a:gd name="T36" fmla="*/ 353 w 1859"/>
                <a:gd name="T37" fmla="*/ 276 h 1484"/>
                <a:gd name="T38" fmla="*/ 506 w 1859"/>
                <a:gd name="T39" fmla="*/ 230 h 1484"/>
                <a:gd name="T40" fmla="*/ 530 w 1859"/>
                <a:gd name="T41" fmla="*/ 71 h 1484"/>
                <a:gd name="T42" fmla="*/ 1065 w 1859"/>
                <a:gd name="T43" fmla="*/ 0 h 1484"/>
                <a:gd name="T44" fmla="*/ 1084 w 1859"/>
                <a:gd name="T45" fmla="*/ 521 h 1484"/>
                <a:gd name="T46" fmla="*/ 1501 w 1859"/>
                <a:gd name="T47" fmla="*/ 517 h 1484"/>
                <a:gd name="T48" fmla="*/ 1787 w 1859"/>
                <a:gd name="T49" fmla="*/ 493 h 1484"/>
                <a:gd name="T50" fmla="*/ 1854 w 1859"/>
                <a:gd name="T51" fmla="*/ 1324 h 1484"/>
                <a:gd name="T52" fmla="*/ 1834 w 1859"/>
                <a:gd name="T53" fmla="*/ 1420 h 1484"/>
                <a:gd name="T54" fmla="*/ 1005 w 1859"/>
                <a:gd name="T55" fmla="*/ 1475 h 1484"/>
                <a:gd name="T56" fmla="*/ 952 w 1859"/>
                <a:gd name="T57" fmla="*/ 1442 h 1484"/>
                <a:gd name="T58" fmla="*/ 850 w 1859"/>
                <a:gd name="T59" fmla="*/ 1370 h 1484"/>
                <a:gd name="T60" fmla="*/ 732 w 1859"/>
                <a:gd name="T61" fmla="*/ 1331 h 1484"/>
                <a:gd name="T62" fmla="*/ 657 w 1859"/>
                <a:gd name="T63" fmla="*/ 1300 h 1484"/>
                <a:gd name="T64" fmla="*/ 567 w 1859"/>
                <a:gd name="T65" fmla="*/ 1260 h 1484"/>
                <a:gd name="T66" fmla="*/ 528 w 1859"/>
                <a:gd name="T67" fmla="*/ 1250 h 1484"/>
                <a:gd name="T68" fmla="*/ 445 w 1859"/>
                <a:gd name="T69" fmla="*/ 1252 h 1484"/>
                <a:gd name="T70" fmla="*/ 378 w 1859"/>
                <a:gd name="T71" fmla="*/ 1235 h 1484"/>
                <a:gd name="T72" fmla="*/ 335 w 1859"/>
                <a:gd name="T73" fmla="*/ 1260 h 1484"/>
                <a:gd name="T74" fmla="*/ 295 w 1859"/>
                <a:gd name="T75" fmla="*/ 1248 h 1484"/>
                <a:gd name="T76" fmla="*/ 274 w 1859"/>
                <a:gd name="T77" fmla="*/ 1287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59" h="1484">
                  <a:moveTo>
                    <a:pt x="274" y="1287"/>
                  </a:moveTo>
                  <a:cubicBezTo>
                    <a:pt x="261" y="1280"/>
                    <a:pt x="253" y="1295"/>
                    <a:pt x="239" y="1298"/>
                  </a:cubicBezTo>
                  <a:cubicBezTo>
                    <a:pt x="234" y="1281"/>
                    <a:pt x="230" y="1264"/>
                    <a:pt x="224" y="1247"/>
                  </a:cubicBezTo>
                  <a:cubicBezTo>
                    <a:pt x="221" y="1240"/>
                    <a:pt x="216" y="1224"/>
                    <a:pt x="204" y="1241"/>
                  </a:cubicBezTo>
                  <a:cubicBezTo>
                    <a:pt x="204" y="1241"/>
                    <a:pt x="203" y="1240"/>
                    <a:pt x="203" y="1240"/>
                  </a:cubicBezTo>
                  <a:cubicBezTo>
                    <a:pt x="209" y="1238"/>
                    <a:pt x="211" y="1233"/>
                    <a:pt x="207" y="1228"/>
                  </a:cubicBezTo>
                  <a:cubicBezTo>
                    <a:pt x="200" y="1219"/>
                    <a:pt x="190" y="1210"/>
                    <a:pt x="203" y="1198"/>
                  </a:cubicBezTo>
                  <a:cubicBezTo>
                    <a:pt x="213" y="1187"/>
                    <a:pt x="221" y="1197"/>
                    <a:pt x="230" y="1198"/>
                  </a:cubicBezTo>
                  <a:cubicBezTo>
                    <a:pt x="248" y="1201"/>
                    <a:pt x="262" y="1207"/>
                    <a:pt x="275" y="1219"/>
                  </a:cubicBezTo>
                  <a:cubicBezTo>
                    <a:pt x="296" y="1238"/>
                    <a:pt x="300" y="1235"/>
                    <a:pt x="307" y="1204"/>
                  </a:cubicBezTo>
                  <a:cubicBezTo>
                    <a:pt x="308" y="1202"/>
                    <a:pt x="311" y="1200"/>
                    <a:pt x="313" y="1198"/>
                  </a:cubicBezTo>
                  <a:cubicBezTo>
                    <a:pt x="327" y="1194"/>
                    <a:pt x="341" y="1227"/>
                    <a:pt x="356" y="1198"/>
                  </a:cubicBezTo>
                  <a:cubicBezTo>
                    <a:pt x="368" y="1175"/>
                    <a:pt x="370" y="1160"/>
                    <a:pt x="358" y="1151"/>
                  </a:cubicBezTo>
                  <a:cubicBezTo>
                    <a:pt x="346" y="1142"/>
                    <a:pt x="332" y="1147"/>
                    <a:pt x="306" y="1173"/>
                  </a:cubicBezTo>
                  <a:cubicBezTo>
                    <a:pt x="300" y="1159"/>
                    <a:pt x="289" y="1154"/>
                    <a:pt x="275" y="1150"/>
                  </a:cubicBezTo>
                  <a:cubicBezTo>
                    <a:pt x="253" y="1143"/>
                    <a:pt x="234" y="1126"/>
                    <a:pt x="220" y="1107"/>
                  </a:cubicBezTo>
                  <a:cubicBezTo>
                    <a:pt x="212" y="1095"/>
                    <a:pt x="202" y="1084"/>
                    <a:pt x="189" y="1084"/>
                  </a:cubicBezTo>
                  <a:cubicBezTo>
                    <a:pt x="159" y="1083"/>
                    <a:pt x="150" y="1062"/>
                    <a:pt x="137" y="1041"/>
                  </a:cubicBezTo>
                  <a:cubicBezTo>
                    <a:pt x="126" y="1024"/>
                    <a:pt x="119" y="1006"/>
                    <a:pt x="111" y="988"/>
                  </a:cubicBezTo>
                  <a:cubicBezTo>
                    <a:pt x="106" y="977"/>
                    <a:pt x="99" y="966"/>
                    <a:pt x="119" y="962"/>
                  </a:cubicBezTo>
                  <a:cubicBezTo>
                    <a:pt x="127" y="960"/>
                    <a:pt x="124" y="949"/>
                    <a:pt x="125" y="941"/>
                  </a:cubicBezTo>
                  <a:cubicBezTo>
                    <a:pt x="130" y="908"/>
                    <a:pt x="124" y="876"/>
                    <a:pt x="117" y="844"/>
                  </a:cubicBezTo>
                  <a:cubicBezTo>
                    <a:pt x="114" y="832"/>
                    <a:pt x="109" y="827"/>
                    <a:pt x="97" y="832"/>
                  </a:cubicBezTo>
                  <a:cubicBezTo>
                    <a:pt x="91" y="834"/>
                    <a:pt x="86" y="838"/>
                    <a:pt x="79" y="841"/>
                  </a:cubicBezTo>
                  <a:cubicBezTo>
                    <a:pt x="71" y="820"/>
                    <a:pt x="68" y="799"/>
                    <a:pt x="73" y="778"/>
                  </a:cubicBezTo>
                  <a:cubicBezTo>
                    <a:pt x="74" y="774"/>
                    <a:pt x="77" y="768"/>
                    <a:pt x="75" y="767"/>
                  </a:cubicBezTo>
                  <a:cubicBezTo>
                    <a:pt x="53" y="741"/>
                    <a:pt x="67" y="711"/>
                    <a:pt x="63" y="684"/>
                  </a:cubicBezTo>
                  <a:cubicBezTo>
                    <a:pt x="57" y="638"/>
                    <a:pt x="59" y="591"/>
                    <a:pt x="36" y="550"/>
                  </a:cubicBezTo>
                  <a:cubicBezTo>
                    <a:pt x="39" y="547"/>
                    <a:pt x="40" y="544"/>
                    <a:pt x="41" y="543"/>
                  </a:cubicBezTo>
                  <a:cubicBezTo>
                    <a:pt x="50" y="539"/>
                    <a:pt x="66" y="549"/>
                    <a:pt x="68" y="535"/>
                  </a:cubicBezTo>
                  <a:cubicBezTo>
                    <a:pt x="71" y="522"/>
                    <a:pt x="56" y="518"/>
                    <a:pt x="46" y="517"/>
                  </a:cubicBezTo>
                  <a:cubicBezTo>
                    <a:pt x="19" y="514"/>
                    <a:pt x="15" y="492"/>
                    <a:pt x="8" y="473"/>
                  </a:cubicBezTo>
                  <a:cubicBezTo>
                    <a:pt x="5" y="466"/>
                    <a:pt x="0" y="457"/>
                    <a:pt x="11" y="453"/>
                  </a:cubicBezTo>
                  <a:cubicBezTo>
                    <a:pt x="20" y="449"/>
                    <a:pt x="33" y="448"/>
                    <a:pt x="36" y="458"/>
                  </a:cubicBezTo>
                  <a:cubicBezTo>
                    <a:pt x="41" y="480"/>
                    <a:pt x="56" y="479"/>
                    <a:pt x="73" y="477"/>
                  </a:cubicBezTo>
                  <a:cubicBezTo>
                    <a:pt x="158" y="471"/>
                    <a:pt x="243" y="466"/>
                    <a:pt x="328" y="459"/>
                  </a:cubicBezTo>
                  <a:cubicBezTo>
                    <a:pt x="356" y="457"/>
                    <a:pt x="357" y="455"/>
                    <a:pt x="357" y="423"/>
                  </a:cubicBezTo>
                  <a:cubicBezTo>
                    <a:pt x="356" y="374"/>
                    <a:pt x="354" y="325"/>
                    <a:pt x="353" y="276"/>
                  </a:cubicBezTo>
                  <a:cubicBezTo>
                    <a:pt x="352" y="247"/>
                    <a:pt x="352" y="246"/>
                    <a:pt x="383" y="243"/>
                  </a:cubicBezTo>
                  <a:cubicBezTo>
                    <a:pt x="424" y="238"/>
                    <a:pt x="465" y="234"/>
                    <a:pt x="506" y="230"/>
                  </a:cubicBezTo>
                  <a:cubicBezTo>
                    <a:pt x="533" y="227"/>
                    <a:pt x="536" y="224"/>
                    <a:pt x="535" y="199"/>
                  </a:cubicBezTo>
                  <a:cubicBezTo>
                    <a:pt x="534" y="156"/>
                    <a:pt x="531" y="113"/>
                    <a:pt x="530" y="71"/>
                  </a:cubicBezTo>
                  <a:cubicBezTo>
                    <a:pt x="529" y="43"/>
                    <a:pt x="531" y="41"/>
                    <a:pt x="558" y="39"/>
                  </a:cubicBezTo>
                  <a:cubicBezTo>
                    <a:pt x="726" y="26"/>
                    <a:pt x="895" y="8"/>
                    <a:pt x="1065" y="0"/>
                  </a:cubicBezTo>
                  <a:cubicBezTo>
                    <a:pt x="1074" y="30"/>
                    <a:pt x="1070" y="60"/>
                    <a:pt x="1070" y="90"/>
                  </a:cubicBezTo>
                  <a:cubicBezTo>
                    <a:pt x="1069" y="234"/>
                    <a:pt x="1080" y="377"/>
                    <a:pt x="1084" y="521"/>
                  </a:cubicBezTo>
                  <a:cubicBezTo>
                    <a:pt x="1084" y="548"/>
                    <a:pt x="1088" y="551"/>
                    <a:pt x="1114" y="548"/>
                  </a:cubicBezTo>
                  <a:cubicBezTo>
                    <a:pt x="1243" y="531"/>
                    <a:pt x="1372" y="529"/>
                    <a:pt x="1501" y="517"/>
                  </a:cubicBezTo>
                  <a:cubicBezTo>
                    <a:pt x="1587" y="509"/>
                    <a:pt x="1673" y="503"/>
                    <a:pt x="1759" y="496"/>
                  </a:cubicBezTo>
                  <a:cubicBezTo>
                    <a:pt x="1769" y="495"/>
                    <a:pt x="1778" y="494"/>
                    <a:pt x="1787" y="493"/>
                  </a:cubicBezTo>
                  <a:cubicBezTo>
                    <a:pt x="1822" y="491"/>
                    <a:pt x="1822" y="491"/>
                    <a:pt x="1823" y="526"/>
                  </a:cubicBezTo>
                  <a:cubicBezTo>
                    <a:pt x="1831" y="792"/>
                    <a:pt x="1859" y="1057"/>
                    <a:pt x="1854" y="1324"/>
                  </a:cubicBezTo>
                  <a:cubicBezTo>
                    <a:pt x="1853" y="1349"/>
                    <a:pt x="1850" y="1374"/>
                    <a:pt x="1853" y="1399"/>
                  </a:cubicBezTo>
                  <a:cubicBezTo>
                    <a:pt x="1855" y="1417"/>
                    <a:pt x="1848" y="1419"/>
                    <a:pt x="1834" y="1420"/>
                  </a:cubicBezTo>
                  <a:cubicBezTo>
                    <a:pt x="1759" y="1426"/>
                    <a:pt x="1685" y="1433"/>
                    <a:pt x="1611" y="1437"/>
                  </a:cubicBezTo>
                  <a:cubicBezTo>
                    <a:pt x="1409" y="1448"/>
                    <a:pt x="1206" y="1459"/>
                    <a:pt x="1005" y="1475"/>
                  </a:cubicBezTo>
                  <a:cubicBezTo>
                    <a:pt x="986" y="1477"/>
                    <a:pt x="963" y="1484"/>
                    <a:pt x="963" y="1451"/>
                  </a:cubicBezTo>
                  <a:cubicBezTo>
                    <a:pt x="963" y="1445"/>
                    <a:pt x="957" y="1442"/>
                    <a:pt x="952" y="1442"/>
                  </a:cubicBezTo>
                  <a:cubicBezTo>
                    <a:pt x="915" y="1448"/>
                    <a:pt x="900" y="1421"/>
                    <a:pt x="885" y="1396"/>
                  </a:cubicBezTo>
                  <a:cubicBezTo>
                    <a:pt x="876" y="1381"/>
                    <a:pt x="867" y="1376"/>
                    <a:pt x="850" y="1370"/>
                  </a:cubicBezTo>
                  <a:cubicBezTo>
                    <a:pt x="825" y="1362"/>
                    <a:pt x="802" y="1353"/>
                    <a:pt x="774" y="1356"/>
                  </a:cubicBezTo>
                  <a:cubicBezTo>
                    <a:pt x="757" y="1358"/>
                    <a:pt x="741" y="1347"/>
                    <a:pt x="732" y="1331"/>
                  </a:cubicBezTo>
                  <a:cubicBezTo>
                    <a:pt x="723" y="1314"/>
                    <a:pt x="711" y="1304"/>
                    <a:pt x="690" y="1314"/>
                  </a:cubicBezTo>
                  <a:cubicBezTo>
                    <a:pt x="676" y="1321"/>
                    <a:pt x="665" y="1318"/>
                    <a:pt x="657" y="1300"/>
                  </a:cubicBezTo>
                  <a:cubicBezTo>
                    <a:pt x="647" y="1281"/>
                    <a:pt x="622" y="1293"/>
                    <a:pt x="605" y="1287"/>
                  </a:cubicBezTo>
                  <a:cubicBezTo>
                    <a:pt x="590" y="1281"/>
                    <a:pt x="590" y="1257"/>
                    <a:pt x="567" y="1260"/>
                  </a:cubicBezTo>
                  <a:cubicBezTo>
                    <a:pt x="547" y="1263"/>
                    <a:pt x="536" y="1267"/>
                    <a:pt x="541" y="1291"/>
                  </a:cubicBezTo>
                  <a:cubicBezTo>
                    <a:pt x="523" y="1279"/>
                    <a:pt x="535" y="1264"/>
                    <a:pt x="528" y="1250"/>
                  </a:cubicBezTo>
                  <a:cubicBezTo>
                    <a:pt x="514" y="1247"/>
                    <a:pt x="495" y="1256"/>
                    <a:pt x="479" y="1239"/>
                  </a:cubicBezTo>
                  <a:cubicBezTo>
                    <a:pt x="473" y="1232"/>
                    <a:pt x="455" y="1241"/>
                    <a:pt x="445" y="1252"/>
                  </a:cubicBezTo>
                  <a:cubicBezTo>
                    <a:pt x="431" y="1267"/>
                    <a:pt x="419" y="1266"/>
                    <a:pt x="413" y="1247"/>
                  </a:cubicBezTo>
                  <a:cubicBezTo>
                    <a:pt x="406" y="1223"/>
                    <a:pt x="390" y="1233"/>
                    <a:pt x="378" y="1235"/>
                  </a:cubicBezTo>
                  <a:cubicBezTo>
                    <a:pt x="359" y="1237"/>
                    <a:pt x="364" y="1253"/>
                    <a:pt x="367" y="1266"/>
                  </a:cubicBezTo>
                  <a:cubicBezTo>
                    <a:pt x="355" y="1269"/>
                    <a:pt x="348" y="1249"/>
                    <a:pt x="335" y="1260"/>
                  </a:cubicBezTo>
                  <a:cubicBezTo>
                    <a:pt x="331" y="1263"/>
                    <a:pt x="325" y="1267"/>
                    <a:pt x="323" y="1259"/>
                  </a:cubicBezTo>
                  <a:cubicBezTo>
                    <a:pt x="319" y="1242"/>
                    <a:pt x="308" y="1243"/>
                    <a:pt x="295" y="1248"/>
                  </a:cubicBezTo>
                  <a:cubicBezTo>
                    <a:pt x="279" y="1254"/>
                    <a:pt x="280" y="1268"/>
                    <a:pt x="281" y="1281"/>
                  </a:cubicBezTo>
                  <a:cubicBezTo>
                    <a:pt x="279" y="1283"/>
                    <a:pt x="277" y="1285"/>
                    <a:pt x="274" y="1287"/>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28" name="Freeform 7"/>
            <p:cNvSpPr>
              <a:spLocks/>
            </p:cNvSpPr>
            <p:nvPr/>
          </p:nvSpPr>
          <p:spPr bwMode="auto">
            <a:xfrm>
              <a:off x="-28741689" y="7842250"/>
              <a:ext cx="6880225" cy="5634038"/>
            </a:xfrm>
            <a:custGeom>
              <a:avLst/>
              <a:gdLst>
                <a:gd name="T0" fmla="*/ 1204 w 1834"/>
                <a:gd name="T1" fmla="*/ 508 h 1502"/>
                <a:gd name="T2" fmla="*/ 1378 w 1834"/>
                <a:gd name="T3" fmla="*/ 531 h 1502"/>
                <a:gd name="T4" fmla="*/ 1390 w 1834"/>
                <a:gd name="T5" fmla="*/ 548 h 1502"/>
                <a:gd name="T6" fmla="*/ 1347 w 1834"/>
                <a:gd name="T7" fmla="*/ 651 h 1502"/>
                <a:gd name="T8" fmla="*/ 1259 w 1834"/>
                <a:gd name="T9" fmla="*/ 594 h 1502"/>
                <a:gd name="T10" fmla="*/ 1198 w 1834"/>
                <a:gd name="T11" fmla="*/ 606 h 1502"/>
                <a:gd name="T12" fmla="*/ 1272 w 1834"/>
                <a:gd name="T13" fmla="*/ 699 h 1502"/>
                <a:gd name="T14" fmla="*/ 1340 w 1834"/>
                <a:gd name="T15" fmla="*/ 705 h 1502"/>
                <a:gd name="T16" fmla="*/ 1382 w 1834"/>
                <a:gd name="T17" fmla="*/ 759 h 1502"/>
                <a:gd name="T18" fmla="*/ 1444 w 1834"/>
                <a:gd name="T19" fmla="*/ 845 h 1502"/>
                <a:gd name="T20" fmla="*/ 1507 w 1834"/>
                <a:gd name="T21" fmla="*/ 977 h 1502"/>
                <a:gd name="T22" fmla="*/ 1602 w 1834"/>
                <a:gd name="T23" fmla="*/ 1013 h 1502"/>
                <a:gd name="T24" fmla="*/ 1721 w 1834"/>
                <a:gd name="T25" fmla="*/ 1135 h 1502"/>
                <a:gd name="T26" fmla="*/ 1791 w 1834"/>
                <a:gd name="T27" fmla="*/ 1271 h 1502"/>
                <a:gd name="T28" fmla="*/ 1816 w 1834"/>
                <a:gd name="T29" fmla="*/ 1365 h 1502"/>
                <a:gd name="T30" fmla="*/ 1581 w 1834"/>
                <a:gd name="T31" fmla="*/ 1420 h 1502"/>
                <a:gd name="T32" fmla="*/ 857 w 1834"/>
                <a:gd name="T33" fmla="*/ 1462 h 1502"/>
                <a:gd name="T34" fmla="*/ 153 w 1834"/>
                <a:gd name="T35" fmla="*/ 1501 h 1502"/>
                <a:gd name="T36" fmla="*/ 114 w 1834"/>
                <a:gd name="T37" fmla="*/ 1035 h 1502"/>
                <a:gd name="T38" fmla="*/ 100 w 1834"/>
                <a:gd name="T39" fmla="*/ 434 h 1502"/>
                <a:gd name="T40" fmla="*/ 15 w 1834"/>
                <a:gd name="T41" fmla="*/ 408 h 1502"/>
                <a:gd name="T42" fmla="*/ 5 w 1834"/>
                <a:gd name="T43" fmla="*/ 271 h 1502"/>
                <a:gd name="T44" fmla="*/ 59 w 1834"/>
                <a:gd name="T45" fmla="*/ 245 h 1502"/>
                <a:gd name="T46" fmla="*/ 96 w 1834"/>
                <a:gd name="T47" fmla="*/ 144 h 1502"/>
                <a:gd name="T48" fmla="*/ 190 w 1834"/>
                <a:gd name="T49" fmla="*/ 117 h 1502"/>
                <a:gd name="T50" fmla="*/ 278 w 1834"/>
                <a:gd name="T51" fmla="*/ 104 h 1502"/>
                <a:gd name="T52" fmla="*/ 334 w 1834"/>
                <a:gd name="T53" fmla="*/ 47 h 1502"/>
                <a:gd name="T54" fmla="*/ 460 w 1834"/>
                <a:gd name="T55" fmla="*/ 25 h 1502"/>
                <a:gd name="T56" fmla="*/ 542 w 1834"/>
                <a:gd name="T57" fmla="*/ 4 h 1502"/>
                <a:gd name="T58" fmla="*/ 595 w 1834"/>
                <a:gd name="T59" fmla="*/ 32 h 1502"/>
                <a:gd name="T60" fmla="*/ 817 w 1834"/>
                <a:gd name="T61" fmla="*/ 44 h 1502"/>
                <a:gd name="T62" fmla="*/ 849 w 1834"/>
                <a:gd name="T63" fmla="*/ 197 h 1502"/>
                <a:gd name="T64" fmla="*/ 1027 w 1834"/>
                <a:gd name="T65" fmla="*/ 214 h 1502"/>
                <a:gd name="T66" fmla="*/ 1111 w 1834"/>
                <a:gd name="T67" fmla="*/ 426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34" h="1502">
                  <a:moveTo>
                    <a:pt x="1204" y="420"/>
                  </a:moveTo>
                  <a:cubicBezTo>
                    <a:pt x="1204" y="453"/>
                    <a:pt x="1204" y="481"/>
                    <a:pt x="1204" y="508"/>
                  </a:cubicBezTo>
                  <a:cubicBezTo>
                    <a:pt x="1205" y="540"/>
                    <a:pt x="1206" y="541"/>
                    <a:pt x="1239" y="540"/>
                  </a:cubicBezTo>
                  <a:cubicBezTo>
                    <a:pt x="1285" y="537"/>
                    <a:pt x="1332" y="534"/>
                    <a:pt x="1378" y="531"/>
                  </a:cubicBezTo>
                  <a:cubicBezTo>
                    <a:pt x="1387" y="531"/>
                    <a:pt x="1397" y="526"/>
                    <a:pt x="1403" y="536"/>
                  </a:cubicBezTo>
                  <a:cubicBezTo>
                    <a:pt x="1403" y="546"/>
                    <a:pt x="1396" y="546"/>
                    <a:pt x="1390" y="548"/>
                  </a:cubicBezTo>
                  <a:cubicBezTo>
                    <a:pt x="1376" y="551"/>
                    <a:pt x="1368" y="561"/>
                    <a:pt x="1373" y="574"/>
                  </a:cubicBezTo>
                  <a:cubicBezTo>
                    <a:pt x="1383" y="607"/>
                    <a:pt x="1368" y="629"/>
                    <a:pt x="1347" y="651"/>
                  </a:cubicBezTo>
                  <a:cubicBezTo>
                    <a:pt x="1328" y="634"/>
                    <a:pt x="1304" y="624"/>
                    <a:pt x="1281" y="613"/>
                  </a:cubicBezTo>
                  <a:cubicBezTo>
                    <a:pt x="1271" y="609"/>
                    <a:pt x="1264" y="605"/>
                    <a:pt x="1259" y="594"/>
                  </a:cubicBezTo>
                  <a:cubicBezTo>
                    <a:pt x="1253" y="577"/>
                    <a:pt x="1240" y="576"/>
                    <a:pt x="1223" y="579"/>
                  </a:cubicBezTo>
                  <a:cubicBezTo>
                    <a:pt x="1207" y="582"/>
                    <a:pt x="1201" y="592"/>
                    <a:pt x="1198" y="606"/>
                  </a:cubicBezTo>
                  <a:cubicBezTo>
                    <a:pt x="1194" y="621"/>
                    <a:pt x="1197" y="639"/>
                    <a:pt x="1213" y="642"/>
                  </a:cubicBezTo>
                  <a:cubicBezTo>
                    <a:pt x="1246" y="650"/>
                    <a:pt x="1262" y="671"/>
                    <a:pt x="1272" y="699"/>
                  </a:cubicBezTo>
                  <a:cubicBezTo>
                    <a:pt x="1277" y="712"/>
                    <a:pt x="1287" y="714"/>
                    <a:pt x="1298" y="710"/>
                  </a:cubicBezTo>
                  <a:cubicBezTo>
                    <a:pt x="1312" y="706"/>
                    <a:pt x="1326" y="695"/>
                    <a:pt x="1340" y="705"/>
                  </a:cubicBezTo>
                  <a:cubicBezTo>
                    <a:pt x="1350" y="713"/>
                    <a:pt x="1354" y="727"/>
                    <a:pt x="1358" y="740"/>
                  </a:cubicBezTo>
                  <a:cubicBezTo>
                    <a:pt x="1362" y="751"/>
                    <a:pt x="1373" y="755"/>
                    <a:pt x="1382" y="759"/>
                  </a:cubicBezTo>
                  <a:cubicBezTo>
                    <a:pt x="1407" y="773"/>
                    <a:pt x="1419" y="792"/>
                    <a:pt x="1418" y="821"/>
                  </a:cubicBezTo>
                  <a:cubicBezTo>
                    <a:pt x="1418" y="836"/>
                    <a:pt x="1428" y="845"/>
                    <a:pt x="1444" y="845"/>
                  </a:cubicBezTo>
                  <a:cubicBezTo>
                    <a:pt x="1468" y="846"/>
                    <a:pt x="1477" y="856"/>
                    <a:pt x="1478" y="882"/>
                  </a:cubicBezTo>
                  <a:cubicBezTo>
                    <a:pt x="1479" y="915"/>
                    <a:pt x="1497" y="946"/>
                    <a:pt x="1507" y="977"/>
                  </a:cubicBezTo>
                  <a:cubicBezTo>
                    <a:pt x="1514" y="997"/>
                    <a:pt x="1547" y="1002"/>
                    <a:pt x="1570" y="1011"/>
                  </a:cubicBezTo>
                  <a:cubicBezTo>
                    <a:pt x="1580" y="1014"/>
                    <a:pt x="1592" y="1015"/>
                    <a:pt x="1602" y="1013"/>
                  </a:cubicBezTo>
                  <a:cubicBezTo>
                    <a:pt x="1631" y="1008"/>
                    <a:pt x="1652" y="1021"/>
                    <a:pt x="1666" y="1043"/>
                  </a:cubicBezTo>
                  <a:cubicBezTo>
                    <a:pt x="1686" y="1073"/>
                    <a:pt x="1705" y="1103"/>
                    <a:pt x="1721" y="1135"/>
                  </a:cubicBezTo>
                  <a:cubicBezTo>
                    <a:pt x="1730" y="1154"/>
                    <a:pt x="1753" y="1169"/>
                    <a:pt x="1742" y="1195"/>
                  </a:cubicBezTo>
                  <a:cubicBezTo>
                    <a:pt x="1767" y="1214"/>
                    <a:pt x="1755" y="1257"/>
                    <a:pt x="1791" y="1271"/>
                  </a:cubicBezTo>
                  <a:cubicBezTo>
                    <a:pt x="1800" y="1275"/>
                    <a:pt x="1798" y="1287"/>
                    <a:pt x="1797" y="1296"/>
                  </a:cubicBezTo>
                  <a:cubicBezTo>
                    <a:pt x="1797" y="1321"/>
                    <a:pt x="1805" y="1344"/>
                    <a:pt x="1816" y="1365"/>
                  </a:cubicBezTo>
                  <a:cubicBezTo>
                    <a:pt x="1834" y="1402"/>
                    <a:pt x="1830" y="1410"/>
                    <a:pt x="1788" y="1412"/>
                  </a:cubicBezTo>
                  <a:cubicBezTo>
                    <a:pt x="1719" y="1415"/>
                    <a:pt x="1650" y="1417"/>
                    <a:pt x="1581" y="1420"/>
                  </a:cubicBezTo>
                  <a:cubicBezTo>
                    <a:pt x="1462" y="1427"/>
                    <a:pt x="1342" y="1437"/>
                    <a:pt x="1223" y="1441"/>
                  </a:cubicBezTo>
                  <a:cubicBezTo>
                    <a:pt x="1101" y="1445"/>
                    <a:pt x="979" y="1456"/>
                    <a:pt x="857" y="1462"/>
                  </a:cubicBezTo>
                  <a:cubicBezTo>
                    <a:pt x="709" y="1470"/>
                    <a:pt x="560" y="1481"/>
                    <a:pt x="412" y="1489"/>
                  </a:cubicBezTo>
                  <a:cubicBezTo>
                    <a:pt x="326" y="1494"/>
                    <a:pt x="239" y="1497"/>
                    <a:pt x="153" y="1501"/>
                  </a:cubicBezTo>
                  <a:cubicBezTo>
                    <a:pt x="126" y="1502"/>
                    <a:pt x="126" y="1501"/>
                    <a:pt x="125" y="1472"/>
                  </a:cubicBezTo>
                  <a:cubicBezTo>
                    <a:pt x="121" y="1327"/>
                    <a:pt x="117" y="1181"/>
                    <a:pt x="114" y="1035"/>
                  </a:cubicBezTo>
                  <a:cubicBezTo>
                    <a:pt x="111" y="870"/>
                    <a:pt x="107" y="706"/>
                    <a:pt x="102" y="542"/>
                  </a:cubicBezTo>
                  <a:cubicBezTo>
                    <a:pt x="101" y="506"/>
                    <a:pt x="101" y="470"/>
                    <a:pt x="100" y="434"/>
                  </a:cubicBezTo>
                  <a:cubicBezTo>
                    <a:pt x="99" y="408"/>
                    <a:pt x="96" y="405"/>
                    <a:pt x="73" y="407"/>
                  </a:cubicBezTo>
                  <a:cubicBezTo>
                    <a:pt x="53" y="409"/>
                    <a:pt x="29" y="419"/>
                    <a:pt x="15" y="408"/>
                  </a:cubicBezTo>
                  <a:cubicBezTo>
                    <a:pt x="0" y="394"/>
                    <a:pt x="8" y="367"/>
                    <a:pt x="7" y="346"/>
                  </a:cubicBezTo>
                  <a:cubicBezTo>
                    <a:pt x="6" y="321"/>
                    <a:pt x="7" y="296"/>
                    <a:pt x="5" y="271"/>
                  </a:cubicBezTo>
                  <a:cubicBezTo>
                    <a:pt x="5" y="255"/>
                    <a:pt x="9" y="245"/>
                    <a:pt x="27" y="246"/>
                  </a:cubicBezTo>
                  <a:cubicBezTo>
                    <a:pt x="37" y="247"/>
                    <a:pt x="48" y="245"/>
                    <a:pt x="59" y="245"/>
                  </a:cubicBezTo>
                  <a:cubicBezTo>
                    <a:pt x="99" y="242"/>
                    <a:pt x="100" y="241"/>
                    <a:pt x="99" y="199"/>
                  </a:cubicBezTo>
                  <a:cubicBezTo>
                    <a:pt x="98" y="181"/>
                    <a:pt x="98" y="162"/>
                    <a:pt x="96" y="144"/>
                  </a:cubicBezTo>
                  <a:cubicBezTo>
                    <a:pt x="96" y="135"/>
                    <a:pt x="98" y="128"/>
                    <a:pt x="104" y="122"/>
                  </a:cubicBezTo>
                  <a:cubicBezTo>
                    <a:pt x="123" y="102"/>
                    <a:pt x="173" y="96"/>
                    <a:pt x="190" y="117"/>
                  </a:cubicBezTo>
                  <a:cubicBezTo>
                    <a:pt x="214" y="148"/>
                    <a:pt x="241" y="129"/>
                    <a:pt x="267" y="126"/>
                  </a:cubicBezTo>
                  <a:cubicBezTo>
                    <a:pt x="279" y="125"/>
                    <a:pt x="277" y="113"/>
                    <a:pt x="278" y="104"/>
                  </a:cubicBezTo>
                  <a:cubicBezTo>
                    <a:pt x="279" y="87"/>
                    <a:pt x="269" y="66"/>
                    <a:pt x="280" y="54"/>
                  </a:cubicBezTo>
                  <a:cubicBezTo>
                    <a:pt x="293" y="41"/>
                    <a:pt x="316" y="48"/>
                    <a:pt x="334" y="47"/>
                  </a:cubicBezTo>
                  <a:cubicBezTo>
                    <a:pt x="370" y="44"/>
                    <a:pt x="405" y="42"/>
                    <a:pt x="441" y="40"/>
                  </a:cubicBezTo>
                  <a:cubicBezTo>
                    <a:pt x="452" y="39"/>
                    <a:pt x="461" y="37"/>
                    <a:pt x="460" y="25"/>
                  </a:cubicBezTo>
                  <a:cubicBezTo>
                    <a:pt x="460" y="9"/>
                    <a:pt x="468" y="5"/>
                    <a:pt x="482" y="5"/>
                  </a:cubicBezTo>
                  <a:cubicBezTo>
                    <a:pt x="502" y="6"/>
                    <a:pt x="522" y="4"/>
                    <a:pt x="542" y="4"/>
                  </a:cubicBezTo>
                  <a:cubicBezTo>
                    <a:pt x="553" y="4"/>
                    <a:pt x="565" y="0"/>
                    <a:pt x="566" y="20"/>
                  </a:cubicBezTo>
                  <a:cubicBezTo>
                    <a:pt x="567" y="36"/>
                    <a:pt x="584" y="33"/>
                    <a:pt x="595" y="32"/>
                  </a:cubicBezTo>
                  <a:cubicBezTo>
                    <a:pt x="659" y="28"/>
                    <a:pt x="723" y="24"/>
                    <a:pt x="787" y="19"/>
                  </a:cubicBezTo>
                  <a:cubicBezTo>
                    <a:pt x="815" y="17"/>
                    <a:pt x="816" y="17"/>
                    <a:pt x="817" y="44"/>
                  </a:cubicBezTo>
                  <a:cubicBezTo>
                    <a:pt x="819" y="86"/>
                    <a:pt x="819" y="127"/>
                    <a:pt x="820" y="168"/>
                  </a:cubicBezTo>
                  <a:cubicBezTo>
                    <a:pt x="821" y="197"/>
                    <a:pt x="822" y="198"/>
                    <a:pt x="849" y="197"/>
                  </a:cubicBezTo>
                  <a:cubicBezTo>
                    <a:pt x="893" y="195"/>
                    <a:pt x="937" y="193"/>
                    <a:pt x="980" y="189"/>
                  </a:cubicBezTo>
                  <a:cubicBezTo>
                    <a:pt x="1003" y="187"/>
                    <a:pt x="1015" y="193"/>
                    <a:pt x="1027" y="214"/>
                  </a:cubicBezTo>
                  <a:cubicBezTo>
                    <a:pt x="1061" y="269"/>
                    <a:pt x="1078" y="326"/>
                    <a:pt x="1073" y="391"/>
                  </a:cubicBezTo>
                  <a:cubicBezTo>
                    <a:pt x="1070" y="427"/>
                    <a:pt x="1074" y="428"/>
                    <a:pt x="1111" y="426"/>
                  </a:cubicBezTo>
                  <a:cubicBezTo>
                    <a:pt x="1140" y="424"/>
                    <a:pt x="1169" y="422"/>
                    <a:pt x="1204" y="420"/>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29" name="Freeform 8"/>
            <p:cNvSpPr>
              <a:spLocks/>
            </p:cNvSpPr>
            <p:nvPr/>
          </p:nvSpPr>
          <p:spPr bwMode="auto">
            <a:xfrm>
              <a:off x="-19631026" y="25749251"/>
              <a:ext cx="5345113" cy="6673850"/>
            </a:xfrm>
            <a:custGeom>
              <a:avLst/>
              <a:gdLst>
                <a:gd name="T0" fmla="*/ 1404 w 1425"/>
                <a:gd name="T1" fmla="*/ 38 h 1779"/>
                <a:gd name="T2" fmla="*/ 1346 w 1425"/>
                <a:gd name="T3" fmla="*/ 176 h 1779"/>
                <a:gd name="T4" fmla="*/ 1300 w 1425"/>
                <a:gd name="T5" fmla="*/ 405 h 1779"/>
                <a:gd name="T6" fmla="*/ 1185 w 1425"/>
                <a:gd name="T7" fmla="*/ 572 h 1779"/>
                <a:gd name="T8" fmla="*/ 1146 w 1425"/>
                <a:gd name="T9" fmla="*/ 603 h 1779"/>
                <a:gd name="T10" fmla="*/ 1143 w 1425"/>
                <a:gd name="T11" fmla="*/ 689 h 1779"/>
                <a:gd name="T12" fmla="*/ 1079 w 1425"/>
                <a:gd name="T13" fmla="*/ 829 h 1779"/>
                <a:gd name="T14" fmla="*/ 1039 w 1425"/>
                <a:gd name="T15" fmla="*/ 942 h 1779"/>
                <a:gd name="T16" fmla="*/ 1029 w 1425"/>
                <a:gd name="T17" fmla="*/ 1080 h 1779"/>
                <a:gd name="T18" fmla="*/ 1066 w 1425"/>
                <a:gd name="T19" fmla="*/ 1239 h 1779"/>
                <a:gd name="T20" fmla="*/ 1052 w 1425"/>
                <a:gd name="T21" fmla="*/ 1309 h 1779"/>
                <a:gd name="T22" fmla="*/ 971 w 1425"/>
                <a:gd name="T23" fmla="*/ 1384 h 1779"/>
                <a:gd name="T24" fmla="*/ 920 w 1425"/>
                <a:gd name="T25" fmla="*/ 1488 h 1779"/>
                <a:gd name="T26" fmla="*/ 843 w 1425"/>
                <a:gd name="T27" fmla="*/ 1545 h 1779"/>
                <a:gd name="T28" fmla="*/ 767 w 1425"/>
                <a:gd name="T29" fmla="*/ 1583 h 1779"/>
                <a:gd name="T30" fmla="*/ 713 w 1425"/>
                <a:gd name="T31" fmla="*/ 1565 h 1779"/>
                <a:gd name="T32" fmla="*/ 621 w 1425"/>
                <a:gd name="T33" fmla="*/ 1561 h 1779"/>
                <a:gd name="T34" fmla="*/ 552 w 1425"/>
                <a:gd name="T35" fmla="*/ 1670 h 1779"/>
                <a:gd name="T36" fmla="*/ 454 w 1425"/>
                <a:gd name="T37" fmla="*/ 1677 h 1779"/>
                <a:gd name="T38" fmla="*/ 397 w 1425"/>
                <a:gd name="T39" fmla="*/ 1720 h 1779"/>
                <a:gd name="T40" fmla="*/ 332 w 1425"/>
                <a:gd name="T41" fmla="*/ 1764 h 1779"/>
                <a:gd name="T42" fmla="*/ 184 w 1425"/>
                <a:gd name="T43" fmla="*/ 1756 h 1779"/>
                <a:gd name="T44" fmla="*/ 168 w 1425"/>
                <a:gd name="T45" fmla="*/ 1717 h 1779"/>
                <a:gd name="T46" fmla="*/ 130 w 1425"/>
                <a:gd name="T47" fmla="*/ 1737 h 1779"/>
                <a:gd name="T48" fmla="*/ 112 w 1425"/>
                <a:gd name="T49" fmla="*/ 1750 h 1779"/>
                <a:gd name="T50" fmla="*/ 61 w 1425"/>
                <a:gd name="T51" fmla="*/ 1683 h 1779"/>
                <a:gd name="T52" fmla="*/ 40 w 1425"/>
                <a:gd name="T53" fmla="*/ 1376 h 1779"/>
                <a:gd name="T54" fmla="*/ 21 w 1425"/>
                <a:gd name="T55" fmla="*/ 1298 h 1779"/>
                <a:gd name="T56" fmla="*/ 8 w 1425"/>
                <a:gd name="T57" fmla="*/ 630 h 1779"/>
                <a:gd name="T58" fmla="*/ 2 w 1425"/>
                <a:gd name="T59" fmla="*/ 108 h 1779"/>
                <a:gd name="T60" fmla="*/ 123 w 1425"/>
                <a:gd name="T61" fmla="*/ 81 h 1779"/>
                <a:gd name="T62" fmla="*/ 345 w 1425"/>
                <a:gd name="T63" fmla="*/ 82 h 1779"/>
                <a:gd name="T64" fmla="*/ 627 w 1425"/>
                <a:gd name="T65" fmla="*/ 93 h 1779"/>
                <a:gd name="T66" fmla="*/ 1053 w 1425"/>
                <a:gd name="T67" fmla="*/ 61 h 1779"/>
                <a:gd name="T68" fmla="*/ 1126 w 1425"/>
                <a:gd name="T69" fmla="*/ 26 h 1779"/>
                <a:gd name="T70" fmla="*/ 1417 w 1425"/>
                <a:gd name="T71" fmla="*/ 0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25" h="1779">
                  <a:moveTo>
                    <a:pt x="1417" y="0"/>
                  </a:moveTo>
                  <a:cubicBezTo>
                    <a:pt x="1417" y="16"/>
                    <a:pt x="1425" y="30"/>
                    <a:pt x="1404" y="38"/>
                  </a:cubicBezTo>
                  <a:cubicBezTo>
                    <a:pt x="1388" y="44"/>
                    <a:pt x="1386" y="59"/>
                    <a:pt x="1388" y="75"/>
                  </a:cubicBezTo>
                  <a:cubicBezTo>
                    <a:pt x="1395" y="117"/>
                    <a:pt x="1374" y="148"/>
                    <a:pt x="1346" y="176"/>
                  </a:cubicBezTo>
                  <a:cubicBezTo>
                    <a:pt x="1336" y="186"/>
                    <a:pt x="1330" y="198"/>
                    <a:pt x="1328" y="210"/>
                  </a:cubicBezTo>
                  <a:cubicBezTo>
                    <a:pt x="1315" y="275"/>
                    <a:pt x="1294" y="338"/>
                    <a:pt x="1300" y="405"/>
                  </a:cubicBezTo>
                  <a:cubicBezTo>
                    <a:pt x="1303" y="439"/>
                    <a:pt x="1275" y="460"/>
                    <a:pt x="1252" y="478"/>
                  </a:cubicBezTo>
                  <a:cubicBezTo>
                    <a:pt x="1220" y="504"/>
                    <a:pt x="1182" y="522"/>
                    <a:pt x="1185" y="572"/>
                  </a:cubicBezTo>
                  <a:cubicBezTo>
                    <a:pt x="1186" y="580"/>
                    <a:pt x="1179" y="582"/>
                    <a:pt x="1172" y="583"/>
                  </a:cubicBezTo>
                  <a:cubicBezTo>
                    <a:pt x="1158" y="583"/>
                    <a:pt x="1146" y="589"/>
                    <a:pt x="1146" y="603"/>
                  </a:cubicBezTo>
                  <a:cubicBezTo>
                    <a:pt x="1146" y="616"/>
                    <a:pt x="1164" y="612"/>
                    <a:pt x="1171" y="619"/>
                  </a:cubicBezTo>
                  <a:cubicBezTo>
                    <a:pt x="1162" y="642"/>
                    <a:pt x="1146" y="663"/>
                    <a:pt x="1143" y="689"/>
                  </a:cubicBezTo>
                  <a:cubicBezTo>
                    <a:pt x="1142" y="697"/>
                    <a:pt x="1136" y="701"/>
                    <a:pt x="1128" y="706"/>
                  </a:cubicBezTo>
                  <a:cubicBezTo>
                    <a:pt x="1082" y="732"/>
                    <a:pt x="1064" y="779"/>
                    <a:pt x="1079" y="829"/>
                  </a:cubicBezTo>
                  <a:cubicBezTo>
                    <a:pt x="1087" y="855"/>
                    <a:pt x="1073" y="904"/>
                    <a:pt x="1053" y="923"/>
                  </a:cubicBezTo>
                  <a:cubicBezTo>
                    <a:pt x="1047" y="928"/>
                    <a:pt x="1040" y="935"/>
                    <a:pt x="1039" y="942"/>
                  </a:cubicBezTo>
                  <a:cubicBezTo>
                    <a:pt x="1032" y="978"/>
                    <a:pt x="1016" y="1012"/>
                    <a:pt x="1020" y="1050"/>
                  </a:cubicBezTo>
                  <a:cubicBezTo>
                    <a:pt x="1021" y="1062"/>
                    <a:pt x="1025" y="1071"/>
                    <a:pt x="1029" y="1080"/>
                  </a:cubicBezTo>
                  <a:cubicBezTo>
                    <a:pt x="1045" y="1115"/>
                    <a:pt x="1052" y="1153"/>
                    <a:pt x="1048" y="1190"/>
                  </a:cubicBezTo>
                  <a:cubicBezTo>
                    <a:pt x="1045" y="1212"/>
                    <a:pt x="1050" y="1226"/>
                    <a:pt x="1066" y="1239"/>
                  </a:cubicBezTo>
                  <a:cubicBezTo>
                    <a:pt x="1082" y="1252"/>
                    <a:pt x="1086" y="1266"/>
                    <a:pt x="1069" y="1282"/>
                  </a:cubicBezTo>
                  <a:cubicBezTo>
                    <a:pt x="1062" y="1289"/>
                    <a:pt x="1056" y="1299"/>
                    <a:pt x="1052" y="1309"/>
                  </a:cubicBezTo>
                  <a:cubicBezTo>
                    <a:pt x="1040" y="1332"/>
                    <a:pt x="1027" y="1352"/>
                    <a:pt x="1000" y="1359"/>
                  </a:cubicBezTo>
                  <a:cubicBezTo>
                    <a:pt x="987" y="1362"/>
                    <a:pt x="977" y="1371"/>
                    <a:pt x="971" y="1384"/>
                  </a:cubicBezTo>
                  <a:cubicBezTo>
                    <a:pt x="960" y="1408"/>
                    <a:pt x="956" y="1436"/>
                    <a:pt x="924" y="1447"/>
                  </a:cubicBezTo>
                  <a:cubicBezTo>
                    <a:pt x="908" y="1453"/>
                    <a:pt x="918" y="1472"/>
                    <a:pt x="920" y="1488"/>
                  </a:cubicBezTo>
                  <a:cubicBezTo>
                    <a:pt x="891" y="1483"/>
                    <a:pt x="877" y="1502"/>
                    <a:pt x="867" y="1524"/>
                  </a:cubicBezTo>
                  <a:cubicBezTo>
                    <a:pt x="862" y="1535"/>
                    <a:pt x="858" y="1542"/>
                    <a:pt x="843" y="1545"/>
                  </a:cubicBezTo>
                  <a:cubicBezTo>
                    <a:pt x="827" y="1548"/>
                    <a:pt x="810" y="1553"/>
                    <a:pt x="798" y="1568"/>
                  </a:cubicBezTo>
                  <a:cubicBezTo>
                    <a:pt x="791" y="1578"/>
                    <a:pt x="778" y="1580"/>
                    <a:pt x="767" y="1583"/>
                  </a:cubicBezTo>
                  <a:cubicBezTo>
                    <a:pt x="762" y="1585"/>
                    <a:pt x="754" y="1588"/>
                    <a:pt x="753" y="1582"/>
                  </a:cubicBezTo>
                  <a:cubicBezTo>
                    <a:pt x="750" y="1549"/>
                    <a:pt x="730" y="1565"/>
                    <a:pt x="713" y="1565"/>
                  </a:cubicBezTo>
                  <a:cubicBezTo>
                    <a:pt x="697" y="1566"/>
                    <a:pt x="681" y="1563"/>
                    <a:pt x="665" y="1560"/>
                  </a:cubicBezTo>
                  <a:cubicBezTo>
                    <a:pt x="652" y="1559"/>
                    <a:pt x="638" y="1567"/>
                    <a:pt x="621" y="1561"/>
                  </a:cubicBezTo>
                  <a:cubicBezTo>
                    <a:pt x="598" y="1553"/>
                    <a:pt x="571" y="1586"/>
                    <a:pt x="572" y="1615"/>
                  </a:cubicBezTo>
                  <a:cubicBezTo>
                    <a:pt x="574" y="1647"/>
                    <a:pt x="574" y="1647"/>
                    <a:pt x="552" y="1670"/>
                  </a:cubicBezTo>
                  <a:cubicBezTo>
                    <a:pt x="538" y="1638"/>
                    <a:pt x="537" y="1637"/>
                    <a:pt x="509" y="1657"/>
                  </a:cubicBezTo>
                  <a:cubicBezTo>
                    <a:pt x="492" y="1669"/>
                    <a:pt x="477" y="1681"/>
                    <a:pt x="454" y="1677"/>
                  </a:cubicBezTo>
                  <a:cubicBezTo>
                    <a:pt x="434" y="1675"/>
                    <a:pt x="426" y="1692"/>
                    <a:pt x="419" y="1705"/>
                  </a:cubicBezTo>
                  <a:cubicBezTo>
                    <a:pt x="413" y="1716"/>
                    <a:pt x="410" y="1719"/>
                    <a:pt x="397" y="1720"/>
                  </a:cubicBezTo>
                  <a:cubicBezTo>
                    <a:pt x="375" y="1722"/>
                    <a:pt x="355" y="1733"/>
                    <a:pt x="352" y="1758"/>
                  </a:cubicBezTo>
                  <a:cubicBezTo>
                    <a:pt x="350" y="1779"/>
                    <a:pt x="336" y="1770"/>
                    <a:pt x="332" y="1764"/>
                  </a:cubicBezTo>
                  <a:cubicBezTo>
                    <a:pt x="317" y="1739"/>
                    <a:pt x="296" y="1745"/>
                    <a:pt x="275" y="1751"/>
                  </a:cubicBezTo>
                  <a:cubicBezTo>
                    <a:pt x="245" y="1760"/>
                    <a:pt x="213" y="1752"/>
                    <a:pt x="184" y="1756"/>
                  </a:cubicBezTo>
                  <a:cubicBezTo>
                    <a:pt x="175" y="1748"/>
                    <a:pt x="179" y="1740"/>
                    <a:pt x="180" y="1733"/>
                  </a:cubicBezTo>
                  <a:cubicBezTo>
                    <a:pt x="181" y="1723"/>
                    <a:pt x="178" y="1718"/>
                    <a:pt x="168" y="1717"/>
                  </a:cubicBezTo>
                  <a:cubicBezTo>
                    <a:pt x="160" y="1716"/>
                    <a:pt x="152" y="1716"/>
                    <a:pt x="144" y="1716"/>
                  </a:cubicBezTo>
                  <a:cubicBezTo>
                    <a:pt x="129" y="1716"/>
                    <a:pt x="120" y="1721"/>
                    <a:pt x="130" y="1737"/>
                  </a:cubicBezTo>
                  <a:cubicBezTo>
                    <a:pt x="134" y="1743"/>
                    <a:pt x="138" y="1750"/>
                    <a:pt x="132" y="1755"/>
                  </a:cubicBezTo>
                  <a:cubicBezTo>
                    <a:pt x="124" y="1763"/>
                    <a:pt x="118" y="1755"/>
                    <a:pt x="112" y="1750"/>
                  </a:cubicBezTo>
                  <a:cubicBezTo>
                    <a:pt x="106" y="1746"/>
                    <a:pt x="102" y="1739"/>
                    <a:pt x="96" y="1738"/>
                  </a:cubicBezTo>
                  <a:cubicBezTo>
                    <a:pt x="56" y="1737"/>
                    <a:pt x="64" y="1709"/>
                    <a:pt x="61" y="1683"/>
                  </a:cubicBezTo>
                  <a:cubicBezTo>
                    <a:pt x="51" y="1595"/>
                    <a:pt x="54" y="1507"/>
                    <a:pt x="43" y="1420"/>
                  </a:cubicBezTo>
                  <a:cubicBezTo>
                    <a:pt x="41" y="1407"/>
                    <a:pt x="43" y="1391"/>
                    <a:pt x="40" y="1376"/>
                  </a:cubicBezTo>
                  <a:cubicBezTo>
                    <a:pt x="40" y="1373"/>
                    <a:pt x="41" y="1366"/>
                    <a:pt x="39" y="1365"/>
                  </a:cubicBezTo>
                  <a:cubicBezTo>
                    <a:pt x="10" y="1348"/>
                    <a:pt x="22" y="1322"/>
                    <a:pt x="21" y="1298"/>
                  </a:cubicBezTo>
                  <a:cubicBezTo>
                    <a:pt x="18" y="1170"/>
                    <a:pt x="17" y="1042"/>
                    <a:pt x="12" y="915"/>
                  </a:cubicBezTo>
                  <a:cubicBezTo>
                    <a:pt x="7" y="820"/>
                    <a:pt x="8" y="725"/>
                    <a:pt x="8" y="630"/>
                  </a:cubicBezTo>
                  <a:cubicBezTo>
                    <a:pt x="8" y="464"/>
                    <a:pt x="4" y="298"/>
                    <a:pt x="2" y="132"/>
                  </a:cubicBezTo>
                  <a:cubicBezTo>
                    <a:pt x="2" y="124"/>
                    <a:pt x="3" y="116"/>
                    <a:pt x="2" y="108"/>
                  </a:cubicBezTo>
                  <a:cubicBezTo>
                    <a:pt x="0" y="94"/>
                    <a:pt x="6" y="89"/>
                    <a:pt x="20" y="88"/>
                  </a:cubicBezTo>
                  <a:cubicBezTo>
                    <a:pt x="54" y="87"/>
                    <a:pt x="89" y="83"/>
                    <a:pt x="123" y="81"/>
                  </a:cubicBezTo>
                  <a:cubicBezTo>
                    <a:pt x="191" y="77"/>
                    <a:pt x="258" y="75"/>
                    <a:pt x="326" y="70"/>
                  </a:cubicBezTo>
                  <a:cubicBezTo>
                    <a:pt x="338" y="69"/>
                    <a:pt x="343" y="71"/>
                    <a:pt x="345" y="82"/>
                  </a:cubicBezTo>
                  <a:cubicBezTo>
                    <a:pt x="351" y="112"/>
                    <a:pt x="351" y="112"/>
                    <a:pt x="381" y="110"/>
                  </a:cubicBezTo>
                  <a:cubicBezTo>
                    <a:pt x="463" y="105"/>
                    <a:pt x="545" y="99"/>
                    <a:pt x="627" y="93"/>
                  </a:cubicBezTo>
                  <a:cubicBezTo>
                    <a:pt x="731" y="86"/>
                    <a:pt x="834" y="79"/>
                    <a:pt x="938" y="71"/>
                  </a:cubicBezTo>
                  <a:cubicBezTo>
                    <a:pt x="976" y="68"/>
                    <a:pt x="1015" y="66"/>
                    <a:pt x="1053" y="61"/>
                  </a:cubicBezTo>
                  <a:cubicBezTo>
                    <a:pt x="1070" y="59"/>
                    <a:pt x="1095" y="66"/>
                    <a:pt x="1098" y="35"/>
                  </a:cubicBezTo>
                  <a:cubicBezTo>
                    <a:pt x="1099" y="25"/>
                    <a:pt x="1116" y="27"/>
                    <a:pt x="1126" y="26"/>
                  </a:cubicBezTo>
                  <a:cubicBezTo>
                    <a:pt x="1195" y="19"/>
                    <a:pt x="1264" y="13"/>
                    <a:pt x="1333" y="7"/>
                  </a:cubicBezTo>
                  <a:cubicBezTo>
                    <a:pt x="1361" y="5"/>
                    <a:pt x="1388" y="2"/>
                    <a:pt x="1417" y="0"/>
                  </a:cubicBezTo>
                  <a:close/>
                </a:path>
              </a:pathLst>
            </a:custGeom>
            <a:solidFill>
              <a:srgbClr val="0070C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30" name="Freeform 9"/>
            <p:cNvSpPr>
              <a:spLocks/>
            </p:cNvSpPr>
            <p:nvPr/>
          </p:nvSpPr>
          <p:spPr bwMode="auto">
            <a:xfrm>
              <a:off x="-31846839" y="-1228725"/>
              <a:ext cx="6173788" cy="4505325"/>
            </a:xfrm>
            <a:custGeom>
              <a:avLst/>
              <a:gdLst>
                <a:gd name="T0" fmla="*/ 603 w 1646"/>
                <a:gd name="T1" fmla="*/ 149 h 1201"/>
                <a:gd name="T2" fmla="*/ 587 w 1646"/>
                <a:gd name="T3" fmla="*/ 232 h 1201"/>
                <a:gd name="T4" fmla="*/ 648 w 1646"/>
                <a:gd name="T5" fmla="*/ 241 h 1201"/>
                <a:gd name="T6" fmla="*/ 766 w 1646"/>
                <a:gd name="T7" fmla="*/ 209 h 1201"/>
                <a:gd name="T8" fmla="*/ 777 w 1646"/>
                <a:gd name="T9" fmla="*/ 208 h 1201"/>
                <a:gd name="T10" fmla="*/ 803 w 1646"/>
                <a:gd name="T11" fmla="*/ 222 h 1201"/>
                <a:gd name="T12" fmla="*/ 868 w 1646"/>
                <a:gd name="T13" fmla="*/ 184 h 1201"/>
                <a:gd name="T14" fmla="*/ 873 w 1646"/>
                <a:gd name="T15" fmla="*/ 162 h 1201"/>
                <a:gd name="T16" fmla="*/ 919 w 1646"/>
                <a:gd name="T17" fmla="*/ 77 h 1201"/>
                <a:gd name="T18" fmla="*/ 966 w 1646"/>
                <a:gd name="T19" fmla="*/ 57 h 1201"/>
                <a:gd name="T20" fmla="*/ 1083 w 1646"/>
                <a:gd name="T21" fmla="*/ 23 h 1201"/>
                <a:gd name="T22" fmla="*/ 1098 w 1646"/>
                <a:gd name="T23" fmla="*/ 21 h 1201"/>
                <a:gd name="T24" fmla="*/ 1157 w 1646"/>
                <a:gd name="T25" fmla="*/ 23 h 1201"/>
                <a:gd name="T26" fmla="*/ 1226 w 1646"/>
                <a:gd name="T27" fmla="*/ 8 h 1201"/>
                <a:gd name="T28" fmla="*/ 1241 w 1646"/>
                <a:gd name="T29" fmla="*/ 2 h 1201"/>
                <a:gd name="T30" fmla="*/ 1241 w 1646"/>
                <a:gd name="T31" fmla="*/ 48 h 1201"/>
                <a:gd name="T32" fmla="*/ 1268 w 1646"/>
                <a:gd name="T33" fmla="*/ 72 h 1201"/>
                <a:gd name="T34" fmla="*/ 1343 w 1646"/>
                <a:gd name="T35" fmla="*/ 64 h 1201"/>
                <a:gd name="T36" fmla="*/ 1367 w 1646"/>
                <a:gd name="T37" fmla="*/ 86 h 1201"/>
                <a:gd name="T38" fmla="*/ 1369 w 1646"/>
                <a:gd name="T39" fmla="*/ 157 h 1201"/>
                <a:gd name="T40" fmla="*/ 1397 w 1646"/>
                <a:gd name="T41" fmla="*/ 185 h 1201"/>
                <a:gd name="T42" fmla="*/ 1430 w 1646"/>
                <a:gd name="T43" fmla="*/ 186 h 1201"/>
                <a:gd name="T44" fmla="*/ 1433 w 1646"/>
                <a:gd name="T45" fmla="*/ 268 h 1201"/>
                <a:gd name="T46" fmla="*/ 1468 w 1646"/>
                <a:gd name="T47" fmla="*/ 300 h 1201"/>
                <a:gd name="T48" fmla="*/ 1540 w 1646"/>
                <a:gd name="T49" fmla="*/ 297 h 1201"/>
                <a:gd name="T50" fmla="*/ 1594 w 1646"/>
                <a:gd name="T51" fmla="*/ 332 h 1201"/>
                <a:gd name="T52" fmla="*/ 1557 w 1646"/>
                <a:gd name="T53" fmla="*/ 360 h 1201"/>
                <a:gd name="T54" fmla="*/ 1588 w 1646"/>
                <a:gd name="T55" fmla="*/ 433 h 1201"/>
                <a:gd name="T56" fmla="*/ 1625 w 1646"/>
                <a:gd name="T57" fmla="*/ 492 h 1201"/>
                <a:gd name="T58" fmla="*/ 1640 w 1646"/>
                <a:gd name="T59" fmla="*/ 918 h 1201"/>
                <a:gd name="T60" fmla="*/ 1618 w 1646"/>
                <a:gd name="T61" fmla="*/ 952 h 1201"/>
                <a:gd name="T62" fmla="*/ 1603 w 1646"/>
                <a:gd name="T63" fmla="*/ 979 h 1201"/>
                <a:gd name="T64" fmla="*/ 1608 w 1646"/>
                <a:gd name="T65" fmla="*/ 1103 h 1201"/>
                <a:gd name="T66" fmla="*/ 1572 w 1646"/>
                <a:gd name="T67" fmla="*/ 1139 h 1201"/>
                <a:gd name="T68" fmla="*/ 1334 w 1646"/>
                <a:gd name="T69" fmla="*/ 1150 h 1201"/>
                <a:gd name="T70" fmla="*/ 1012 w 1646"/>
                <a:gd name="T71" fmla="*/ 1172 h 1201"/>
                <a:gd name="T72" fmla="*/ 797 w 1646"/>
                <a:gd name="T73" fmla="*/ 1183 h 1201"/>
                <a:gd name="T74" fmla="*/ 562 w 1646"/>
                <a:gd name="T75" fmla="*/ 1196 h 1201"/>
                <a:gd name="T76" fmla="*/ 494 w 1646"/>
                <a:gd name="T77" fmla="*/ 1199 h 1201"/>
                <a:gd name="T78" fmla="*/ 386 w 1646"/>
                <a:gd name="T79" fmla="*/ 1169 h 1201"/>
                <a:gd name="T80" fmla="*/ 280 w 1646"/>
                <a:gd name="T81" fmla="*/ 1112 h 1201"/>
                <a:gd name="T82" fmla="*/ 219 w 1646"/>
                <a:gd name="T83" fmla="*/ 1095 h 1201"/>
                <a:gd name="T84" fmla="*/ 191 w 1646"/>
                <a:gd name="T85" fmla="*/ 1074 h 1201"/>
                <a:gd name="T86" fmla="*/ 103 w 1646"/>
                <a:gd name="T87" fmla="*/ 1026 h 1201"/>
                <a:gd name="T88" fmla="*/ 71 w 1646"/>
                <a:gd name="T89" fmla="*/ 1038 h 1201"/>
                <a:gd name="T90" fmla="*/ 47 w 1646"/>
                <a:gd name="T91" fmla="*/ 1050 h 1201"/>
                <a:gd name="T92" fmla="*/ 4 w 1646"/>
                <a:gd name="T93" fmla="*/ 1009 h 1201"/>
                <a:gd name="T94" fmla="*/ 0 w 1646"/>
                <a:gd name="T95" fmla="*/ 738 h 1201"/>
                <a:gd name="T96" fmla="*/ 29 w 1646"/>
                <a:gd name="T97" fmla="*/ 707 h 1201"/>
                <a:gd name="T98" fmla="*/ 192 w 1646"/>
                <a:gd name="T99" fmla="*/ 701 h 1201"/>
                <a:gd name="T100" fmla="*/ 216 w 1646"/>
                <a:gd name="T101" fmla="*/ 700 h 1201"/>
                <a:gd name="T102" fmla="*/ 243 w 1646"/>
                <a:gd name="T103" fmla="*/ 672 h 1201"/>
                <a:gd name="T104" fmla="*/ 234 w 1646"/>
                <a:gd name="T105" fmla="*/ 398 h 1201"/>
                <a:gd name="T106" fmla="*/ 227 w 1646"/>
                <a:gd name="T107" fmla="*/ 163 h 1201"/>
                <a:gd name="T108" fmla="*/ 254 w 1646"/>
                <a:gd name="T109" fmla="*/ 132 h 1201"/>
                <a:gd name="T110" fmla="*/ 557 w 1646"/>
                <a:gd name="T111" fmla="*/ 117 h 1201"/>
                <a:gd name="T112" fmla="*/ 603 w 1646"/>
                <a:gd name="T113" fmla="*/ 149 h 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6" h="1201">
                  <a:moveTo>
                    <a:pt x="603" y="149"/>
                  </a:moveTo>
                  <a:cubicBezTo>
                    <a:pt x="563" y="177"/>
                    <a:pt x="557" y="211"/>
                    <a:pt x="587" y="232"/>
                  </a:cubicBezTo>
                  <a:cubicBezTo>
                    <a:pt x="605" y="245"/>
                    <a:pt x="628" y="246"/>
                    <a:pt x="648" y="241"/>
                  </a:cubicBezTo>
                  <a:cubicBezTo>
                    <a:pt x="688" y="232"/>
                    <a:pt x="727" y="220"/>
                    <a:pt x="766" y="209"/>
                  </a:cubicBezTo>
                  <a:cubicBezTo>
                    <a:pt x="770" y="208"/>
                    <a:pt x="775" y="207"/>
                    <a:pt x="777" y="208"/>
                  </a:cubicBezTo>
                  <a:cubicBezTo>
                    <a:pt x="785" y="214"/>
                    <a:pt x="791" y="228"/>
                    <a:pt x="803" y="222"/>
                  </a:cubicBezTo>
                  <a:cubicBezTo>
                    <a:pt x="825" y="211"/>
                    <a:pt x="847" y="198"/>
                    <a:pt x="868" y="184"/>
                  </a:cubicBezTo>
                  <a:cubicBezTo>
                    <a:pt x="875" y="180"/>
                    <a:pt x="875" y="169"/>
                    <a:pt x="873" y="162"/>
                  </a:cubicBezTo>
                  <a:cubicBezTo>
                    <a:pt x="862" y="119"/>
                    <a:pt x="896" y="100"/>
                    <a:pt x="919" y="77"/>
                  </a:cubicBezTo>
                  <a:cubicBezTo>
                    <a:pt x="930" y="65"/>
                    <a:pt x="949" y="59"/>
                    <a:pt x="966" y="57"/>
                  </a:cubicBezTo>
                  <a:cubicBezTo>
                    <a:pt x="1007" y="52"/>
                    <a:pt x="1047" y="46"/>
                    <a:pt x="1083" y="23"/>
                  </a:cubicBezTo>
                  <a:cubicBezTo>
                    <a:pt x="1088" y="20"/>
                    <a:pt x="1094" y="16"/>
                    <a:pt x="1098" y="21"/>
                  </a:cubicBezTo>
                  <a:cubicBezTo>
                    <a:pt x="1118" y="44"/>
                    <a:pt x="1136" y="26"/>
                    <a:pt x="1157" y="23"/>
                  </a:cubicBezTo>
                  <a:cubicBezTo>
                    <a:pt x="1181" y="19"/>
                    <a:pt x="1204" y="16"/>
                    <a:pt x="1226" y="8"/>
                  </a:cubicBezTo>
                  <a:cubicBezTo>
                    <a:pt x="1230" y="6"/>
                    <a:pt x="1233" y="0"/>
                    <a:pt x="1241" y="2"/>
                  </a:cubicBezTo>
                  <a:cubicBezTo>
                    <a:pt x="1248" y="17"/>
                    <a:pt x="1242" y="33"/>
                    <a:pt x="1241" y="48"/>
                  </a:cubicBezTo>
                  <a:cubicBezTo>
                    <a:pt x="1240" y="69"/>
                    <a:pt x="1250" y="73"/>
                    <a:pt x="1268" y="72"/>
                  </a:cubicBezTo>
                  <a:cubicBezTo>
                    <a:pt x="1293" y="69"/>
                    <a:pt x="1318" y="67"/>
                    <a:pt x="1343" y="64"/>
                  </a:cubicBezTo>
                  <a:cubicBezTo>
                    <a:pt x="1361" y="61"/>
                    <a:pt x="1367" y="68"/>
                    <a:pt x="1367" y="86"/>
                  </a:cubicBezTo>
                  <a:cubicBezTo>
                    <a:pt x="1367" y="110"/>
                    <a:pt x="1370" y="134"/>
                    <a:pt x="1369" y="157"/>
                  </a:cubicBezTo>
                  <a:cubicBezTo>
                    <a:pt x="1368" y="178"/>
                    <a:pt x="1376" y="187"/>
                    <a:pt x="1397" y="185"/>
                  </a:cubicBezTo>
                  <a:cubicBezTo>
                    <a:pt x="1407" y="183"/>
                    <a:pt x="1418" y="182"/>
                    <a:pt x="1430" y="186"/>
                  </a:cubicBezTo>
                  <a:cubicBezTo>
                    <a:pt x="1435" y="213"/>
                    <a:pt x="1432" y="241"/>
                    <a:pt x="1433" y="268"/>
                  </a:cubicBezTo>
                  <a:cubicBezTo>
                    <a:pt x="1434" y="300"/>
                    <a:pt x="1436" y="301"/>
                    <a:pt x="1468" y="300"/>
                  </a:cubicBezTo>
                  <a:cubicBezTo>
                    <a:pt x="1492" y="299"/>
                    <a:pt x="1516" y="299"/>
                    <a:pt x="1540" y="297"/>
                  </a:cubicBezTo>
                  <a:cubicBezTo>
                    <a:pt x="1567" y="294"/>
                    <a:pt x="1582" y="306"/>
                    <a:pt x="1594" y="332"/>
                  </a:cubicBezTo>
                  <a:cubicBezTo>
                    <a:pt x="1575" y="334"/>
                    <a:pt x="1556" y="338"/>
                    <a:pt x="1557" y="360"/>
                  </a:cubicBezTo>
                  <a:cubicBezTo>
                    <a:pt x="1557" y="388"/>
                    <a:pt x="1559" y="419"/>
                    <a:pt x="1588" y="433"/>
                  </a:cubicBezTo>
                  <a:cubicBezTo>
                    <a:pt x="1614" y="446"/>
                    <a:pt x="1624" y="465"/>
                    <a:pt x="1625" y="492"/>
                  </a:cubicBezTo>
                  <a:cubicBezTo>
                    <a:pt x="1628" y="634"/>
                    <a:pt x="1632" y="776"/>
                    <a:pt x="1640" y="918"/>
                  </a:cubicBezTo>
                  <a:cubicBezTo>
                    <a:pt x="1641" y="935"/>
                    <a:pt x="1646" y="953"/>
                    <a:pt x="1618" y="952"/>
                  </a:cubicBezTo>
                  <a:cubicBezTo>
                    <a:pt x="1601" y="952"/>
                    <a:pt x="1602" y="967"/>
                    <a:pt x="1603" y="979"/>
                  </a:cubicBezTo>
                  <a:cubicBezTo>
                    <a:pt x="1607" y="1020"/>
                    <a:pt x="1609" y="1061"/>
                    <a:pt x="1608" y="1103"/>
                  </a:cubicBezTo>
                  <a:cubicBezTo>
                    <a:pt x="1607" y="1136"/>
                    <a:pt x="1606" y="1139"/>
                    <a:pt x="1572" y="1139"/>
                  </a:cubicBezTo>
                  <a:cubicBezTo>
                    <a:pt x="1492" y="1139"/>
                    <a:pt x="1413" y="1145"/>
                    <a:pt x="1334" y="1150"/>
                  </a:cubicBezTo>
                  <a:cubicBezTo>
                    <a:pt x="1226" y="1157"/>
                    <a:pt x="1119" y="1165"/>
                    <a:pt x="1012" y="1172"/>
                  </a:cubicBezTo>
                  <a:cubicBezTo>
                    <a:pt x="940" y="1177"/>
                    <a:pt x="868" y="1179"/>
                    <a:pt x="797" y="1183"/>
                  </a:cubicBezTo>
                  <a:cubicBezTo>
                    <a:pt x="719" y="1187"/>
                    <a:pt x="640" y="1192"/>
                    <a:pt x="562" y="1196"/>
                  </a:cubicBezTo>
                  <a:cubicBezTo>
                    <a:pt x="540" y="1198"/>
                    <a:pt x="517" y="1198"/>
                    <a:pt x="494" y="1199"/>
                  </a:cubicBezTo>
                  <a:cubicBezTo>
                    <a:pt x="455" y="1201"/>
                    <a:pt x="421" y="1200"/>
                    <a:pt x="386" y="1169"/>
                  </a:cubicBezTo>
                  <a:cubicBezTo>
                    <a:pt x="357" y="1144"/>
                    <a:pt x="320" y="1123"/>
                    <a:pt x="280" y="1112"/>
                  </a:cubicBezTo>
                  <a:cubicBezTo>
                    <a:pt x="260" y="1106"/>
                    <a:pt x="244" y="1089"/>
                    <a:pt x="219" y="1095"/>
                  </a:cubicBezTo>
                  <a:cubicBezTo>
                    <a:pt x="207" y="1098"/>
                    <a:pt x="197" y="1084"/>
                    <a:pt x="191" y="1074"/>
                  </a:cubicBezTo>
                  <a:cubicBezTo>
                    <a:pt x="171" y="1042"/>
                    <a:pt x="133" y="1041"/>
                    <a:pt x="103" y="1026"/>
                  </a:cubicBezTo>
                  <a:cubicBezTo>
                    <a:pt x="92" y="1021"/>
                    <a:pt x="80" y="1029"/>
                    <a:pt x="71" y="1038"/>
                  </a:cubicBezTo>
                  <a:cubicBezTo>
                    <a:pt x="64" y="1045"/>
                    <a:pt x="57" y="1050"/>
                    <a:pt x="47" y="1050"/>
                  </a:cubicBezTo>
                  <a:cubicBezTo>
                    <a:pt x="8" y="1051"/>
                    <a:pt x="4" y="1048"/>
                    <a:pt x="4" y="1009"/>
                  </a:cubicBezTo>
                  <a:cubicBezTo>
                    <a:pt x="3" y="919"/>
                    <a:pt x="2" y="829"/>
                    <a:pt x="0" y="738"/>
                  </a:cubicBezTo>
                  <a:cubicBezTo>
                    <a:pt x="0" y="716"/>
                    <a:pt x="6" y="707"/>
                    <a:pt x="29" y="707"/>
                  </a:cubicBezTo>
                  <a:cubicBezTo>
                    <a:pt x="83" y="706"/>
                    <a:pt x="138" y="703"/>
                    <a:pt x="192" y="701"/>
                  </a:cubicBezTo>
                  <a:cubicBezTo>
                    <a:pt x="200" y="701"/>
                    <a:pt x="208" y="699"/>
                    <a:pt x="216" y="700"/>
                  </a:cubicBezTo>
                  <a:cubicBezTo>
                    <a:pt x="236" y="701"/>
                    <a:pt x="244" y="694"/>
                    <a:pt x="243" y="672"/>
                  </a:cubicBezTo>
                  <a:cubicBezTo>
                    <a:pt x="239" y="581"/>
                    <a:pt x="237" y="489"/>
                    <a:pt x="234" y="398"/>
                  </a:cubicBezTo>
                  <a:cubicBezTo>
                    <a:pt x="232" y="319"/>
                    <a:pt x="233" y="241"/>
                    <a:pt x="227" y="163"/>
                  </a:cubicBezTo>
                  <a:cubicBezTo>
                    <a:pt x="225" y="135"/>
                    <a:pt x="227" y="133"/>
                    <a:pt x="254" y="132"/>
                  </a:cubicBezTo>
                  <a:cubicBezTo>
                    <a:pt x="355" y="127"/>
                    <a:pt x="456" y="123"/>
                    <a:pt x="557" y="117"/>
                  </a:cubicBezTo>
                  <a:cubicBezTo>
                    <a:pt x="583" y="116"/>
                    <a:pt x="582" y="141"/>
                    <a:pt x="603" y="149"/>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31" name="Freeform 10"/>
            <p:cNvSpPr>
              <a:spLocks/>
            </p:cNvSpPr>
            <p:nvPr/>
          </p:nvSpPr>
          <p:spPr bwMode="auto">
            <a:xfrm>
              <a:off x="-25617489" y="7548563"/>
              <a:ext cx="5619750" cy="5570538"/>
            </a:xfrm>
            <a:custGeom>
              <a:avLst/>
              <a:gdLst>
                <a:gd name="T0" fmla="*/ 419 w 1498"/>
                <a:gd name="T1" fmla="*/ 707 h 1485"/>
                <a:gd name="T2" fmla="*/ 495 w 1498"/>
                <a:gd name="T3" fmla="*/ 740 h 1485"/>
                <a:gd name="T4" fmla="*/ 507 w 1498"/>
                <a:gd name="T5" fmla="*/ 751 h 1485"/>
                <a:gd name="T6" fmla="*/ 537 w 1498"/>
                <a:gd name="T7" fmla="*/ 742 h 1485"/>
                <a:gd name="T8" fmla="*/ 550 w 1498"/>
                <a:gd name="T9" fmla="*/ 713 h 1485"/>
                <a:gd name="T10" fmla="*/ 560 w 1498"/>
                <a:gd name="T11" fmla="*/ 666 h 1485"/>
                <a:gd name="T12" fmla="*/ 575 w 1498"/>
                <a:gd name="T13" fmla="*/ 641 h 1485"/>
                <a:gd name="T14" fmla="*/ 588 w 1498"/>
                <a:gd name="T15" fmla="*/ 591 h 1485"/>
                <a:gd name="T16" fmla="*/ 565 w 1498"/>
                <a:gd name="T17" fmla="*/ 588 h 1485"/>
                <a:gd name="T18" fmla="*/ 418 w 1498"/>
                <a:gd name="T19" fmla="*/ 599 h 1485"/>
                <a:gd name="T20" fmla="*/ 389 w 1498"/>
                <a:gd name="T21" fmla="*/ 570 h 1485"/>
                <a:gd name="T22" fmla="*/ 388 w 1498"/>
                <a:gd name="T23" fmla="*/ 503 h 1485"/>
                <a:gd name="T24" fmla="*/ 365 w 1498"/>
                <a:gd name="T25" fmla="*/ 480 h 1485"/>
                <a:gd name="T26" fmla="*/ 282 w 1498"/>
                <a:gd name="T27" fmla="*/ 486 h 1485"/>
                <a:gd name="T28" fmla="*/ 257 w 1498"/>
                <a:gd name="T29" fmla="*/ 465 h 1485"/>
                <a:gd name="T30" fmla="*/ 258 w 1498"/>
                <a:gd name="T31" fmla="*/ 457 h 1485"/>
                <a:gd name="T32" fmla="*/ 201 w 1498"/>
                <a:gd name="T33" fmla="*/ 267 h 1485"/>
                <a:gd name="T34" fmla="*/ 165 w 1498"/>
                <a:gd name="T35" fmla="*/ 248 h 1485"/>
                <a:gd name="T36" fmla="*/ 50 w 1498"/>
                <a:gd name="T37" fmla="*/ 255 h 1485"/>
                <a:gd name="T38" fmla="*/ 7 w 1498"/>
                <a:gd name="T39" fmla="*/ 254 h 1485"/>
                <a:gd name="T40" fmla="*/ 2 w 1498"/>
                <a:gd name="T41" fmla="*/ 105 h 1485"/>
                <a:gd name="T42" fmla="*/ 23 w 1498"/>
                <a:gd name="T43" fmla="*/ 92 h 1485"/>
                <a:gd name="T44" fmla="*/ 146 w 1498"/>
                <a:gd name="T45" fmla="*/ 86 h 1485"/>
                <a:gd name="T46" fmla="*/ 556 w 1498"/>
                <a:gd name="T47" fmla="*/ 59 h 1485"/>
                <a:gd name="T48" fmla="*/ 1121 w 1498"/>
                <a:gd name="T49" fmla="*/ 22 h 1485"/>
                <a:gd name="T50" fmla="*/ 1420 w 1498"/>
                <a:gd name="T51" fmla="*/ 4 h 1485"/>
                <a:gd name="T52" fmla="*/ 1457 w 1498"/>
                <a:gd name="T53" fmla="*/ 6 h 1485"/>
                <a:gd name="T54" fmla="*/ 1468 w 1498"/>
                <a:gd name="T55" fmla="*/ 207 h 1485"/>
                <a:gd name="T56" fmla="*/ 1475 w 1498"/>
                <a:gd name="T57" fmla="*/ 458 h 1485"/>
                <a:gd name="T58" fmla="*/ 1466 w 1498"/>
                <a:gd name="T59" fmla="*/ 543 h 1485"/>
                <a:gd name="T60" fmla="*/ 1465 w 1498"/>
                <a:gd name="T61" fmla="*/ 582 h 1485"/>
                <a:gd name="T62" fmla="*/ 1479 w 1498"/>
                <a:gd name="T63" fmla="*/ 1044 h 1485"/>
                <a:gd name="T64" fmla="*/ 1462 w 1498"/>
                <a:gd name="T65" fmla="*/ 1083 h 1485"/>
                <a:gd name="T66" fmla="*/ 1458 w 1498"/>
                <a:gd name="T67" fmla="*/ 1105 h 1485"/>
                <a:gd name="T68" fmla="*/ 1464 w 1498"/>
                <a:gd name="T69" fmla="*/ 1260 h 1485"/>
                <a:gd name="T70" fmla="*/ 1464 w 1498"/>
                <a:gd name="T71" fmla="*/ 1272 h 1485"/>
                <a:gd name="T72" fmla="*/ 1482 w 1498"/>
                <a:gd name="T73" fmla="*/ 1433 h 1485"/>
                <a:gd name="T74" fmla="*/ 1458 w 1498"/>
                <a:gd name="T75" fmla="*/ 1458 h 1485"/>
                <a:gd name="T76" fmla="*/ 1239 w 1498"/>
                <a:gd name="T77" fmla="*/ 1474 h 1485"/>
                <a:gd name="T78" fmla="*/ 1014 w 1498"/>
                <a:gd name="T79" fmla="*/ 1484 h 1485"/>
                <a:gd name="T80" fmla="*/ 998 w 1498"/>
                <a:gd name="T81" fmla="*/ 1430 h 1485"/>
                <a:gd name="T82" fmla="*/ 983 w 1498"/>
                <a:gd name="T83" fmla="*/ 1370 h 1485"/>
                <a:gd name="T84" fmla="*/ 977 w 1498"/>
                <a:gd name="T85" fmla="*/ 1344 h 1485"/>
                <a:gd name="T86" fmla="*/ 934 w 1498"/>
                <a:gd name="T87" fmla="*/ 1277 h 1485"/>
                <a:gd name="T88" fmla="*/ 930 w 1498"/>
                <a:gd name="T89" fmla="*/ 1270 h 1485"/>
                <a:gd name="T90" fmla="*/ 906 w 1498"/>
                <a:gd name="T91" fmla="*/ 1208 h 1485"/>
                <a:gd name="T92" fmla="*/ 852 w 1498"/>
                <a:gd name="T93" fmla="*/ 1115 h 1485"/>
                <a:gd name="T94" fmla="*/ 764 w 1498"/>
                <a:gd name="T95" fmla="*/ 1074 h 1485"/>
                <a:gd name="T96" fmla="*/ 691 w 1498"/>
                <a:gd name="T97" fmla="*/ 1048 h 1485"/>
                <a:gd name="T98" fmla="*/ 687 w 1498"/>
                <a:gd name="T99" fmla="*/ 1042 h 1485"/>
                <a:gd name="T100" fmla="*/ 663 w 1498"/>
                <a:gd name="T101" fmla="*/ 946 h 1485"/>
                <a:gd name="T102" fmla="*/ 637 w 1498"/>
                <a:gd name="T103" fmla="*/ 910 h 1485"/>
                <a:gd name="T104" fmla="*/ 613 w 1498"/>
                <a:gd name="T105" fmla="*/ 885 h 1485"/>
                <a:gd name="T106" fmla="*/ 571 w 1498"/>
                <a:gd name="T107" fmla="*/ 829 h 1485"/>
                <a:gd name="T108" fmla="*/ 533 w 1498"/>
                <a:gd name="T109" fmla="*/ 791 h 1485"/>
                <a:gd name="T110" fmla="*/ 478 w 1498"/>
                <a:gd name="T111" fmla="*/ 766 h 1485"/>
                <a:gd name="T112" fmla="*/ 446 w 1498"/>
                <a:gd name="T113" fmla="*/ 750 h 1485"/>
                <a:gd name="T114" fmla="*/ 420 w 1498"/>
                <a:gd name="T115" fmla="*/ 707 h 1485"/>
                <a:gd name="T116" fmla="*/ 419 w 1498"/>
                <a:gd name="T117" fmla="*/ 707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98" h="1485">
                  <a:moveTo>
                    <a:pt x="419" y="707"/>
                  </a:moveTo>
                  <a:cubicBezTo>
                    <a:pt x="452" y="700"/>
                    <a:pt x="470" y="728"/>
                    <a:pt x="495" y="740"/>
                  </a:cubicBezTo>
                  <a:cubicBezTo>
                    <a:pt x="500" y="742"/>
                    <a:pt x="503" y="748"/>
                    <a:pt x="507" y="751"/>
                  </a:cubicBezTo>
                  <a:cubicBezTo>
                    <a:pt x="525" y="764"/>
                    <a:pt x="532" y="763"/>
                    <a:pt x="537" y="742"/>
                  </a:cubicBezTo>
                  <a:cubicBezTo>
                    <a:pt x="539" y="731"/>
                    <a:pt x="543" y="721"/>
                    <a:pt x="550" y="713"/>
                  </a:cubicBezTo>
                  <a:cubicBezTo>
                    <a:pt x="562" y="699"/>
                    <a:pt x="568" y="685"/>
                    <a:pt x="560" y="666"/>
                  </a:cubicBezTo>
                  <a:cubicBezTo>
                    <a:pt x="555" y="653"/>
                    <a:pt x="558" y="645"/>
                    <a:pt x="575" y="641"/>
                  </a:cubicBezTo>
                  <a:cubicBezTo>
                    <a:pt x="590" y="638"/>
                    <a:pt x="597" y="602"/>
                    <a:pt x="588" y="591"/>
                  </a:cubicBezTo>
                  <a:cubicBezTo>
                    <a:pt x="581" y="584"/>
                    <a:pt x="573" y="588"/>
                    <a:pt x="565" y="588"/>
                  </a:cubicBezTo>
                  <a:cubicBezTo>
                    <a:pt x="516" y="592"/>
                    <a:pt x="467" y="595"/>
                    <a:pt x="418" y="599"/>
                  </a:cubicBezTo>
                  <a:cubicBezTo>
                    <a:pt x="392" y="601"/>
                    <a:pt x="390" y="599"/>
                    <a:pt x="389" y="570"/>
                  </a:cubicBezTo>
                  <a:cubicBezTo>
                    <a:pt x="388" y="548"/>
                    <a:pt x="388" y="525"/>
                    <a:pt x="388" y="503"/>
                  </a:cubicBezTo>
                  <a:cubicBezTo>
                    <a:pt x="389" y="485"/>
                    <a:pt x="383" y="478"/>
                    <a:pt x="365" y="480"/>
                  </a:cubicBezTo>
                  <a:cubicBezTo>
                    <a:pt x="337" y="483"/>
                    <a:pt x="309" y="483"/>
                    <a:pt x="282" y="486"/>
                  </a:cubicBezTo>
                  <a:cubicBezTo>
                    <a:pt x="266" y="487"/>
                    <a:pt x="256" y="483"/>
                    <a:pt x="257" y="465"/>
                  </a:cubicBezTo>
                  <a:cubicBezTo>
                    <a:pt x="257" y="462"/>
                    <a:pt x="258" y="459"/>
                    <a:pt x="258" y="457"/>
                  </a:cubicBezTo>
                  <a:cubicBezTo>
                    <a:pt x="269" y="384"/>
                    <a:pt x="234" y="326"/>
                    <a:pt x="201" y="267"/>
                  </a:cubicBezTo>
                  <a:cubicBezTo>
                    <a:pt x="193" y="251"/>
                    <a:pt x="182" y="247"/>
                    <a:pt x="165" y="248"/>
                  </a:cubicBezTo>
                  <a:cubicBezTo>
                    <a:pt x="127" y="251"/>
                    <a:pt x="88" y="253"/>
                    <a:pt x="50" y="255"/>
                  </a:cubicBezTo>
                  <a:cubicBezTo>
                    <a:pt x="37" y="256"/>
                    <a:pt x="24" y="259"/>
                    <a:pt x="7" y="254"/>
                  </a:cubicBezTo>
                  <a:cubicBezTo>
                    <a:pt x="0" y="205"/>
                    <a:pt x="5" y="155"/>
                    <a:pt x="2" y="105"/>
                  </a:cubicBezTo>
                  <a:cubicBezTo>
                    <a:pt x="1" y="93"/>
                    <a:pt x="13" y="93"/>
                    <a:pt x="23" y="92"/>
                  </a:cubicBezTo>
                  <a:cubicBezTo>
                    <a:pt x="64" y="90"/>
                    <a:pt x="105" y="89"/>
                    <a:pt x="146" y="86"/>
                  </a:cubicBezTo>
                  <a:cubicBezTo>
                    <a:pt x="283" y="77"/>
                    <a:pt x="419" y="68"/>
                    <a:pt x="556" y="59"/>
                  </a:cubicBezTo>
                  <a:cubicBezTo>
                    <a:pt x="745" y="47"/>
                    <a:pt x="933" y="35"/>
                    <a:pt x="1121" y="22"/>
                  </a:cubicBezTo>
                  <a:cubicBezTo>
                    <a:pt x="1221" y="16"/>
                    <a:pt x="1320" y="10"/>
                    <a:pt x="1420" y="4"/>
                  </a:cubicBezTo>
                  <a:cubicBezTo>
                    <a:pt x="1432" y="3"/>
                    <a:pt x="1444" y="0"/>
                    <a:pt x="1457" y="6"/>
                  </a:cubicBezTo>
                  <a:cubicBezTo>
                    <a:pt x="1463" y="72"/>
                    <a:pt x="1467" y="140"/>
                    <a:pt x="1468" y="207"/>
                  </a:cubicBezTo>
                  <a:cubicBezTo>
                    <a:pt x="1470" y="291"/>
                    <a:pt x="1473" y="374"/>
                    <a:pt x="1475" y="458"/>
                  </a:cubicBezTo>
                  <a:cubicBezTo>
                    <a:pt x="1475" y="486"/>
                    <a:pt x="1481" y="515"/>
                    <a:pt x="1466" y="543"/>
                  </a:cubicBezTo>
                  <a:cubicBezTo>
                    <a:pt x="1460" y="553"/>
                    <a:pt x="1464" y="569"/>
                    <a:pt x="1465" y="582"/>
                  </a:cubicBezTo>
                  <a:cubicBezTo>
                    <a:pt x="1470" y="736"/>
                    <a:pt x="1474" y="890"/>
                    <a:pt x="1479" y="1044"/>
                  </a:cubicBezTo>
                  <a:cubicBezTo>
                    <a:pt x="1480" y="1059"/>
                    <a:pt x="1483" y="1076"/>
                    <a:pt x="1462" y="1083"/>
                  </a:cubicBezTo>
                  <a:cubicBezTo>
                    <a:pt x="1454" y="1086"/>
                    <a:pt x="1457" y="1097"/>
                    <a:pt x="1458" y="1105"/>
                  </a:cubicBezTo>
                  <a:cubicBezTo>
                    <a:pt x="1460" y="1156"/>
                    <a:pt x="1462" y="1208"/>
                    <a:pt x="1464" y="1260"/>
                  </a:cubicBezTo>
                  <a:cubicBezTo>
                    <a:pt x="1464" y="1264"/>
                    <a:pt x="1462" y="1269"/>
                    <a:pt x="1464" y="1272"/>
                  </a:cubicBezTo>
                  <a:cubicBezTo>
                    <a:pt x="1498" y="1322"/>
                    <a:pt x="1474" y="1380"/>
                    <a:pt x="1482" y="1433"/>
                  </a:cubicBezTo>
                  <a:cubicBezTo>
                    <a:pt x="1486" y="1453"/>
                    <a:pt x="1475" y="1457"/>
                    <a:pt x="1458" y="1458"/>
                  </a:cubicBezTo>
                  <a:cubicBezTo>
                    <a:pt x="1385" y="1463"/>
                    <a:pt x="1312" y="1469"/>
                    <a:pt x="1239" y="1474"/>
                  </a:cubicBezTo>
                  <a:cubicBezTo>
                    <a:pt x="1165" y="1479"/>
                    <a:pt x="1090" y="1485"/>
                    <a:pt x="1014" y="1484"/>
                  </a:cubicBezTo>
                  <a:cubicBezTo>
                    <a:pt x="1011" y="1465"/>
                    <a:pt x="1012" y="1447"/>
                    <a:pt x="998" y="1430"/>
                  </a:cubicBezTo>
                  <a:cubicBezTo>
                    <a:pt x="986" y="1415"/>
                    <a:pt x="979" y="1392"/>
                    <a:pt x="983" y="1370"/>
                  </a:cubicBezTo>
                  <a:cubicBezTo>
                    <a:pt x="984" y="1360"/>
                    <a:pt x="984" y="1348"/>
                    <a:pt x="977" y="1344"/>
                  </a:cubicBezTo>
                  <a:cubicBezTo>
                    <a:pt x="949" y="1330"/>
                    <a:pt x="952" y="1296"/>
                    <a:pt x="934" y="1277"/>
                  </a:cubicBezTo>
                  <a:cubicBezTo>
                    <a:pt x="932" y="1275"/>
                    <a:pt x="929" y="1272"/>
                    <a:pt x="930" y="1270"/>
                  </a:cubicBezTo>
                  <a:cubicBezTo>
                    <a:pt x="941" y="1242"/>
                    <a:pt x="917" y="1227"/>
                    <a:pt x="906" y="1208"/>
                  </a:cubicBezTo>
                  <a:cubicBezTo>
                    <a:pt x="888" y="1177"/>
                    <a:pt x="871" y="1145"/>
                    <a:pt x="852" y="1115"/>
                  </a:cubicBezTo>
                  <a:cubicBezTo>
                    <a:pt x="831" y="1085"/>
                    <a:pt x="805" y="1065"/>
                    <a:pt x="764" y="1074"/>
                  </a:cubicBezTo>
                  <a:cubicBezTo>
                    <a:pt x="736" y="1080"/>
                    <a:pt x="716" y="1055"/>
                    <a:pt x="691" y="1048"/>
                  </a:cubicBezTo>
                  <a:cubicBezTo>
                    <a:pt x="689" y="1048"/>
                    <a:pt x="687" y="1044"/>
                    <a:pt x="687" y="1042"/>
                  </a:cubicBezTo>
                  <a:cubicBezTo>
                    <a:pt x="688" y="1007"/>
                    <a:pt x="659" y="982"/>
                    <a:pt x="663" y="946"/>
                  </a:cubicBezTo>
                  <a:cubicBezTo>
                    <a:pt x="665" y="928"/>
                    <a:pt x="653" y="916"/>
                    <a:pt x="637" y="910"/>
                  </a:cubicBezTo>
                  <a:cubicBezTo>
                    <a:pt x="625" y="905"/>
                    <a:pt x="619" y="900"/>
                    <a:pt x="613" y="885"/>
                  </a:cubicBezTo>
                  <a:cubicBezTo>
                    <a:pt x="605" y="866"/>
                    <a:pt x="597" y="840"/>
                    <a:pt x="571" y="829"/>
                  </a:cubicBezTo>
                  <a:cubicBezTo>
                    <a:pt x="554" y="822"/>
                    <a:pt x="542" y="809"/>
                    <a:pt x="533" y="791"/>
                  </a:cubicBezTo>
                  <a:cubicBezTo>
                    <a:pt x="517" y="757"/>
                    <a:pt x="513" y="755"/>
                    <a:pt x="478" y="766"/>
                  </a:cubicBezTo>
                  <a:cubicBezTo>
                    <a:pt x="458" y="772"/>
                    <a:pt x="449" y="766"/>
                    <a:pt x="446" y="750"/>
                  </a:cubicBezTo>
                  <a:cubicBezTo>
                    <a:pt x="443" y="731"/>
                    <a:pt x="421" y="725"/>
                    <a:pt x="420" y="707"/>
                  </a:cubicBezTo>
                  <a:lnTo>
                    <a:pt x="419" y="707"/>
                  </a:lnTo>
                  <a:close/>
                </a:path>
              </a:pathLst>
            </a:custGeom>
            <a:solidFill>
              <a:srgbClr val="0070C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32" name="Freeform 11"/>
            <p:cNvSpPr>
              <a:spLocks/>
            </p:cNvSpPr>
            <p:nvPr/>
          </p:nvSpPr>
          <p:spPr bwMode="auto">
            <a:xfrm>
              <a:off x="-19761201" y="22969538"/>
              <a:ext cx="5667375" cy="3135313"/>
            </a:xfrm>
            <a:custGeom>
              <a:avLst/>
              <a:gdLst>
                <a:gd name="T0" fmla="*/ 1465 w 1511"/>
                <a:gd name="T1" fmla="*/ 462 h 836"/>
                <a:gd name="T2" fmla="*/ 1438 w 1511"/>
                <a:gd name="T3" fmla="*/ 451 h 836"/>
                <a:gd name="T4" fmla="*/ 1430 w 1511"/>
                <a:gd name="T5" fmla="*/ 472 h 836"/>
                <a:gd name="T6" fmla="*/ 1439 w 1511"/>
                <a:gd name="T7" fmla="*/ 494 h 836"/>
                <a:gd name="T8" fmla="*/ 1463 w 1511"/>
                <a:gd name="T9" fmla="*/ 591 h 836"/>
                <a:gd name="T10" fmla="*/ 1458 w 1511"/>
                <a:gd name="T11" fmla="*/ 698 h 836"/>
                <a:gd name="T12" fmla="*/ 1431 w 1511"/>
                <a:gd name="T13" fmla="*/ 724 h 836"/>
                <a:gd name="T14" fmla="*/ 1173 w 1511"/>
                <a:gd name="T15" fmla="*/ 748 h 836"/>
                <a:gd name="T16" fmla="*/ 1108 w 1511"/>
                <a:gd name="T17" fmla="*/ 778 h 836"/>
                <a:gd name="T18" fmla="*/ 1075 w 1511"/>
                <a:gd name="T19" fmla="*/ 786 h 836"/>
                <a:gd name="T20" fmla="*/ 872 w 1511"/>
                <a:gd name="T21" fmla="*/ 802 h 836"/>
                <a:gd name="T22" fmla="*/ 430 w 1511"/>
                <a:gd name="T23" fmla="*/ 832 h 836"/>
                <a:gd name="T24" fmla="*/ 402 w 1511"/>
                <a:gd name="T25" fmla="*/ 831 h 836"/>
                <a:gd name="T26" fmla="*/ 398 w 1511"/>
                <a:gd name="T27" fmla="*/ 814 h 836"/>
                <a:gd name="T28" fmla="*/ 380 w 1511"/>
                <a:gd name="T29" fmla="*/ 795 h 836"/>
                <a:gd name="T30" fmla="*/ 265 w 1511"/>
                <a:gd name="T31" fmla="*/ 798 h 836"/>
                <a:gd name="T32" fmla="*/ 62 w 1511"/>
                <a:gd name="T33" fmla="*/ 810 h 836"/>
                <a:gd name="T34" fmla="*/ 35 w 1511"/>
                <a:gd name="T35" fmla="*/ 782 h 836"/>
                <a:gd name="T36" fmla="*/ 1 w 1511"/>
                <a:gd name="T37" fmla="*/ 122 h 836"/>
                <a:gd name="T38" fmla="*/ 33 w 1511"/>
                <a:gd name="T39" fmla="*/ 88 h 836"/>
                <a:gd name="T40" fmla="*/ 311 w 1511"/>
                <a:gd name="T41" fmla="*/ 69 h 836"/>
                <a:gd name="T42" fmla="*/ 848 w 1511"/>
                <a:gd name="T43" fmla="*/ 31 h 836"/>
                <a:gd name="T44" fmla="*/ 1198 w 1511"/>
                <a:gd name="T45" fmla="*/ 4 h 836"/>
                <a:gd name="T46" fmla="*/ 1222 w 1511"/>
                <a:gd name="T47" fmla="*/ 3 h 836"/>
                <a:gd name="T48" fmla="*/ 1432 w 1511"/>
                <a:gd name="T49" fmla="*/ 1 h 836"/>
                <a:gd name="T50" fmla="*/ 1493 w 1511"/>
                <a:gd name="T51" fmla="*/ 12 h 836"/>
                <a:gd name="T52" fmla="*/ 1510 w 1511"/>
                <a:gd name="T53" fmla="*/ 35 h 836"/>
                <a:gd name="T54" fmla="*/ 1505 w 1511"/>
                <a:gd name="T55" fmla="*/ 122 h 836"/>
                <a:gd name="T56" fmla="*/ 1473 w 1511"/>
                <a:gd name="T57" fmla="*/ 371 h 836"/>
                <a:gd name="T58" fmla="*/ 1465 w 1511"/>
                <a:gd name="T59" fmla="*/ 462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11" h="836">
                  <a:moveTo>
                    <a:pt x="1465" y="462"/>
                  </a:moveTo>
                  <a:cubicBezTo>
                    <a:pt x="1454" y="455"/>
                    <a:pt x="1449" y="443"/>
                    <a:pt x="1438" y="451"/>
                  </a:cubicBezTo>
                  <a:cubicBezTo>
                    <a:pt x="1431" y="456"/>
                    <a:pt x="1427" y="463"/>
                    <a:pt x="1430" y="472"/>
                  </a:cubicBezTo>
                  <a:cubicBezTo>
                    <a:pt x="1432" y="480"/>
                    <a:pt x="1434" y="489"/>
                    <a:pt x="1439" y="494"/>
                  </a:cubicBezTo>
                  <a:cubicBezTo>
                    <a:pt x="1470" y="521"/>
                    <a:pt x="1465" y="556"/>
                    <a:pt x="1463" y="591"/>
                  </a:cubicBezTo>
                  <a:cubicBezTo>
                    <a:pt x="1462" y="627"/>
                    <a:pt x="1459" y="662"/>
                    <a:pt x="1458" y="698"/>
                  </a:cubicBezTo>
                  <a:cubicBezTo>
                    <a:pt x="1457" y="716"/>
                    <a:pt x="1449" y="723"/>
                    <a:pt x="1431" y="724"/>
                  </a:cubicBezTo>
                  <a:cubicBezTo>
                    <a:pt x="1345" y="731"/>
                    <a:pt x="1259" y="739"/>
                    <a:pt x="1173" y="748"/>
                  </a:cubicBezTo>
                  <a:cubicBezTo>
                    <a:pt x="1149" y="751"/>
                    <a:pt x="1119" y="740"/>
                    <a:pt x="1108" y="778"/>
                  </a:cubicBezTo>
                  <a:cubicBezTo>
                    <a:pt x="1105" y="787"/>
                    <a:pt x="1086" y="785"/>
                    <a:pt x="1075" y="786"/>
                  </a:cubicBezTo>
                  <a:cubicBezTo>
                    <a:pt x="1007" y="791"/>
                    <a:pt x="939" y="797"/>
                    <a:pt x="872" y="802"/>
                  </a:cubicBezTo>
                  <a:cubicBezTo>
                    <a:pt x="725" y="812"/>
                    <a:pt x="578" y="822"/>
                    <a:pt x="430" y="832"/>
                  </a:cubicBezTo>
                  <a:cubicBezTo>
                    <a:pt x="421" y="832"/>
                    <a:pt x="412" y="836"/>
                    <a:pt x="402" y="831"/>
                  </a:cubicBezTo>
                  <a:cubicBezTo>
                    <a:pt x="395" y="828"/>
                    <a:pt x="397" y="820"/>
                    <a:pt x="398" y="814"/>
                  </a:cubicBezTo>
                  <a:cubicBezTo>
                    <a:pt x="399" y="801"/>
                    <a:pt x="394" y="796"/>
                    <a:pt x="380" y="795"/>
                  </a:cubicBezTo>
                  <a:cubicBezTo>
                    <a:pt x="342" y="791"/>
                    <a:pt x="303" y="796"/>
                    <a:pt x="265" y="798"/>
                  </a:cubicBezTo>
                  <a:cubicBezTo>
                    <a:pt x="197" y="802"/>
                    <a:pt x="130" y="805"/>
                    <a:pt x="62" y="810"/>
                  </a:cubicBezTo>
                  <a:cubicBezTo>
                    <a:pt x="41" y="811"/>
                    <a:pt x="36" y="803"/>
                    <a:pt x="35" y="782"/>
                  </a:cubicBezTo>
                  <a:cubicBezTo>
                    <a:pt x="21" y="562"/>
                    <a:pt x="8" y="342"/>
                    <a:pt x="1" y="122"/>
                  </a:cubicBezTo>
                  <a:cubicBezTo>
                    <a:pt x="0" y="90"/>
                    <a:pt x="0" y="90"/>
                    <a:pt x="33" y="88"/>
                  </a:cubicBezTo>
                  <a:cubicBezTo>
                    <a:pt x="126" y="81"/>
                    <a:pt x="218" y="75"/>
                    <a:pt x="311" y="69"/>
                  </a:cubicBezTo>
                  <a:cubicBezTo>
                    <a:pt x="490" y="56"/>
                    <a:pt x="669" y="44"/>
                    <a:pt x="848" y="31"/>
                  </a:cubicBezTo>
                  <a:cubicBezTo>
                    <a:pt x="965" y="22"/>
                    <a:pt x="1081" y="13"/>
                    <a:pt x="1198" y="4"/>
                  </a:cubicBezTo>
                  <a:cubicBezTo>
                    <a:pt x="1206" y="4"/>
                    <a:pt x="1214" y="1"/>
                    <a:pt x="1222" y="3"/>
                  </a:cubicBezTo>
                  <a:cubicBezTo>
                    <a:pt x="1292" y="21"/>
                    <a:pt x="1362" y="4"/>
                    <a:pt x="1432" y="1"/>
                  </a:cubicBezTo>
                  <a:cubicBezTo>
                    <a:pt x="1454" y="0"/>
                    <a:pt x="1473" y="9"/>
                    <a:pt x="1493" y="12"/>
                  </a:cubicBezTo>
                  <a:cubicBezTo>
                    <a:pt x="1507" y="14"/>
                    <a:pt x="1510" y="26"/>
                    <a:pt x="1510" y="35"/>
                  </a:cubicBezTo>
                  <a:cubicBezTo>
                    <a:pt x="1509" y="65"/>
                    <a:pt x="1511" y="95"/>
                    <a:pt x="1505" y="122"/>
                  </a:cubicBezTo>
                  <a:cubicBezTo>
                    <a:pt x="1485" y="204"/>
                    <a:pt x="1479" y="287"/>
                    <a:pt x="1473" y="371"/>
                  </a:cubicBezTo>
                  <a:cubicBezTo>
                    <a:pt x="1471" y="400"/>
                    <a:pt x="1468" y="428"/>
                    <a:pt x="1465" y="462"/>
                  </a:cubicBezTo>
                  <a:close/>
                </a:path>
              </a:pathLst>
            </a:custGeom>
            <a:solidFill>
              <a:srgbClr val="0070C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33" name="Freeform 12"/>
            <p:cNvSpPr>
              <a:spLocks/>
            </p:cNvSpPr>
            <p:nvPr/>
          </p:nvSpPr>
          <p:spPr bwMode="auto">
            <a:xfrm>
              <a:off x="-24701501" y="18738851"/>
              <a:ext cx="4891088" cy="5303838"/>
            </a:xfrm>
            <a:custGeom>
              <a:avLst/>
              <a:gdLst>
                <a:gd name="T0" fmla="*/ 1249 w 1304"/>
                <a:gd name="T1" fmla="*/ 0 h 1414"/>
                <a:gd name="T2" fmla="*/ 1266 w 1304"/>
                <a:gd name="T3" fmla="*/ 260 h 1414"/>
                <a:gd name="T4" fmla="*/ 1293 w 1304"/>
                <a:gd name="T5" fmla="*/ 1083 h 1414"/>
                <a:gd name="T6" fmla="*/ 1303 w 1304"/>
                <a:gd name="T7" fmla="*/ 1330 h 1414"/>
                <a:gd name="T8" fmla="*/ 1274 w 1304"/>
                <a:gd name="T9" fmla="*/ 1363 h 1414"/>
                <a:gd name="T10" fmla="*/ 625 w 1304"/>
                <a:gd name="T11" fmla="*/ 1412 h 1414"/>
                <a:gd name="T12" fmla="*/ 585 w 1304"/>
                <a:gd name="T13" fmla="*/ 1373 h 1414"/>
                <a:gd name="T14" fmla="*/ 569 w 1304"/>
                <a:gd name="T15" fmla="*/ 902 h 1414"/>
                <a:gd name="T16" fmla="*/ 533 w 1304"/>
                <a:gd name="T17" fmla="*/ 869 h 1414"/>
                <a:gd name="T18" fmla="*/ 100 w 1304"/>
                <a:gd name="T19" fmla="*/ 904 h 1414"/>
                <a:gd name="T20" fmla="*/ 22 w 1304"/>
                <a:gd name="T21" fmla="*/ 903 h 1414"/>
                <a:gd name="T22" fmla="*/ 13 w 1304"/>
                <a:gd name="T23" fmla="*/ 831 h 1414"/>
                <a:gd name="T24" fmla="*/ 7 w 1304"/>
                <a:gd name="T25" fmla="*/ 564 h 1414"/>
                <a:gd name="T26" fmla="*/ 3 w 1304"/>
                <a:gd name="T27" fmla="*/ 437 h 1414"/>
                <a:gd name="T28" fmla="*/ 48 w 1304"/>
                <a:gd name="T29" fmla="*/ 391 h 1414"/>
                <a:gd name="T30" fmla="*/ 176 w 1304"/>
                <a:gd name="T31" fmla="*/ 384 h 1414"/>
                <a:gd name="T32" fmla="*/ 200 w 1304"/>
                <a:gd name="T33" fmla="*/ 365 h 1414"/>
                <a:gd name="T34" fmla="*/ 217 w 1304"/>
                <a:gd name="T35" fmla="*/ 351 h 1414"/>
                <a:gd name="T36" fmla="*/ 228 w 1304"/>
                <a:gd name="T37" fmla="*/ 368 h 1414"/>
                <a:gd name="T38" fmla="*/ 256 w 1304"/>
                <a:gd name="T39" fmla="*/ 381 h 1414"/>
                <a:gd name="T40" fmla="*/ 455 w 1304"/>
                <a:gd name="T41" fmla="*/ 369 h 1414"/>
                <a:gd name="T42" fmla="*/ 761 w 1304"/>
                <a:gd name="T43" fmla="*/ 349 h 1414"/>
                <a:gd name="T44" fmla="*/ 1143 w 1304"/>
                <a:gd name="T45" fmla="*/ 324 h 1414"/>
                <a:gd name="T46" fmla="*/ 1175 w 1304"/>
                <a:gd name="T47" fmla="*/ 296 h 1414"/>
                <a:gd name="T48" fmla="*/ 1249 w 1304"/>
                <a:gd name="T49" fmla="*/ 0 h 1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04" h="1414">
                  <a:moveTo>
                    <a:pt x="1249" y="0"/>
                  </a:moveTo>
                  <a:cubicBezTo>
                    <a:pt x="1264" y="85"/>
                    <a:pt x="1262" y="173"/>
                    <a:pt x="1266" y="260"/>
                  </a:cubicBezTo>
                  <a:cubicBezTo>
                    <a:pt x="1276" y="535"/>
                    <a:pt x="1284" y="809"/>
                    <a:pt x="1293" y="1083"/>
                  </a:cubicBezTo>
                  <a:cubicBezTo>
                    <a:pt x="1296" y="1166"/>
                    <a:pt x="1300" y="1248"/>
                    <a:pt x="1303" y="1330"/>
                  </a:cubicBezTo>
                  <a:cubicBezTo>
                    <a:pt x="1304" y="1361"/>
                    <a:pt x="1303" y="1361"/>
                    <a:pt x="1274" y="1363"/>
                  </a:cubicBezTo>
                  <a:cubicBezTo>
                    <a:pt x="1058" y="1380"/>
                    <a:pt x="842" y="1399"/>
                    <a:pt x="625" y="1412"/>
                  </a:cubicBezTo>
                  <a:cubicBezTo>
                    <a:pt x="586" y="1414"/>
                    <a:pt x="586" y="1414"/>
                    <a:pt x="585" y="1373"/>
                  </a:cubicBezTo>
                  <a:cubicBezTo>
                    <a:pt x="580" y="1216"/>
                    <a:pt x="575" y="1059"/>
                    <a:pt x="569" y="902"/>
                  </a:cubicBezTo>
                  <a:cubicBezTo>
                    <a:pt x="568" y="867"/>
                    <a:pt x="567" y="866"/>
                    <a:pt x="533" y="869"/>
                  </a:cubicBezTo>
                  <a:cubicBezTo>
                    <a:pt x="389" y="880"/>
                    <a:pt x="244" y="892"/>
                    <a:pt x="100" y="904"/>
                  </a:cubicBezTo>
                  <a:cubicBezTo>
                    <a:pt x="73" y="906"/>
                    <a:pt x="42" y="916"/>
                    <a:pt x="22" y="903"/>
                  </a:cubicBezTo>
                  <a:cubicBezTo>
                    <a:pt x="2" y="889"/>
                    <a:pt x="14" y="856"/>
                    <a:pt x="13" y="831"/>
                  </a:cubicBezTo>
                  <a:cubicBezTo>
                    <a:pt x="10" y="742"/>
                    <a:pt x="8" y="653"/>
                    <a:pt x="7" y="564"/>
                  </a:cubicBezTo>
                  <a:cubicBezTo>
                    <a:pt x="6" y="521"/>
                    <a:pt x="0" y="479"/>
                    <a:pt x="3" y="437"/>
                  </a:cubicBezTo>
                  <a:cubicBezTo>
                    <a:pt x="6" y="395"/>
                    <a:pt x="5" y="394"/>
                    <a:pt x="48" y="391"/>
                  </a:cubicBezTo>
                  <a:cubicBezTo>
                    <a:pt x="91" y="388"/>
                    <a:pt x="133" y="386"/>
                    <a:pt x="176" y="384"/>
                  </a:cubicBezTo>
                  <a:cubicBezTo>
                    <a:pt x="189" y="383"/>
                    <a:pt x="200" y="382"/>
                    <a:pt x="200" y="365"/>
                  </a:cubicBezTo>
                  <a:cubicBezTo>
                    <a:pt x="201" y="356"/>
                    <a:pt x="208" y="351"/>
                    <a:pt x="217" y="351"/>
                  </a:cubicBezTo>
                  <a:cubicBezTo>
                    <a:pt x="228" y="351"/>
                    <a:pt x="226" y="360"/>
                    <a:pt x="228" y="368"/>
                  </a:cubicBezTo>
                  <a:cubicBezTo>
                    <a:pt x="230" y="385"/>
                    <a:pt x="244" y="382"/>
                    <a:pt x="256" y="381"/>
                  </a:cubicBezTo>
                  <a:cubicBezTo>
                    <a:pt x="322" y="377"/>
                    <a:pt x="388" y="373"/>
                    <a:pt x="455" y="369"/>
                  </a:cubicBezTo>
                  <a:cubicBezTo>
                    <a:pt x="557" y="362"/>
                    <a:pt x="659" y="355"/>
                    <a:pt x="761" y="349"/>
                  </a:cubicBezTo>
                  <a:cubicBezTo>
                    <a:pt x="889" y="340"/>
                    <a:pt x="1016" y="332"/>
                    <a:pt x="1143" y="324"/>
                  </a:cubicBezTo>
                  <a:cubicBezTo>
                    <a:pt x="1163" y="323"/>
                    <a:pt x="1171" y="315"/>
                    <a:pt x="1175" y="296"/>
                  </a:cubicBezTo>
                  <a:cubicBezTo>
                    <a:pt x="1199" y="197"/>
                    <a:pt x="1224" y="99"/>
                    <a:pt x="1249" y="0"/>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34" name="Freeform 13"/>
            <p:cNvSpPr>
              <a:spLocks/>
            </p:cNvSpPr>
            <p:nvPr/>
          </p:nvSpPr>
          <p:spPr bwMode="auto">
            <a:xfrm>
              <a:off x="-25199976" y="-827088"/>
              <a:ext cx="5816600" cy="6305550"/>
            </a:xfrm>
            <a:custGeom>
              <a:avLst/>
              <a:gdLst>
                <a:gd name="T0" fmla="*/ 1347 w 1551"/>
                <a:gd name="T1" fmla="*/ 940 h 1681"/>
                <a:gd name="T2" fmla="*/ 1526 w 1551"/>
                <a:gd name="T3" fmla="*/ 1222 h 1681"/>
                <a:gd name="T4" fmla="*/ 1396 w 1551"/>
                <a:gd name="T5" fmla="*/ 1282 h 1681"/>
                <a:gd name="T6" fmla="*/ 1326 w 1551"/>
                <a:gd name="T7" fmla="*/ 1277 h 1681"/>
                <a:gd name="T8" fmla="*/ 1154 w 1551"/>
                <a:gd name="T9" fmla="*/ 1301 h 1681"/>
                <a:gd name="T10" fmla="*/ 1138 w 1551"/>
                <a:gd name="T11" fmla="*/ 1613 h 1681"/>
                <a:gd name="T12" fmla="*/ 1132 w 1551"/>
                <a:gd name="T13" fmla="*/ 1678 h 1681"/>
                <a:gd name="T14" fmla="*/ 1077 w 1551"/>
                <a:gd name="T15" fmla="*/ 1619 h 1681"/>
                <a:gd name="T16" fmla="*/ 1052 w 1551"/>
                <a:gd name="T17" fmla="*/ 1548 h 1681"/>
                <a:gd name="T18" fmla="*/ 977 w 1551"/>
                <a:gd name="T19" fmla="*/ 1372 h 1681"/>
                <a:gd name="T20" fmla="*/ 864 w 1551"/>
                <a:gd name="T21" fmla="*/ 1244 h 1681"/>
                <a:gd name="T22" fmla="*/ 772 w 1551"/>
                <a:gd name="T23" fmla="*/ 1319 h 1681"/>
                <a:gd name="T24" fmla="*/ 681 w 1551"/>
                <a:gd name="T25" fmla="*/ 1278 h 1681"/>
                <a:gd name="T26" fmla="*/ 509 w 1551"/>
                <a:gd name="T27" fmla="*/ 1251 h 1681"/>
                <a:gd name="T28" fmla="*/ 410 w 1551"/>
                <a:gd name="T29" fmla="*/ 1191 h 1681"/>
                <a:gd name="T30" fmla="*/ 416 w 1551"/>
                <a:gd name="T31" fmla="*/ 1144 h 1681"/>
                <a:gd name="T32" fmla="*/ 405 w 1551"/>
                <a:gd name="T33" fmla="*/ 970 h 1681"/>
                <a:gd name="T34" fmla="*/ 363 w 1551"/>
                <a:gd name="T35" fmla="*/ 902 h 1681"/>
                <a:gd name="T36" fmla="*/ 226 w 1551"/>
                <a:gd name="T37" fmla="*/ 747 h 1681"/>
                <a:gd name="T38" fmla="*/ 177 w 1551"/>
                <a:gd name="T39" fmla="*/ 724 h 1681"/>
                <a:gd name="T40" fmla="*/ 79 w 1551"/>
                <a:gd name="T41" fmla="*/ 562 h 1681"/>
                <a:gd name="T42" fmla="*/ 50 w 1551"/>
                <a:gd name="T43" fmla="*/ 488 h 1681"/>
                <a:gd name="T44" fmla="*/ 71 w 1551"/>
                <a:gd name="T45" fmla="*/ 380 h 1681"/>
                <a:gd name="T46" fmla="*/ 51 w 1551"/>
                <a:gd name="T47" fmla="*/ 283 h 1681"/>
                <a:gd name="T48" fmla="*/ 183 w 1551"/>
                <a:gd name="T49" fmla="*/ 154 h 1681"/>
                <a:gd name="T50" fmla="*/ 251 w 1551"/>
                <a:gd name="T51" fmla="*/ 139 h 1681"/>
                <a:gd name="T52" fmla="*/ 299 w 1551"/>
                <a:gd name="T53" fmla="*/ 389 h 1681"/>
                <a:gd name="T54" fmla="*/ 697 w 1551"/>
                <a:gd name="T55" fmla="*/ 351 h 1681"/>
                <a:gd name="T56" fmla="*/ 773 w 1551"/>
                <a:gd name="T57" fmla="*/ 325 h 1681"/>
                <a:gd name="T58" fmla="*/ 757 w 1551"/>
                <a:gd name="T59" fmla="*/ 74 h 1681"/>
                <a:gd name="T60" fmla="*/ 815 w 1551"/>
                <a:gd name="T61" fmla="*/ 8 h 1681"/>
                <a:gd name="T62" fmla="*/ 885 w 1551"/>
                <a:gd name="T63" fmla="*/ 89 h 1681"/>
                <a:gd name="T64" fmla="*/ 863 w 1551"/>
                <a:gd name="T65" fmla="*/ 159 h 1681"/>
                <a:gd name="T66" fmla="*/ 1016 w 1551"/>
                <a:gd name="T67" fmla="*/ 455 h 1681"/>
                <a:gd name="T68" fmla="*/ 1086 w 1551"/>
                <a:gd name="T69" fmla="*/ 600 h 1681"/>
                <a:gd name="T70" fmla="*/ 1102 w 1551"/>
                <a:gd name="T71" fmla="*/ 699 h 1681"/>
                <a:gd name="T72" fmla="*/ 1150 w 1551"/>
                <a:gd name="T73" fmla="*/ 689 h 1681"/>
                <a:gd name="T74" fmla="*/ 1194 w 1551"/>
                <a:gd name="T75" fmla="*/ 744 h 1681"/>
                <a:gd name="T76" fmla="*/ 1198 w 1551"/>
                <a:gd name="T77" fmla="*/ 821 h 1681"/>
                <a:gd name="T78" fmla="*/ 1258 w 1551"/>
                <a:gd name="T79" fmla="*/ 909 h 1681"/>
                <a:gd name="T80" fmla="*/ 1276 w 1551"/>
                <a:gd name="T81" fmla="*/ 845 h 1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51" h="1681">
                  <a:moveTo>
                    <a:pt x="1280" y="841"/>
                  </a:moveTo>
                  <a:cubicBezTo>
                    <a:pt x="1297" y="878"/>
                    <a:pt x="1320" y="910"/>
                    <a:pt x="1347" y="940"/>
                  </a:cubicBezTo>
                  <a:cubicBezTo>
                    <a:pt x="1372" y="967"/>
                    <a:pt x="1386" y="1003"/>
                    <a:pt x="1406" y="1034"/>
                  </a:cubicBezTo>
                  <a:cubicBezTo>
                    <a:pt x="1446" y="1097"/>
                    <a:pt x="1481" y="1163"/>
                    <a:pt x="1526" y="1222"/>
                  </a:cubicBezTo>
                  <a:cubicBezTo>
                    <a:pt x="1535" y="1234"/>
                    <a:pt x="1541" y="1250"/>
                    <a:pt x="1551" y="1269"/>
                  </a:cubicBezTo>
                  <a:cubicBezTo>
                    <a:pt x="1497" y="1274"/>
                    <a:pt x="1446" y="1278"/>
                    <a:pt x="1396" y="1282"/>
                  </a:cubicBezTo>
                  <a:cubicBezTo>
                    <a:pt x="1380" y="1284"/>
                    <a:pt x="1373" y="1270"/>
                    <a:pt x="1361" y="1264"/>
                  </a:cubicBezTo>
                  <a:cubicBezTo>
                    <a:pt x="1341" y="1254"/>
                    <a:pt x="1334" y="1255"/>
                    <a:pt x="1326" y="1277"/>
                  </a:cubicBezTo>
                  <a:cubicBezTo>
                    <a:pt x="1321" y="1292"/>
                    <a:pt x="1311" y="1289"/>
                    <a:pt x="1302" y="1290"/>
                  </a:cubicBezTo>
                  <a:cubicBezTo>
                    <a:pt x="1253" y="1294"/>
                    <a:pt x="1203" y="1297"/>
                    <a:pt x="1154" y="1301"/>
                  </a:cubicBezTo>
                  <a:cubicBezTo>
                    <a:pt x="1124" y="1303"/>
                    <a:pt x="1123" y="1304"/>
                    <a:pt x="1124" y="1335"/>
                  </a:cubicBezTo>
                  <a:cubicBezTo>
                    <a:pt x="1129" y="1428"/>
                    <a:pt x="1134" y="1520"/>
                    <a:pt x="1138" y="1613"/>
                  </a:cubicBezTo>
                  <a:cubicBezTo>
                    <a:pt x="1139" y="1629"/>
                    <a:pt x="1140" y="1645"/>
                    <a:pt x="1140" y="1661"/>
                  </a:cubicBezTo>
                  <a:cubicBezTo>
                    <a:pt x="1140" y="1668"/>
                    <a:pt x="1140" y="1675"/>
                    <a:pt x="1132" y="1678"/>
                  </a:cubicBezTo>
                  <a:cubicBezTo>
                    <a:pt x="1126" y="1681"/>
                    <a:pt x="1118" y="1679"/>
                    <a:pt x="1114" y="1674"/>
                  </a:cubicBezTo>
                  <a:cubicBezTo>
                    <a:pt x="1102" y="1656"/>
                    <a:pt x="1081" y="1644"/>
                    <a:pt x="1077" y="1619"/>
                  </a:cubicBezTo>
                  <a:cubicBezTo>
                    <a:pt x="1075" y="1606"/>
                    <a:pt x="1068" y="1594"/>
                    <a:pt x="1062" y="1582"/>
                  </a:cubicBezTo>
                  <a:cubicBezTo>
                    <a:pt x="1056" y="1572"/>
                    <a:pt x="1050" y="1560"/>
                    <a:pt x="1052" y="1548"/>
                  </a:cubicBezTo>
                  <a:cubicBezTo>
                    <a:pt x="1061" y="1496"/>
                    <a:pt x="1024" y="1464"/>
                    <a:pt x="996" y="1431"/>
                  </a:cubicBezTo>
                  <a:cubicBezTo>
                    <a:pt x="978" y="1412"/>
                    <a:pt x="968" y="1395"/>
                    <a:pt x="977" y="1372"/>
                  </a:cubicBezTo>
                  <a:cubicBezTo>
                    <a:pt x="993" y="1330"/>
                    <a:pt x="967" y="1299"/>
                    <a:pt x="946" y="1271"/>
                  </a:cubicBezTo>
                  <a:cubicBezTo>
                    <a:pt x="928" y="1247"/>
                    <a:pt x="893" y="1243"/>
                    <a:pt x="864" y="1244"/>
                  </a:cubicBezTo>
                  <a:cubicBezTo>
                    <a:pt x="846" y="1244"/>
                    <a:pt x="834" y="1259"/>
                    <a:pt x="828" y="1280"/>
                  </a:cubicBezTo>
                  <a:cubicBezTo>
                    <a:pt x="818" y="1317"/>
                    <a:pt x="809" y="1322"/>
                    <a:pt x="772" y="1319"/>
                  </a:cubicBezTo>
                  <a:cubicBezTo>
                    <a:pt x="761" y="1318"/>
                    <a:pt x="751" y="1315"/>
                    <a:pt x="740" y="1316"/>
                  </a:cubicBezTo>
                  <a:cubicBezTo>
                    <a:pt x="712" y="1317"/>
                    <a:pt x="690" y="1313"/>
                    <a:pt x="681" y="1278"/>
                  </a:cubicBezTo>
                  <a:cubicBezTo>
                    <a:pt x="674" y="1255"/>
                    <a:pt x="653" y="1242"/>
                    <a:pt x="624" y="1245"/>
                  </a:cubicBezTo>
                  <a:cubicBezTo>
                    <a:pt x="586" y="1249"/>
                    <a:pt x="547" y="1246"/>
                    <a:pt x="509" y="1251"/>
                  </a:cubicBezTo>
                  <a:cubicBezTo>
                    <a:pt x="477" y="1256"/>
                    <a:pt x="455" y="1233"/>
                    <a:pt x="427" y="1227"/>
                  </a:cubicBezTo>
                  <a:cubicBezTo>
                    <a:pt x="415" y="1224"/>
                    <a:pt x="426" y="1201"/>
                    <a:pt x="410" y="1191"/>
                  </a:cubicBezTo>
                  <a:cubicBezTo>
                    <a:pt x="400" y="1185"/>
                    <a:pt x="396" y="1166"/>
                    <a:pt x="412" y="1155"/>
                  </a:cubicBezTo>
                  <a:cubicBezTo>
                    <a:pt x="415" y="1153"/>
                    <a:pt x="416" y="1147"/>
                    <a:pt x="416" y="1144"/>
                  </a:cubicBezTo>
                  <a:cubicBezTo>
                    <a:pt x="408" y="1097"/>
                    <a:pt x="439" y="1046"/>
                    <a:pt x="400" y="1003"/>
                  </a:cubicBezTo>
                  <a:cubicBezTo>
                    <a:pt x="389" y="991"/>
                    <a:pt x="401" y="980"/>
                    <a:pt x="405" y="970"/>
                  </a:cubicBezTo>
                  <a:cubicBezTo>
                    <a:pt x="416" y="945"/>
                    <a:pt x="416" y="940"/>
                    <a:pt x="392" y="930"/>
                  </a:cubicBezTo>
                  <a:cubicBezTo>
                    <a:pt x="378" y="924"/>
                    <a:pt x="371" y="914"/>
                    <a:pt x="363" y="902"/>
                  </a:cubicBezTo>
                  <a:cubicBezTo>
                    <a:pt x="343" y="872"/>
                    <a:pt x="323" y="844"/>
                    <a:pt x="285" y="828"/>
                  </a:cubicBezTo>
                  <a:cubicBezTo>
                    <a:pt x="255" y="815"/>
                    <a:pt x="221" y="793"/>
                    <a:pt x="226" y="747"/>
                  </a:cubicBezTo>
                  <a:cubicBezTo>
                    <a:pt x="228" y="732"/>
                    <a:pt x="216" y="724"/>
                    <a:pt x="201" y="723"/>
                  </a:cubicBezTo>
                  <a:cubicBezTo>
                    <a:pt x="193" y="722"/>
                    <a:pt x="185" y="724"/>
                    <a:pt x="177" y="724"/>
                  </a:cubicBezTo>
                  <a:cubicBezTo>
                    <a:pt x="147" y="724"/>
                    <a:pt x="143" y="721"/>
                    <a:pt x="137" y="692"/>
                  </a:cubicBezTo>
                  <a:cubicBezTo>
                    <a:pt x="127" y="645"/>
                    <a:pt x="103" y="603"/>
                    <a:pt x="79" y="562"/>
                  </a:cubicBezTo>
                  <a:cubicBezTo>
                    <a:pt x="69" y="545"/>
                    <a:pt x="49" y="536"/>
                    <a:pt x="43" y="513"/>
                  </a:cubicBezTo>
                  <a:cubicBezTo>
                    <a:pt x="40" y="500"/>
                    <a:pt x="41" y="495"/>
                    <a:pt x="50" y="488"/>
                  </a:cubicBezTo>
                  <a:cubicBezTo>
                    <a:pt x="64" y="477"/>
                    <a:pt x="83" y="471"/>
                    <a:pt x="86" y="448"/>
                  </a:cubicBezTo>
                  <a:cubicBezTo>
                    <a:pt x="90" y="423"/>
                    <a:pt x="85" y="400"/>
                    <a:pt x="71" y="380"/>
                  </a:cubicBezTo>
                  <a:cubicBezTo>
                    <a:pt x="62" y="365"/>
                    <a:pt x="58" y="355"/>
                    <a:pt x="68" y="337"/>
                  </a:cubicBezTo>
                  <a:cubicBezTo>
                    <a:pt x="84" y="308"/>
                    <a:pt x="79" y="298"/>
                    <a:pt x="51" y="283"/>
                  </a:cubicBezTo>
                  <a:cubicBezTo>
                    <a:pt x="24" y="269"/>
                    <a:pt x="21" y="241"/>
                    <a:pt x="0" y="221"/>
                  </a:cubicBezTo>
                  <a:cubicBezTo>
                    <a:pt x="64" y="197"/>
                    <a:pt x="124" y="175"/>
                    <a:pt x="183" y="154"/>
                  </a:cubicBezTo>
                  <a:cubicBezTo>
                    <a:pt x="223" y="139"/>
                    <a:pt x="223" y="139"/>
                    <a:pt x="244" y="106"/>
                  </a:cubicBezTo>
                  <a:cubicBezTo>
                    <a:pt x="254" y="116"/>
                    <a:pt x="250" y="128"/>
                    <a:pt x="251" y="139"/>
                  </a:cubicBezTo>
                  <a:cubicBezTo>
                    <a:pt x="256" y="212"/>
                    <a:pt x="261" y="285"/>
                    <a:pt x="266" y="358"/>
                  </a:cubicBezTo>
                  <a:cubicBezTo>
                    <a:pt x="268" y="386"/>
                    <a:pt x="270" y="388"/>
                    <a:pt x="299" y="389"/>
                  </a:cubicBezTo>
                  <a:cubicBezTo>
                    <a:pt x="306" y="389"/>
                    <a:pt x="313" y="389"/>
                    <a:pt x="319" y="388"/>
                  </a:cubicBezTo>
                  <a:cubicBezTo>
                    <a:pt x="445" y="372"/>
                    <a:pt x="572" y="371"/>
                    <a:pt x="697" y="351"/>
                  </a:cubicBezTo>
                  <a:cubicBezTo>
                    <a:pt x="714" y="349"/>
                    <a:pt x="731" y="349"/>
                    <a:pt x="748" y="349"/>
                  </a:cubicBezTo>
                  <a:cubicBezTo>
                    <a:pt x="765" y="349"/>
                    <a:pt x="773" y="341"/>
                    <a:pt x="773" y="325"/>
                  </a:cubicBezTo>
                  <a:cubicBezTo>
                    <a:pt x="773" y="304"/>
                    <a:pt x="772" y="282"/>
                    <a:pt x="771" y="261"/>
                  </a:cubicBezTo>
                  <a:cubicBezTo>
                    <a:pt x="766" y="199"/>
                    <a:pt x="761" y="137"/>
                    <a:pt x="757" y="74"/>
                  </a:cubicBezTo>
                  <a:cubicBezTo>
                    <a:pt x="755" y="36"/>
                    <a:pt x="758" y="33"/>
                    <a:pt x="793" y="17"/>
                  </a:cubicBezTo>
                  <a:cubicBezTo>
                    <a:pt x="801" y="14"/>
                    <a:pt x="808" y="11"/>
                    <a:pt x="815" y="8"/>
                  </a:cubicBezTo>
                  <a:cubicBezTo>
                    <a:pt x="833" y="0"/>
                    <a:pt x="845" y="2"/>
                    <a:pt x="853" y="22"/>
                  </a:cubicBezTo>
                  <a:cubicBezTo>
                    <a:pt x="862" y="44"/>
                    <a:pt x="874" y="65"/>
                    <a:pt x="885" y="89"/>
                  </a:cubicBezTo>
                  <a:cubicBezTo>
                    <a:pt x="864" y="98"/>
                    <a:pt x="853" y="113"/>
                    <a:pt x="847" y="136"/>
                  </a:cubicBezTo>
                  <a:cubicBezTo>
                    <a:pt x="843" y="153"/>
                    <a:pt x="850" y="160"/>
                    <a:pt x="863" y="159"/>
                  </a:cubicBezTo>
                  <a:cubicBezTo>
                    <a:pt x="880" y="157"/>
                    <a:pt x="882" y="167"/>
                    <a:pt x="887" y="178"/>
                  </a:cubicBezTo>
                  <a:cubicBezTo>
                    <a:pt x="927" y="272"/>
                    <a:pt x="967" y="365"/>
                    <a:pt x="1016" y="455"/>
                  </a:cubicBezTo>
                  <a:cubicBezTo>
                    <a:pt x="1035" y="491"/>
                    <a:pt x="1051" y="529"/>
                    <a:pt x="1067" y="566"/>
                  </a:cubicBezTo>
                  <a:cubicBezTo>
                    <a:pt x="1072" y="578"/>
                    <a:pt x="1078" y="590"/>
                    <a:pt x="1086" y="600"/>
                  </a:cubicBezTo>
                  <a:cubicBezTo>
                    <a:pt x="1100" y="618"/>
                    <a:pt x="1101" y="653"/>
                    <a:pt x="1090" y="673"/>
                  </a:cubicBezTo>
                  <a:cubicBezTo>
                    <a:pt x="1083" y="687"/>
                    <a:pt x="1088" y="697"/>
                    <a:pt x="1102" y="699"/>
                  </a:cubicBezTo>
                  <a:cubicBezTo>
                    <a:pt x="1107" y="700"/>
                    <a:pt x="1113" y="701"/>
                    <a:pt x="1118" y="699"/>
                  </a:cubicBezTo>
                  <a:cubicBezTo>
                    <a:pt x="1129" y="697"/>
                    <a:pt x="1138" y="682"/>
                    <a:pt x="1150" y="689"/>
                  </a:cubicBezTo>
                  <a:cubicBezTo>
                    <a:pt x="1163" y="697"/>
                    <a:pt x="1170" y="710"/>
                    <a:pt x="1176" y="724"/>
                  </a:cubicBezTo>
                  <a:cubicBezTo>
                    <a:pt x="1180" y="733"/>
                    <a:pt x="1186" y="738"/>
                    <a:pt x="1194" y="744"/>
                  </a:cubicBezTo>
                  <a:cubicBezTo>
                    <a:pt x="1215" y="761"/>
                    <a:pt x="1216" y="769"/>
                    <a:pt x="1200" y="795"/>
                  </a:cubicBezTo>
                  <a:cubicBezTo>
                    <a:pt x="1194" y="804"/>
                    <a:pt x="1194" y="812"/>
                    <a:pt x="1198" y="821"/>
                  </a:cubicBezTo>
                  <a:cubicBezTo>
                    <a:pt x="1209" y="846"/>
                    <a:pt x="1221" y="872"/>
                    <a:pt x="1233" y="897"/>
                  </a:cubicBezTo>
                  <a:cubicBezTo>
                    <a:pt x="1238" y="907"/>
                    <a:pt x="1246" y="914"/>
                    <a:pt x="1258" y="909"/>
                  </a:cubicBezTo>
                  <a:cubicBezTo>
                    <a:pt x="1269" y="904"/>
                    <a:pt x="1280" y="898"/>
                    <a:pt x="1273" y="882"/>
                  </a:cubicBezTo>
                  <a:cubicBezTo>
                    <a:pt x="1266" y="869"/>
                    <a:pt x="1283" y="858"/>
                    <a:pt x="1276" y="845"/>
                  </a:cubicBezTo>
                  <a:cubicBezTo>
                    <a:pt x="1277" y="843"/>
                    <a:pt x="1279" y="842"/>
                    <a:pt x="1280" y="841"/>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35" name="Freeform 14"/>
            <p:cNvSpPr>
              <a:spLocks/>
            </p:cNvSpPr>
            <p:nvPr/>
          </p:nvSpPr>
          <p:spPr bwMode="auto">
            <a:xfrm>
              <a:off x="-27784426" y="884237"/>
              <a:ext cx="4095750" cy="7092950"/>
            </a:xfrm>
            <a:custGeom>
              <a:avLst/>
              <a:gdLst>
                <a:gd name="T0" fmla="*/ 1083 w 1092"/>
                <a:gd name="T1" fmla="*/ 491 h 1891"/>
                <a:gd name="T2" fmla="*/ 1069 w 1092"/>
                <a:gd name="T3" fmla="*/ 525 h 1891"/>
                <a:gd name="T4" fmla="*/ 1076 w 1092"/>
                <a:gd name="T5" fmla="*/ 562 h 1891"/>
                <a:gd name="T6" fmla="*/ 1091 w 1092"/>
                <a:gd name="T7" fmla="*/ 609 h 1891"/>
                <a:gd name="T8" fmla="*/ 1088 w 1092"/>
                <a:gd name="T9" fmla="*/ 676 h 1891"/>
                <a:gd name="T10" fmla="*/ 1065 w 1092"/>
                <a:gd name="T11" fmla="*/ 720 h 1891"/>
                <a:gd name="T12" fmla="*/ 1016 w 1092"/>
                <a:gd name="T13" fmla="*/ 796 h 1891"/>
                <a:gd name="T14" fmla="*/ 984 w 1092"/>
                <a:gd name="T15" fmla="*/ 893 h 1891"/>
                <a:gd name="T16" fmla="*/ 984 w 1092"/>
                <a:gd name="T17" fmla="*/ 908 h 1891"/>
                <a:gd name="T18" fmla="*/ 786 w 1092"/>
                <a:gd name="T19" fmla="*/ 922 h 1891"/>
                <a:gd name="T20" fmla="*/ 587 w 1092"/>
                <a:gd name="T21" fmla="*/ 932 h 1891"/>
                <a:gd name="T22" fmla="*/ 559 w 1092"/>
                <a:gd name="T23" fmla="*/ 960 h 1891"/>
                <a:gd name="T24" fmla="*/ 552 w 1092"/>
                <a:gd name="T25" fmla="*/ 973 h 1891"/>
                <a:gd name="T26" fmla="*/ 539 w 1092"/>
                <a:gd name="T27" fmla="*/ 1003 h 1891"/>
                <a:gd name="T28" fmla="*/ 547 w 1092"/>
                <a:gd name="T29" fmla="*/ 1329 h 1891"/>
                <a:gd name="T30" fmla="*/ 561 w 1092"/>
                <a:gd name="T31" fmla="*/ 1375 h 1891"/>
                <a:gd name="T32" fmla="*/ 552 w 1092"/>
                <a:gd name="T33" fmla="*/ 1426 h 1891"/>
                <a:gd name="T34" fmla="*/ 560 w 1092"/>
                <a:gd name="T35" fmla="*/ 1828 h 1891"/>
                <a:gd name="T36" fmla="*/ 537 w 1092"/>
                <a:gd name="T37" fmla="*/ 1855 h 1891"/>
                <a:gd name="T38" fmla="*/ 350 w 1092"/>
                <a:gd name="T39" fmla="*/ 1868 h 1891"/>
                <a:gd name="T40" fmla="*/ 332 w 1092"/>
                <a:gd name="T41" fmla="*/ 1860 h 1891"/>
                <a:gd name="T42" fmla="*/ 301 w 1092"/>
                <a:gd name="T43" fmla="*/ 1840 h 1891"/>
                <a:gd name="T44" fmla="*/ 209 w 1092"/>
                <a:gd name="T45" fmla="*/ 1843 h 1891"/>
                <a:gd name="T46" fmla="*/ 188 w 1092"/>
                <a:gd name="T47" fmla="*/ 1855 h 1891"/>
                <a:gd name="T48" fmla="*/ 161 w 1092"/>
                <a:gd name="T49" fmla="*/ 1879 h 1891"/>
                <a:gd name="T50" fmla="*/ 58 w 1092"/>
                <a:gd name="T51" fmla="*/ 1885 h 1891"/>
                <a:gd name="T52" fmla="*/ 21 w 1092"/>
                <a:gd name="T53" fmla="*/ 1851 h 1891"/>
                <a:gd name="T54" fmla="*/ 21 w 1092"/>
                <a:gd name="T55" fmla="*/ 1608 h 1891"/>
                <a:gd name="T56" fmla="*/ 8 w 1092"/>
                <a:gd name="T57" fmla="*/ 1016 h 1891"/>
                <a:gd name="T58" fmla="*/ 6 w 1092"/>
                <a:gd name="T59" fmla="*/ 757 h 1891"/>
                <a:gd name="T60" fmla="*/ 2 w 1092"/>
                <a:gd name="T61" fmla="*/ 642 h 1891"/>
                <a:gd name="T62" fmla="*/ 22 w 1092"/>
                <a:gd name="T63" fmla="*/ 621 h 1891"/>
                <a:gd name="T64" fmla="*/ 109 w 1092"/>
                <a:gd name="T65" fmla="*/ 615 h 1891"/>
                <a:gd name="T66" fmla="*/ 487 w 1092"/>
                <a:gd name="T67" fmla="*/ 594 h 1891"/>
                <a:gd name="T68" fmla="*/ 543 w 1092"/>
                <a:gd name="T69" fmla="*/ 537 h 1891"/>
                <a:gd name="T70" fmla="*/ 540 w 1092"/>
                <a:gd name="T71" fmla="*/ 429 h 1891"/>
                <a:gd name="T72" fmla="*/ 557 w 1092"/>
                <a:gd name="T73" fmla="*/ 405 h 1891"/>
                <a:gd name="T74" fmla="*/ 576 w 1092"/>
                <a:gd name="T75" fmla="*/ 378 h 1891"/>
                <a:gd name="T76" fmla="*/ 571 w 1092"/>
                <a:gd name="T77" fmla="*/ 258 h 1891"/>
                <a:gd name="T78" fmla="*/ 562 w 1092"/>
                <a:gd name="T79" fmla="*/ 24 h 1891"/>
                <a:gd name="T80" fmla="*/ 571 w 1092"/>
                <a:gd name="T81" fmla="*/ 1 h 1891"/>
                <a:gd name="T82" fmla="*/ 596 w 1092"/>
                <a:gd name="T83" fmla="*/ 23 h 1891"/>
                <a:gd name="T84" fmla="*/ 643 w 1092"/>
                <a:gd name="T85" fmla="*/ 70 h 1891"/>
                <a:gd name="T86" fmla="*/ 690 w 1092"/>
                <a:gd name="T87" fmla="*/ 90 h 1891"/>
                <a:gd name="T88" fmla="*/ 697 w 1092"/>
                <a:gd name="T89" fmla="*/ 92 h 1891"/>
                <a:gd name="T90" fmla="*/ 807 w 1092"/>
                <a:gd name="T91" fmla="*/ 237 h 1891"/>
                <a:gd name="T92" fmla="*/ 869 w 1092"/>
                <a:gd name="T93" fmla="*/ 285 h 1891"/>
                <a:gd name="T94" fmla="*/ 898 w 1092"/>
                <a:gd name="T95" fmla="*/ 313 h 1891"/>
                <a:gd name="T96" fmla="*/ 906 w 1092"/>
                <a:gd name="T97" fmla="*/ 339 h 1891"/>
                <a:gd name="T98" fmla="*/ 968 w 1092"/>
                <a:gd name="T99" fmla="*/ 392 h 1891"/>
                <a:gd name="T100" fmla="*/ 1036 w 1092"/>
                <a:gd name="T101" fmla="*/ 455 h 1891"/>
                <a:gd name="T102" fmla="*/ 1083 w 1092"/>
                <a:gd name="T103" fmla="*/ 491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92" h="1891">
                  <a:moveTo>
                    <a:pt x="1083" y="491"/>
                  </a:moveTo>
                  <a:cubicBezTo>
                    <a:pt x="1077" y="506"/>
                    <a:pt x="1071" y="515"/>
                    <a:pt x="1069" y="525"/>
                  </a:cubicBezTo>
                  <a:cubicBezTo>
                    <a:pt x="1065" y="538"/>
                    <a:pt x="1063" y="552"/>
                    <a:pt x="1076" y="562"/>
                  </a:cubicBezTo>
                  <a:cubicBezTo>
                    <a:pt x="1092" y="574"/>
                    <a:pt x="1091" y="592"/>
                    <a:pt x="1091" y="609"/>
                  </a:cubicBezTo>
                  <a:cubicBezTo>
                    <a:pt x="1092" y="631"/>
                    <a:pt x="1083" y="652"/>
                    <a:pt x="1088" y="676"/>
                  </a:cubicBezTo>
                  <a:cubicBezTo>
                    <a:pt x="1092" y="692"/>
                    <a:pt x="1071" y="703"/>
                    <a:pt x="1065" y="720"/>
                  </a:cubicBezTo>
                  <a:cubicBezTo>
                    <a:pt x="1056" y="749"/>
                    <a:pt x="1042" y="777"/>
                    <a:pt x="1016" y="796"/>
                  </a:cubicBezTo>
                  <a:cubicBezTo>
                    <a:pt x="982" y="820"/>
                    <a:pt x="969" y="852"/>
                    <a:pt x="984" y="893"/>
                  </a:cubicBezTo>
                  <a:cubicBezTo>
                    <a:pt x="985" y="896"/>
                    <a:pt x="984" y="900"/>
                    <a:pt x="984" y="908"/>
                  </a:cubicBezTo>
                  <a:cubicBezTo>
                    <a:pt x="918" y="913"/>
                    <a:pt x="852" y="918"/>
                    <a:pt x="786" y="922"/>
                  </a:cubicBezTo>
                  <a:cubicBezTo>
                    <a:pt x="720" y="926"/>
                    <a:pt x="653" y="929"/>
                    <a:pt x="587" y="932"/>
                  </a:cubicBezTo>
                  <a:cubicBezTo>
                    <a:pt x="570" y="933"/>
                    <a:pt x="554" y="935"/>
                    <a:pt x="559" y="960"/>
                  </a:cubicBezTo>
                  <a:cubicBezTo>
                    <a:pt x="559" y="965"/>
                    <a:pt x="558" y="971"/>
                    <a:pt x="552" y="973"/>
                  </a:cubicBezTo>
                  <a:cubicBezTo>
                    <a:pt x="537" y="978"/>
                    <a:pt x="539" y="991"/>
                    <a:pt x="539" y="1003"/>
                  </a:cubicBezTo>
                  <a:cubicBezTo>
                    <a:pt x="542" y="1112"/>
                    <a:pt x="546" y="1221"/>
                    <a:pt x="547" y="1329"/>
                  </a:cubicBezTo>
                  <a:cubicBezTo>
                    <a:pt x="547" y="1348"/>
                    <a:pt x="568" y="1355"/>
                    <a:pt x="561" y="1375"/>
                  </a:cubicBezTo>
                  <a:cubicBezTo>
                    <a:pt x="555" y="1391"/>
                    <a:pt x="552" y="1408"/>
                    <a:pt x="552" y="1426"/>
                  </a:cubicBezTo>
                  <a:cubicBezTo>
                    <a:pt x="556" y="1560"/>
                    <a:pt x="557" y="1694"/>
                    <a:pt x="560" y="1828"/>
                  </a:cubicBezTo>
                  <a:cubicBezTo>
                    <a:pt x="560" y="1846"/>
                    <a:pt x="557" y="1854"/>
                    <a:pt x="537" y="1855"/>
                  </a:cubicBezTo>
                  <a:cubicBezTo>
                    <a:pt x="475" y="1858"/>
                    <a:pt x="413" y="1864"/>
                    <a:pt x="350" y="1868"/>
                  </a:cubicBezTo>
                  <a:cubicBezTo>
                    <a:pt x="343" y="1868"/>
                    <a:pt x="332" y="1871"/>
                    <a:pt x="332" y="1860"/>
                  </a:cubicBezTo>
                  <a:cubicBezTo>
                    <a:pt x="331" y="1837"/>
                    <a:pt x="315" y="1840"/>
                    <a:pt x="301" y="1840"/>
                  </a:cubicBezTo>
                  <a:cubicBezTo>
                    <a:pt x="270" y="1841"/>
                    <a:pt x="240" y="1842"/>
                    <a:pt x="209" y="1843"/>
                  </a:cubicBezTo>
                  <a:cubicBezTo>
                    <a:pt x="200" y="1844"/>
                    <a:pt x="187" y="1842"/>
                    <a:pt x="188" y="1855"/>
                  </a:cubicBezTo>
                  <a:cubicBezTo>
                    <a:pt x="190" y="1877"/>
                    <a:pt x="176" y="1878"/>
                    <a:pt x="161" y="1879"/>
                  </a:cubicBezTo>
                  <a:cubicBezTo>
                    <a:pt x="127" y="1881"/>
                    <a:pt x="92" y="1883"/>
                    <a:pt x="58" y="1885"/>
                  </a:cubicBezTo>
                  <a:cubicBezTo>
                    <a:pt x="16" y="1886"/>
                    <a:pt x="21" y="1891"/>
                    <a:pt x="21" y="1851"/>
                  </a:cubicBezTo>
                  <a:cubicBezTo>
                    <a:pt x="21" y="1770"/>
                    <a:pt x="21" y="1689"/>
                    <a:pt x="21" y="1608"/>
                  </a:cubicBezTo>
                  <a:cubicBezTo>
                    <a:pt x="22" y="1411"/>
                    <a:pt x="12" y="1213"/>
                    <a:pt x="8" y="1016"/>
                  </a:cubicBezTo>
                  <a:cubicBezTo>
                    <a:pt x="7" y="930"/>
                    <a:pt x="7" y="843"/>
                    <a:pt x="6" y="757"/>
                  </a:cubicBezTo>
                  <a:cubicBezTo>
                    <a:pt x="5" y="719"/>
                    <a:pt x="0" y="681"/>
                    <a:pt x="2" y="642"/>
                  </a:cubicBezTo>
                  <a:cubicBezTo>
                    <a:pt x="3" y="626"/>
                    <a:pt x="7" y="621"/>
                    <a:pt x="22" y="621"/>
                  </a:cubicBezTo>
                  <a:cubicBezTo>
                    <a:pt x="51" y="620"/>
                    <a:pt x="80" y="617"/>
                    <a:pt x="109" y="615"/>
                  </a:cubicBezTo>
                  <a:cubicBezTo>
                    <a:pt x="235" y="608"/>
                    <a:pt x="361" y="595"/>
                    <a:pt x="487" y="594"/>
                  </a:cubicBezTo>
                  <a:cubicBezTo>
                    <a:pt x="542" y="593"/>
                    <a:pt x="542" y="592"/>
                    <a:pt x="543" y="537"/>
                  </a:cubicBezTo>
                  <a:cubicBezTo>
                    <a:pt x="543" y="501"/>
                    <a:pt x="542" y="465"/>
                    <a:pt x="540" y="429"/>
                  </a:cubicBezTo>
                  <a:cubicBezTo>
                    <a:pt x="539" y="417"/>
                    <a:pt x="538" y="404"/>
                    <a:pt x="557" y="405"/>
                  </a:cubicBezTo>
                  <a:cubicBezTo>
                    <a:pt x="577" y="406"/>
                    <a:pt x="577" y="392"/>
                    <a:pt x="576" y="378"/>
                  </a:cubicBezTo>
                  <a:cubicBezTo>
                    <a:pt x="575" y="338"/>
                    <a:pt x="573" y="298"/>
                    <a:pt x="571" y="258"/>
                  </a:cubicBezTo>
                  <a:cubicBezTo>
                    <a:pt x="568" y="180"/>
                    <a:pt x="565" y="102"/>
                    <a:pt x="562" y="24"/>
                  </a:cubicBezTo>
                  <a:cubicBezTo>
                    <a:pt x="561" y="15"/>
                    <a:pt x="559" y="2"/>
                    <a:pt x="571" y="1"/>
                  </a:cubicBezTo>
                  <a:cubicBezTo>
                    <a:pt x="583" y="0"/>
                    <a:pt x="594" y="4"/>
                    <a:pt x="596" y="23"/>
                  </a:cubicBezTo>
                  <a:cubicBezTo>
                    <a:pt x="600" y="60"/>
                    <a:pt x="608" y="65"/>
                    <a:pt x="643" y="70"/>
                  </a:cubicBezTo>
                  <a:cubicBezTo>
                    <a:pt x="660" y="73"/>
                    <a:pt x="679" y="71"/>
                    <a:pt x="690" y="90"/>
                  </a:cubicBezTo>
                  <a:cubicBezTo>
                    <a:pt x="691" y="92"/>
                    <a:pt x="695" y="92"/>
                    <a:pt x="697" y="92"/>
                  </a:cubicBezTo>
                  <a:cubicBezTo>
                    <a:pt x="775" y="109"/>
                    <a:pt x="787" y="177"/>
                    <a:pt x="807" y="237"/>
                  </a:cubicBezTo>
                  <a:cubicBezTo>
                    <a:pt x="820" y="279"/>
                    <a:pt x="824" y="288"/>
                    <a:pt x="869" y="285"/>
                  </a:cubicBezTo>
                  <a:cubicBezTo>
                    <a:pt x="894" y="283"/>
                    <a:pt x="899" y="292"/>
                    <a:pt x="898" y="313"/>
                  </a:cubicBezTo>
                  <a:cubicBezTo>
                    <a:pt x="898" y="322"/>
                    <a:pt x="899" y="332"/>
                    <a:pt x="906" y="339"/>
                  </a:cubicBezTo>
                  <a:cubicBezTo>
                    <a:pt x="926" y="358"/>
                    <a:pt x="942" y="384"/>
                    <a:pt x="968" y="392"/>
                  </a:cubicBezTo>
                  <a:cubicBezTo>
                    <a:pt x="1003" y="403"/>
                    <a:pt x="1019" y="429"/>
                    <a:pt x="1036" y="455"/>
                  </a:cubicBezTo>
                  <a:cubicBezTo>
                    <a:pt x="1047" y="474"/>
                    <a:pt x="1055" y="493"/>
                    <a:pt x="1083" y="491"/>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36" name="Freeform 15"/>
            <p:cNvSpPr>
              <a:spLocks/>
            </p:cNvSpPr>
            <p:nvPr/>
          </p:nvSpPr>
          <p:spPr bwMode="auto">
            <a:xfrm>
              <a:off x="-36107689" y="-1411288"/>
              <a:ext cx="5105400" cy="4478338"/>
            </a:xfrm>
            <a:custGeom>
              <a:avLst/>
              <a:gdLst>
                <a:gd name="T0" fmla="*/ 739 w 1361"/>
                <a:gd name="T1" fmla="*/ 1174 h 1194"/>
                <a:gd name="T2" fmla="*/ 742 w 1361"/>
                <a:gd name="T3" fmla="*/ 1094 h 1194"/>
                <a:gd name="T4" fmla="*/ 699 w 1361"/>
                <a:gd name="T5" fmla="*/ 1056 h 1194"/>
                <a:gd name="T6" fmla="*/ 679 w 1361"/>
                <a:gd name="T7" fmla="*/ 992 h 1194"/>
                <a:gd name="T8" fmla="*/ 670 w 1361"/>
                <a:gd name="T9" fmla="*/ 954 h 1194"/>
                <a:gd name="T10" fmla="*/ 647 w 1361"/>
                <a:gd name="T11" fmla="*/ 868 h 1194"/>
                <a:gd name="T12" fmla="*/ 612 w 1361"/>
                <a:gd name="T13" fmla="*/ 870 h 1194"/>
                <a:gd name="T14" fmla="*/ 535 w 1361"/>
                <a:gd name="T15" fmla="*/ 863 h 1194"/>
                <a:gd name="T16" fmla="*/ 441 w 1361"/>
                <a:gd name="T17" fmla="*/ 868 h 1194"/>
                <a:gd name="T18" fmla="*/ 324 w 1361"/>
                <a:gd name="T19" fmla="*/ 848 h 1194"/>
                <a:gd name="T20" fmla="*/ 195 w 1361"/>
                <a:gd name="T21" fmla="*/ 825 h 1194"/>
                <a:gd name="T22" fmla="*/ 166 w 1361"/>
                <a:gd name="T23" fmla="*/ 767 h 1194"/>
                <a:gd name="T24" fmla="*/ 150 w 1361"/>
                <a:gd name="T25" fmla="*/ 698 h 1194"/>
                <a:gd name="T26" fmla="*/ 90 w 1361"/>
                <a:gd name="T27" fmla="*/ 656 h 1194"/>
                <a:gd name="T28" fmla="*/ 0 w 1361"/>
                <a:gd name="T29" fmla="*/ 622 h 1194"/>
                <a:gd name="T30" fmla="*/ 66 w 1361"/>
                <a:gd name="T31" fmla="*/ 585 h 1194"/>
                <a:gd name="T32" fmla="*/ 162 w 1361"/>
                <a:gd name="T33" fmla="*/ 508 h 1194"/>
                <a:gd name="T34" fmla="*/ 224 w 1361"/>
                <a:gd name="T35" fmla="*/ 420 h 1194"/>
                <a:gd name="T36" fmla="*/ 275 w 1361"/>
                <a:gd name="T37" fmla="*/ 282 h 1194"/>
                <a:gd name="T38" fmla="*/ 321 w 1361"/>
                <a:gd name="T39" fmla="*/ 155 h 1194"/>
                <a:gd name="T40" fmla="*/ 328 w 1361"/>
                <a:gd name="T41" fmla="*/ 101 h 1194"/>
                <a:gd name="T42" fmla="*/ 399 w 1361"/>
                <a:gd name="T43" fmla="*/ 7 h 1194"/>
                <a:gd name="T44" fmla="*/ 502 w 1361"/>
                <a:gd name="T45" fmla="*/ 1 h 1194"/>
                <a:gd name="T46" fmla="*/ 703 w 1361"/>
                <a:gd name="T47" fmla="*/ 40 h 1194"/>
                <a:gd name="T48" fmla="*/ 850 w 1361"/>
                <a:gd name="T49" fmla="*/ 41 h 1194"/>
                <a:gd name="T50" fmla="*/ 916 w 1361"/>
                <a:gd name="T51" fmla="*/ 97 h 1194"/>
                <a:gd name="T52" fmla="*/ 1069 w 1361"/>
                <a:gd name="T53" fmla="*/ 116 h 1194"/>
                <a:gd name="T54" fmla="*/ 1093 w 1361"/>
                <a:gd name="T55" fmla="*/ 205 h 1194"/>
                <a:gd name="T56" fmla="*/ 1184 w 1361"/>
                <a:gd name="T57" fmla="*/ 205 h 1194"/>
                <a:gd name="T58" fmla="*/ 1319 w 1361"/>
                <a:gd name="T59" fmla="*/ 183 h 1194"/>
                <a:gd name="T60" fmla="*/ 1360 w 1361"/>
                <a:gd name="T61" fmla="*/ 682 h 1194"/>
                <a:gd name="T62" fmla="*/ 1339 w 1361"/>
                <a:gd name="T63" fmla="*/ 731 h 1194"/>
                <a:gd name="T64" fmla="*/ 1126 w 1361"/>
                <a:gd name="T65" fmla="*/ 746 h 1194"/>
                <a:gd name="T66" fmla="*/ 1123 w 1361"/>
                <a:gd name="T67" fmla="*/ 1065 h 1194"/>
                <a:gd name="T68" fmla="*/ 1062 w 1361"/>
                <a:gd name="T69" fmla="*/ 1126 h 1194"/>
                <a:gd name="T70" fmla="*/ 985 w 1361"/>
                <a:gd name="T71" fmla="*/ 1172 h 1194"/>
                <a:gd name="T72" fmla="*/ 782 w 1361"/>
                <a:gd name="T73" fmla="*/ 1162 h 1194"/>
                <a:gd name="T74" fmla="*/ 743 w 1361"/>
                <a:gd name="T75" fmla="*/ 1192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1" h="1194">
                  <a:moveTo>
                    <a:pt x="743" y="1192"/>
                  </a:moveTo>
                  <a:cubicBezTo>
                    <a:pt x="737" y="1187"/>
                    <a:pt x="737" y="1175"/>
                    <a:pt x="739" y="1174"/>
                  </a:cubicBezTo>
                  <a:cubicBezTo>
                    <a:pt x="762" y="1158"/>
                    <a:pt x="752" y="1140"/>
                    <a:pt x="742" y="1123"/>
                  </a:cubicBezTo>
                  <a:cubicBezTo>
                    <a:pt x="736" y="1113"/>
                    <a:pt x="737" y="1105"/>
                    <a:pt x="742" y="1094"/>
                  </a:cubicBezTo>
                  <a:cubicBezTo>
                    <a:pt x="750" y="1075"/>
                    <a:pt x="743" y="1066"/>
                    <a:pt x="722" y="1071"/>
                  </a:cubicBezTo>
                  <a:cubicBezTo>
                    <a:pt x="706" y="1075"/>
                    <a:pt x="701" y="1075"/>
                    <a:pt x="699" y="1056"/>
                  </a:cubicBezTo>
                  <a:cubicBezTo>
                    <a:pt x="698" y="1046"/>
                    <a:pt x="681" y="1037"/>
                    <a:pt x="673" y="1028"/>
                  </a:cubicBezTo>
                  <a:cubicBezTo>
                    <a:pt x="660" y="1014"/>
                    <a:pt x="662" y="999"/>
                    <a:pt x="679" y="992"/>
                  </a:cubicBezTo>
                  <a:cubicBezTo>
                    <a:pt x="691" y="987"/>
                    <a:pt x="698" y="982"/>
                    <a:pt x="694" y="969"/>
                  </a:cubicBezTo>
                  <a:cubicBezTo>
                    <a:pt x="691" y="959"/>
                    <a:pt x="682" y="952"/>
                    <a:pt x="670" y="954"/>
                  </a:cubicBezTo>
                  <a:cubicBezTo>
                    <a:pt x="663" y="955"/>
                    <a:pt x="658" y="960"/>
                    <a:pt x="648" y="956"/>
                  </a:cubicBezTo>
                  <a:cubicBezTo>
                    <a:pt x="654" y="927"/>
                    <a:pt x="636" y="899"/>
                    <a:pt x="647" y="868"/>
                  </a:cubicBezTo>
                  <a:cubicBezTo>
                    <a:pt x="652" y="855"/>
                    <a:pt x="642" y="851"/>
                    <a:pt x="631" y="856"/>
                  </a:cubicBezTo>
                  <a:cubicBezTo>
                    <a:pt x="624" y="859"/>
                    <a:pt x="619" y="866"/>
                    <a:pt x="612" y="870"/>
                  </a:cubicBezTo>
                  <a:cubicBezTo>
                    <a:pt x="594" y="879"/>
                    <a:pt x="576" y="890"/>
                    <a:pt x="560" y="866"/>
                  </a:cubicBezTo>
                  <a:cubicBezTo>
                    <a:pt x="553" y="857"/>
                    <a:pt x="545" y="857"/>
                    <a:pt x="535" y="863"/>
                  </a:cubicBezTo>
                  <a:cubicBezTo>
                    <a:pt x="512" y="876"/>
                    <a:pt x="490" y="884"/>
                    <a:pt x="465" y="867"/>
                  </a:cubicBezTo>
                  <a:cubicBezTo>
                    <a:pt x="459" y="864"/>
                    <a:pt x="449" y="868"/>
                    <a:pt x="441" y="868"/>
                  </a:cubicBezTo>
                  <a:cubicBezTo>
                    <a:pt x="435" y="867"/>
                    <a:pt x="427" y="867"/>
                    <a:pt x="422" y="864"/>
                  </a:cubicBezTo>
                  <a:cubicBezTo>
                    <a:pt x="381" y="839"/>
                    <a:pt x="370" y="845"/>
                    <a:pt x="324" y="848"/>
                  </a:cubicBezTo>
                  <a:cubicBezTo>
                    <a:pt x="290" y="851"/>
                    <a:pt x="259" y="865"/>
                    <a:pt x="226" y="867"/>
                  </a:cubicBezTo>
                  <a:cubicBezTo>
                    <a:pt x="203" y="868"/>
                    <a:pt x="189" y="853"/>
                    <a:pt x="195" y="825"/>
                  </a:cubicBezTo>
                  <a:cubicBezTo>
                    <a:pt x="200" y="805"/>
                    <a:pt x="193" y="799"/>
                    <a:pt x="176" y="795"/>
                  </a:cubicBezTo>
                  <a:cubicBezTo>
                    <a:pt x="156" y="790"/>
                    <a:pt x="153" y="782"/>
                    <a:pt x="166" y="767"/>
                  </a:cubicBezTo>
                  <a:cubicBezTo>
                    <a:pt x="183" y="748"/>
                    <a:pt x="183" y="745"/>
                    <a:pt x="163" y="732"/>
                  </a:cubicBezTo>
                  <a:cubicBezTo>
                    <a:pt x="150" y="723"/>
                    <a:pt x="137" y="717"/>
                    <a:pt x="150" y="698"/>
                  </a:cubicBezTo>
                  <a:cubicBezTo>
                    <a:pt x="153" y="694"/>
                    <a:pt x="152" y="685"/>
                    <a:pt x="148" y="685"/>
                  </a:cubicBezTo>
                  <a:cubicBezTo>
                    <a:pt x="124" y="684"/>
                    <a:pt x="117" y="654"/>
                    <a:pt x="90" y="656"/>
                  </a:cubicBezTo>
                  <a:cubicBezTo>
                    <a:pt x="68" y="659"/>
                    <a:pt x="52" y="638"/>
                    <a:pt x="31" y="630"/>
                  </a:cubicBezTo>
                  <a:cubicBezTo>
                    <a:pt x="21" y="627"/>
                    <a:pt x="11" y="628"/>
                    <a:pt x="0" y="622"/>
                  </a:cubicBezTo>
                  <a:cubicBezTo>
                    <a:pt x="11" y="601"/>
                    <a:pt x="23" y="584"/>
                    <a:pt x="51" y="590"/>
                  </a:cubicBezTo>
                  <a:cubicBezTo>
                    <a:pt x="56" y="591"/>
                    <a:pt x="64" y="589"/>
                    <a:pt x="66" y="585"/>
                  </a:cubicBezTo>
                  <a:cubicBezTo>
                    <a:pt x="84" y="554"/>
                    <a:pt x="119" y="550"/>
                    <a:pt x="145" y="532"/>
                  </a:cubicBezTo>
                  <a:cubicBezTo>
                    <a:pt x="154" y="526"/>
                    <a:pt x="167" y="520"/>
                    <a:pt x="162" y="508"/>
                  </a:cubicBezTo>
                  <a:cubicBezTo>
                    <a:pt x="147" y="466"/>
                    <a:pt x="178" y="454"/>
                    <a:pt x="205" y="443"/>
                  </a:cubicBezTo>
                  <a:cubicBezTo>
                    <a:pt x="218" y="438"/>
                    <a:pt x="222" y="435"/>
                    <a:pt x="224" y="420"/>
                  </a:cubicBezTo>
                  <a:cubicBezTo>
                    <a:pt x="227" y="394"/>
                    <a:pt x="241" y="370"/>
                    <a:pt x="242" y="342"/>
                  </a:cubicBezTo>
                  <a:cubicBezTo>
                    <a:pt x="242" y="318"/>
                    <a:pt x="256" y="292"/>
                    <a:pt x="275" y="282"/>
                  </a:cubicBezTo>
                  <a:cubicBezTo>
                    <a:pt x="308" y="265"/>
                    <a:pt x="301" y="236"/>
                    <a:pt x="303" y="210"/>
                  </a:cubicBezTo>
                  <a:cubicBezTo>
                    <a:pt x="306" y="190"/>
                    <a:pt x="297" y="170"/>
                    <a:pt x="321" y="155"/>
                  </a:cubicBezTo>
                  <a:cubicBezTo>
                    <a:pt x="328" y="151"/>
                    <a:pt x="329" y="137"/>
                    <a:pt x="321" y="130"/>
                  </a:cubicBezTo>
                  <a:cubicBezTo>
                    <a:pt x="304" y="115"/>
                    <a:pt x="317" y="107"/>
                    <a:pt x="328" y="101"/>
                  </a:cubicBezTo>
                  <a:cubicBezTo>
                    <a:pt x="353" y="85"/>
                    <a:pt x="372" y="67"/>
                    <a:pt x="371" y="34"/>
                  </a:cubicBezTo>
                  <a:cubicBezTo>
                    <a:pt x="370" y="17"/>
                    <a:pt x="381" y="8"/>
                    <a:pt x="399" y="7"/>
                  </a:cubicBezTo>
                  <a:cubicBezTo>
                    <a:pt x="430" y="5"/>
                    <a:pt x="462" y="3"/>
                    <a:pt x="494" y="1"/>
                  </a:cubicBezTo>
                  <a:cubicBezTo>
                    <a:pt x="497" y="1"/>
                    <a:pt x="500" y="0"/>
                    <a:pt x="502" y="1"/>
                  </a:cubicBezTo>
                  <a:cubicBezTo>
                    <a:pt x="547" y="27"/>
                    <a:pt x="595" y="8"/>
                    <a:pt x="642" y="9"/>
                  </a:cubicBezTo>
                  <a:cubicBezTo>
                    <a:pt x="667" y="10"/>
                    <a:pt x="691" y="13"/>
                    <a:pt x="703" y="40"/>
                  </a:cubicBezTo>
                  <a:cubicBezTo>
                    <a:pt x="708" y="53"/>
                    <a:pt x="721" y="49"/>
                    <a:pt x="731" y="49"/>
                  </a:cubicBezTo>
                  <a:cubicBezTo>
                    <a:pt x="771" y="46"/>
                    <a:pt x="811" y="43"/>
                    <a:pt x="850" y="41"/>
                  </a:cubicBezTo>
                  <a:cubicBezTo>
                    <a:pt x="880" y="39"/>
                    <a:pt x="880" y="39"/>
                    <a:pt x="883" y="68"/>
                  </a:cubicBezTo>
                  <a:cubicBezTo>
                    <a:pt x="886" y="98"/>
                    <a:pt x="886" y="98"/>
                    <a:pt x="916" y="97"/>
                  </a:cubicBezTo>
                  <a:cubicBezTo>
                    <a:pt x="957" y="94"/>
                    <a:pt x="999" y="91"/>
                    <a:pt x="1040" y="89"/>
                  </a:cubicBezTo>
                  <a:cubicBezTo>
                    <a:pt x="1068" y="88"/>
                    <a:pt x="1068" y="88"/>
                    <a:pt x="1069" y="116"/>
                  </a:cubicBezTo>
                  <a:cubicBezTo>
                    <a:pt x="1070" y="137"/>
                    <a:pt x="1072" y="158"/>
                    <a:pt x="1070" y="179"/>
                  </a:cubicBezTo>
                  <a:cubicBezTo>
                    <a:pt x="1069" y="197"/>
                    <a:pt x="1078" y="202"/>
                    <a:pt x="1093" y="205"/>
                  </a:cubicBezTo>
                  <a:cubicBezTo>
                    <a:pt x="1122" y="210"/>
                    <a:pt x="1151" y="202"/>
                    <a:pt x="1180" y="205"/>
                  </a:cubicBezTo>
                  <a:cubicBezTo>
                    <a:pt x="1181" y="205"/>
                    <a:pt x="1183" y="205"/>
                    <a:pt x="1184" y="205"/>
                  </a:cubicBezTo>
                  <a:cubicBezTo>
                    <a:pt x="1217" y="169"/>
                    <a:pt x="1261" y="191"/>
                    <a:pt x="1299" y="184"/>
                  </a:cubicBezTo>
                  <a:cubicBezTo>
                    <a:pt x="1305" y="183"/>
                    <a:pt x="1312" y="184"/>
                    <a:pt x="1319" y="183"/>
                  </a:cubicBezTo>
                  <a:cubicBezTo>
                    <a:pt x="1340" y="179"/>
                    <a:pt x="1345" y="188"/>
                    <a:pt x="1346" y="209"/>
                  </a:cubicBezTo>
                  <a:cubicBezTo>
                    <a:pt x="1350" y="367"/>
                    <a:pt x="1355" y="524"/>
                    <a:pt x="1360" y="682"/>
                  </a:cubicBezTo>
                  <a:cubicBezTo>
                    <a:pt x="1360" y="691"/>
                    <a:pt x="1358" y="701"/>
                    <a:pt x="1359" y="710"/>
                  </a:cubicBezTo>
                  <a:cubicBezTo>
                    <a:pt x="1361" y="726"/>
                    <a:pt x="1354" y="730"/>
                    <a:pt x="1339" y="731"/>
                  </a:cubicBezTo>
                  <a:cubicBezTo>
                    <a:pt x="1295" y="732"/>
                    <a:pt x="1251" y="734"/>
                    <a:pt x="1208" y="736"/>
                  </a:cubicBezTo>
                  <a:cubicBezTo>
                    <a:pt x="1180" y="737"/>
                    <a:pt x="1145" y="729"/>
                    <a:pt x="1126" y="746"/>
                  </a:cubicBezTo>
                  <a:cubicBezTo>
                    <a:pt x="1107" y="763"/>
                    <a:pt x="1120" y="799"/>
                    <a:pt x="1120" y="826"/>
                  </a:cubicBezTo>
                  <a:cubicBezTo>
                    <a:pt x="1120" y="905"/>
                    <a:pt x="1121" y="985"/>
                    <a:pt x="1123" y="1065"/>
                  </a:cubicBezTo>
                  <a:cubicBezTo>
                    <a:pt x="1123" y="1102"/>
                    <a:pt x="1122" y="1104"/>
                    <a:pt x="1088" y="1117"/>
                  </a:cubicBezTo>
                  <a:cubicBezTo>
                    <a:pt x="1080" y="1120"/>
                    <a:pt x="1071" y="1125"/>
                    <a:pt x="1062" y="1126"/>
                  </a:cubicBezTo>
                  <a:cubicBezTo>
                    <a:pt x="1034" y="1128"/>
                    <a:pt x="1011" y="1135"/>
                    <a:pt x="1002" y="1166"/>
                  </a:cubicBezTo>
                  <a:cubicBezTo>
                    <a:pt x="1000" y="1172"/>
                    <a:pt x="993" y="1175"/>
                    <a:pt x="985" y="1172"/>
                  </a:cubicBezTo>
                  <a:cubicBezTo>
                    <a:pt x="950" y="1157"/>
                    <a:pt x="911" y="1153"/>
                    <a:pt x="875" y="1141"/>
                  </a:cubicBezTo>
                  <a:cubicBezTo>
                    <a:pt x="842" y="1129"/>
                    <a:pt x="805" y="1135"/>
                    <a:pt x="782" y="1162"/>
                  </a:cubicBezTo>
                  <a:cubicBezTo>
                    <a:pt x="774" y="1171"/>
                    <a:pt x="768" y="1181"/>
                    <a:pt x="757" y="1187"/>
                  </a:cubicBezTo>
                  <a:cubicBezTo>
                    <a:pt x="752" y="1190"/>
                    <a:pt x="749" y="1194"/>
                    <a:pt x="743" y="1192"/>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37" name="Freeform 16"/>
            <p:cNvSpPr>
              <a:spLocks/>
            </p:cNvSpPr>
            <p:nvPr/>
          </p:nvSpPr>
          <p:spPr bwMode="auto">
            <a:xfrm>
              <a:off x="-24822151" y="13201650"/>
              <a:ext cx="4175125" cy="4873625"/>
            </a:xfrm>
            <a:custGeom>
              <a:avLst/>
              <a:gdLst>
                <a:gd name="T0" fmla="*/ 984 w 1113"/>
                <a:gd name="T1" fmla="*/ 580 h 1299"/>
                <a:gd name="T2" fmla="*/ 989 w 1113"/>
                <a:gd name="T3" fmla="*/ 644 h 1299"/>
                <a:gd name="T4" fmla="*/ 999 w 1113"/>
                <a:gd name="T5" fmla="*/ 661 h 1299"/>
                <a:gd name="T6" fmla="*/ 1039 w 1113"/>
                <a:gd name="T7" fmla="*/ 695 h 1299"/>
                <a:gd name="T8" fmla="*/ 1059 w 1113"/>
                <a:gd name="T9" fmla="*/ 718 h 1299"/>
                <a:gd name="T10" fmla="*/ 1084 w 1113"/>
                <a:gd name="T11" fmla="*/ 803 h 1299"/>
                <a:gd name="T12" fmla="*/ 1113 w 1113"/>
                <a:gd name="T13" fmla="*/ 860 h 1299"/>
                <a:gd name="T14" fmla="*/ 973 w 1113"/>
                <a:gd name="T15" fmla="*/ 871 h 1299"/>
                <a:gd name="T16" fmla="*/ 782 w 1113"/>
                <a:gd name="T17" fmla="*/ 886 h 1299"/>
                <a:gd name="T18" fmla="*/ 743 w 1113"/>
                <a:gd name="T19" fmla="*/ 929 h 1299"/>
                <a:gd name="T20" fmla="*/ 745 w 1113"/>
                <a:gd name="T21" fmla="*/ 1037 h 1299"/>
                <a:gd name="T22" fmla="*/ 714 w 1113"/>
                <a:gd name="T23" fmla="*/ 1073 h 1299"/>
                <a:gd name="T24" fmla="*/ 591 w 1113"/>
                <a:gd name="T25" fmla="*/ 1085 h 1299"/>
                <a:gd name="T26" fmla="*/ 562 w 1113"/>
                <a:gd name="T27" fmla="*/ 1119 h 1299"/>
                <a:gd name="T28" fmla="*/ 566 w 1113"/>
                <a:gd name="T29" fmla="*/ 1242 h 1299"/>
                <a:gd name="T30" fmla="*/ 541 w 1113"/>
                <a:gd name="T31" fmla="*/ 1272 h 1299"/>
                <a:gd name="T32" fmla="*/ 481 w 1113"/>
                <a:gd name="T33" fmla="*/ 1276 h 1299"/>
                <a:gd name="T34" fmla="*/ 459 w 1113"/>
                <a:gd name="T35" fmla="*/ 1270 h 1299"/>
                <a:gd name="T36" fmla="*/ 429 w 1113"/>
                <a:gd name="T37" fmla="*/ 1269 h 1299"/>
                <a:gd name="T38" fmla="*/ 397 w 1113"/>
                <a:gd name="T39" fmla="*/ 1280 h 1299"/>
                <a:gd name="T40" fmla="*/ 58 w 1113"/>
                <a:gd name="T41" fmla="*/ 1298 h 1299"/>
                <a:gd name="T42" fmla="*/ 29 w 1113"/>
                <a:gd name="T43" fmla="*/ 1271 h 1299"/>
                <a:gd name="T44" fmla="*/ 21 w 1113"/>
                <a:gd name="T45" fmla="*/ 1008 h 1299"/>
                <a:gd name="T46" fmla="*/ 13 w 1113"/>
                <a:gd name="T47" fmla="*/ 683 h 1299"/>
                <a:gd name="T48" fmla="*/ 0 w 1113"/>
                <a:gd name="T49" fmla="*/ 74 h 1299"/>
                <a:gd name="T50" fmla="*/ 33 w 1113"/>
                <a:gd name="T51" fmla="*/ 37 h 1299"/>
                <a:gd name="T52" fmla="*/ 268 w 1113"/>
                <a:gd name="T53" fmla="*/ 24 h 1299"/>
                <a:gd name="T54" fmla="*/ 618 w 1113"/>
                <a:gd name="T55" fmla="*/ 4 h 1299"/>
                <a:gd name="T56" fmla="*/ 753 w 1113"/>
                <a:gd name="T57" fmla="*/ 0 h 1299"/>
                <a:gd name="T58" fmla="*/ 769 w 1113"/>
                <a:gd name="T59" fmla="*/ 9 h 1299"/>
                <a:gd name="T60" fmla="*/ 762 w 1113"/>
                <a:gd name="T61" fmla="*/ 77 h 1299"/>
                <a:gd name="T62" fmla="*/ 746 w 1113"/>
                <a:gd name="T63" fmla="*/ 104 h 1299"/>
                <a:gd name="T64" fmla="*/ 693 w 1113"/>
                <a:gd name="T65" fmla="*/ 168 h 1299"/>
                <a:gd name="T66" fmla="*/ 657 w 1113"/>
                <a:gd name="T67" fmla="*/ 260 h 1299"/>
                <a:gd name="T68" fmla="*/ 659 w 1113"/>
                <a:gd name="T69" fmla="*/ 263 h 1299"/>
                <a:gd name="T70" fmla="*/ 707 w 1113"/>
                <a:gd name="T71" fmla="*/ 339 h 1299"/>
                <a:gd name="T72" fmla="*/ 718 w 1113"/>
                <a:gd name="T73" fmla="*/ 355 h 1299"/>
                <a:gd name="T74" fmla="*/ 746 w 1113"/>
                <a:gd name="T75" fmla="*/ 385 h 1299"/>
                <a:gd name="T76" fmla="*/ 782 w 1113"/>
                <a:gd name="T77" fmla="*/ 444 h 1299"/>
                <a:gd name="T78" fmla="*/ 799 w 1113"/>
                <a:gd name="T79" fmla="*/ 482 h 1299"/>
                <a:gd name="T80" fmla="*/ 818 w 1113"/>
                <a:gd name="T81" fmla="*/ 503 h 1299"/>
                <a:gd name="T82" fmla="*/ 873 w 1113"/>
                <a:gd name="T83" fmla="*/ 528 h 1299"/>
                <a:gd name="T84" fmla="*/ 966 w 1113"/>
                <a:gd name="T85" fmla="*/ 566 h 1299"/>
                <a:gd name="T86" fmla="*/ 984 w 1113"/>
                <a:gd name="T87" fmla="*/ 580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13" h="1299">
                  <a:moveTo>
                    <a:pt x="984" y="580"/>
                  </a:moveTo>
                  <a:cubicBezTo>
                    <a:pt x="965" y="616"/>
                    <a:pt x="965" y="616"/>
                    <a:pt x="989" y="644"/>
                  </a:cubicBezTo>
                  <a:cubicBezTo>
                    <a:pt x="994" y="649"/>
                    <a:pt x="998" y="655"/>
                    <a:pt x="999" y="661"/>
                  </a:cubicBezTo>
                  <a:cubicBezTo>
                    <a:pt x="1002" y="685"/>
                    <a:pt x="1015" y="697"/>
                    <a:pt x="1039" y="695"/>
                  </a:cubicBezTo>
                  <a:cubicBezTo>
                    <a:pt x="1056" y="694"/>
                    <a:pt x="1061" y="705"/>
                    <a:pt x="1059" y="718"/>
                  </a:cubicBezTo>
                  <a:cubicBezTo>
                    <a:pt x="1054" y="751"/>
                    <a:pt x="1064" y="777"/>
                    <a:pt x="1084" y="803"/>
                  </a:cubicBezTo>
                  <a:cubicBezTo>
                    <a:pt x="1094" y="817"/>
                    <a:pt x="1093" y="840"/>
                    <a:pt x="1113" y="860"/>
                  </a:cubicBezTo>
                  <a:cubicBezTo>
                    <a:pt x="1062" y="864"/>
                    <a:pt x="1017" y="867"/>
                    <a:pt x="973" y="871"/>
                  </a:cubicBezTo>
                  <a:cubicBezTo>
                    <a:pt x="909" y="876"/>
                    <a:pt x="845" y="881"/>
                    <a:pt x="782" y="886"/>
                  </a:cubicBezTo>
                  <a:cubicBezTo>
                    <a:pt x="734" y="891"/>
                    <a:pt x="741" y="898"/>
                    <a:pt x="743" y="929"/>
                  </a:cubicBezTo>
                  <a:cubicBezTo>
                    <a:pt x="744" y="965"/>
                    <a:pt x="744" y="1001"/>
                    <a:pt x="745" y="1037"/>
                  </a:cubicBezTo>
                  <a:cubicBezTo>
                    <a:pt x="745" y="1070"/>
                    <a:pt x="745" y="1070"/>
                    <a:pt x="714" y="1073"/>
                  </a:cubicBezTo>
                  <a:cubicBezTo>
                    <a:pt x="673" y="1077"/>
                    <a:pt x="632" y="1080"/>
                    <a:pt x="591" y="1085"/>
                  </a:cubicBezTo>
                  <a:cubicBezTo>
                    <a:pt x="562" y="1088"/>
                    <a:pt x="561" y="1090"/>
                    <a:pt x="562" y="1119"/>
                  </a:cubicBezTo>
                  <a:cubicBezTo>
                    <a:pt x="563" y="1160"/>
                    <a:pt x="563" y="1201"/>
                    <a:pt x="566" y="1242"/>
                  </a:cubicBezTo>
                  <a:cubicBezTo>
                    <a:pt x="568" y="1263"/>
                    <a:pt x="561" y="1271"/>
                    <a:pt x="541" y="1272"/>
                  </a:cubicBezTo>
                  <a:cubicBezTo>
                    <a:pt x="521" y="1272"/>
                    <a:pt x="501" y="1275"/>
                    <a:pt x="481" y="1276"/>
                  </a:cubicBezTo>
                  <a:cubicBezTo>
                    <a:pt x="473" y="1277"/>
                    <a:pt x="465" y="1279"/>
                    <a:pt x="459" y="1270"/>
                  </a:cubicBezTo>
                  <a:cubicBezTo>
                    <a:pt x="450" y="1257"/>
                    <a:pt x="437" y="1260"/>
                    <a:pt x="429" y="1269"/>
                  </a:cubicBezTo>
                  <a:cubicBezTo>
                    <a:pt x="419" y="1280"/>
                    <a:pt x="409" y="1280"/>
                    <a:pt x="397" y="1280"/>
                  </a:cubicBezTo>
                  <a:cubicBezTo>
                    <a:pt x="284" y="1286"/>
                    <a:pt x="171" y="1292"/>
                    <a:pt x="58" y="1298"/>
                  </a:cubicBezTo>
                  <a:cubicBezTo>
                    <a:pt x="31" y="1299"/>
                    <a:pt x="29" y="1299"/>
                    <a:pt x="29" y="1271"/>
                  </a:cubicBezTo>
                  <a:cubicBezTo>
                    <a:pt x="25" y="1184"/>
                    <a:pt x="23" y="1096"/>
                    <a:pt x="21" y="1008"/>
                  </a:cubicBezTo>
                  <a:cubicBezTo>
                    <a:pt x="19" y="900"/>
                    <a:pt x="17" y="791"/>
                    <a:pt x="13" y="683"/>
                  </a:cubicBezTo>
                  <a:cubicBezTo>
                    <a:pt x="6" y="480"/>
                    <a:pt x="2" y="277"/>
                    <a:pt x="0" y="74"/>
                  </a:cubicBezTo>
                  <a:cubicBezTo>
                    <a:pt x="0" y="40"/>
                    <a:pt x="0" y="39"/>
                    <a:pt x="33" y="37"/>
                  </a:cubicBezTo>
                  <a:cubicBezTo>
                    <a:pt x="111" y="32"/>
                    <a:pt x="190" y="29"/>
                    <a:pt x="268" y="24"/>
                  </a:cubicBezTo>
                  <a:cubicBezTo>
                    <a:pt x="385" y="18"/>
                    <a:pt x="501" y="10"/>
                    <a:pt x="618" y="4"/>
                  </a:cubicBezTo>
                  <a:cubicBezTo>
                    <a:pt x="663" y="2"/>
                    <a:pt x="708" y="2"/>
                    <a:pt x="753" y="0"/>
                  </a:cubicBezTo>
                  <a:cubicBezTo>
                    <a:pt x="760" y="0"/>
                    <a:pt x="768" y="0"/>
                    <a:pt x="769" y="9"/>
                  </a:cubicBezTo>
                  <a:cubicBezTo>
                    <a:pt x="769" y="31"/>
                    <a:pt x="780" y="55"/>
                    <a:pt x="762" y="77"/>
                  </a:cubicBezTo>
                  <a:cubicBezTo>
                    <a:pt x="755" y="85"/>
                    <a:pt x="748" y="95"/>
                    <a:pt x="746" y="104"/>
                  </a:cubicBezTo>
                  <a:cubicBezTo>
                    <a:pt x="741" y="137"/>
                    <a:pt x="715" y="152"/>
                    <a:pt x="693" y="168"/>
                  </a:cubicBezTo>
                  <a:cubicBezTo>
                    <a:pt x="658" y="193"/>
                    <a:pt x="646" y="220"/>
                    <a:pt x="657" y="260"/>
                  </a:cubicBezTo>
                  <a:cubicBezTo>
                    <a:pt x="657" y="261"/>
                    <a:pt x="659" y="262"/>
                    <a:pt x="659" y="263"/>
                  </a:cubicBezTo>
                  <a:cubicBezTo>
                    <a:pt x="655" y="301"/>
                    <a:pt x="665" y="329"/>
                    <a:pt x="707" y="339"/>
                  </a:cubicBezTo>
                  <a:cubicBezTo>
                    <a:pt x="711" y="340"/>
                    <a:pt x="716" y="349"/>
                    <a:pt x="718" y="355"/>
                  </a:cubicBezTo>
                  <a:cubicBezTo>
                    <a:pt x="722" y="370"/>
                    <a:pt x="731" y="379"/>
                    <a:pt x="746" y="385"/>
                  </a:cubicBezTo>
                  <a:cubicBezTo>
                    <a:pt x="771" y="396"/>
                    <a:pt x="788" y="413"/>
                    <a:pt x="782" y="444"/>
                  </a:cubicBezTo>
                  <a:cubicBezTo>
                    <a:pt x="779" y="460"/>
                    <a:pt x="785" y="473"/>
                    <a:pt x="799" y="482"/>
                  </a:cubicBezTo>
                  <a:cubicBezTo>
                    <a:pt x="807" y="488"/>
                    <a:pt x="812" y="495"/>
                    <a:pt x="818" y="503"/>
                  </a:cubicBezTo>
                  <a:cubicBezTo>
                    <a:pt x="831" y="522"/>
                    <a:pt x="850" y="531"/>
                    <a:pt x="873" y="528"/>
                  </a:cubicBezTo>
                  <a:cubicBezTo>
                    <a:pt x="911" y="524"/>
                    <a:pt x="944" y="530"/>
                    <a:pt x="966" y="566"/>
                  </a:cubicBezTo>
                  <a:cubicBezTo>
                    <a:pt x="969" y="570"/>
                    <a:pt x="979" y="570"/>
                    <a:pt x="984" y="580"/>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38" name="Freeform 17"/>
            <p:cNvSpPr>
              <a:spLocks/>
            </p:cNvSpPr>
            <p:nvPr/>
          </p:nvSpPr>
          <p:spPr bwMode="auto">
            <a:xfrm>
              <a:off x="-58396189" y="-11809413"/>
              <a:ext cx="3632200" cy="5595938"/>
            </a:xfrm>
            <a:custGeom>
              <a:avLst/>
              <a:gdLst>
                <a:gd name="T0" fmla="*/ 943 w 968"/>
                <a:gd name="T1" fmla="*/ 674 h 1492"/>
                <a:gd name="T2" fmla="*/ 877 w 968"/>
                <a:gd name="T3" fmla="*/ 764 h 1492"/>
                <a:gd name="T4" fmla="*/ 908 w 968"/>
                <a:gd name="T5" fmla="*/ 854 h 1492"/>
                <a:gd name="T6" fmla="*/ 927 w 968"/>
                <a:gd name="T7" fmla="*/ 930 h 1492"/>
                <a:gd name="T8" fmla="*/ 926 w 968"/>
                <a:gd name="T9" fmla="*/ 993 h 1492"/>
                <a:gd name="T10" fmla="*/ 957 w 968"/>
                <a:gd name="T11" fmla="*/ 1045 h 1492"/>
                <a:gd name="T12" fmla="*/ 854 w 968"/>
                <a:gd name="T13" fmla="*/ 1136 h 1492"/>
                <a:gd name="T14" fmla="*/ 718 w 968"/>
                <a:gd name="T15" fmla="*/ 1379 h 1492"/>
                <a:gd name="T16" fmla="*/ 679 w 968"/>
                <a:gd name="T17" fmla="*/ 1480 h 1492"/>
                <a:gd name="T18" fmla="*/ 37 w 968"/>
                <a:gd name="T19" fmla="*/ 1284 h 1492"/>
                <a:gd name="T20" fmla="*/ 2 w 968"/>
                <a:gd name="T21" fmla="*/ 1268 h 1492"/>
                <a:gd name="T22" fmla="*/ 91 w 968"/>
                <a:gd name="T23" fmla="*/ 1274 h 1492"/>
                <a:gd name="T24" fmla="*/ 146 w 968"/>
                <a:gd name="T25" fmla="*/ 1196 h 1492"/>
                <a:gd name="T26" fmla="*/ 211 w 968"/>
                <a:gd name="T27" fmla="*/ 1246 h 1492"/>
                <a:gd name="T28" fmla="*/ 304 w 968"/>
                <a:gd name="T29" fmla="*/ 1237 h 1492"/>
                <a:gd name="T30" fmla="*/ 488 w 968"/>
                <a:gd name="T31" fmla="*/ 1291 h 1492"/>
                <a:gd name="T32" fmla="*/ 508 w 968"/>
                <a:gd name="T33" fmla="*/ 1211 h 1492"/>
                <a:gd name="T34" fmla="*/ 464 w 968"/>
                <a:gd name="T35" fmla="*/ 1164 h 1492"/>
                <a:gd name="T36" fmla="*/ 440 w 968"/>
                <a:gd name="T37" fmla="*/ 1150 h 1492"/>
                <a:gd name="T38" fmla="*/ 475 w 968"/>
                <a:gd name="T39" fmla="*/ 1122 h 1492"/>
                <a:gd name="T40" fmla="*/ 477 w 968"/>
                <a:gd name="T41" fmla="*/ 1048 h 1492"/>
                <a:gd name="T42" fmla="*/ 419 w 968"/>
                <a:gd name="T43" fmla="*/ 1102 h 1492"/>
                <a:gd name="T44" fmla="*/ 372 w 968"/>
                <a:gd name="T45" fmla="*/ 1063 h 1492"/>
                <a:gd name="T46" fmla="*/ 363 w 968"/>
                <a:gd name="T47" fmla="*/ 1019 h 1492"/>
                <a:gd name="T48" fmla="*/ 332 w 968"/>
                <a:gd name="T49" fmla="*/ 1056 h 1492"/>
                <a:gd name="T50" fmla="*/ 290 w 968"/>
                <a:gd name="T51" fmla="*/ 1051 h 1492"/>
                <a:gd name="T52" fmla="*/ 269 w 968"/>
                <a:gd name="T53" fmla="*/ 1033 h 1492"/>
                <a:gd name="T54" fmla="*/ 159 w 968"/>
                <a:gd name="T55" fmla="*/ 1072 h 1492"/>
                <a:gd name="T56" fmla="*/ 14 w 968"/>
                <a:gd name="T57" fmla="*/ 1107 h 1492"/>
                <a:gd name="T58" fmla="*/ 36 w 968"/>
                <a:gd name="T59" fmla="*/ 143 h 1492"/>
                <a:gd name="T60" fmla="*/ 65 w 968"/>
                <a:gd name="T61" fmla="*/ 6 h 1492"/>
                <a:gd name="T62" fmla="*/ 622 w 968"/>
                <a:gd name="T63" fmla="*/ 0 h 1492"/>
                <a:gd name="T64" fmla="*/ 647 w 968"/>
                <a:gd name="T65" fmla="*/ 556 h 1492"/>
                <a:gd name="T66" fmla="*/ 968 w 968"/>
                <a:gd name="T67" fmla="*/ 610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68" h="1492">
                  <a:moveTo>
                    <a:pt x="968" y="610"/>
                  </a:moveTo>
                  <a:cubicBezTo>
                    <a:pt x="965" y="635"/>
                    <a:pt x="947" y="652"/>
                    <a:pt x="943" y="674"/>
                  </a:cubicBezTo>
                  <a:cubicBezTo>
                    <a:pt x="941" y="688"/>
                    <a:pt x="918" y="695"/>
                    <a:pt x="904" y="705"/>
                  </a:cubicBezTo>
                  <a:cubicBezTo>
                    <a:pt x="883" y="721"/>
                    <a:pt x="867" y="735"/>
                    <a:pt x="877" y="764"/>
                  </a:cubicBezTo>
                  <a:cubicBezTo>
                    <a:pt x="878" y="767"/>
                    <a:pt x="878" y="772"/>
                    <a:pt x="877" y="776"/>
                  </a:cubicBezTo>
                  <a:cubicBezTo>
                    <a:pt x="868" y="810"/>
                    <a:pt x="869" y="839"/>
                    <a:pt x="908" y="854"/>
                  </a:cubicBezTo>
                  <a:cubicBezTo>
                    <a:pt x="911" y="855"/>
                    <a:pt x="915" y="861"/>
                    <a:pt x="914" y="863"/>
                  </a:cubicBezTo>
                  <a:cubicBezTo>
                    <a:pt x="902" y="889"/>
                    <a:pt x="931" y="906"/>
                    <a:pt x="927" y="930"/>
                  </a:cubicBezTo>
                  <a:cubicBezTo>
                    <a:pt x="926" y="938"/>
                    <a:pt x="932" y="948"/>
                    <a:pt x="924" y="956"/>
                  </a:cubicBezTo>
                  <a:cubicBezTo>
                    <a:pt x="911" y="969"/>
                    <a:pt x="928" y="981"/>
                    <a:pt x="926" y="993"/>
                  </a:cubicBezTo>
                  <a:cubicBezTo>
                    <a:pt x="923" y="1012"/>
                    <a:pt x="938" y="1013"/>
                    <a:pt x="950" y="1019"/>
                  </a:cubicBezTo>
                  <a:cubicBezTo>
                    <a:pt x="962" y="1024"/>
                    <a:pt x="966" y="1029"/>
                    <a:pt x="957" y="1045"/>
                  </a:cubicBezTo>
                  <a:cubicBezTo>
                    <a:pt x="940" y="1075"/>
                    <a:pt x="909" y="1092"/>
                    <a:pt x="895" y="1124"/>
                  </a:cubicBezTo>
                  <a:cubicBezTo>
                    <a:pt x="888" y="1140"/>
                    <a:pt x="873" y="1143"/>
                    <a:pt x="854" y="1136"/>
                  </a:cubicBezTo>
                  <a:cubicBezTo>
                    <a:pt x="807" y="1117"/>
                    <a:pt x="761" y="1147"/>
                    <a:pt x="738" y="1191"/>
                  </a:cubicBezTo>
                  <a:cubicBezTo>
                    <a:pt x="707" y="1253"/>
                    <a:pt x="723" y="1316"/>
                    <a:pt x="718" y="1379"/>
                  </a:cubicBezTo>
                  <a:cubicBezTo>
                    <a:pt x="715" y="1414"/>
                    <a:pt x="717" y="1450"/>
                    <a:pt x="717" y="1485"/>
                  </a:cubicBezTo>
                  <a:cubicBezTo>
                    <a:pt x="700" y="1492"/>
                    <a:pt x="690" y="1485"/>
                    <a:pt x="679" y="1480"/>
                  </a:cubicBezTo>
                  <a:cubicBezTo>
                    <a:pt x="511" y="1407"/>
                    <a:pt x="335" y="1354"/>
                    <a:pt x="159" y="1304"/>
                  </a:cubicBezTo>
                  <a:cubicBezTo>
                    <a:pt x="120" y="1293"/>
                    <a:pt x="78" y="1290"/>
                    <a:pt x="37" y="1284"/>
                  </a:cubicBezTo>
                  <a:cubicBezTo>
                    <a:pt x="34" y="1283"/>
                    <a:pt x="29" y="1283"/>
                    <a:pt x="26" y="1283"/>
                  </a:cubicBezTo>
                  <a:cubicBezTo>
                    <a:pt x="16" y="1280"/>
                    <a:pt x="0" y="1283"/>
                    <a:pt x="2" y="1268"/>
                  </a:cubicBezTo>
                  <a:cubicBezTo>
                    <a:pt x="5" y="1251"/>
                    <a:pt x="19" y="1263"/>
                    <a:pt x="28" y="1264"/>
                  </a:cubicBezTo>
                  <a:cubicBezTo>
                    <a:pt x="49" y="1266"/>
                    <a:pt x="70" y="1271"/>
                    <a:pt x="91" y="1274"/>
                  </a:cubicBezTo>
                  <a:cubicBezTo>
                    <a:pt x="120" y="1279"/>
                    <a:pt x="123" y="1277"/>
                    <a:pt x="129" y="1249"/>
                  </a:cubicBezTo>
                  <a:cubicBezTo>
                    <a:pt x="133" y="1231"/>
                    <a:pt x="134" y="1211"/>
                    <a:pt x="146" y="1196"/>
                  </a:cubicBezTo>
                  <a:cubicBezTo>
                    <a:pt x="156" y="1197"/>
                    <a:pt x="156" y="1205"/>
                    <a:pt x="158" y="1212"/>
                  </a:cubicBezTo>
                  <a:cubicBezTo>
                    <a:pt x="165" y="1243"/>
                    <a:pt x="180" y="1251"/>
                    <a:pt x="211" y="1246"/>
                  </a:cubicBezTo>
                  <a:cubicBezTo>
                    <a:pt x="226" y="1243"/>
                    <a:pt x="239" y="1247"/>
                    <a:pt x="253" y="1254"/>
                  </a:cubicBezTo>
                  <a:cubicBezTo>
                    <a:pt x="276" y="1266"/>
                    <a:pt x="296" y="1260"/>
                    <a:pt x="304" y="1237"/>
                  </a:cubicBezTo>
                  <a:cubicBezTo>
                    <a:pt x="310" y="1216"/>
                    <a:pt x="314" y="1219"/>
                    <a:pt x="330" y="1230"/>
                  </a:cubicBezTo>
                  <a:cubicBezTo>
                    <a:pt x="376" y="1265"/>
                    <a:pt x="427" y="1292"/>
                    <a:pt x="488" y="1291"/>
                  </a:cubicBezTo>
                  <a:cubicBezTo>
                    <a:pt x="521" y="1290"/>
                    <a:pt x="536" y="1269"/>
                    <a:pt x="523" y="1238"/>
                  </a:cubicBezTo>
                  <a:cubicBezTo>
                    <a:pt x="519" y="1228"/>
                    <a:pt x="513" y="1220"/>
                    <a:pt x="508" y="1211"/>
                  </a:cubicBezTo>
                  <a:cubicBezTo>
                    <a:pt x="504" y="1206"/>
                    <a:pt x="496" y="1199"/>
                    <a:pt x="497" y="1195"/>
                  </a:cubicBezTo>
                  <a:cubicBezTo>
                    <a:pt x="506" y="1162"/>
                    <a:pt x="484" y="1164"/>
                    <a:pt x="464" y="1164"/>
                  </a:cubicBezTo>
                  <a:cubicBezTo>
                    <a:pt x="458" y="1164"/>
                    <a:pt x="453" y="1164"/>
                    <a:pt x="448" y="1163"/>
                  </a:cubicBezTo>
                  <a:cubicBezTo>
                    <a:pt x="442" y="1161"/>
                    <a:pt x="440" y="1156"/>
                    <a:pt x="440" y="1150"/>
                  </a:cubicBezTo>
                  <a:cubicBezTo>
                    <a:pt x="440" y="1145"/>
                    <a:pt x="440" y="1140"/>
                    <a:pt x="448" y="1140"/>
                  </a:cubicBezTo>
                  <a:cubicBezTo>
                    <a:pt x="461" y="1139"/>
                    <a:pt x="475" y="1135"/>
                    <a:pt x="475" y="1122"/>
                  </a:cubicBezTo>
                  <a:cubicBezTo>
                    <a:pt x="475" y="1099"/>
                    <a:pt x="489" y="1079"/>
                    <a:pt x="485" y="1056"/>
                  </a:cubicBezTo>
                  <a:cubicBezTo>
                    <a:pt x="484" y="1053"/>
                    <a:pt x="480" y="1049"/>
                    <a:pt x="477" y="1048"/>
                  </a:cubicBezTo>
                  <a:cubicBezTo>
                    <a:pt x="470" y="1047"/>
                    <a:pt x="462" y="1051"/>
                    <a:pt x="461" y="1057"/>
                  </a:cubicBezTo>
                  <a:cubicBezTo>
                    <a:pt x="457" y="1081"/>
                    <a:pt x="432" y="1086"/>
                    <a:pt x="419" y="1102"/>
                  </a:cubicBezTo>
                  <a:cubicBezTo>
                    <a:pt x="412" y="1113"/>
                    <a:pt x="394" y="1116"/>
                    <a:pt x="380" y="1109"/>
                  </a:cubicBezTo>
                  <a:cubicBezTo>
                    <a:pt x="367" y="1102"/>
                    <a:pt x="363" y="1078"/>
                    <a:pt x="372" y="1063"/>
                  </a:cubicBezTo>
                  <a:cubicBezTo>
                    <a:pt x="380" y="1052"/>
                    <a:pt x="378" y="1041"/>
                    <a:pt x="374" y="1029"/>
                  </a:cubicBezTo>
                  <a:cubicBezTo>
                    <a:pt x="373" y="1025"/>
                    <a:pt x="367" y="1020"/>
                    <a:pt x="363" y="1019"/>
                  </a:cubicBezTo>
                  <a:cubicBezTo>
                    <a:pt x="356" y="1017"/>
                    <a:pt x="352" y="1022"/>
                    <a:pt x="348" y="1028"/>
                  </a:cubicBezTo>
                  <a:cubicBezTo>
                    <a:pt x="344" y="1038"/>
                    <a:pt x="338" y="1047"/>
                    <a:pt x="332" y="1056"/>
                  </a:cubicBezTo>
                  <a:cubicBezTo>
                    <a:pt x="325" y="1067"/>
                    <a:pt x="314" y="1070"/>
                    <a:pt x="301" y="1069"/>
                  </a:cubicBezTo>
                  <a:cubicBezTo>
                    <a:pt x="291" y="1067"/>
                    <a:pt x="282" y="1064"/>
                    <a:pt x="290" y="1051"/>
                  </a:cubicBezTo>
                  <a:cubicBezTo>
                    <a:pt x="294" y="1043"/>
                    <a:pt x="297" y="1036"/>
                    <a:pt x="290" y="1029"/>
                  </a:cubicBezTo>
                  <a:cubicBezTo>
                    <a:pt x="282" y="1022"/>
                    <a:pt x="274" y="1028"/>
                    <a:pt x="269" y="1033"/>
                  </a:cubicBezTo>
                  <a:cubicBezTo>
                    <a:pt x="244" y="1057"/>
                    <a:pt x="207" y="1056"/>
                    <a:pt x="178" y="1072"/>
                  </a:cubicBezTo>
                  <a:cubicBezTo>
                    <a:pt x="173" y="1074"/>
                    <a:pt x="164" y="1075"/>
                    <a:pt x="159" y="1072"/>
                  </a:cubicBezTo>
                  <a:cubicBezTo>
                    <a:pt x="134" y="1059"/>
                    <a:pt x="113" y="1068"/>
                    <a:pt x="93" y="1084"/>
                  </a:cubicBezTo>
                  <a:cubicBezTo>
                    <a:pt x="70" y="1102"/>
                    <a:pt x="39" y="1092"/>
                    <a:pt x="14" y="1107"/>
                  </a:cubicBezTo>
                  <a:cubicBezTo>
                    <a:pt x="14" y="1045"/>
                    <a:pt x="12" y="986"/>
                    <a:pt x="14" y="926"/>
                  </a:cubicBezTo>
                  <a:cubicBezTo>
                    <a:pt x="23" y="665"/>
                    <a:pt x="23" y="404"/>
                    <a:pt x="36" y="143"/>
                  </a:cubicBezTo>
                  <a:cubicBezTo>
                    <a:pt x="37" y="106"/>
                    <a:pt x="44" y="69"/>
                    <a:pt x="38" y="32"/>
                  </a:cubicBezTo>
                  <a:cubicBezTo>
                    <a:pt x="34" y="9"/>
                    <a:pt x="46" y="6"/>
                    <a:pt x="65" y="6"/>
                  </a:cubicBezTo>
                  <a:cubicBezTo>
                    <a:pt x="158" y="6"/>
                    <a:pt x="251" y="5"/>
                    <a:pt x="344" y="4"/>
                  </a:cubicBezTo>
                  <a:cubicBezTo>
                    <a:pt x="437" y="3"/>
                    <a:pt x="530" y="1"/>
                    <a:pt x="622" y="0"/>
                  </a:cubicBezTo>
                  <a:cubicBezTo>
                    <a:pt x="659" y="0"/>
                    <a:pt x="659" y="0"/>
                    <a:pt x="659" y="37"/>
                  </a:cubicBezTo>
                  <a:cubicBezTo>
                    <a:pt x="655" y="210"/>
                    <a:pt x="651" y="383"/>
                    <a:pt x="647" y="556"/>
                  </a:cubicBezTo>
                  <a:cubicBezTo>
                    <a:pt x="645" y="611"/>
                    <a:pt x="645" y="611"/>
                    <a:pt x="700" y="610"/>
                  </a:cubicBezTo>
                  <a:cubicBezTo>
                    <a:pt x="788" y="610"/>
                    <a:pt x="876" y="610"/>
                    <a:pt x="968" y="610"/>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39" name="Freeform 18"/>
            <p:cNvSpPr>
              <a:spLocks/>
            </p:cNvSpPr>
            <p:nvPr/>
          </p:nvSpPr>
          <p:spPr bwMode="auto">
            <a:xfrm>
              <a:off x="-41887776" y="-6821488"/>
              <a:ext cx="4530725" cy="4899025"/>
            </a:xfrm>
            <a:custGeom>
              <a:avLst/>
              <a:gdLst>
                <a:gd name="T0" fmla="*/ 917 w 1208"/>
                <a:gd name="T1" fmla="*/ 0 h 1306"/>
                <a:gd name="T2" fmla="*/ 917 w 1208"/>
                <a:gd name="T3" fmla="*/ 62 h 1306"/>
                <a:gd name="T4" fmla="*/ 946 w 1208"/>
                <a:gd name="T5" fmla="*/ 90 h 1306"/>
                <a:gd name="T6" fmla="*/ 1069 w 1208"/>
                <a:gd name="T7" fmla="*/ 85 h 1306"/>
                <a:gd name="T8" fmla="*/ 1106 w 1208"/>
                <a:gd name="T9" fmla="*/ 118 h 1306"/>
                <a:gd name="T10" fmla="*/ 1105 w 1208"/>
                <a:gd name="T11" fmla="*/ 513 h 1306"/>
                <a:gd name="T12" fmla="*/ 1108 w 1208"/>
                <a:gd name="T13" fmla="*/ 751 h 1306"/>
                <a:gd name="T14" fmla="*/ 1105 w 1208"/>
                <a:gd name="T15" fmla="*/ 838 h 1306"/>
                <a:gd name="T16" fmla="*/ 1122 w 1208"/>
                <a:gd name="T17" fmla="*/ 864 h 1306"/>
                <a:gd name="T18" fmla="*/ 1139 w 1208"/>
                <a:gd name="T19" fmla="*/ 889 h 1306"/>
                <a:gd name="T20" fmla="*/ 1140 w 1208"/>
                <a:gd name="T21" fmla="*/ 973 h 1306"/>
                <a:gd name="T22" fmla="*/ 1166 w 1208"/>
                <a:gd name="T23" fmla="*/ 998 h 1306"/>
                <a:gd name="T24" fmla="*/ 1198 w 1208"/>
                <a:gd name="T25" fmla="*/ 999 h 1306"/>
                <a:gd name="T26" fmla="*/ 1203 w 1208"/>
                <a:gd name="T27" fmla="*/ 1041 h 1306"/>
                <a:gd name="T28" fmla="*/ 1182 w 1208"/>
                <a:gd name="T29" fmla="*/ 1106 h 1306"/>
                <a:gd name="T30" fmla="*/ 1155 w 1208"/>
                <a:gd name="T31" fmla="*/ 1170 h 1306"/>
                <a:gd name="T32" fmla="*/ 1147 w 1208"/>
                <a:gd name="T33" fmla="*/ 1236 h 1306"/>
                <a:gd name="T34" fmla="*/ 1123 w 1208"/>
                <a:gd name="T35" fmla="*/ 1298 h 1306"/>
                <a:gd name="T36" fmla="*/ 1107 w 1208"/>
                <a:gd name="T37" fmla="*/ 1305 h 1306"/>
                <a:gd name="T38" fmla="*/ 1041 w 1208"/>
                <a:gd name="T39" fmla="*/ 1293 h 1306"/>
                <a:gd name="T40" fmla="*/ 984 w 1208"/>
                <a:gd name="T41" fmla="*/ 1286 h 1306"/>
                <a:gd name="T42" fmla="*/ 917 w 1208"/>
                <a:gd name="T43" fmla="*/ 1254 h 1306"/>
                <a:gd name="T44" fmla="*/ 863 w 1208"/>
                <a:gd name="T45" fmla="*/ 1214 h 1306"/>
                <a:gd name="T46" fmla="*/ 775 w 1208"/>
                <a:gd name="T47" fmla="*/ 1134 h 1306"/>
                <a:gd name="T48" fmla="*/ 765 w 1208"/>
                <a:gd name="T49" fmla="*/ 1123 h 1306"/>
                <a:gd name="T50" fmla="*/ 748 w 1208"/>
                <a:gd name="T51" fmla="*/ 1094 h 1306"/>
                <a:gd name="T52" fmla="*/ 731 w 1208"/>
                <a:gd name="T53" fmla="*/ 1042 h 1306"/>
                <a:gd name="T54" fmla="*/ 675 w 1208"/>
                <a:gd name="T55" fmla="*/ 961 h 1306"/>
                <a:gd name="T56" fmla="*/ 649 w 1208"/>
                <a:gd name="T57" fmla="*/ 913 h 1306"/>
                <a:gd name="T58" fmla="*/ 593 w 1208"/>
                <a:gd name="T59" fmla="*/ 835 h 1306"/>
                <a:gd name="T60" fmla="*/ 569 w 1208"/>
                <a:gd name="T61" fmla="*/ 799 h 1306"/>
                <a:gd name="T62" fmla="*/ 545 w 1208"/>
                <a:gd name="T63" fmla="*/ 785 h 1306"/>
                <a:gd name="T64" fmla="*/ 491 w 1208"/>
                <a:gd name="T65" fmla="*/ 752 h 1306"/>
                <a:gd name="T66" fmla="*/ 480 w 1208"/>
                <a:gd name="T67" fmla="*/ 743 h 1306"/>
                <a:gd name="T68" fmla="*/ 438 w 1208"/>
                <a:gd name="T69" fmla="*/ 725 h 1306"/>
                <a:gd name="T70" fmla="*/ 418 w 1208"/>
                <a:gd name="T71" fmla="*/ 717 h 1306"/>
                <a:gd name="T72" fmla="*/ 376 w 1208"/>
                <a:gd name="T73" fmla="*/ 671 h 1306"/>
                <a:gd name="T74" fmla="*/ 371 w 1208"/>
                <a:gd name="T75" fmla="*/ 653 h 1306"/>
                <a:gd name="T76" fmla="*/ 351 w 1208"/>
                <a:gd name="T77" fmla="*/ 662 h 1306"/>
                <a:gd name="T78" fmla="*/ 303 w 1208"/>
                <a:gd name="T79" fmla="*/ 672 h 1306"/>
                <a:gd name="T80" fmla="*/ 242 w 1208"/>
                <a:gd name="T81" fmla="*/ 634 h 1306"/>
                <a:gd name="T82" fmla="*/ 221 w 1208"/>
                <a:gd name="T83" fmla="*/ 624 h 1306"/>
                <a:gd name="T84" fmla="*/ 147 w 1208"/>
                <a:gd name="T85" fmla="*/ 596 h 1306"/>
                <a:gd name="T86" fmla="*/ 125 w 1208"/>
                <a:gd name="T87" fmla="*/ 561 h 1306"/>
                <a:gd name="T88" fmla="*/ 107 w 1208"/>
                <a:gd name="T89" fmla="*/ 545 h 1306"/>
                <a:gd name="T90" fmla="*/ 82 w 1208"/>
                <a:gd name="T91" fmla="*/ 545 h 1306"/>
                <a:gd name="T92" fmla="*/ 5 w 1208"/>
                <a:gd name="T93" fmla="*/ 491 h 1306"/>
                <a:gd name="T94" fmla="*/ 1 w 1208"/>
                <a:gd name="T95" fmla="*/ 480 h 1306"/>
                <a:gd name="T96" fmla="*/ 12 w 1208"/>
                <a:gd name="T97" fmla="*/ 402 h 1306"/>
                <a:gd name="T98" fmla="*/ 47 w 1208"/>
                <a:gd name="T99" fmla="*/ 309 h 1306"/>
                <a:gd name="T100" fmla="*/ 87 w 1208"/>
                <a:gd name="T101" fmla="*/ 266 h 1306"/>
                <a:gd name="T102" fmla="*/ 104 w 1208"/>
                <a:gd name="T103" fmla="*/ 247 h 1306"/>
                <a:gd name="T104" fmla="*/ 116 w 1208"/>
                <a:gd name="T105" fmla="*/ 202 h 1306"/>
                <a:gd name="T106" fmla="*/ 213 w 1208"/>
                <a:gd name="T107" fmla="*/ 93 h 1306"/>
                <a:gd name="T108" fmla="*/ 281 w 1208"/>
                <a:gd name="T109" fmla="*/ 41 h 1306"/>
                <a:gd name="T110" fmla="*/ 311 w 1208"/>
                <a:gd name="T111" fmla="*/ 24 h 1306"/>
                <a:gd name="T112" fmla="*/ 378 w 1208"/>
                <a:gd name="T113" fmla="*/ 20 h 1306"/>
                <a:gd name="T114" fmla="*/ 917 w 1208"/>
                <a:gd name="T115" fmla="*/ 0 h 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8" h="1306">
                  <a:moveTo>
                    <a:pt x="917" y="0"/>
                  </a:moveTo>
                  <a:cubicBezTo>
                    <a:pt x="917" y="22"/>
                    <a:pt x="917" y="42"/>
                    <a:pt x="917" y="62"/>
                  </a:cubicBezTo>
                  <a:cubicBezTo>
                    <a:pt x="917" y="89"/>
                    <a:pt x="918" y="91"/>
                    <a:pt x="946" y="90"/>
                  </a:cubicBezTo>
                  <a:cubicBezTo>
                    <a:pt x="987" y="89"/>
                    <a:pt x="1028" y="87"/>
                    <a:pt x="1069" y="85"/>
                  </a:cubicBezTo>
                  <a:cubicBezTo>
                    <a:pt x="1104" y="83"/>
                    <a:pt x="1107" y="83"/>
                    <a:pt x="1106" y="118"/>
                  </a:cubicBezTo>
                  <a:cubicBezTo>
                    <a:pt x="1101" y="250"/>
                    <a:pt x="1109" y="382"/>
                    <a:pt x="1105" y="513"/>
                  </a:cubicBezTo>
                  <a:cubicBezTo>
                    <a:pt x="1103" y="593"/>
                    <a:pt x="1107" y="672"/>
                    <a:pt x="1108" y="751"/>
                  </a:cubicBezTo>
                  <a:cubicBezTo>
                    <a:pt x="1108" y="780"/>
                    <a:pt x="1108" y="809"/>
                    <a:pt x="1105" y="838"/>
                  </a:cubicBezTo>
                  <a:cubicBezTo>
                    <a:pt x="1104" y="853"/>
                    <a:pt x="1106" y="862"/>
                    <a:pt x="1122" y="864"/>
                  </a:cubicBezTo>
                  <a:cubicBezTo>
                    <a:pt x="1139" y="865"/>
                    <a:pt x="1139" y="877"/>
                    <a:pt x="1139" y="889"/>
                  </a:cubicBezTo>
                  <a:cubicBezTo>
                    <a:pt x="1139" y="917"/>
                    <a:pt x="1141" y="945"/>
                    <a:pt x="1140" y="973"/>
                  </a:cubicBezTo>
                  <a:cubicBezTo>
                    <a:pt x="1139" y="992"/>
                    <a:pt x="1147" y="1000"/>
                    <a:pt x="1166" y="998"/>
                  </a:cubicBezTo>
                  <a:cubicBezTo>
                    <a:pt x="1176" y="997"/>
                    <a:pt x="1187" y="994"/>
                    <a:pt x="1198" y="999"/>
                  </a:cubicBezTo>
                  <a:cubicBezTo>
                    <a:pt x="1200" y="1013"/>
                    <a:pt x="1200" y="1027"/>
                    <a:pt x="1203" y="1041"/>
                  </a:cubicBezTo>
                  <a:cubicBezTo>
                    <a:pt x="1208" y="1067"/>
                    <a:pt x="1200" y="1090"/>
                    <a:pt x="1182" y="1106"/>
                  </a:cubicBezTo>
                  <a:cubicBezTo>
                    <a:pt x="1162" y="1124"/>
                    <a:pt x="1156" y="1147"/>
                    <a:pt x="1155" y="1170"/>
                  </a:cubicBezTo>
                  <a:cubicBezTo>
                    <a:pt x="1154" y="1193"/>
                    <a:pt x="1147" y="1215"/>
                    <a:pt x="1147" y="1236"/>
                  </a:cubicBezTo>
                  <a:cubicBezTo>
                    <a:pt x="1147" y="1262"/>
                    <a:pt x="1127" y="1276"/>
                    <a:pt x="1123" y="1298"/>
                  </a:cubicBezTo>
                  <a:cubicBezTo>
                    <a:pt x="1121" y="1306"/>
                    <a:pt x="1113" y="1306"/>
                    <a:pt x="1107" y="1305"/>
                  </a:cubicBezTo>
                  <a:cubicBezTo>
                    <a:pt x="1085" y="1301"/>
                    <a:pt x="1062" y="1299"/>
                    <a:pt x="1041" y="1293"/>
                  </a:cubicBezTo>
                  <a:cubicBezTo>
                    <a:pt x="1022" y="1286"/>
                    <a:pt x="1004" y="1287"/>
                    <a:pt x="984" y="1286"/>
                  </a:cubicBezTo>
                  <a:cubicBezTo>
                    <a:pt x="961" y="1286"/>
                    <a:pt x="932" y="1280"/>
                    <a:pt x="917" y="1254"/>
                  </a:cubicBezTo>
                  <a:cubicBezTo>
                    <a:pt x="905" y="1232"/>
                    <a:pt x="889" y="1219"/>
                    <a:pt x="863" y="1214"/>
                  </a:cubicBezTo>
                  <a:cubicBezTo>
                    <a:pt x="820" y="1204"/>
                    <a:pt x="783" y="1184"/>
                    <a:pt x="775" y="1134"/>
                  </a:cubicBezTo>
                  <a:cubicBezTo>
                    <a:pt x="774" y="1130"/>
                    <a:pt x="769" y="1123"/>
                    <a:pt x="765" y="1123"/>
                  </a:cubicBezTo>
                  <a:cubicBezTo>
                    <a:pt x="746" y="1120"/>
                    <a:pt x="750" y="1106"/>
                    <a:pt x="748" y="1094"/>
                  </a:cubicBezTo>
                  <a:cubicBezTo>
                    <a:pt x="746" y="1076"/>
                    <a:pt x="752" y="1054"/>
                    <a:pt x="731" y="1042"/>
                  </a:cubicBezTo>
                  <a:cubicBezTo>
                    <a:pt x="735" y="998"/>
                    <a:pt x="702" y="983"/>
                    <a:pt x="675" y="961"/>
                  </a:cubicBezTo>
                  <a:cubicBezTo>
                    <a:pt x="663" y="951"/>
                    <a:pt x="654" y="932"/>
                    <a:pt x="649" y="913"/>
                  </a:cubicBezTo>
                  <a:cubicBezTo>
                    <a:pt x="642" y="880"/>
                    <a:pt x="619" y="856"/>
                    <a:pt x="593" y="835"/>
                  </a:cubicBezTo>
                  <a:cubicBezTo>
                    <a:pt x="581" y="826"/>
                    <a:pt x="565" y="821"/>
                    <a:pt x="569" y="799"/>
                  </a:cubicBezTo>
                  <a:cubicBezTo>
                    <a:pt x="571" y="787"/>
                    <a:pt x="556" y="785"/>
                    <a:pt x="545" y="785"/>
                  </a:cubicBezTo>
                  <a:cubicBezTo>
                    <a:pt x="519" y="787"/>
                    <a:pt x="498" y="781"/>
                    <a:pt x="491" y="752"/>
                  </a:cubicBezTo>
                  <a:cubicBezTo>
                    <a:pt x="490" y="746"/>
                    <a:pt x="483" y="742"/>
                    <a:pt x="480" y="743"/>
                  </a:cubicBezTo>
                  <a:cubicBezTo>
                    <a:pt x="458" y="754"/>
                    <a:pt x="449" y="737"/>
                    <a:pt x="438" y="725"/>
                  </a:cubicBezTo>
                  <a:cubicBezTo>
                    <a:pt x="433" y="719"/>
                    <a:pt x="428" y="716"/>
                    <a:pt x="418" y="717"/>
                  </a:cubicBezTo>
                  <a:cubicBezTo>
                    <a:pt x="392" y="718"/>
                    <a:pt x="375" y="699"/>
                    <a:pt x="376" y="671"/>
                  </a:cubicBezTo>
                  <a:cubicBezTo>
                    <a:pt x="376" y="665"/>
                    <a:pt x="377" y="657"/>
                    <a:pt x="371" y="653"/>
                  </a:cubicBezTo>
                  <a:cubicBezTo>
                    <a:pt x="362" y="649"/>
                    <a:pt x="354" y="655"/>
                    <a:pt x="351" y="662"/>
                  </a:cubicBezTo>
                  <a:cubicBezTo>
                    <a:pt x="338" y="684"/>
                    <a:pt x="323" y="678"/>
                    <a:pt x="303" y="672"/>
                  </a:cubicBezTo>
                  <a:cubicBezTo>
                    <a:pt x="278" y="665"/>
                    <a:pt x="256" y="657"/>
                    <a:pt x="242" y="634"/>
                  </a:cubicBezTo>
                  <a:cubicBezTo>
                    <a:pt x="237" y="626"/>
                    <a:pt x="229" y="627"/>
                    <a:pt x="221" y="624"/>
                  </a:cubicBezTo>
                  <a:cubicBezTo>
                    <a:pt x="196" y="615"/>
                    <a:pt x="172" y="607"/>
                    <a:pt x="147" y="596"/>
                  </a:cubicBezTo>
                  <a:cubicBezTo>
                    <a:pt x="132" y="590"/>
                    <a:pt x="118" y="582"/>
                    <a:pt x="125" y="561"/>
                  </a:cubicBezTo>
                  <a:cubicBezTo>
                    <a:pt x="129" y="547"/>
                    <a:pt x="121" y="540"/>
                    <a:pt x="107" y="545"/>
                  </a:cubicBezTo>
                  <a:cubicBezTo>
                    <a:pt x="98" y="549"/>
                    <a:pt x="90" y="551"/>
                    <a:pt x="82" y="545"/>
                  </a:cubicBezTo>
                  <a:cubicBezTo>
                    <a:pt x="56" y="527"/>
                    <a:pt x="30" y="509"/>
                    <a:pt x="5" y="491"/>
                  </a:cubicBezTo>
                  <a:cubicBezTo>
                    <a:pt x="2" y="489"/>
                    <a:pt x="0" y="483"/>
                    <a:pt x="1" y="480"/>
                  </a:cubicBezTo>
                  <a:cubicBezTo>
                    <a:pt x="8" y="455"/>
                    <a:pt x="1" y="428"/>
                    <a:pt x="12" y="402"/>
                  </a:cubicBezTo>
                  <a:cubicBezTo>
                    <a:pt x="25" y="372"/>
                    <a:pt x="39" y="342"/>
                    <a:pt x="47" y="309"/>
                  </a:cubicBezTo>
                  <a:cubicBezTo>
                    <a:pt x="52" y="289"/>
                    <a:pt x="53" y="262"/>
                    <a:pt x="87" y="266"/>
                  </a:cubicBezTo>
                  <a:cubicBezTo>
                    <a:pt x="99" y="268"/>
                    <a:pt x="101" y="256"/>
                    <a:pt x="104" y="247"/>
                  </a:cubicBezTo>
                  <a:cubicBezTo>
                    <a:pt x="109" y="232"/>
                    <a:pt x="115" y="217"/>
                    <a:pt x="116" y="202"/>
                  </a:cubicBezTo>
                  <a:cubicBezTo>
                    <a:pt x="120" y="139"/>
                    <a:pt x="162" y="113"/>
                    <a:pt x="213" y="93"/>
                  </a:cubicBezTo>
                  <a:cubicBezTo>
                    <a:pt x="240" y="83"/>
                    <a:pt x="272" y="77"/>
                    <a:pt x="281" y="41"/>
                  </a:cubicBezTo>
                  <a:cubicBezTo>
                    <a:pt x="284" y="30"/>
                    <a:pt x="298" y="24"/>
                    <a:pt x="311" y="24"/>
                  </a:cubicBezTo>
                  <a:cubicBezTo>
                    <a:pt x="333" y="23"/>
                    <a:pt x="356" y="21"/>
                    <a:pt x="378" y="20"/>
                  </a:cubicBezTo>
                  <a:cubicBezTo>
                    <a:pt x="556" y="13"/>
                    <a:pt x="734" y="7"/>
                    <a:pt x="917" y="0"/>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40" name="Freeform 19"/>
            <p:cNvSpPr>
              <a:spLocks/>
            </p:cNvSpPr>
            <p:nvPr/>
          </p:nvSpPr>
          <p:spPr bwMode="auto">
            <a:xfrm>
              <a:off x="-32510414" y="9444038"/>
              <a:ext cx="4173538" cy="4211638"/>
            </a:xfrm>
            <a:custGeom>
              <a:avLst/>
              <a:gdLst>
                <a:gd name="T0" fmla="*/ 210 w 1113"/>
                <a:gd name="T1" fmla="*/ 1123 h 1123"/>
                <a:gd name="T2" fmla="*/ 225 w 1113"/>
                <a:gd name="T3" fmla="*/ 1091 h 1123"/>
                <a:gd name="T4" fmla="*/ 249 w 1113"/>
                <a:gd name="T5" fmla="*/ 1078 h 1123"/>
                <a:gd name="T6" fmla="*/ 301 w 1113"/>
                <a:gd name="T7" fmla="*/ 1055 h 1123"/>
                <a:gd name="T8" fmla="*/ 277 w 1113"/>
                <a:gd name="T9" fmla="*/ 1031 h 1123"/>
                <a:gd name="T10" fmla="*/ 319 w 1113"/>
                <a:gd name="T11" fmla="*/ 1000 h 1123"/>
                <a:gd name="T12" fmla="*/ 372 w 1113"/>
                <a:gd name="T13" fmla="*/ 1027 h 1123"/>
                <a:gd name="T14" fmla="*/ 391 w 1113"/>
                <a:gd name="T15" fmla="*/ 1043 h 1123"/>
                <a:gd name="T16" fmla="*/ 403 w 1113"/>
                <a:gd name="T17" fmla="*/ 1023 h 1123"/>
                <a:gd name="T18" fmla="*/ 401 w 1113"/>
                <a:gd name="T19" fmla="*/ 1007 h 1123"/>
                <a:gd name="T20" fmla="*/ 350 w 1113"/>
                <a:gd name="T21" fmla="*/ 953 h 1123"/>
                <a:gd name="T22" fmla="*/ 363 w 1113"/>
                <a:gd name="T23" fmla="*/ 920 h 1123"/>
                <a:gd name="T24" fmla="*/ 428 w 1113"/>
                <a:gd name="T25" fmla="*/ 868 h 1123"/>
                <a:gd name="T26" fmla="*/ 473 w 1113"/>
                <a:gd name="T27" fmla="*/ 819 h 1123"/>
                <a:gd name="T28" fmla="*/ 479 w 1113"/>
                <a:gd name="T29" fmla="*/ 814 h 1123"/>
                <a:gd name="T30" fmla="*/ 495 w 1113"/>
                <a:gd name="T31" fmla="*/ 700 h 1123"/>
                <a:gd name="T32" fmla="*/ 486 w 1113"/>
                <a:gd name="T33" fmla="*/ 679 h 1123"/>
                <a:gd name="T34" fmla="*/ 475 w 1113"/>
                <a:gd name="T35" fmla="*/ 643 h 1123"/>
                <a:gd name="T36" fmla="*/ 467 w 1113"/>
                <a:gd name="T37" fmla="*/ 614 h 1123"/>
                <a:gd name="T38" fmla="*/ 463 w 1113"/>
                <a:gd name="T39" fmla="*/ 502 h 1123"/>
                <a:gd name="T40" fmla="*/ 462 w 1113"/>
                <a:gd name="T41" fmla="*/ 485 h 1123"/>
                <a:gd name="T42" fmla="*/ 430 w 1113"/>
                <a:gd name="T43" fmla="*/ 477 h 1123"/>
                <a:gd name="T44" fmla="*/ 352 w 1113"/>
                <a:gd name="T45" fmla="*/ 497 h 1123"/>
                <a:gd name="T46" fmla="*/ 337 w 1113"/>
                <a:gd name="T47" fmla="*/ 509 h 1123"/>
                <a:gd name="T48" fmla="*/ 316 w 1113"/>
                <a:gd name="T49" fmla="*/ 537 h 1123"/>
                <a:gd name="T50" fmla="*/ 300 w 1113"/>
                <a:gd name="T51" fmla="*/ 608 h 1123"/>
                <a:gd name="T52" fmla="*/ 305 w 1113"/>
                <a:gd name="T53" fmla="*/ 634 h 1123"/>
                <a:gd name="T54" fmla="*/ 320 w 1113"/>
                <a:gd name="T55" fmla="*/ 699 h 1123"/>
                <a:gd name="T56" fmla="*/ 328 w 1113"/>
                <a:gd name="T57" fmla="*/ 729 h 1123"/>
                <a:gd name="T58" fmla="*/ 301 w 1113"/>
                <a:gd name="T59" fmla="*/ 744 h 1123"/>
                <a:gd name="T60" fmla="*/ 250 w 1113"/>
                <a:gd name="T61" fmla="*/ 730 h 1123"/>
                <a:gd name="T62" fmla="*/ 214 w 1113"/>
                <a:gd name="T63" fmla="*/ 706 h 1123"/>
                <a:gd name="T64" fmla="*/ 220 w 1113"/>
                <a:gd name="T65" fmla="*/ 668 h 1123"/>
                <a:gd name="T66" fmla="*/ 229 w 1113"/>
                <a:gd name="T67" fmla="*/ 625 h 1123"/>
                <a:gd name="T68" fmla="*/ 233 w 1113"/>
                <a:gd name="T69" fmla="*/ 557 h 1123"/>
                <a:gd name="T70" fmla="*/ 221 w 1113"/>
                <a:gd name="T71" fmla="*/ 509 h 1123"/>
                <a:gd name="T72" fmla="*/ 167 w 1113"/>
                <a:gd name="T73" fmla="*/ 433 h 1123"/>
                <a:gd name="T74" fmla="*/ 113 w 1113"/>
                <a:gd name="T75" fmla="*/ 412 h 1123"/>
                <a:gd name="T76" fmla="*/ 62 w 1113"/>
                <a:gd name="T77" fmla="*/ 375 h 1123"/>
                <a:gd name="T78" fmla="*/ 41 w 1113"/>
                <a:gd name="T79" fmla="*/ 361 h 1123"/>
                <a:gd name="T80" fmla="*/ 7 w 1113"/>
                <a:gd name="T81" fmla="*/ 328 h 1123"/>
                <a:gd name="T82" fmla="*/ 5 w 1113"/>
                <a:gd name="T83" fmla="*/ 249 h 1123"/>
                <a:gd name="T84" fmla="*/ 1 w 1113"/>
                <a:gd name="T85" fmla="*/ 73 h 1123"/>
                <a:gd name="T86" fmla="*/ 23 w 1113"/>
                <a:gd name="T87" fmla="*/ 50 h 1123"/>
                <a:gd name="T88" fmla="*/ 425 w 1113"/>
                <a:gd name="T89" fmla="*/ 33 h 1123"/>
                <a:gd name="T90" fmla="*/ 727 w 1113"/>
                <a:gd name="T91" fmla="*/ 18 h 1123"/>
                <a:gd name="T92" fmla="*/ 1053 w 1113"/>
                <a:gd name="T93" fmla="*/ 2 h 1123"/>
                <a:gd name="T94" fmla="*/ 1088 w 1113"/>
                <a:gd name="T95" fmla="*/ 35 h 1123"/>
                <a:gd name="T96" fmla="*/ 1097 w 1113"/>
                <a:gd name="T97" fmla="*/ 488 h 1123"/>
                <a:gd name="T98" fmla="*/ 1104 w 1113"/>
                <a:gd name="T99" fmla="*/ 857 h 1123"/>
                <a:gd name="T100" fmla="*/ 1112 w 1113"/>
                <a:gd name="T101" fmla="*/ 1044 h 1123"/>
                <a:gd name="T102" fmla="*/ 1080 w 1113"/>
                <a:gd name="T103" fmla="*/ 1079 h 1123"/>
                <a:gd name="T104" fmla="*/ 853 w 1113"/>
                <a:gd name="T105" fmla="*/ 1090 h 1123"/>
                <a:gd name="T106" fmla="*/ 244 w 1113"/>
                <a:gd name="T107" fmla="*/ 1123 h 1123"/>
                <a:gd name="T108" fmla="*/ 210 w 1113"/>
                <a:gd name="T109" fmla="*/ 1123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13" h="1123">
                  <a:moveTo>
                    <a:pt x="210" y="1123"/>
                  </a:moveTo>
                  <a:cubicBezTo>
                    <a:pt x="214" y="1108"/>
                    <a:pt x="225" y="1103"/>
                    <a:pt x="225" y="1091"/>
                  </a:cubicBezTo>
                  <a:cubicBezTo>
                    <a:pt x="226" y="1075"/>
                    <a:pt x="234" y="1072"/>
                    <a:pt x="249" y="1078"/>
                  </a:cubicBezTo>
                  <a:cubicBezTo>
                    <a:pt x="264" y="1084"/>
                    <a:pt x="298" y="1069"/>
                    <a:pt x="301" y="1055"/>
                  </a:cubicBezTo>
                  <a:cubicBezTo>
                    <a:pt x="306" y="1037"/>
                    <a:pt x="285" y="1043"/>
                    <a:pt x="277" y="1031"/>
                  </a:cubicBezTo>
                  <a:cubicBezTo>
                    <a:pt x="288" y="1017"/>
                    <a:pt x="301" y="1006"/>
                    <a:pt x="319" y="1000"/>
                  </a:cubicBezTo>
                  <a:cubicBezTo>
                    <a:pt x="356" y="989"/>
                    <a:pt x="357" y="989"/>
                    <a:pt x="372" y="1027"/>
                  </a:cubicBezTo>
                  <a:cubicBezTo>
                    <a:pt x="375" y="1036"/>
                    <a:pt x="379" y="1045"/>
                    <a:pt x="391" y="1043"/>
                  </a:cubicBezTo>
                  <a:cubicBezTo>
                    <a:pt x="405" y="1042"/>
                    <a:pt x="403" y="1032"/>
                    <a:pt x="403" y="1023"/>
                  </a:cubicBezTo>
                  <a:cubicBezTo>
                    <a:pt x="402" y="1017"/>
                    <a:pt x="401" y="1012"/>
                    <a:pt x="401" y="1007"/>
                  </a:cubicBezTo>
                  <a:cubicBezTo>
                    <a:pt x="399" y="956"/>
                    <a:pt x="399" y="955"/>
                    <a:pt x="350" y="953"/>
                  </a:cubicBezTo>
                  <a:cubicBezTo>
                    <a:pt x="347" y="939"/>
                    <a:pt x="350" y="930"/>
                    <a:pt x="363" y="920"/>
                  </a:cubicBezTo>
                  <a:cubicBezTo>
                    <a:pt x="384" y="902"/>
                    <a:pt x="413" y="893"/>
                    <a:pt x="428" y="868"/>
                  </a:cubicBezTo>
                  <a:cubicBezTo>
                    <a:pt x="440" y="849"/>
                    <a:pt x="452" y="830"/>
                    <a:pt x="473" y="819"/>
                  </a:cubicBezTo>
                  <a:cubicBezTo>
                    <a:pt x="475" y="818"/>
                    <a:pt x="479" y="816"/>
                    <a:pt x="479" y="814"/>
                  </a:cubicBezTo>
                  <a:cubicBezTo>
                    <a:pt x="476" y="775"/>
                    <a:pt x="511" y="741"/>
                    <a:pt x="495" y="700"/>
                  </a:cubicBezTo>
                  <a:cubicBezTo>
                    <a:pt x="492" y="693"/>
                    <a:pt x="493" y="684"/>
                    <a:pt x="486" y="679"/>
                  </a:cubicBezTo>
                  <a:cubicBezTo>
                    <a:pt x="472" y="670"/>
                    <a:pt x="473" y="656"/>
                    <a:pt x="475" y="643"/>
                  </a:cubicBezTo>
                  <a:cubicBezTo>
                    <a:pt x="477" y="632"/>
                    <a:pt x="473" y="624"/>
                    <a:pt x="467" y="614"/>
                  </a:cubicBezTo>
                  <a:cubicBezTo>
                    <a:pt x="445" y="578"/>
                    <a:pt x="432" y="541"/>
                    <a:pt x="463" y="502"/>
                  </a:cubicBezTo>
                  <a:cubicBezTo>
                    <a:pt x="467" y="497"/>
                    <a:pt x="468" y="486"/>
                    <a:pt x="462" y="485"/>
                  </a:cubicBezTo>
                  <a:cubicBezTo>
                    <a:pt x="450" y="484"/>
                    <a:pt x="438" y="469"/>
                    <a:pt x="430" y="477"/>
                  </a:cubicBezTo>
                  <a:cubicBezTo>
                    <a:pt x="407" y="497"/>
                    <a:pt x="379" y="496"/>
                    <a:pt x="352" y="497"/>
                  </a:cubicBezTo>
                  <a:cubicBezTo>
                    <a:pt x="345" y="497"/>
                    <a:pt x="340" y="502"/>
                    <a:pt x="337" y="509"/>
                  </a:cubicBezTo>
                  <a:cubicBezTo>
                    <a:pt x="333" y="520"/>
                    <a:pt x="325" y="530"/>
                    <a:pt x="316" y="537"/>
                  </a:cubicBezTo>
                  <a:cubicBezTo>
                    <a:pt x="289" y="556"/>
                    <a:pt x="290" y="581"/>
                    <a:pt x="300" y="608"/>
                  </a:cubicBezTo>
                  <a:cubicBezTo>
                    <a:pt x="303" y="617"/>
                    <a:pt x="309" y="626"/>
                    <a:pt x="305" y="634"/>
                  </a:cubicBezTo>
                  <a:cubicBezTo>
                    <a:pt x="292" y="661"/>
                    <a:pt x="304" y="680"/>
                    <a:pt x="320" y="699"/>
                  </a:cubicBezTo>
                  <a:cubicBezTo>
                    <a:pt x="327" y="708"/>
                    <a:pt x="330" y="717"/>
                    <a:pt x="328" y="729"/>
                  </a:cubicBezTo>
                  <a:cubicBezTo>
                    <a:pt x="325" y="747"/>
                    <a:pt x="316" y="754"/>
                    <a:pt x="301" y="744"/>
                  </a:cubicBezTo>
                  <a:cubicBezTo>
                    <a:pt x="285" y="733"/>
                    <a:pt x="269" y="726"/>
                    <a:pt x="250" y="730"/>
                  </a:cubicBezTo>
                  <a:cubicBezTo>
                    <a:pt x="230" y="734"/>
                    <a:pt x="222" y="720"/>
                    <a:pt x="214" y="706"/>
                  </a:cubicBezTo>
                  <a:cubicBezTo>
                    <a:pt x="206" y="692"/>
                    <a:pt x="206" y="679"/>
                    <a:pt x="220" y="668"/>
                  </a:cubicBezTo>
                  <a:cubicBezTo>
                    <a:pt x="234" y="656"/>
                    <a:pt x="233" y="643"/>
                    <a:pt x="229" y="625"/>
                  </a:cubicBezTo>
                  <a:cubicBezTo>
                    <a:pt x="225" y="603"/>
                    <a:pt x="229" y="579"/>
                    <a:pt x="233" y="557"/>
                  </a:cubicBezTo>
                  <a:cubicBezTo>
                    <a:pt x="236" y="539"/>
                    <a:pt x="233" y="524"/>
                    <a:pt x="221" y="509"/>
                  </a:cubicBezTo>
                  <a:cubicBezTo>
                    <a:pt x="202" y="485"/>
                    <a:pt x="186" y="458"/>
                    <a:pt x="167" y="433"/>
                  </a:cubicBezTo>
                  <a:cubicBezTo>
                    <a:pt x="154" y="415"/>
                    <a:pt x="133" y="414"/>
                    <a:pt x="113" y="412"/>
                  </a:cubicBezTo>
                  <a:cubicBezTo>
                    <a:pt x="88" y="410"/>
                    <a:pt x="65" y="408"/>
                    <a:pt x="62" y="375"/>
                  </a:cubicBezTo>
                  <a:cubicBezTo>
                    <a:pt x="61" y="365"/>
                    <a:pt x="52" y="361"/>
                    <a:pt x="41" y="361"/>
                  </a:cubicBezTo>
                  <a:cubicBezTo>
                    <a:pt x="12" y="359"/>
                    <a:pt x="8" y="355"/>
                    <a:pt x="7" y="328"/>
                  </a:cubicBezTo>
                  <a:cubicBezTo>
                    <a:pt x="5" y="301"/>
                    <a:pt x="5" y="275"/>
                    <a:pt x="5" y="249"/>
                  </a:cubicBezTo>
                  <a:cubicBezTo>
                    <a:pt x="4" y="190"/>
                    <a:pt x="3" y="132"/>
                    <a:pt x="1" y="73"/>
                  </a:cubicBezTo>
                  <a:cubicBezTo>
                    <a:pt x="0" y="57"/>
                    <a:pt x="4" y="50"/>
                    <a:pt x="23" y="50"/>
                  </a:cubicBezTo>
                  <a:cubicBezTo>
                    <a:pt x="157" y="48"/>
                    <a:pt x="290" y="35"/>
                    <a:pt x="425" y="33"/>
                  </a:cubicBezTo>
                  <a:cubicBezTo>
                    <a:pt x="525" y="32"/>
                    <a:pt x="626" y="21"/>
                    <a:pt x="727" y="18"/>
                  </a:cubicBezTo>
                  <a:cubicBezTo>
                    <a:pt x="836" y="15"/>
                    <a:pt x="944" y="5"/>
                    <a:pt x="1053" y="2"/>
                  </a:cubicBezTo>
                  <a:cubicBezTo>
                    <a:pt x="1087" y="0"/>
                    <a:pt x="1087" y="0"/>
                    <a:pt x="1088" y="35"/>
                  </a:cubicBezTo>
                  <a:cubicBezTo>
                    <a:pt x="1091" y="186"/>
                    <a:pt x="1093" y="337"/>
                    <a:pt x="1097" y="488"/>
                  </a:cubicBezTo>
                  <a:cubicBezTo>
                    <a:pt x="1101" y="611"/>
                    <a:pt x="1100" y="734"/>
                    <a:pt x="1104" y="857"/>
                  </a:cubicBezTo>
                  <a:cubicBezTo>
                    <a:pt x="1105" y="919"/>
                    <a:pt x="1111" y="982"/>
                    <a:pt x="1112" y="1044"/>
                  </a:cubicBezTo>
                  <a:cubicBezTo>
                    <a:pt x="1113" y="1077"/>
                    <a:pt x="1112" y="1077"/>
                    <a:pt x="1080" y="1079"/>
                  </a:cubicBezTo>
                  <a:cubicBezTo>
                    <a:pt x="1005" y="1083"/>
                    <a:pt x="929" y="1086"/>
                    <a:pt x="853" y="1090"/>
                  </a:cubicBezTo>
                  <a:cubicBezTo>
                    <a:pt x="650" y="1101"/>
                    <a:pt x="447" y="1112"/>
                    <a:pt x="244" y="1123"/>
                  </a:cubicBezTo>
                  <a:cubicBezTo>
                    <a:pt x="233" y="1123"/>
                    <a:pt x="223" y="1123"/>
                    <a:pt x="210" y="1123"/>
                  </a:cubicBezTo>
                  <a:close/>
                </a:path>
              </a:pathLst>
            </a:custGeom>
            <a:solidFill>
              <a:srgbClr val="0070C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41" name="Freeform 20"/>
            <p:cNvSpPr>
              <a:spLocks/>
            </p:cNvSpPr>
            <p:nvPr/>
          </p:nvSpPr>
          <p:spPr bwMode="auto">
            <a:xfrm>
              <a:off x="-25703214" y="4357688"/>
              <a:ext cx="5507038" cy="3487738"/>
            </a:xfrm>
            <a:custGeom>
              <a:avLst/>
              <a:gdLst>
                <a:gd name="T0" fmla="*/ 1468 w 1468"/>
                <a:gd name="T1" fmla="*/ 835 h 930"/>
                <a:gd name="T2" fmla="*/ 1321 w 1468"/>
                <a:gd name="T3" fmla="*/ 845 h 930"/>
                <a:gd name="T4" fmla="*/ 856 w 1468"/>
                <a:gd name="T5" fmla="*/ 875 h 930"/>
                <a:gd name="T6" fmla="*/ 461 w 1468"/>
                <a:gd name="T7" fmla="*/ 901 h 930"/>
                <a:gd name="T8" fmla="*/ 79 w 1468"/>
                <a:gd name="T9" fmla="*/ 924 h 930"/>
                <a:gd name="T10" fmla="*/ 55 w 1468"/>
                <a:gd name="T11" fmla="*/ 925 h 930"/>
                <a:gd name="T12" fmla="*/ 22 w 1468"/>
                <a:gd name="T13" fmla="*/ 893 h 930"/>
                <a:gd name="T14" fmla="*/ 20 w 1468"/>
                <a:gd name="T15" fmla="*/ 865 h 930"/>
                <a:gd name="T16" fmla="*/ 16 w 1468"/>
                <a:gd name="T17" fmla="*/ 506 h 930"/>
                <a:gd name="T18" fmla="*/ 18 w 1468"/>
                <a:gd name="T19" fmla="*/ 475 h 930"/>
                <a:gd name="T20" fmla="*/ 12 w 1468"/>
                <a:gd name="T21" fmla="*/ 410 h 930"/>
                <a:gd name="T22" fmla="*/ 10 w 1468"/>
                <a:gd name="T23" fmla="*/ 391 h 930"/>
                <a:gd name="T24" fmla="*/ 2 w 1468"/>
                <a:gd name="T25" fmla="*/ 97 h 930"/>
                <a:gd name="T26" fmla="*/ 28 w 1468"/>
                <a:gd name="T27" fmla="*/ 29 h 930"/>
                <a:gd name="T28" fmla="*/ 49 w 1468"/>
                <a:gd name="T29" fmla="*/ 24 h 930"/>
                <a:gd name="T30" fmla="*/ 185 w 1468"/>
                <a:gd name="T31" fmla="*/ 15 h 930"/>
                <a:gd name="T32" fmla="*/ 404 w 1468"/>
                <a:gd name="T33" fmla="*/ 1 h 930"/>
                <a:gd name="T34" fmla="*/ 429 w 1468"/>
                <a:gd name="T35" fmla="*/ 23 h 930"/>
                <a:gd name="T36" fmla="*/ 418 w 1468"/>
                <a:gd name="T37" fmla="*/ 94 h 930"/>
                <a:gd name="T38" fmla="*/ 375 w 1468"/>
                <a:gd name="T39" fmla="*/ 135 h 930"/>
                <a:gd name="T40" fmla="*/ 354 w 1468"/>
                <a:gd name="T41" fmla="*/ 163 h 930"/>
                <a:gd name="T42" fmla="*/ 358 w 1468"/>
                <a:gd name="T43" fmla="*/ 283 h 930"/>
                <a:gd name="T44" fmla="*/ 389 w 1468"/>
                <a:gd name="T45" fmla="*/ 310 h 930"/>
                <a:gd name="T46" fmla="*/ 544 w 1468"/>
                <a:gd name="T47" fmla="*/ 299 h 930"/>
                <a:gd name="T48" fmla="*/ 584 w 1468"/>
                <a:gd name="T49" fmla="*/ 296 h 930"/>
                <a:gd name="T50" fmla="*/ 602 w 1468"/>
                <a:gd name="T51" fmla="*/ 311 h 930"/>
                <a:gd name="T52" fmla="*/ 602 w 1468"/>
                <a:gd name="T53" fmla="*/ 331 h 930"/>
                <a:gd name="T54" fmla="*/ 628 w 1468"/>
                <a:gd name="T55" fmla="*/ 356 h 930"/>
                <a:gd name="T56" fmla="*/ 732 w 1468"/>
                <a:gd name="T57" fmla="*/ 349 h 930"/>
                <a:gd name="T58" fmla="*/ 1217 w 1468"/>
                <a:gd name="T59" fmla="*/ 312 h 930"/>
                <a:gd name="T60" fmla="*/ 1272 w 1468"/>
                <a:gd name="T61" fmla="*/ 319 h 930"/>
                <a:gd name="T62" fmla="*/ 1310 w 1468"/>
                <a:gd name="T63" fmla="*/ 355 h 930"/>
                <a:gd name="T64" fmla="*/ 1318 w 1468"/>
                <a:gd name="T65" fmla="*/ 368 h 930"/>
                <a:gd name="T66" fmla="*/ 1329 w 1468"/>
                <a:gd name="T67" fmla="*/ 444 h 930"/>
                <a:gd name="T68" fmla="*/ 1339 w 1468"/>
                <a:gd name="T69" fmla="*/ 466 h 930"/>
                <a:gd name="T70" fmla="*/ 1391 w 1468"/>
                <a:gd name="T71" fmla="*/ 499 h 930"/>
                <a:gd name="T72" fmla="*/ 1411 w 1468"/>
                <a:gd name="T73" fmla="*/ 510 h 930"/>
                <a:gd name="T74" fmla="*/ 1434 w 1468"/>
                <a:gd name="T75" fmla="*/ 535 h 930"/>
                <a:gd name="T76" fmla="*/ 1445 w 1468"/>
                <a:gd name="T77" fmla="*/ 556 h 930"/>
                <a:gd name="T78" fmla="*/ 1437 w 1468"/>
                <a:gd name="T79" fmla="*/ 581 h 930"/>
                <a:gd name="T80" fmla="*/ 1411 w 1468"/>
                <a:gd name="T81" fmla="*/ 636 h 930"/>
                <a:gd name="T82" fmla="*/ 1431 w 1468"/>
                <a:gd name="T83" fmla="*/ 713 h 930"/>
                <a:gd name="T84" fmla="*/ 1468 w 1468"/>
                <a:gd name="T85" fmla="*/ 835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68" h="930">
                  <a:moveTo>
                    <a:pt x="1468" y="835"/>
                  </a:moveTo>
                  <a:cubicBezTo>
                    <a:pt x="1416" y="838"/>
                    <a:pt x="1369" y="842"/>
                    <a:pt x="1321" y="845"/>
                  </a:cubicBezTo>
                  <a:cubicBezTo>
                    <a:pt x="1166" y="855"/>
                    <a:pt x="1011" y="865"/>
                    <a:pt x="856" y="875"/>
                  </a:cubicBezTo>
                  <a:cubicBezTo>
                    <a:pt x="724" y="883"/>
                    <a:pt x="593" y="892"/>
                    <a:pt x="461" y="901"/>
                  </a:cubicBezTo>
                  <a:cubicBezTo>
                    <a:pt x="334" y="909"/>
                    <a:pt x="207" y="916"/>
                    <a:pt x="79" y="924"/>
                  </a:cubicBezTo>
                  <a:cubicBezTo>
                    <a:pt x="71" y="925"/>
                    <a:pt x="63" y="925"/>
                    <a:pt x="55" y="925"/>
                  </a:cubicBezTo>
                  <a:cubicBezTo>
                    <a:pt x="23" y="926"/>
                    <a:pt x="24" y="930"/>
                    <a:pt x="22" y="893"/>
                  </a:cubicBezTo>
                  <a:cubicBezTo>
                    <a:pt x="21" y="884"/>
                    <a:pt x="20" y="875"/>
                    <a:pt x="20" y="865"/>
                  </a:cubicBezTo>
                  <a:cubicBezTo>
                    <a:pt x="19" y="746"/>
                    <a:pt x="17" y="626"/>
                    <a:pt x="16" y="506"/>
                  </a:cubicBezTo>
                  <a:cubicBezTo>
                    <a:pt x="16" y="496"/>
                    <a:pt x="15" y="486"/>
                    <a:pt x="18" y="475"/>
                  </a:cubicBezTo>
                  <a:cubicBezTo>
                    <a:pt x="25" y="453"/>
                    <a:pt x="40" y="430"/>
                    <a:pt x="12" y="410"/>
                  </a:cubicBezTo>
                  <a:cubicBezTo>
                    <a:pt x="9" y="408"/>
                    <a:pt x="10" y="398"/>
                    <a:pt x="10" y="391"/>
                  </a:cubicBezTo>
                  <a:cubicBezTo>
                    <a:pt x="7" y="293"/>
                    <a:pt x="6" y="195"/>
                    <a:pt x="2" y="97"/>
                  </a:cubicBezTo>
                  <a:cubicBezTo>
                    <a:pt x="0" y="69"/>
                    <a:pt x="23" y="53"/>
                    <a:pt x="28" y="29"/>
                  </a:cubicBezTo>
                  <a:cubicBezTo>
                    <a:pt x="29" y="21"/>
                    <a:pt x="42" y="24"/>
                    <a:pt x="49" y="24"/>
                  </a:cubicBezTo>
                  <a:cubicBezTo>
                    <a:pt x="94" y="21"/>
                    <a:pt x="140" y="17"/>
                    <a:pt x="185" y="15"/>
                  </a:cubicBezTo>
                  <a:cubicBezTo>
                    <a:pt x="258" y="13"/>
                    <a:pt x="331" y="8"/>
                    <a:pt x="404" y="1"/>
                  </a:cubicBezTo>
                  <a:cubicBezTo>
                    <a:pt x="422" y="0"/>
                    <a:pt x="431" y="2"/>
                    <a:pt x="429" y="23"/>
                  </a:cubicBezTo>
                  <a:cubicBezTo>
                    <a:pt x="427" y="47"/>
                    <a:pt x="427" y="71"/>
                    <a:pt x="418" y="94"/>
                  </a:cubicBezTo>
                  <a:cubicBezTo>
                    <a:pt x="410" y="114"/>
                    <a:pt x="399" y="132"/>
                    <a:pt x="375" y="135"/>
                  </a:cubicBezTo>
                  <a:cubicBezTo>
                    <a:pt x="359" y="137"/>
                    <a:pt x="353" y="147"/>
                    <a:pt x="354" y="163"/>
                  </a:cubicBezTo>
                  <a:cubicBezTo>
                    <a:pt x="356" y="203"/>
                    <a:pt x="356" y="243"/>
                    <a:pt x="358" y="283"/>
                  </a:cubicBezTo>
                  <a:cubicBezTo>
                    <a:pt x="359" y="310"/>
                    <a:pt x="361" y="312"/>
                    <a:pt x="389" y="310"/>
                  </a:cubicBezTo>
                  <a:cubicBezTo>
                    <a:pt x="441" y="307"/>
                    <a:pt x="493" y="303"/>
                    <a:pt x="544" y="299"/>
                  </a:cubicBezTo>
                  <a:cubicBezTo>
                    <a:pt x="558" y="298"/>
                    <a:pt x="571" y="298"/>
                    <a:pt x="584" y="296"/>
                  </a:cubicBezTo>
                  <a:cubicBezTo>
                    <a:pt x="596" y="295"/>
                    <a:pt x="602" y="300"/>
                    <a:pt x="602" y="311"/>
                  </a:cubicBezTo>
                  <a:cubicBezTo>
                    <a:pt x="602" y="318"/>
                    <a:pt x="603" y="325"/>
                    <a:pt x="602" y="331"/>
                  </a:cubicBezTo>
                  <a:cubicBezTo>
                    <a:pt x="600" y="352"/>
                    <a:pt x="610" y="357"/>
                    <a:pt x="628" y="356"/>
                  </a:cubicBezTo>
                  <a:cubicBezTo>
                    <a:pt x="663" y="353"/>
                    <a:pt x="697" y="352"/>
                    <a:pt x="732" y="349"/>
                  </a:cubicBezTo>
                  <a:cubicBezTo>
                    <a:pt x="894" y="337"/>
                    <a:pt x="1055" y="325"/>
                    <a:pt x="1217" y="312"/>
                  </a:cubicBezTo>
                  <a:cubicBezTo>
                    <a:pt x="1236" y="311"/>
                    <a:pt x="1255" y="314"/>
                    <a:pt x="1272" y="319"/>
                  </a:cubicBezTo>
                  <a:cubicBezTo>
                    <a:pt x="1290" y="323"/>
                    <a:pt x="1313" y="326"/>
                    <a:pt x="1310" y="355"/>
                  </a:cubicBezTo>
                  <a:cubicBezTo>
                    <a:pt x="1310" y="359"/>
                    <a:pt x="1315" y="364"/>
                    <a:pt x="1318" y="368"/>
                  </a:cubicBezTo>
                  <a:cubicBezTo>
                    <a:pt x="1338" y="391"/>
                    <a:pt x="1346" y="416"/>
                    <a:pt x="1329" y="444"/>
                  </a:cubicBezTo>
                  <a:cubicBezTo>
                    <a:pt x="1323" y="455"/>
                    <a:pt x="1329" y="463"/>
                    <a:pt x="1339" y="466"/>
                  </a:cubicBezTo>
                  <a:cubicBezTo>
                    <a:pt x="1360" y="471"/>
                    <a:pt x="1375" y="486"/>
                    <a:pt x="1391" y="499"/>
                  </a:cubicBezTo>
                  <a:cubicBezTo>
                    <a:pt x="1398" y="505"/>
                    <a:pt x="1403" y="510"/>
                    <a:pt x="1411" y="510"/>
                  </a:cubicBezTo>
                  <a:cubicBezTo>
                    <a:pt x="1428" y="511"/>
                    <a:pt x="1435" y="518"/>
                    <a:pt x="1434" y="535"/>
                  </a:cubicBezTo>
                  <a:cubicBezTo>
                    <a:pt x="1434" y="542"/>
                    <a:pt x="1441" y="549"/>
                    <a:pt x="1445" y="556"/>
                  </a:cubicBezTo>
                  <a:cubicBezTo>
                    <a:pt x="1452" y="568"/>
                    <a:pt x="1450" y="575"/>
                    <a:pt x="1437" y="581"/>
                  </a:cubicBezTo>
                  <a:cubicBezTo>
                    <a:pt x="1414" y="592"/>
                    <a:pt x="1410" y="609"/>
                    <a:pt x="1411" y="636"/>
                  </a:cubicBezTo>
                  <a:cubicBezTo>
                    <a:pt x="1411" y="665"/>
                    <a:pt x="1410" y="691"/>
                    <a:pt x="1431" y="713"/>
                  </a:cubicBezTo>
                  <a:cubicBezTo>
                    <a:pt x="1422" y="758"/>
                    <a:pt x="1456" y="791"/>
                    <a:pt x="1468" y="835"/>
                  </a:cubicBezTo>
                  <a:close/>
                </a:path>
              </a:pathLst>
            </a:custGeom>
            <a:solidFill>
              <a:srgbClr val="0070C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42" name="Freeform 21"/>
            <p:cNvSpPr>
              <a:spLocks/>
            </p:cNvSpPr>
            <p:nvPr/>
          </p:nvSpPr>
          <p:spPr bwMode="auto">
            <a:xfrm>
              <a:off x="-64587439" y="-11836400"/>
              <a:ext cx="3570288" cy="4797425"/>
            </a:xfrm>
            <a:custGeom>
              <a:avLst/>
              <a:gdLst>
                <a:gd name="T0" fmla="*/ 905 w 952"/>
                <a:gd name="T1" fmla="*/ 1219 h 1279"/>
                <a:gd name="T2" fmla="*/ 483 w 952"/>
                <a:gd name="T3" fmla="*/ 1279 h 1279"/>
                <a:gd name="T4" fmla="*/ 508 w 952"/>
                <a:gd name="T5" fmla="*/ 1253 h 1279"/>
                <a:gd name="T6" fmla="*/ 622 w 952"/>
                <a:gd name="T7" fmla="*/ 1181 h 1279"/>
                <a:gd name="T8" fmla="*/ 657 w 952"/>
                <a:gd name="T9" fmla="*/ 1156 h 1279"/>
                <a:gd name="T10" fmla="*/ 684 w 952"/>
                <a:gd name="T11" fmla="*/ 1160 h 1279"/>
                <a:gd name="T12" fmla="*/ 766 w 952"/>
                <a:gd name="T13" fmla="*/ 1177 h 1279"/>
                <a:gd name="T14" fmla="*/ 777 w 952"/>
                <a:gd name="T15" fmla="*/ 1163 h 1279"/>
                <a:gd name="T16" fmla="*/ 768 w 952"/>
                <a:gd name="T17" fmla="*/ 1151 h 1279"/>
                <a:gd name="T18" fmla="*/ 749 w 952"/>
                <a:gd name="T19" fmla="*/ 1147 h 1279"/>
                <a:gd name="T20" fmla="*/ 696 w 952"/>
                <a:gd name="T21" fmla="*/ 1124 h 1279"/>
                <a:gd name="T22" fmla="*/ 675 w 952"/>
                <a:gd name="T23" fmla="*/ 1112 h 1279"/>
                <a:gd name="T24" fmla="*/ 543 w 952"/>
                <a:gd name="T25" fmla="*/ 1041 h 1279"/>
                <a:gd name="T26" fmla="*/ 531 w 952"/>
                <a:gd name="T27" fmla="*/ 1032 h 1279"/>
                <a:gd name="T28" fmla="*/ 560 w 952"/>
                <a:gd name="T29" fmla="*/ 997 h 1279"/>
                <a:gd name="T30" fmla="*/ 576 w 952"/>
                <a:gd name="T31" fmla="*/ 949 h 1279"/>
                <a:gd name="T32" fmla="*/ 583 w 952"/>
                <a:gd name="T33" fmla="*/ 897 h 1279"/>
                <a:gd name="T34" fmla="*/ 570 w 952"/>
                <a:gd name="T35" fmla="*/ 861 h 1279"/>
                <a:gd name="T36" fmla="*/ 537 w 952"/>
                <a:gd name="T37" fmla="*/ 830 h 1279"/>
                <a:gd name="T38" fmla="*/ 536 w 952"/>
                <a:gd name="T39" fmla="*/ 826 h 1279"/>
                <a:gd name="T40" fmla="*/ 500 w 952"/>
                <a:gd name="T41" fmla="*/ 809 h 1279"/>
                <a:gd name="T42" fmla="*/ 497 w 952"/>
                <a:gd name="T43" fmla="*/ 851 h 1279"/>
                <a:gd name="T44" fmla="*/ 516 w 952"/>
                <a:gd name="T45" fmla="*/ 881 h 1279"/>
                <a:gd name="T46" fmla="*/ 525 w 952"/>
                <a:gd name="T47" fmla="*/ 903 h 1279"/>
                <a:gd name="T48" fmla="*/ 506 w 952"/>
                <a:gd name="T49" fmla="*/ 932 h 1279"/>
                <a:gd name="T50" fmla="*/ 467 w 952"/>
                <a:gd name="T51" fmla="*/ 984 h 1279"/>
                <a:gd name="T52" fmla="*/ 424 w 952"/>
                <a:gd name="T53" fmla="*/ 1102 h 1279"/>
                <a:gd name="T54" fmla="*/ 387 w 952"/>
                <a:gd name="T55" fmla="*/ 1137 h 1279"/>
                <a:gd name="T56" fmla="*/ 379 w 952"/>
                <a:gd name="T57" fmla="*/ 1125 h 1279"/>
                <a:gd name="T58" fmla="*/ 383 w 952"/>
                <a:gd name="T59" fmla="*/ 1024 h 1279"/>
                <a:gd name="T60" fmla="*/ 373 w 952"/>
                <a:gd name="T61" fmla="*/ 979 h 1279"/>
                <a:gd name="T62" fmla="*/ 356 w 952"/>
                <a:gd name="T63" fmla="*/ 974 h 1279"/>
                <a:gd name="T64" fmla="*/ 326 w 952"/>
                <a:gd name="T65" fmla="*/ 966 h 1279"/>
                <a:gd name="T66" fmla="*/ 340 w 952"/>
                <a:gd name="T67" fmla="*/ 919 h 1279"/>
                <a:gd name="T68" fmla="*/ 323 w 952"/>
                <a:gd name="T69" fmla="*/ 902 h 1279"/>
                <a:gd name="T70" fmla="*/ 291 w 952"/>
                <a:gd name="T71" fmla="*/ 888 h 1279"/>
                <a:gd name="T72" fmla="*/ 223 w 952"/>
                <a:gd name="T73" fmla="*/ 853 h 1279"/>
                <a:gd name="T74" fmla="*/ 207 w 952"/>
                <a:gd name="T75" fmla="*/ 865 h 1279"/>
                <a:gd name="T76" fmla="*/ 209 w 952"/>
                <a:gd name="T77" fmla="*/ 922 h 1279"/>
                <a:gd name="T78" fmla="*/ 161 w 952"/>
                <a:gd name="T79" fmla="*/ 892 h 1279"/>
                <a:gd name="T80" fmla="*/ 112 w 952"/>
                <a:gd name="T81" fmla="*/ 813 h 1279"/>
                <a:gd name="T82" fmla="*/ 96 w 952"/>
                <a:gd name="T83" fmla="*/ 771 h 1279"/>
                <a:gd name="T84" fmla="*/ 79 w 952"/>
                <a:gd name="T85" fmla="*/ 603 h 1279"/>
                <a:gd name="T86" fmla="*/ 42 w 952"/>
                <a:gd name="T87" fmla="*/ 569 h 1279"/>
                <a:gd name="T88" fmla="*/ 9 w 952"/>
                <a:gd name="T89" fmla="*/ 515 h 1279"/>
                <a:gd name="T90" fmla="*/ 12 w 952"/>
                <a:gd name="T91" fmla="*/ 453 h 1279"/>
                <a:gd name="T92" fmla="*/ 23 w 952"/>
                <a:gd name="T93" fmla="*/ 418 h 1279"/>
                <a:gd name="T94" fmla="*/ 35 w 952"/>
                <a:gd name="T95" fmla="*/ 364 h 1279"/>
                <a:gd name="T96" fmla="*/ 7 w 952"/>
                <a:gd name="T97" fmla="*/ 293 h 1279"/>
                <a:gd name="T98" fmla="*/ 36 w 952"/>
                <a:gd name="T99" fmla="*/ 262 h 1279"/>
                <a:gd name="T100" fmla="*/ 65 w 952"/>
                <a:gd name="T101" fmla="*/ 168 h 1279"/>
                <a:gd name="T102" fmla="*/ 89 w 952"/>
                <a:gd name="T103" fmla="*/ 146 h 1279"/>
                <a:gd name="T104" fmla="*/ 140 w 952"/>
                <a:gd name="T105" fmla="*/ 104 h 1279"/>
                <a:gd name="T106" fmla="*/ 171 w 952"/>
                <a:gd name="T107" fmla="*/ 82 h 1279"/>
                <a:gd name="T108" fmla="*/ 239 w 952"/>
                <a:gd name="T109" fmla="*/ 41 h 1279"/>
                <a:gd name="T110" fmla="*/ 341 w 952"/>
                <a:gd name="T111" fmla="*/ 1 h 1279"/>
                <a:gd name="T112" fmla="*/ 923 w 952"/>
                <a:gd name="T113" fmla="*/ 5 h 1279"/>
                <a:gd name="T114" fmla="*/ 952 w 952"/>
                <a:gd name="T115" fmla="*/ 8 h 1279"/>
                <a:gd name="T116" fmla="*/ 905 w 952"/>
                <a:gd name="T117" fmla="*/ 1219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52" h="1279">
                  <a:moveTo>
                    <a:pt x="905" y="1219"/>
                  </a:moveTo>
                  <a:cubicBezTo>
                    <a:pt x="764" y="1247"/>
                    <a:pt x="622" y="1239"/>
                    <a:pt x="483" y="1279"/>
                  </a:cubicBezTo>
                  <a:cubicBezTo>
                    <a:pt x="487" y="1256"/>
                    <a:pt x="500" y="1257"/>
                    <a:pt x="508" y="1253"/>
                  </a:cubicBezTo>
                  <a:cubicBezTo>
                    <a:pt x="551" y="1236"/>
                    <a:pt x="590" y="1216"/>
                    <a:pt x="622" y="1181"/>
                  </a:cubicBezTo>
                  <a:cubicBezTo>
                    <a:pt x="631" y="1171"/>
                    <a:pt x="640" y="1159"/>
                    <a:pt x="657" y="1156"/>
                  </a:cubicBezTo>
                  <a:cubicBezTo>
                    <a:pt x="667" y="1155"/>
                    <a:pt x="675" y="1150"/>
                    <a:pt x="684" y="1160"/>
                  </a:cubicBezTo>
                  <a:cubicBezTo>
                    <a:pt x="707" y="1186"/>
                    <a:pt x="738" y="1171"/>
                    <a:pt x="766" y="1177"/>
                  </a:cubicBezTo>
                  <a:cubicBezTo>
                    <a:pt x="771" y="1178"/>
                    <a:pt x="777" y="1170"/>
                    <a:pt x="777" y="1163"/>
                  </a:cubicBezTo>
                  <a:cubicBezTo>
                    <a:pt x="777" y="1157"/>
                    <a:pt x="773" y="1153"/>
                    <a:pt x="768" y="1151"/>
                  </a:cubicBezTo>
                  <a:cubicBezTo>
                    <a:pt x="762" y="1149"/>
                    <a:pt x="755" y="1147"/>
                    <a:pt x="749" y="1147"/>
                  </a:cubicBezTo>
                  <a:cubicBezTo>
                    <a:pt x="728" y="1146"/>
                    <a:pt x="710" y="1140"/>
                    <a:pt x="696" y="1124"/>
                  </a:cubicBezTo>
                  <a:cubicBezTo>
                    <a:pt x="691" y="1118"/>
                    <a:pt x="683" y="1114"/>
                    <a:pt x="675" y="1112"/>
                  </a:cubicBezTo>
                  <a:cubicBezTo>
                    <a:pt x="624" y="1101"/>
                    <a:pt x="587" y="1065"/>
                    <a:pt x="543" y="1041"/>
                  </a:cubicBezTo>
                  <a:cubicBezTo>
                    <a:pt x="539" y="1039"/>
                    <a:pt x="537" y="1036"/>
                    <a:pt x="531" y="1032"/>
                  </a:cubicBezTo>
                  <a:cubicBezTo>
                    <a:pt x="543" y="1021"/>
                    <a:pt x="543" y="1006"/>
                    <a:pt x="560" y="997"/>
                  </a:cubicBezTo>
                  <a:cubicBezTo>
                    <a:pt x="571" y="992"/>
                    <a:pt x="578" y="965"/>
                    <a:pt x="576" y="949"/>
                  </a:cubicBezTo>
                  <a:cubicBezTo>
                    <a:pt x="574" y="930"/>
                    <a:pt x="575" y="913"/>
                    <a:pt x="583" y="897"/>
                  </a:cubicBezTo>
                  <a:cubicBezTo>
                    <a:pt x="590" y="880"/>
                    <a:pt x="586" y="865"/>
                    <a:pt x="570" y="861"/>
                  </a:cubicBezTo>
                  <a:cubicBezTo>
                    <a:pt x="552" y="856"/>
                    <a:pt x="544" y="844"/>
                    <a:pt x="537" y="830"/>
                  </a:cubicBezTo>
                  <a:cubicBezTo>
                    <a:pt x="536" y="829"/>
                    <a:pt x="537" y="827"/>
                    <a:pt x="536" y="826"/>
                  </a:cubicBezTo>
                  <a:cubicBezTo>
                    <a:pt x="528" y="812"/>
                    <a:pt x="516" y="805"/>
                    <a:pt x="500" y="809"/>
                  </a:cubicBezTo>
                  <a:cubicBezTo>
                    <a:pt x="491" y="811"/>
                    <a:pt x="489" y="838"/>
                    <a:pt x="497" y="851"/>
                  </a:cubicBezTo>
                  <a:cubicBezTo>
                    <a:pt x="503" y="861"/>
                    <a:pt x="514" y="868"/>
                    <a:pt x="516" y="881"/>
                  </a:cubicBezTo>
                  <a:cubicBezTo>
                    <a:pt x="517" y="889"/>
                    <a:pt x="534" y="891"/>
                    <a:pt x="525" y="903"/>
                  </a:cubicBezTo>
                  <a:cubicBezTo>
                    <a:pt x="519" y="913"/>
                    <a:pt x="519" y="929"/>
                    <a:pt x="506" y="932"/>
                  </a:cubicBezTo>
                  <a:cubicBezTo>
                    <a:pt x="478" y="939"/>
                    <a:pt x="474" y="959"/>
                    <a:pt x="467" y="984"/>
                  </a:cubicBezTo>
                  <a:cubicBezTo>
                    <a:pt x="456" y="1024"/>
                    <a:pt x="445" y="1065"/>
                    <a:pt x="424" y="1102"/>
                  </a:cubicBezTo>
                  <a:cubicBezTo>
                    <a:pt x="412" y="1124"/>
                    <a:pt x="414" y="1125"/>
                    <a:pt x="387" y="1137"/>
                  </a:cubicBezTo>
                  <a:cubicBezTo>
                    <a:pt x="380" y="1136"/>
                    <a:pt x="378" y="1130"/>
                    <a:pt x="379" y="1125"/>
                  </a:cubicBezTo>
                  <a:cubicBezTo>
                    <a:pt x="386" y="1092"/>
                    <a:pt x="370" y="1058"/>
                    <a:pt x="383" y="1024"/>
                  </a:cubicBezTo>
                  <a:cubicBezTo>
                    <a:pt x="389" y="1009"/>
                    <a:pt x="375" y="995"/>
                    <a:pt x="373" y="979"/>
                  </a:cubicBezTo>
                  <a:cubicBezTo>
                    <a:pt x="372" y="972"/>
                    <a:pt x="363" y="972"/>
                    <a:pt x="356" y="974"/>
                  </a:cubicBezTo>
                  <a:cubicBezTo>
                    <a:pt x="345" y="979"/>
                    <a:pt x="336" y="975"/>
                    <a:pt x="326" y="966"/>
                  </a:cubicBezTo>
                  <a:cubicBezTo>
                    <a:pt x="335" y="951"/>
                    <a:pt x="344" y="937"/>
                    <a:pt x="340" y="919"/>
                  </a:cubicBezTo>
                  <a:cubicBezTo>
                    <a:pt x="338" y="909"/>
                    <a:pt x="332" y="896"/>
                    <a:pt x="323" y="902"/>
                  </a:cubicBezTo>
                  <a:cubicBezTo>
                    <a:pt x="303" y="914"/>
                    <a:pt x="297" y="901"/>
                    <a:pt x="291" y="888"/>
                  </a:cubicBezTo>
                  <a:cubicBezTo>
                    <a:pt x="277" y="859"/>
                    <a:pt x="247" y="861"/>
                    <a:pt x="223" y="853"/>
                  </a:cubicBezTo>
                  <a:cubicBezTo>
                    <a:pt x="214" y="850"/>
                    <a:pt x="210" y="856"/>
                    <a:pt x="207" y="865"/>
                  </a:cubicBezTo>
                  <a:cubicBezTo>
                    <a:pt x="199" y="884"/>
                    <a:pt x="206" y="903"/>
                    <a:pt x="209" y="922"/>
                  </a:cubicBezTo>
                  <a:cubicBezTo>
                    <a:pt x="182" y="926"/>
                    <a:pt x="167" y="911"/>
                    <a:pt x="161" y="892"/>
                  </a:cubicBezTo>
                  <a:cubicBezTo>
                    <a:pt x="151" y="861"/>
                    <a:pt x="132" y="837"/>
                    <a:pt x="112" y="813"/>
                  </a:cubicBezTo>
                  <a:cubicBezTo>
                    <a:pt x="101" y="800"/>
                    <a:pt x="99" y="787"/>
                    <a:pt x="96" y="771"/>
                  </a:cubicBezTo>
                  <a:cubicBezTo>
                    <a:pt x="84" y="716"/>
                    <a:pt x="78" y="660"/>
                    <a:pt x="79" y="603"/>
                  </a:cubicBezTo>
                  <a:cubicBezTo>
                    <a:pt x="79" y="578"/>
                    <a:pt x="59" y="575"/>
                    <a:pt x="42" y="569"/>
                  </a:cubicBezTo>
                  <a:cubicBezTo>
                    <a:pt x="2" y="557"/>
                    <a:pt x="0" y="554"/>
                    <a:pt x="9" y="515"/>
                  </a:cubicBezTo>
                  <a:cubicBezTo>
                    <a:pt x="14" y="495"/>
                    <a:pt x="21" y="475"/>
                    <a:pt x="12" y="453"/>
                  </a:cubicBezTo>
                  <a:cubicBezTo>
                    <a:pt x="7" y="440"/>
                    <a:pt x="11" y="428"/>
                    <a:pt x="23" y="418"/>
                  </a:cubicBezTo>
                  <a:cubicBezTo>
                    <a:pt x="41" y="403"/>
                    <a:pt x="43" y="385"/>
                    <a:pt x="35" y="364"/>
                  </a:cubicBezTo>
                  <a:cubicBezTo>
                    <a:pt x="26" y="341"/>
                    <a:pt x="28" y="315"/>
                    <a:pt x="7" y="293"/>
                  </a:cubicBezTo>
                  <a:cubicBezTo>
                    <a:pt x="24" y="286"/>
                    <a:pt x="28" y="273"/>
                    <a:pt x="36" y="262"/>
                  </a:cubicBezTo>
                  <a:cubicBezTo>
                    <a:pt x="57" y="233"/>
                    <a:pt x="63" y="202"/>
                    <a:pt x="65" y="168"/>
                  </a:cubicBezTo>
                  <a:cubicBezTo>
                    <a:pt x="66" y="160"/>
                    <a:pt x="75" y="144"/>
                    <a:pt x="89" y="146"/>
                  </a:cubicBezTo>
                  <a:cubicBezTo>
                    <a:pt x="121" y="149"/>
                    <a:pt x="129" y="125"/>
                    <a:pt x="140" y="104"/>
                  </a:cubicBezTo>
                  <a:cubicBezTo>
                    <a:pt x="147" y="90"/>
                    <a:pt x="152" y="82"/>
                    <a:pt x="171" y="82"/>
                  </a:cubicBezTo>
                  <a:cubicBezTo>
                    <a:pt x="199" y="82"/>
                    <a:pt x="218" y="57"/>
                    <a:pt x="239" y="41"/>
                  </a:cubicBezTo>
                  <a:cubicBezTo>
                    <a:pt x="270" y="17"/>
                    <a:pt x="299" y="0"/>
                    <a:pt x="341" y="1"/>
                  </a:cubicBezTo>
                  <a:cubicBezTo>
                    <a:pt x="535" y="4"/>
                    <a:pt x="729" y="4"/>
                    <a:pt x="923" y="5"/>
                  </a:cubicBezTo>
                  <a:cubicBezTo>
                    <a:pt x="932" y="5"/>
                    <a:pt x="941" y="7"/>
                    <a:pt x="952" y="8"/>
                  </a:cubicBezTo>
                  <a:cubicBezTo>
                    <a:pt x="936" y="412"/>
                    <a:pt x="920" y="816"/>
                    <a:pt x="905" y="1219"/>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43" name="Freeform 22"/>
            <p:cNvSpPr>
              <a:spLocks/>
            </p:cNvSpPr>
            <p:nvPr/>
          </p:nvSpPr>
          <p:spPr bwMode="auto">
            <a:xfrm>
              <a:off x="-24712614" y="16479838"/>
              <a:ext cx="4805363" cy="3657600"/>
            </a:xfrm>
            <a:custGeom>
              <a:avLst/>
              <a:gdLst>
                <a:gd name="T0" fmla="*/ 0 w 1281"/>
                <a:gd name="T1" fmla="*/ 449 h 975"/>
                <a:gd name="T2" fmla="*/ 57 w 1281"/>
                <a:gd name="T3" fmla="*/ 441 h 975"/>
                <a:gd name="T4" fmla="*/ 363 w 1281"/>
                <a:gd name="T5" fmla="*/ 425 h 975"/>
                <a:gd name="T6" fmla="*/ 521 w 1281"/>
                <a:gd name="T7" fmla="*/ 414 h 975"/>
                <a:gd name="T8" fmla="*/ 555 w 1281"/>
                <a:gd name="T9" fmla="*/ 376 h 975"/>
                <a:gd name="T10" fmla="*/ 552 w 1281"/>
                <a:gd name="T11" fmla="*/ 252 h 975"/>
                <a:gd name="T12" fmla="*/ 572 w 1281"/>
                <a:gd name="T13" fmla="*/ 228 h 975"/>
                <a:gd name="T14" fmla="*/ 707 w 1281"/>
                <a:gd name="T15" fmla="*/ 215 h 975"/>
                <a:gd name="T16" fmla="*/ 735 w 1281"/>
                <a:gd name="T17" fmla="*/ 186 h 975"/>
                <a:gd name="T18" fmla="*/ 731 w 1281"/>
                <a:gd name="T19" fmla="*/ 59 h 975"/>
                <a:gd name="T20" fmla="*/ 758 w 1281"/>
                <a:gd name="T21" fmla="*/ 30 h 975"/>
                <a:gd name="T22" fmla="*/ 1103 w 1281"/>
                <a:gd name="T23" fmla="*/ 2 h 975"/>
                <a:gd name="T24" fmla="*/ 1163 w 1281"/>
                <a:gd name="T25" fmla="*/ 24 h 975"/>
                <a:gd name="T26" fmla="*/ 1205 w 1281"/>
                <a:gd name="T27" fmla="*/ 65 h 975"/>
                <a:gd name="T28" fmla="*/ 1233 w 1281"/>
                <a:gd name="T29" fmla="*/ 84 h 975"/>
                <a:gd name="T30" fmla="*/ 1279 w 1281"/>
                <a:gd name="T31" fmla="*/ 150 h 975"/>
                <a:gd name="T32" fmla="*/ 1259 w 1281"/>
                <a:gd name="T33" fmla="*/ 483 h 975"/>
                <a:gd name="T34" fmla="*/ 1223 w 1281"/>
                <a:gd name="T35" fmla="*/ 646 h 975"/>
                <a:gd name="T36" fmla="*/ 1162 w 1281"/>
                <a:gd name="T37" fmla="*/ 885 h 975"/>
                <a:gd name="T38" fmla="*/ 1133 w 1281"/>
                <a:gd name="T39" fmla="*/ 909 h 975"/>
                <a:gd name="T40" fmla="*/ 731 w 1281"/>
                <a:gd name="T41" fmla="*/ 934 h 975"/>
                <a:gd name="T42" fmla="*/ 310 w 1281"/>
                <a:gd name="T43" fmla="*/ 963 h 975"/>
                <a:gd name="T44" fmla="*/ 270 w 1281"/>
                <a:gd name="T45" fmla="*/ 965 h 975"/>
                <a:gd name="T46" fmla="*/ 250 w 1281"/>
                <a:gd name="T47" fmla="*/ 950 h 975"/>
                <a:gd name="T48" fmla="*/ 223 w 1281"/>
                <a:gd name="T49" fmla="*/ 935 h 975"/>
                <a:gd name="T50" fmla="*/ 188 w 1281"/>
                <a:gd name="T51" fmla="*/ 950 h 975"/>
                <a:gd name="T52" fmla="*/ 163 w 1281"/>
                <a:gd name="T53" fmla="*/ 969 h 975"/>
                <a:gd name="T54" fmla="*/ 32 w 1281"/>
                <a:gd name="T55" fmla="*/ 974 h 975"/>
                <a:gd name="T56" fmla="*/ 5 w 1281"/>
                <a:gd name="T57" fmla="*/ 947 h 975"/>
                <a:gd name="T58" fmla="*/ 6 w 1281"/>
                <a:gd name="T59" fmla="*/ 755 h 975"/>
                <a:gd name="T60" fmla="*/ 0 w 1281"/>
                <a:gd name="T61" fmla="*/ 572 h 975"/>
                <a:gd name="T62" fmla="*/ 0 w 1281"/>
                <a:gd name="T63" fmla="*/ 449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1" h="975">
                  <a:moveTo>
                    <a:pt x="0" y="449"/>
                  </a:moveTo>
                  <a:cubicBezTo>
                    <a:pt x="20" y="442"/>
                    <a:pt x="38" y="442"/>
                    <a:pt x="57" y="441"/>
                  </a:cubicBezTo>
                  <a:cubicBezTo>
                    <a:pt x="159" y="435"/>
                    <a:pt x="261" y="430"/>
                    <a:pt x="363" y="425"/>
                  </a:cubicBezTo>
                  <a:cubicBezTo>
                    <a:pt x="416" y="422"/>
                    <a:pt x="468" y="418"/>
                    <a:pt x="521" y="414"/>
                  </a:cubicBezTo>
                  <a:cubicBezTo>
                    <a:pt x="555" y="412"/>
                    <a:pt x="555" y="412"/>
                    <a:pt x="555" y="376"/>
                  </a:cubicBezTo>
                  <a:cubicBezTo>
                    <a:pt x="554" y="335"/>
                    <a:pt x="554" y="293"/>
                    <a:pt x="552" y="252"/>
                  </a:cubicBezTo>
                  <a:cubicBezTo>
                    <a:pt x="550" y="235"/>
                    <a:pt x="556" y="229"/>
                    <a:pt x="572" y="228"/>
                  </a:cubicBezTo>
                  <a:cubicBezTo>
                    <a:pt x="617" y="224"/>
                    <a:pt x="662" y="218"/>
                    <a:pt x="707" y="215"/>
                  </a:cubicBezTo>
                  <a:cubicBezTo>
                    <a:pt x="729" y="214"/>
                    <a:pt x="735" y="205"/>
                    <a:pt x="735" y="186"/>
                  </a:cubicBezTo>
                  <a:cubicBezTo>
                    <a:pt x="733" y="143"/>
                    <a:pt x="733" y="101"/>
                    <a:pt x="731" y="59"/>
                  </a:cubicBezTo>
                  <a:cubicBezTo>
                    <a:pt x="730" y="37"/>
                    <a:pt x="738" y="31"/>
                    <a:pt x="758" y="30"/>
                  </a:cubicBezTo>
                  <a:cubicBezTo>
                    <a:pt x="873" y="21"/>
                    <a:pt x="988" y="13"/>
                    <a:pt x="1103" y="2"/>
                  </a:cubicBezTo>
                  <a:cubicBezTo>
                    <a:pt x="1129" y="0"/>
                    <a:pt x="1144" y="14"/>
                    <a:pt x="1163" y="24"/>
                  </a:cubicBezTo>
                  <a:cubicBezTo>
                    <a:pt x="1181" y="34"/>
                    <a:pt x="1202" y="39"/>
                    <a:pt x="1205" y="65"/>
                  </a:cubicBezTo>
                  <a:cubicBezTo>
                    <a:pt x="1206" y="78"/>
                    <a:pt x="1221" y="81"/>
                    <a:pt x="1233" y="84"/>
                  </a:cubicBezTo>
                  <a:cubicBezTo>
                    <a:pt x="1268" y="95"/>
                    <a:pt x="1281" y="114"/>
                    <a:pt x="1279" y="150"/>
                  </a:cubicBezTo>
                  <a:cubicBezTo>
                    <a:pt x="1272" y="261"/>
                    <a:pt x="1266" y="372"/>
                    <a:pt x="1259" y="483"/>
                  </a:cubicBezTo>
                  <a:cubicBezTo>
                    <a:pt x="1255" y="539"/>
                    <a:pt x="1236" y="592"/>
                    <a:pt x="1223" y="646"/>
                  </a:cubicBezTo>
                  <a:cubicBezTo>
                    <a:pt x="1203" y="726"/>
                    <a:pt x="1181" y="805"/>
                    <a:pt x="1162" y="885"/>
                  </a:cubicBezTo>
                  <a:cubicBezTo>
                    <a:pt x="1158" y="903"/>
                    <a:pt x="1151" y="908"/>
                    <a:pt x="1133" y="909"/>
                  </a:cubicBezTo>
                  <a:cubicBezTo>
                    <a:pt x="999" y="917"/>
                    <a:pt x="865" y="925"/>
                    <a:pt x="731" y="934"/>
                  </a:cubicBezTo>
                  <a:cubicBezTo>
                    <a:pt x="591" y="943"/>
                    <a:pt x="450" y="953"/>
                    <a:pt x="310" y="963"/>
                  </a:cubicBezTo>
                  <a:cubicBezTo>
                    <a:pt x="297" y="964"/>
                    <a:pt x="283" y="964"/>
                    <a:pt x="270" y="965"/>
                  </a:cubicBezTo>
                  <a:cubicBezTo>
                    <a:pt x="259" y="966"/>
                    <a:pt x="250" y="966"/>
                    <a:pt x="250" y="950"/>
                  </a:cubicBezTo>
                  <a:cubicBezTo>
                    <a:pt x="250" y="932"/>
                    <a:pt x="234" y="933"/>
                    <a:pt x="223" y="935"/>
                  </a:cubicBezTo>
                  <a:cubicBezTo>
                    <a:pt x="210" y="936"/>
                    <a:pt x="189" y="928"/>
                    <a:pt x="188" y="950"/>
                  </a:cubicBezTo>
                  <a:cubicBezTo>
                    <a:pt x="186" y="968"/>
                    <a:pt x="175" y="969"/>
                    <a:pt x="163" y="969"/>
                  </a:cubicBezTo>
                  <a:cubicBezTo>
                    <a:pt x="120" y="971"/>
                    <a:pt x="76" y="972"/>
                    <a:pt x="32" y="974"/>
                  </a:cubicBezTo>
                  <a:cubicBezTo>
                    <a:pt x="12" y="975"/>
                    <a:pt x="4" y="968"/>
                    <a:pt x="5" y="947"/>
                  </a:cubicBezTo>
                  <a:cubicBezTo>
                    <a:pt x="6" y="883"/>
                    <a:pt x="6" y="819"/>
                    <a:pt x="6" y="755"/>
                  </a:cubicBezTo>
                  <a:cubicBezTo>
                    <a:pt x="5" y="694"/>
                    <a:pt x="2" y="633"/>
                    <a:pt x="0" y="572"/>
                  </a:cubicBezTo>
                  <a:cubicBezTo>
                    <a:pt x="0" y="531"/>
                    <a:pt x="0" y="490"/>
                    <a:pt x="0" y="449"/>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44" name="Freeform 23"/>
            <p:cNvSpPr>
              <a:spLocks/>
            </p:cNvSpPr>
            <p:nvPr/>
          </p:nvSpPr>
          <p:spPr bwMode="auto">
            <a:xfrm>
              <a:off x="-32785051" y="-4303713"/>
              <a:ext cx="4171950" cy="3933825"/>
            </a:xfrm>
            <a:custGeom>
              <a:avLst/>
              <a:gdLst>
                <a:gd name="T0" fmla="*/ 19 w 1112"/>
                <a:gd name="T1" fmla="*/ 851 h 1049"/>
                <a:gd name="T2" fmla="*/ 13 w 1112"/>
                <a:gd name="T3" fmla="*/ 787 h 1049"/>
                <a:gd name="T4" fmla="*/ 9 w 1112"/>
                <a:gd name="T5" fmla="*/ 545 h 1049"/>
                <a:gd name="T6" fmla="*/ 3 w 1112"/>
                <a:gd name="T7" fmla="*/ 287 h 1049"/>
                <a:gd name="T8" fmla="*/ 22 w 1112"/>
                <a:gd name="T9" fmla="*/ 260 h 1049"/>
                <a:gd name="T10" fmla="*/ 48 w 1112"/>
                <a:gd name="T11" fmla="*/ 238 h 1049"/>
                <a:gd name="T12" fmla="*/ 91 w 1112"/>
                <a:gd name="T13" fmla="*/ 197 h 1049"/>
                <a:gd name="T14" fmla="*/ 123 w 1112"/>
                <a:gd name="T15" fmla="*/ 143 h 1049"/>
                <a:gd name="T16" fmla="*/ 133 w 1112"/>
                <a:gd name="T17" fmla="*/ 119 h 1049"/>
                <a:gd name="T18" fmla="*/ 148 w 1112"/>
                <a:gd name="T19" fmla="*/ 92 h 1049"/>
                <a:gd name="T20" fmla="*/ 193 w 1112"/>
                <a:gd name="T21" fmla="*/ 44 h 1049"/>
                <a:gd name="T22" fmla="*/ 225 w 1112"/>
                <a:gd name="T23" fmla="*/ 24 h 1049"/>
                <a:gd name="T24" fmla="*/ 267 w 1112"/>
                <a:gd name="T25" fmla="*/ 5 h 1049"/>
                <a:gd name="T26" fmla="*/ 302 w 1112"/>
                <a:gd name="T27" fmla="*/ 13 h 1049"/>
                <a:gd name="T28" fmla="*/ 386 w 1112"/>
                <a:gd name="T29" fmla="*/ 28 h 1049"/>
                <a:gd name="T30" fmla="*/ 448 w 1112"/>
                <a:gd name="T31" fmla="*/ 69 h 1049"/>
                <a:gd name="T32" fmla="*/ 533 w 1112"/>
                <a:gd name="T33" fmla="*/ 123 h 1049"/>
                <a:gd name="T34" fmla="*/ 602 w 1112"/>
                <a:gd name="T35" fmla="*/ 141 h 1049"/>
                <a:gd name="T36" fmla="*/ 671 w 1112"/>
                <a:gd name="T37" fmla="*/ 180 h 1049"/>
                <a:gd name="T38" fmla="*/ 713 w 1112"/>
                <a:gd name="T39" fmla="*/ 182 h 1049"/>
                <a:gd name="T40" fmla="*/ 782 w 1112"/>
                <a:gd name="T41" fmla="*/ 177 h 1049"/>
                <a:gd name="T42" fmla="*/ 833 w 1112"/>
                <a:gd name="T43" fmla="*/ 179 h 1049"/>
                <a:gd name="T44" fmla="*/ 936 w 1112"/>
                <a:gd name="T45" fmla="*/ 195 h 1049"/>
                <a:gd name="T46" fmla="*/ 961 w 1112"/>
                <a:gd name="T47" fmla="*/ 227 h 1049"/>
                <a:gd name="T48" fmla="*/ 1028 w 1112"/>
                <a:gd name="T49" fmla="*/ 301 h 1049"/>
                <a:gd name="T50" fmla="*/ 1036 w 1112"/>
                <a:gd name="T51" fmla="*/ 323 h 1049"/>
                <a:gd name="T52" fmla="*/ 1044 w 1112"/>
                <a:gd name="T53" fmla="*/ 339 h 1049"/>
                <a:gd name="T54" fmla="*/ 1096 w 1112"/>
                <a:gd name="T55" fmla="*/ 401 h 1049"/>
                <a:gd name="T56" fmla="*/ 1094 w 1112"/>
                <a:gd name="T57" fmla="*/ 578 h 1049"/>
                <a:gd name="T58" fmla="*/ 1105 w 1112"/>
                <a:gd name="T59" fmla="*/ 960 h 1049"/>
                <a:gd name="T60" fmla="*/ 1101 w 1112"/>
                <a:gd name="T61" fmla="*/ 994 h 1049"/>
                <a:gd name="T62" fmla="*/ 1055 w 1112"/>
                <a:gd name="T63" fmla="*/ 1017 h 1049"/>
                <a:gd name="T64" fmla="*/ 1044 w 1112"/>
                <a:gd name="T65" fmla="*/ 1009 h 1049"/>
                <a:gd name="T66" fmla="*/ 1016 w 1112"/>
                <a:gd name="T67" fmla="*/ 1006 h 1049"/>
                <a:gd name="T68" fmla="*/ 913 w 1112"/>
                <a:gd name="T69" fmla="*/ 1035 h 1049"/>
                <a:gd name="T70" fmla="*/ 867 w 1112"/>
                <a:gd name="T71" fmla="*/ 1044 h 1049"/>
                <a:gd name="T72" fmla="*/ 841 w 1112"/>
                <a:gd name="T73" fmla="*/ 1028 h 1049"/>
                <a:gd name="T74" fmla="*/ 854 w 1112"/>
                <a:gd name="T75" fmla="*/ 995 h 1049"/>
                <a:gd name="T76" fmla="*/ 867 w 1112"/>
                <a:gd name="T77" fmla="*/ 960 h 1049"/>
                <a:gd name="T78" fmla="*/ 840 w 1112"/>
                <a:gd name="T79" fmla="*/ 927 h 1049"/>
                <a:gd name="T80" fmla="*/ 814 w 1112"/>
                <a:gd name="T81" fmla="*/ 919 h 1049"/>
                <a:gd name="T82" fmla="*/ 516 w 1112"/>
                <a:gd name="T83" fmla="*/ 933 h 1049"/>
                <a:gd name="T84" fmla="*/ 341 w 1112"/>
                <a:gd name="T85" fmla="*/ 938 h 1049"/>
                <a:gd name="T86" fmla="*/ 289 w 1112"/>
                <a:gd name="T87" fmla="*/ 952 h 1049"/>
                <a:gd name="T88" fmla="*/ 212 w 1112"/>
                <a:gd name="T89" fmla="*/ 958 h 1049"/>
                <a:gd name="T90" fmla="*/ 202 w 1112"/>
                <a:gd name="T91" fmla="*/ 938 h 1049"/>
                <a:gd name="T92" fmla="*/ 201 w 1112"/>
                <a:gd name="T93" fmla="*/ 870 h 1049"/>
                <a:gd name="T94" fmla="*/ 172 w 1112"/>
                <a:gd name="T95" fmla="*/ 841 h 1049"/>
                <a:gd name="T96" fmla="*/ 61 w 1112"/>
                <a:gd name="T97" fmla="*/ 848 h 1049"/>
                <a:gd name="T98" fmla="*/ 19 w 1112"/>
                <a:gd name="T99" fmla="*/ 85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12" h="1049">
                  <a:moveTo>
                    <a:pt x="19" y="851"/>
                  </a:moveTo>
                  <a:cubicBezTo>
                    <a:pt x="13" y="827"/>
                    <a:pt x="12" y="807"/>
                    <a:pt x="13" y="787"/>
                  </a:cubicBezTo>
                  <a:cubicBezTo>
                    <a:pt x="16" y="706"/>
                    <a:pt x="11" y="626"/>
                    <a:pt x="9" y="545"/>
                  </a:cubicBezTo>
                  <a:cubicBezTo>
                    <a:pt x="7" y="459"/>
                    <a:pt x="5" y="373"/>
                    <a:pt x="3" y="287"/>
                  </a:cubicBezTo>
                  <a:cubicBezTo>
                    <a:pt x="3" y="274"/>
                    <a:pt x="0" y="261"/>
                    <a:pt x="22" y="260"/>
                  </a:cubicBezTo>
                  <a:cubicBezTo>
                    <a:pt x="33" y="260"/>
                    <a:pt x="46" y="250"/>
                    <a:pt x="48" y="238"/>
                  </a:cubicBezTo>
                  <a:cubicBezTo>
                    <a:pt x="53" y="213"/>
                    <a:pt x="71" y="206"/>
                    <a:pt x="91" y="197"/>
                  </a:cubicBezTo>
                  <a:cubicBezTo>
                    <a:pt x="113" y="187"/>
                    <a:pt x="134" y="174"/>
                    <a:pt x="123" y="143"/>
                  </a:cubicBezTo>
                  <a:cubicBezTo>
                    <a:pt x="120" y="133"/>
                    <a:pt x="125" y="125"/>
                    <a:pt x="133" y="119"/>
                  </a:cubicBezTo>
                  <a:cubicBezTo>
                    <a:pt x="142" y="112"/>
                    <a:pt x="148" y="103"/>
                    <a:pt x="148" y="92"/>
                  </a:cubicBezTo>
                  <a:cubicBezTo>
                    <a:pt x="150" y="63"/>
                    <a:pt x="167" y="49"/>
                    <a:pt x="193" y="44"/>
                  </a:cubicBezTo>
                  <a:cubicBezTo>
                    <a:pt x="207" y="41"/>
                    <a:pt x="221" y="35"/>
                    <a:pt x="225" y="24"/>
                  </a:cubicBezTo>
                  <a:cubicBezTo>
                    <a:pt x="233" y="0"/>
                    <a:pt x="249" y="2"/>
                    <a:pt x="267" y="5"/>
                  </a:cubicBezTo>
                  <a:cubicBezTo>
                    <a:pt x="279" y="7"/>
                    <a:pt x="292" y="7"/>
                    <a:pt x="302" y="13"/>
                  </a:cubicBezTo>
                  <a:cubicBezTo>
                    <a:pt x="328" y="28"/>
                    <a:pt x="357" y="26"/>
                    <a:pt x="386" y="28"/>
                  </a:cubicBezTo>
                  <a:cubicBezTo>
                    <a:pt x="409" y="30"/>
                    <a:pt x="437" y="36"/>
                    <a:pt x="448" y="69"/>
                  </a:cubicBezTo>
                  <a:cubicBezTo>
                    <a:pt x="465" y="116"/>
                    <a:pt x="483" y="125"/>
                    <a:pt x="533" y="123"/>
                  </a:cubicBezTo>
                  <a:cubicBezTo>
                    <a:pt x="558" y="122"/>
                    <a:pt x="581" y="123"/>
                    <a:pt x="602" y="141"/>
                  </a:cubicBezTo>
                  <a:cubicBezTo>
                    <a:pt x="623" y="157"/>
                    <a:pt x="650" y="164"/>
                    <a:pt x="671" y="180"/>
                  </a:cubicBezTo>
                  <a:cubicBezTo>
                    <a:pt x="685" y="191"/>
                    <a:pt x="699" y="189"/>
                    <a:pt x="713" y="182"/>
                  </a:cubicBezTo>
                  <a:cubicBezTo>
                    <a:pt x="735" y="172"/>
                    <a:pt x="757" y="169"/>
                    <a:pt x="782" y="177"/>
                  </a:cubicBezTo>
                  <a:cubicBezTo>
                    <a:pt x="798" y="183"/>
                    <a:pt x="816" y="179"/>
                    <a:pt x="833" y="179"/>
                  </a:cubicBezTo>
                  <a:cubicBezTo>
                    <a:pt x="867" y="180"/>
                    <a:pt x="902" y="187"/>
                    <a:pt x="936" y="195"/>
                  </a:cubicBezTo>
                  <a:cubicBezTo>
                    <a:pt x="949" y="198"/>
                    <a:pt x="960" y="211"/>
                    <a:pt x="961" y="227"/>
                  </a:cubicBezTo>
                  <a:cubicBezTo>
                    <a:pt x="965" y="268"/>
                    <a:pt x="982" y="296"/>
                    <a:pt x="1028" y="301"/>
                  </a:cubicBezTo>
                  <a:cubicBezTo>
                    <a:pt x="1041" y="302"/>
                    <a:pt x="1047" y="310"/>
                    <a:pt x="1036" y="323"/>
                  </a:cubicBezTo>
                  <a:cubicBezTo>
                    <a:pt x="1030" y="331"/>
                    <a:pt x="1033" y="338"/>
                    <a:pt x="1044" y="339"/>
                  </a:cubicBezTo>
                  <a:cubicBezTo>
                    <a:pt x="1081" y="343"/>
                    <a:pt x="1091" y="366"/>
                    <a:pt x="1096" y="401"/>
                  </a:cubicBezTo>
                  <a:cubicBezTo>
                    <a:pt x="1104" y="461"/>
                    <a:pt x="1091" y="519"/>
                    <a:pt x="1094" y="578"/>
                  </a:cubicBezTo>
                  <a:cubicBezTo>
                    <a:pt x="1100" y="705"/>
                    <a:pt x="1102" y="833"/>
                    <a:pt x="1105" y="960"/>
                  </a:cubicBezTo>
                  <a:cubicBezTo>
                    <a:pt x="1105" y="971"/>
                    <a:pt x="1112" y="986"/>
                    <a:pt x="1101" y="994"/>
                  </a:cubicBezTo>
                  <a:cubicBezTo>
                    <a:pt x="1087" y="1004"/>
                    <a:pt x="1071" y="1010"/>
                    <a:pt x="1055" y="1017"/>
                  </a:cubicBezTo>
                  <a:cubicBezTo>
                    <a:pt x="1049" y="1020"/>
                    <a:pt x="1046" y="1014"/>
                    <a:pt x="1044" y="1009"/>
                  </a:cubicBezTo>
                  <a:cubicBezTo>
                    <a:pt x="1036" y="997"/>
                    <a:pt x="1027" y="1003"/>
                    <a:pt x="1016" y="1006"/>
                  </a:cubicBezTo>
                  <a:cubicBezTo>
                    <a:pt x="981" y="1014"/>
                    <a:pt x="951" y="1036"/>
                    <a:pt x="913" y="1035"/>
                  </a:cubicBezTo>
                  <a:cubicBezTo>
                    <a:pt x="898" y="1035"/>
                    <a:pt x="885" y="1049"/>
                    <a:pt x="867" y="1044"/>
                  </a:cubicBezTo>
                  <a:cubicBezTo>
                    <a:pt x="857" y="1040"/>
                    <a:pt x="847" y="1038"/>
                    <a:pt x="841" y="1028"/>
                  </a:cubicBezTo>
                  <a:cubicBezTo>
                    <a:pt x="832" y="1013"/>
                    <a:pt x="836" y="1000"/>
                    <a:pt x="854" y="995"/>
                  </a:cubicBezTo>
                  <a:cubicBezTo>
                    <a:pt x="879" y="987"/>
                    <a:pt x="883" y="979"/>
                    <a:pt x="867" y="960"/>
                  </a:cubicBezTo>
                  <a:cubicBezTo>
                    <a:pt x="858" y="949"/>
                    <a:pt x="846" y="941"/>
                    <a:pt x="840" y="927"/>
                  </a:cubicBezTo>
                  <a:cubicBezTo>
                    <a:pt x="835" y="917"/>
                    <a:pt x="824" y="919"/>
                    <a:pt x="814" y="919"/>
                  </a:cubicBezTo>
                  <a:cubicBezTo>
                    <a:pt x="715" y="923"/>
                    <a:pt x="615" y="927"/>
                    <a:pt x="516" y="933"/>
                  </a:cubicBezTo>
                  <a:cubicBezTo>
                    <a:pt x="457" y="936"/>
                    <a:pt x="399" y="936"/>
                    <a:pt x="341" y="938"/>
                  </a:cubicBezTo>
                  <a:cubicBezTo>
                    <a:pt x="323" y="939"/>
                    <a:pt x="307" y="940"/>
                    <a:pt x="289" y="952"/>
                  </a:cubicBezTo>
                  <a:cubicBezTo>
                    <a:pt x="268" y="966"/>
                    <a:pt x="238" y="961"/>
                    <a:pt x="212" y="958"/>
                  </a:cubicBezTo>
                  <a:cubicBezTo>
                    <a:pt x="202" y="956"/>
                    <a:pt x="203" y="946"/>
                    <a:pt x="202" y="938"/>
                  </a:cubicBezTo>
                  <a:cubicBezTo>
                    <a:pt x="202" y="916"/>
                    <a:pt x="201" y="893"/>
                    <a:pt x="201" y="870"/>
                  </a:cubicBezTo>
                  <a:cubicBezTo>
                    <a:pt x="200" y="841"/>
                    <a:pt x="200" y="840"/>
                    <a:pt x="172" y="841"/>
                  </a:cubicBezTo>
                  <a:cubicBezTo>
                    <a:pt x="135" y="843"/>
                    <a:pt x="98" y="845"/>
                    <a:pt x="61" y="848"/>
                  </a:cubicBezTo>
                  <a:cubicBezTo>
                    <a:pt x="48" y="849"/>
                    <a:pt x="34" y="850"/>
                    <a:pt x="19" y="851"/>
                  </a:cubicBezTo>
                  <a:close/>
                </a:path>
              </a:pathLst>
            </a:custGeom>
            <a:solidFill>
              <a:srgbClr val="0070C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45" name="Freeform 24"/>
            <p:cNvSpPr>
              <a:spLocks/>
            </p:cNvSpPr>
            <p:nvPr/>
          </p:nvSpPr>
          <p:spPr bwMode="auto">
            <a:xfrm>
              <a:off x="-52905026" y="-11974513"/>
              <a:ext cx="4978400" cy="3427413"/>
            </a:xfrm>
            <a:custGeom>
              <a:avLst/>
              <a:gdLst>
                <a:gd name="T0" fmla="*/ 212 w 1327"/>
                <a:gd name="T1" fmla="*/ 449 h 914"/>
                <a:gd name="T2" fmla="*/ 211 w 1327"/>
                <a:gd name="T3" fmla="*/ 390 h 914"/>
                <a:gd name="T4" fmla="*/ 179 w 1327"/>
                <a:gd name="T5" fmla="*/ 358 h 914"/>
                <a:gd name="T6" fmla="*/ 36 w 1327"/>
                <a:gd name="T7" fmla="*/ 360 h 914"/>
                <a:gd name="T8" fmla="*/ 5 w 1327"/>
                <a:gd name="T9" fmla="*/ 360 h 914"/>
                <a:gd name="T10" fmla="*/ 0 w 1327"/>
                <a:gd name="T11" fmla="*/ 353 h 914"/>
                <a:gd name="T12" fmla="*/ 63 w 1327"/>
                <a:gd name="T13" fmla="*/ 206 h 914"/>
                <a:gd name="T14" fmla="*/ 116 w 1327"/>
                <a:gd name="T15" fmla="*/ 149 h 914"/>
                <a:gd name="T16" fmla="*/ 124 w 1327"/>
                <a:gd name="T17" fmla="*/ 100 h 914"/>
                <a:gd name="T18" fmla="*/ 137 w 1327"/>
                <a:gd name="T19" fmla="*/ 68 h 914"/>
                <a:gd name="T20" fmla="*/ 267 w 1327"/>
                <a:gd name="T21" fmla="*/ 23 h 914"/>
                <a:gd name="T22" fmla="*/ 1027 w 1327"/>
                <a:gd name="T23" fmla="*/ 1 h 914"/>
                <a:gd name="T24" fmla="*/ 1051 w 1327"/>
                <a:gd name="T25" fmla="*/ 0 h 914"/>
                <a:gd name="T26" fmla="*/ 1065 w 1327"/>
                <a:gd name="T27" fmla="*/ 18 h 914"/>
                <a:gd name="T28" fmla="*/ 1092 w 1327"/>
                <a:gd name="T29" fmla="*/ 63 h 914"/>
                <a:gd name="T30" fmla="*/ 1103 w 1327"/>
                <a:gd name="T31" fmla="*/ 89 h 914"/>
                <a:gd name="T32" fmla="*/ 1120 w 1327"/>
                <a:gd name="T33" fmla="*/ 150 h 914"/>
                <a:gd name="T34" fmla="*/ 1175 w 1327"/>
                <a:gd name="T35" fmla="*/ 222 h 914"/>
                <a:gd name="T36" fmla="*/ 1181 w 1327"/>
                <a:gd name="T37" fmla="*/ 248 h 914"/>
                <a:gd name="T38" fmla="*/ 1191 w 1327"/>
                <a:gd name="T39" fmla="*/ 309 h 914"/>
                <a:gd name="T40" fmla="*/ 1190 w 1327"/>
                <a:gd name="T41" fmla="*/ 323 h 914"/>
                <a:gd name="T42" fmla="*/ 1188 w 1327"/>
                <a:gd name="T43" fmla="*/ 383 h 914"/>
                <a:gd name="T44" fmla="*/ 1216 w 1327"/>
                <a:gd name="T45" fmla="*/ 494 h 914"/>
                <a:gd name="T46" fmla="*/ 1247 w 1327"/>
                <a:gd name="T47" fmla="*/ 520 h 914"/>
                <a:gd name="T48" fmla="*/ 1264 w 1327"/>
                <a:gd name="T49" fmla="*/ 526 h 914"/>
                <a:gd name="T50" fmla="*/ 1312 w 1327"/>
                <a:gd name="T51" fmla="*/ 594 h 914"/>
                <a:gd name="T52" fmla="*/ 1311 w 1327"/>
                <a:gd name="T53" fmla="*/ 644 h 914"/>
                <a:gd name="T54" fmla="*/ 1277 w 1327"/>
                <a:gd name="T55" fmla="*/ 687 h 914"/>
                <a:gd name="T56" fmla="*/ 1240 w 1327"/>
                <a:gd name="T57" fmla="*/ 755 h 914"/>
                <a:gd name="T58" fmla="*/ 1174 w 1327"/>
                <a:gd name="T59" fmla="*/ 805 h 914"/>
                <a:gd name="T60" fmla="*/ 853 w 1327"/>
                <a:gd name="T61" fmla="*/ 809 h 914"/>
                <a:gd name="T62" fmla="*/ 793 w 1327"/>
                <a:gd name="T63" fmla="*/ 809 h 914"/>
                <a:gd name="T64" fmla="*/ 762 w 1327"/>
                <a:gd name="T65" fmla="*/ 832 h 914"/>
                <a:gd name="T66" fmla="*/ 756 w 1327"/>
                <a:gd name="T67" fmla="*/ 855 h 914"/>
                <a:gd name="T68" fmla="*/ 695 w 1327"/>
                <a:gd name="T69" fmla="*/ 903 h 914"/>
                <a:gd name="T70" fmla="*/ 376 w 1327"/>
                <a:gd name="T71" fmla="*/ 907 h 914"/>
                <a:gd name="T72" fmla="*/ 345 w 1327"/>
                <a:gd name="T73" fmla="*/ 904 h 914"/>
                <a:gd name="T74" fmla="*/ 296 w 1327"/>
                <a:gd name="T75" fmla="*/ 899 h 914"/>
                <a:gd name="T76" fmla="*/ 294 w 1327"/>
                <a:gd name="T77" fmla="*/ 848 h 914"/>
                <a:gd name="T78" fmla="*/ 302 w 1327"/>
                <a:gd name="T79" fmla="*/ 498 h 914"/>
                <a:gd name="T80" fmla="*/ 302 w 1327"/>
                <a:gd name="T81" fmla="*/ 470 h 914"/>
                <a:gd name="T82" fmla="*/ 280 w 1327"/>
                <a:gd name="T83" fmla="*/ 449 h 914"/>
                <a:gd name="T84" fmla="*/ 212 w 1327"/>
                <a:gd name="T85" fmla="*/ 449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27" h="914">
                  <a:moveTo>
                    <a:pt x="212" y="449"/>
                  </a:moveTo>
                  <a:cubicBezTo>
                    <a:pt x="212" y="427"/>
                    <a:pt x="212" y="408"/>
                    <a:pt x="211" y="390"/>
                  </a:cubicBezTo>
                  <a:cubicBezTo>
                    <a:pt x="210" y="359"/>
                    <a:pt x="209" y="358"/>
                    <a:pt x="179" y="358"/>
                  </a:cubicBezTo>
                  <a:cubicBezTo>
                    <a:pt x="132" y="359"/>
                    <a:pt x="84" y="360"/>
                    <a:pt x="36" y="360"/>
                  </a:cubicBezTo>
                  <a:cubicBezTo>
                    <a:pt x="25" y="360"/>
                    <a:pt x="15" y="360"/>
                    <a:pt x="5" y="360"/>
                  </a:cubicBezTo>
                  <a:cubicBezTo>
                    <a:pt x="3" y="357"/>
                    <a:pt x="0" y="355"/>
                    <a:pt x="0" y="353"/>
                  </a:cubicBezTo>
                  <a:cubicBezTo>
                    <a:pt x="16" y="302"/>
                    <a:pt x="27" y="248"/>
                    <a:pt x="63" y="206"/>
                  </a:cubicBezTo>
                  <a:cubicBezTo>
                    <a:pt x="80" y="187"/>
                    <a:pt x="87" y="160"/>
                    <a:pt x="116" y="149"/>
                  </a:cubicBezTo>
                  <a:cubicBezTo>
                    <a:pt x="127" y="144"/>
                    <a:pt x="129" y="117"/>
                    <a:pt x="124" y="100"/>
                  </a:cubicBezTo>
                  <a:cubicBezTo>
                    <a:pt x="120" y="84"/>
                    <a:pt x="128" y="79"/>
                    <a:pt x="137" y="68"/>
                  </a:cubicBezTo>
                  <a:cubicBezTo>
                    <a:pt x="173" y="27"/>
                    <a:pt x="218" y="25"/>
                    <a:pt x="267" y="23"/>
                  </a:cubicBezTo>
                  <a:cubicBezTo>
                    <a:pt x="520" y="11"/>
                    <a:pt x="774" y="10"/>
                    <a:pt x="1027" y="1"/>
                  </a:cubicBezTo>
                  <a:cubicBezTo>
                    <a:pt x="1035" y="1"/>
                    <a:pt x="1043" y="0"/>
                    <a:pt x="1051" y="0"/>
                  </a:cubicBezTo>
                  <a:cubicBezTo>
                    <a:pt x="1063" y="0"/>
                    <a:pt x="1069" y="6"/>
                    <a:pt x="1065" y="18"/>
                  </a:cubicBezTo>
                  <a:cubicBezTo>
                    <a:pt x="1057" y="44"/>
                    <a:pt x="1064" y="58"/>
                    <a:pt x="1092" y="63"/>
                  </a:cubicBezTo>
                  <a:cubicBezTo>
                    <a:pt x="1105" y="66"/>
                    <a:pt x="1105" y="78"/>
                    <a:pt x="1103" y="89"/>
                  </a:cubicBezTo>
                  <a:cubicBezTo>
                    <a:pt x="1098" y="113"/>
                    <a:pt x="1102" y="130"/>
                    <a:pt x="1120" y="150"/>
                  </a:cubicBezTo>
                  <a:cubicBezTo>
                    <a:pt x="1139" y="172"/>
                    <a:pt x="1151" y="202"/>
                    <a:pt x="1175" y="222"/>
                  </a:cubicBezTo>
                  <a:cubicBezTo>
                    <a:pt x="1183" y="229"/>
                    <a:pt x="1180" y="239"/>
                    <a:pt x="1181" y="248"/>
                  </a:cubicBezTo>
                  <a:cubicBezTo>
                    <a:pt x="1183" y="269"/>
                    <a:pt x="1178" y="291"/>
                    <a:pt x="1191" y="309"/>
                  </a:cubicBezTo>
                  <a:cubicBezTo>
                    <a:pt x="1194" y="314"/>
                    <a:pt x="1194" y="318"/>
                    <a:pt x="1190" y="323"/>
                  </a:cubicBezTo>
                  <a:cubicBezTo>
                    <a:pt x="1176" y="343"/>
                    <a:pt x="1186" y="363"/>
                    <a:pt x="1188" y="383"/>
                  </a:cubicBezTo>
                  <a:cubicBezTo>
                    <a:pt x="1190" y="423"/>
                    <a:pt x="1215" y="455"/>
                    <a:pt x="1216" y="494"/>
                  </a:cubicBezTo>
                  <a:cubicBezTo>
                    <a:pt x="1217" y="510"/>
                    <a:pt x="1225" y="525"/>
                    <a:pt x="1247" y="520"/>
                  </a:cubicBezTo>
                  <a:cubicBezTo>
                    <a:pt x="1254" y="519"/>
                    <a:pt x="1262" y="519"/>
                    <a:pt x="1264" y="526"/>
                  </a:cubicBezTo>
                  <a:cubicBezTo>
                    <a:pt x="1273" y="554"/>
                    <a:pt x="1297" y="571"/>
                    <a:pt x="1312" y="594"/>
                  </a:cubicBezTo>
                  <a:cubicBezTo>
                    <a:pt x="1322" y="611"/>
                    <a:pt x="1327" y="626"/>
                    <a:pt x="1311" y="644"/>
                  </a:cubicBezTo>
                  <a:cubicBezTo>
                    <a:pt x="1299" y="657"/>
                    <a:pt x="1288" y="673"/>
                    <a:pt x="1277" y="687"/>
                  </a:cubicBezTo>
                  <a:cubicBezTo>
                    <a:pt x="1261" y="707"/>
                    <a:pt x="1246" y="731"/>
                    <a:pt x="1240" y="755"/>
                  </a:cubicBezTo>
                  <a:cubicBezTo>
                    <a:pt x="1231" y="793"/>
                    <a:pt x="1201" y="805"/>
                    <a:pt x="1174" y="805"/>
                  </a:cubicBezTo>
                  <a:cubicBezTo>
                    <a:pt x="1067" y="807"/>
                    <a:pt x="960" y="816"/>
                    <a:pt x="853" y="809"/>
                  </a:cubicBezTo>
                  <a:cubicBezTo>
                    <a:pt x="833" y="807"/>
                    <a:pt x="813" y="810"/>
                    <a:pt x="793" y="809"/>
                  </a:cubicBezTo>
                  <a:cubicBezTo>
                    <a:pt x="776" y="809"/>
                    <a:pt x="765" y="813"/>
                    <a:pt x="762" y="832"/>
                  </a:cubicBezTo>
                  <a:cubicBezTo>
                    <a:pt x="762" y="840"/>
                    <a:pt x="757" y="847"/>
                    <a:pt x="756" y="855"/>
                  </a:cubicBezTo>
                  <a:cubicBezTo>
                    <a:pt x="745" y="902"/>
                    <a:pt x="745" y="902"/>
                    <a:pt x="695" y="903"/>
                  </a:cubicBezTo>
                  <a:cubicBezTo>
                    <a:pt x="589" y="904"/>
                    <a:pt x="483" y="900"/>
                    <a:pt x="376" y="907"/>
                  </a:cubicBezTo>
                  <a:cubicBezTo>
                    <a:pt x="365" y="908"/>
                    <a:pt x="355" y="905"/>
                    <a:pt x="345" y="904"/>
                  </a:cubicBezTo>
                  <a:cubicBezTo>
                    <a:pt x="328" y="903"/>
                    <a:pt x="307" y="914"/>
                    <a:pt x="296" y="899"/>
                  </a:cubicBezTo>
                  <a:cubicBezTo>
                    <a:pt x="286" y="886"/>
                    <a:pt x="293" y="865"/>
                    <a:pt x="294" y="848"/>
                  </a:cubicBezTo>
                  <a:cubicBezTo>
                    <a:pt x="296" y="732"/>
                    <a:pt x="299" y="615"/>
                    <a:pt x="302" y="498"/>
                  </a:cubicBezTo>
                  <a:cubicBezTo>
                    <a:pt x="302" y="489"/>
                    <a:pt x="301" y="480"/>
                    <a:pt x="302" y="470"/>
                  </a:cubicBezTo>
                  <a:cubicBezTo>
                    <a:pt x="303" y="454"/>
                    <a:pt x="294" y="449"/>
                    <a:pt x="280" y="449"/>
                  </a:cubicBezTo>
                  <a:cubicBezTo>
                    <a:pt x="258" y="449"/>
                    <a:pt x="235" y="449"/>
                    <a:pt x="212" y="449"/>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46" name="Freeform 25"/>
            <p:cNvSpPr>
              <a:spLocks/>
            </p:cNvSpPr>
            <p:nvPr/>
          </p:nvSpPr>
          <p:spPr bwMode="auto">
            <a:xfrm>
              <a:off x="-61129864" y="-11825288"/>
              <a:ext cx="2824163" cy="4598988"/>
            </a:xfrm>
            <a:custGeom>
              <a:avLst/>
              <a:gdLst>
                <a:gd name="T0" fmla="*/ 603 w 753"/>
                <a:gd name="T1" fmla="*/ 1046 h 1226"/>
                <a:gd name="T2" fmla="*/ 586 w 753"/>
                <a:gd name="T3" fmla="*/ 1017 h 1226"/>
                <a:gd name="T4" fmla="*/ 572 w 753"/>
                <a:gd name="T5" fmla="*/ 990 h 1226"/>
                <a:gd name="T6" fmla="*/ 547 w 753"/>
                <a:gd name="T7" fmla="*/ 985 h 1226"/>
                <a:gd name="T8" fmla="*/ 545 w 753"/>
                <a:gd name="T9" fmla="*/ 1009 h 1226"/>
                <a:gd name="T10" fmla="*/ 558 w 753"/>
                <a:gd name="T11" fmla="*/ 1054 h 1226"/>
                <a:gd name="T12" fmla="*/ 562 w 753"/>
                <a:gd name="T13" fmla="*/ 1091 h 1226"/>
                <a:gd name="T14" fmla="*/ 511 w 753"/>
                <a:gd name="T15" fmla="*/ 1119 h 1226"/>
                <a:gd name="T16" fmla="*/ 503 w 753"/>
                <a:gd name="T17" fmla="*/ 1118 h 1226"/>
                <a:gd name="T18" fmla="*/ 437 w 753"/>
                <a:gd name="T19" fmla="*/ 1152 h 1226"/>
                <a:gd name="T20" fmla="*/ 398 w 753"/>
                <a:gd name="T21" fmla="*/ 1162 h 1226"/>
                <a:gd name="T22" fmla="*/ 394 w 753"/>
                <a:gd name="T23" fmla="*/ 1156 h 1226"/>
                <a:gd name="T24" fmla="*/ 388 w 753"/>
                <a:gd name="T25" fmla="*/ 1099 h 1226"/>
                <a:gd name="T26" fmla="*/ 376 w 753"/>
                <a:gd name="T27" fmla="*/ 1072 h 1226"/>
                <a:gd name="T28" fmla="*/ 362 w 753"/>
                <a:gd name="T29" fmla="*/ 1073 h 1226"/>
                <a:gd name="T30" fmla="*/ 342 w 753"/>
                <a:gd name="T31" fmla="*/ 1113 h 1226"/>
                <a:gd name="T32" fmla="*/ 352 w 753"/>
                <a:gd name="T33" fmla="*/ 1152 h 1226"/>
                <a:gd name="T34" fmla="*/ 354 w 753"/>
                <a:gd name="T35" fmla="*/ 1163 h 1226"/>
                <a:gd name="T36" fmla="*/ 341 w 753"/>
                <a:gd name="T37" fmla="*/ 1166 h 1226"/>
                <a:gd name="T38" fmla="*/ 296 w 753"/>
                <a:gd name="T39" fmla="*/ 1165 h 1226"/>
                <a:gd name="T40" fmla="*/ 287 w 753"/>
                <a:gd name="T41" fmla="*/ 1178 h 1226"/>
                <a:gd name="T42" fmla="*/ 297 w 753"/>
                <a:gd name="T43" fmla="*/ 1189 h 1226"/>
                <a:gd name="T44" fmla="*/ 370 w 753"/>
                <a:gd name="T45" fmla="*/ 1208 h 1226"/>
                <a:gd name="T46" fmla="*/ 347 w 753"/>
                <a:gd name="T47" fmla="*/ 1226 h 1226"/>
                <a:gd name="T48" fmla="*/ 268 w 753"/>
                <a:gd name="T49" fmla="*/ 1219 h 1226"/>
                <a:gd name="T50" fmla="*/ 188 w 753"/>
                <a:gd name="T51" fmla="*/ 1215 h 1226"/>
                <a:gd name="T52" fmla="*/ 145 w 753"/>
                <a:gd name="T53" fmla="*/ 1214 h 1226"/>
                <a:gd name="T54" fmla="*/ 21 w 753"/>
                <a:gd name="T55" fmla="*/ 1216 h 1226"/>
                <a:gd name="T56" fmla="*/ 0 w 753"/>
                <a:gd name="T57" fmla="*/ 1223 h 1226"/>
                <a:gd name="T58" fmla="*/ 9 w 753"/>
                <a:gd name="T59" fmla="*/ 988 h 1226"/>
                <a:gd name="T60" fmla="*/ 34 w 753"/>
                <a:gd name="T61" fmla="*/ 329 h 1226"/>
                <a:gd name="T62" fmla="*/ 48 w 753"/>
                <a:gd name="T63" fmla="*/ 31 h 1226"/>
                <a:gd name="T64" fmla="*/ 78 w 753"/>
                <a:gd name="T65" fmla="*/ 2 h 1226"/>
                <a:gd name="T66" fmla="*/ 697 w 753"/>
                <a:gd name="T67" fmla="*/ 11 h 1226"/>
                <a:gd name="T68" fmla="*/ 750 w 753"/>
                <a:gd name="T69" fmla="*/ 65 h 1226"/>
                <a:gd name="T70" fmla="*/ 741 w 753"/>
                <a:gd name="T71" fmla="*/ 343 h 1226"/>
                <a:gd name="T72" fmla="*/ 731 w 753"/>
                <a:gd name="T73" fmla="*/ 767 h 1226"/>
                <a:gd name="T74" fmla="*/ 722 w 753"/>
                <a:gd name="T75" fmla="*/ 1081 h 1226"/>
                <a:gd name="T76" fmla="*/ 694 w 753"/>
                <a:gd name="T77" fmla="*/ 1115 h 1226"/>
                <a:gd name="T78" fmla="*/ 666 w 753"/>
                <a:gd name="T79" fmla="*/ 1094 h 1226"/>
                <a:gd name="T80" fmla="*/ 647 w 753"/>
                <a:gd name="T81" fmla="*/ 1047 h 1226"/>
                <a:gd name="T82" fmla="*/ 676 w 753"/>
                <a:gd name="T83" fmla="*/ 1044 h 1226"/>
                <a:gd name="T84" fmla="*/ 698 w 753"/>
                <a:gd name="T85" fmla="*/ 1021 h 1226"/>
                <a:gd name="T86" fmla="*/ 678 w 753"/>
                <a:gd name="T87" fmla="*/ 1008 h 1226"/>
                <a:gd name="T88" fmla="*/ 642 w 753"/>
                <a:gd name="T89" fmla="*/ 1006 h 1226"/>
                <a:gd name="T90" fmla="*/ 610 w 753"/>
                <a:gd name="T91" fmla="*/ 1037 h 1226"/>
                <a:gd name="T92" fmla="*/ 603 w 753"/>
                <a:gd name="T93" fmla="*/ 1046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53" h="1226">
                  <a:moveTo>
                    <a:pt x="603" y="1046"/>
                  </a:moveTo>
                  <a:cubicBezTo>
                    <a:pt x="591" y="1040"/>
                    <a:pt x="585" y="1031"/>
                    <a:pt x="586" y="1017"/>
                  </a:cubicBezTo>
                  <a:cubicBezTo>
                    <a:pt x="587" y="1006"/>
                    <a:pt x="581" y="997"/>
                    <a:pt x="572" y="990"/>
                  </a:cubicBezTo>
                  <a:cubicBezTo>
                    <a:pt x="564" y="984"/>
                    <a:pt x="556" y="979"/>
                    <a:pt x="547" y="985"/>
                  </a:cubicBezTo>
                  <a:cubicBezTo>
                    <a:pt x="535" y="991"/>
                    <a:pt x="542" y="1001"/>
                    <a:pt x="545" y="1009"/>
                  </a:cubicBezTo>
                  <a:cubicBezTo>
                    <a:pt x="549" y="1024"/>
                    <a:pt x="558" y="1039"/>
                    <a:pt x="558" y="1054"/>
                  </a:cubicBezTo>
                  <a:cubicBezTo>
                    <a:pt x="558" y="1067"/>
                    <a:pt x="575" y="1079"/>
                    <a:pt x="562" y="1091"/>
                  </a:cubicBezTo>
                  <a:cubicBezTo>
                    <a:pt x="548" y="1105"/>
                    <a:pt x="533" y="1118"/>
                    <a:pt x="511" y="1119"/>
                  </a:cubicBezTo>
                  <a:cubicBezTo>
                    <a:pt x="508" y="1119"/>
                    <a:pt x="506" y="1119"/>
                    <a:pt x="503" y="1118"/>
                  </a:cubicBezTo>
                  <a:cubicBezTo>
                    <a:pt x="472" y="1112"/>
                    <a:pt x="452" y="1127"/>
                    <a:pt x="437" y="1152"/>
                  </a:cubicBezTo>
                  <a:cubicBezTo>
                    <a:pt x="428" y="1166"/>
                    <a:pt x="411" y="1170"/>
                    <a:pt x="398" y="1162"/>
                  </a:cubicBezTo>
                  <a:cubicBezTo>
                    <a:pt x="396" y="1160"/>
                    <a:pt x="394" y="1156"/>
                    <a:pt x="394" y="1156"/>
                  </a:cubicBezTo>
                  <a:cubicBezTo>
                    <a:pt x="418" y="1135"/>
                    <a:pt x="378" y="1120"/>
                    <a:pt x="388" y="1099"/>
                  </a:cubicBezTo>
                  <a:cubicBezTo>
                    <a:pt x="393" y="1088"/>
                    <a:pt x="385" y="1079"/>
                    <a:pt x="376" y="1072"/>
                  </a:cubicBezTo>
                  <a:cubicBezTo>
                    <a:pt x="372" y="1068"/>
                    <a:pt x="365" y="1068"/>
                    <a:pt x="362" y="1073"/>
                  </a:cubicBezTo>
                  <a:cubicBezTo>
                    <a:pt x="355" y="1086"/>
                    <a:pt x="355" y="1101"/>
                    <a:pt x="342" y="1113"/>
                  </a:cubicBezTo>
                  <a:cubicBezTo>
                    <a:pt x="337" y="1117"/>
                    <a:pt x="331" y="1143"/>
                    <a:pt x="352" y="1152"/>
                  </a:cubicBezTo>
                  <a:cubicBezTo>
                    <a:pt x="356" y="1154"/>
                    <a:pt x="357" y="1159"/>
                    <a:pt x="354" y="1163"/>
                  </a:cubicBezTo>
                  <a:cubicBezTo>
                    <a:pt x="351" y="1168"/>
                    <a:pt x="346" y="1169"/>
                    <a:pt x="341" y="1166"/>
                  </a:cubicBezTo>
                  <a:cubicBezTo>
                    <a:pt x="326" y="1156"/>
                    <a:pt x="311" y="1158"/>
                    <a:pt x="296" y="1165"/>
                  </a:cubicBezTo>
                  <a:cubicBezTo>
                    <a:pt x="291" y="1168"/>
                    <a:pt x="287" y="1172"/>
                    <a:pt x="287" y="1178"/>
                  </a:cubicBezTo>
                  <a:cubicBezTo>
                    <a:pt x="287" y="1184"/>
                    <a:pt x="291" y="1187"/>
                    <a:pt x="297" y="1189"/>
                  </a:cubicBezTo>
                  <a:cubicBezTo>
                    <a:pt x="321" y="1194"/>
                    <a:pt x="343" y="1207"/>
                    <a:pt x="370" y="1208"/>
                  </a:cubicBezTo>
                  <a:cubicBezTo>
                    <a:pt x="368" y="1226"/>
                    <a:pt x="356" y="1226"/>
                    <a:pt x="347" y="1226"/>
                  </a:cubicBezTo>
                  <a:cubicBezTo>
                    <a:pt x="320" y="1225"/>
                    <a:pt x="294" y="1223"/>
                    <a:pt x="268" y="1219"/>
                  </a:cubicBezTo>
                  <a:cubicBezTo>
                    <a:pt x="241" y="1215"/>
                    <a:pt x="215" y="1212"/>
                    <a:pt x="188" y="1215"/>
                  </a:cubicBezTo>
                  <a:cubicBezTo>
                    <a:pt x="173" y="1217"/>
                    <a:pt x="159" y="1213"/>
                    <a:pt x="145" y="1214"/>
                  </a:cubicBezTo>
                  <a:cubicBezTo>
                    <a:pt x="103" y="1215"/>
                    <a:pt x="62" y="1226"/>
                    <a:pt x="21" y="1216"/>
                  </a:cubicBezTo>
                  <a:cubicBezTo>
                    <a:pt x="15" y="1215"/>
                    <a:pt x="9" y="1220"/>
                    <a:pt x="0" y="1223"/>
                  </a:cubicBezTo>
                  <a:cubicBezTo>
                    <a:pt x="3" y="1143"/>
                    <a:pt x="6" y="1066"/>
                    <a:pt x="9" y="988"/>
                  </a:cubicBezTo>
                  <a:cubicBezTo>
                    <a:pt x="17" y="768"/>
                    <a:pt x="26" y="548"/>
                    <a:pt x="34" y="329"/>
                  </a:cubicBezTo>
                  <a:cubicBezTo>
                    <a:pt x="38" y="230"/>
                    <a:pt x="43" y="130"/>
                    <a:pt x="48" y="31"/>
                  </a:cubicBezTo>
                  <a:cubicBezTo>
                    <a:pt x="49" y="4"/>
                    <a:pt x="52" y="0"/>
                    <a:pt x="78" y="2"/>
                  </a:cubicBezTo>
                  <a:cubicBezTo>
                    <a:pt x="284" y="16"/>
                    <a:pt x="491" y="10"/>
                    <a:pt x="697" y="11"/>
                  </a:cubicBezTo>
                  <a:cubicBezTo>
                    <a:pt x="753" y="11"/>
                    <a:pt x="751" y="0"/>
                    <a:pt x="750" y="65"/>
                  </a:cubicBezTo>
                  <a:cubicBezTo>
                    <a:pt x="748" y="157"/>
                    <a:pt x="745" y="250"/>
                    <a:pt x="741" y="343"/>
                  </a:cubicBezTo>
                  <a:cubicBezTo>
                    <a:pt x="734" y="484"/>
                    <a:pt x="734" y="626"/>
                    <a:pt x="731" y="767"/>
                  </a:cubicBezTo>
                  <a:cubicBezTo>
                    <a:pt x="728" y="872"/>
                    <a:pt x="723" y="976"/>
                    <a:pt x="722" y="1081"/>
                  </a:cubicBezTo>
                  <a:cubicBezTo>
                    <a:pt x="722" y="1104"/>
                    <a:pt x="711" y="1109"/>
                    <a:pt x="694" y="1115"/>
                  </a:cubicBezTo>
                  <a:cubicBezTo>
                    <a:pt x="675" y="1121"/>
                    <a:pt x="672" y="1103"/>
                    <a:pt x="666" y="1094"/>
                  </a:cubicBezTo>
                  <a:cubicBezTo>
                    <a:pt x="658" y="1080"/>
                    <a:pt x="643" y="1067"/>
                    <a:pt x="647" y="1047"/>
                  </a:cubicBezTo>
                  <a:cubicBezTo>
                    <a:pt x="656" y="1037"/>
                    <a:pt x="667" y="1045"/>
                    <a:pt x="676" y="1044"/>
                  </a:cubicBezTo>
                  <a:cubicBezTo>
                    <a:pt x="690" y="1043"/>
                    <a:pt x="699" y="1035"/>
                    <a:pt x="698" y="1021"/>
                  </a:cubicBezTo>
                  <a:cubicBezTo>
                    <a:pt x="698" y="1009"/>
                    <a:pt x="687" y="1008"/>
                    <a:pt x="678" y="1008"/>
                  </a:cubicBezTo>
                  <a:cubicBezTo>
                    <a:pt x="666" y="1007"/>
                    <a:pt x="654" y="1007"/>
                    <a:pt x="642" y="1006"/>
                  </a:cubicBezTo>
                  <a:cubicBezTo>
                    <a:pt x="617" y="1004"/>
                    <a:pt x="615" y="1005"/>
                    <a:pt x="610" y="1037"/>
                  </a:cubicBezTo>
                  <a:cubicBezTo>
                    <a:pt x="608" y="1040"/>
                    <a:pt x="605" y="1043"/>
                    <a:pt x="603" y="1046"/>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47" name="Freeform 26"/>
            <p:cNvSpPr>
              <a:spLocks/>
            </p:cNvSpPr>
            <p:nvPr/>
          </p:nvSpPr>
          <p:spPr bwMode="auto">
            <a:xfrm>
              <a:off x="-22309139" y="13030200"/>
              <a:ext cx="3756025" cy="5235575"/>
            </a:xfrm>
            <a:custGeom>
              <a:avLst/>
              <a:gdLst>
                <a:gd name="T0" fmla="*/ 777 w 1001"/>
                <a:gd name="T1" fmla="*/ 1 h 1396"/>
                <a:gd name="T2" fmla="*/ 785 w 1001"/>
                <a:gd name="T3" fmla="*/ 143 h 1396"/>
                <a:gd name="T4" fmla="*/ 817 w 1001"/>
                <a:gd name="T5" fmla="*/ 173 h 1396"/>
                <a:gd name="T6" fmla="*/ 945 w 1001"/>
                <a:gd name="T7" fmla="*/ 164 h 1396"/>
                <a:gd name="T8" fmla="*/ 968 w 1001"/>
                <a:gd name="T9" fmla="*/ 186 h 1396"/>
                <a:gd name="T10" fmla="*/ 987 w 1001"/>
                <a:gd name="T11" fmla="*/ 672 h 1396"/>
                <a:gd name="T12" fmla="*/ 1000 w 1001"/>
                <a:gd name="T13" fmla="*/ 1025 h 1396"/>
                <a:gd name="T14" fmla="*/ 976 w 1001"/>
                <a:gd name="T15" fmla="*/ 1084 h 1396"/>
                <a:gd name="T16" fmla="*/ 662 w 1001"/>
                <a:gd name="T17" fmla="*/ 1383 h 1396"/>
                <a:gd name="T18" fmla="*/ 642 w 1001"/>
                <a:gd name="T19" fmla="*/ 1396 h 1396"/>
                <a:gd name="T20" fmla="*/ 636 w 1001"/>
                <a:gd name="T21" fmla="*/ 1378 h 1396"/>
                <a:gd name="T22" fmla="*/ 656 w 1001"/>
                <a:gd name="T23" fmla="*/ 1065 h 1396"/>
                <a:gd name="T24" fmla="*/ 604 w 1001"/>
                <a:gd name="T25" fmla="*/ 988 h 1396"/>
                <a:gd name="T26" fmla="*/ 578 w 1001"/>
                <a:gd name="T27" fmla="*/ 961 h 1396"/>
                <a:gd name="T28" fmla="*/ 556 w 1001"/>
                <a:gd name="T29" fmla="*/ 941 h 1396"/>
                <a:gd name="T30" fmla="*/ 516 w 1001"/>
                <a:gd name="T31" fmla="*/ 915 h 1396"/>
                <a:gd name="T32" fmla="*/ 463 w 1001"/>
                <a:gd name="T33" fmla="*/ 889 h 1396"/>
                <a:gd name="T34" fmla="*/ 438 w 1001"/>
                <a:gd name="T35" fmla="*/ 863 h 1396"/>
                <a:gd name="T36" fmla="*/ 424 w 1001"/>
                <a:gd name="T37" fmla="*/ 831 h 1396"/>
                <a:gd name="T38" fmla="*/ 405 w 1001"/>
                <a:gd name="T39" fmla="*/ 773 h 1396"/>
                <a:gd name="T40" fmla="*/ 367 w 1001"/>
                <a:gd name="T41" fmla="*/ 724 h 1396"/>
                <a:gd name="T42" fmla="*/ 349 w 1001"/>
                <a:gd name="T43" fmla="*/ 712 h 1396"/>
                <a:gd name="T44" fmla="*/ 323 w 1001"/>
                <a:gd name="T45" fmla="*/ 669 h 1396"/>
                <a:gd name="T46" fmla="*/ 328 w 1001"/>
                <a:gd name="T47" fmla="*/ 641 h 1396"/>
                <a:gd name="T48" fmla="*/ 329 w 1001"/>
                <a:gd name="T49" fmla="*/ 612 h 1396"/>
                <a:gd name="T50" fmla="*/ 214 w 1001"/>
                <a:gd name="T51" fmla="*/ 556 h 1396"/>
                <a:gd name="T52" fmla="*/ 157 w 1001"/>
                <a:gd name="T53" fmla="*/ 530 h 1396"/>
                <a:gd name="T54" fmla="*/ 129 w 1001"/>
                <a:gd name="T55" fmla="*/ 466 h 1396"/>
                <a:gd name="T56" fmla="*/ 88 w 1001"/>
                <a:gd name="T57" fmla="*/ 416 h 1396"/>
                <a:gd name="T58" fmla="*/ 65 w 1001"/>
                <a:gd name="T59" fmla="*/ 397 h 1396"/>
                <a:gd name="T60" fmla="*/ 23 w 1001"/>
                <a:gd name="T61" fmla="*/ 358 h 1396"/>
                <a:gd name="T62" fmla="*/ 9 w 1001"/>
                <a:gd name="T63" fmla="*/ 346 h 1396"/>
                <a:gd name="T64" fmla="*/ 2 w 1001"/>
                <a:gd name="T65" fmla="*/ 276 h 1396"/>
                <a:gd name="T66" fmla="*/ 31 w 1001"/>
                <a:gd name="T67" fmla="*/ 232 h 1396"/>
                <a:gd name="T68" fmla="*/ 83 w 1001"/>
                <a:gd name="T69" fmla="*/ 190 h 1396"/>
                <a:gd name="T70" fmla="*/ 89 w 1001"/>
                <a:gd name="T71" fmla="*/ 173 h 1396"/>
                <a:gd name="T72" fmla="*/ 98 w 1001"/>
                <a:gd name="T73" fmla="*/ 147 h 1396"/>
                <a:gd name="T74" fmla="*/ 118 w 1001"/>
                <a:gd name="T75" fmla="*/ 70 h 1396"/>
                <a:gd name="T76" fmla="*/ 144 w 1001"/>
                <a:gd name="T77" fmla="*/ 42 h 1396"/>
                <a:gd name="T78" fmla="*/ 339 w 1001"/>
                <a:gd name="T79" fmla="*/ 31 h 1396"/>
                <a:gd name="T80" fmla="*/ 757 w 1001"/>
                <a:gd name="T81" fmla="*/ 1 h 1396"/>
                <a:gd name="T82" fmla="*/ 777 w 1001"/>
                <a:gd name="T83" fmla="*/ 1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1" h="1396">
                  <a:moveTo>
                    <a:pt x="777" y="1"/>
                  </a:moveTo>
                  <a:cubicBezTo>
                    <a:pt x="780" y="50"/>
                    <a:pt x="782" y="97"/>
                    <a:pt x="785" y="143"/>
                  </a:cubicBezTo>
                  <a:cubicBezTo>
                    <a:pt x="787" y="174"/>
                    <a:pt x="787" y="175"/>
                    <a:pt x="817" y="173"/>
                  </a:cubicBezTo>
                  <a:cubicBezTo>
                    <a:pt x="860" y="171"/>
                    <a:pt x="902" y="168"/>
                    <a:pt x="945" y="164"/>
                  </a:cubicBezTo>
                  <a:cubicBezTo>
                    <a:pt x="963" y="163"/>
                    <a:pt x="968" y="169"/>
                    <a:pt x="968" y="186"/>
                  </a:cubicBezTo>
                  <a:cubicBezTo>
                    <a:pt x="974" y="348"/>
                    <a:pt x="984" y="510"/>
                    <a:pt x="987" y="672"/>
                  </a:cubicBezTo>
                  <a:cubicBezTo>
                    <a:pt x="990" y="789"/>
                    <a:pt x="997" y="907"/>
                    <a:pt x="1000" y="1025"/>
                  </a:cubicBezTo>
                  <a:cubicBezTo>
                    <a:pt x="1001" y="1049"/>
                    <a:pt x="995" y="1066"/>
                    <a:pt x="976" y="1084"/>
                  </a:cubicBezTo>
                  <a:cubicBezTo>
                    <a:pt x="871" y="1183"/>
                    <a:pt x="767" y="1283"/>
                    <a:pt x="662" y="1383"/>
                  </a:cubicBezTo>
                  <a:cubicBezTo>
                    <a:pt x="656" y="1389"/>
                    <a:pt x="651" y="1395"/>
                    <a:pt x="642" y="1396"/>
                  </a:cubicBezTo>
                  <a:cubicBezTo>
                    <a:pt x="635" y="1392"/>
                    <a:pt x="636" y="1384"/>
                    <a:pt x="636" y="1378"/>
                  </a:cubicBezTo>
                  <a:cubicBezTo>
                    <a:pt x="643" y="1274"/>
                    <a:pt x="650" y="1169"/>
                    <a:pt x="656" y="1065"/>
                  </a:cubicBezTo>
                  <a:cubicBezTo>
                    <a:pt x="659" y="1030"/>
                    <a:pt x="637" y="996"/>
                    <a:pt x="604" y="988"/>
                  </a:cubicBezTo>
                  <a:cubicBezTo>
                    <a:pt x="587" y="984"/>
                    <a:pt x="577" y="980"/>
                    <a:pt x="578" y="961"/>
                  </a:cubicBezTo>
                  <a:cubicBezTo>
                    <a:pt x="578" y="947"/>
                    <a:pt x="565" y="945"/>
                    <a:pt x="556" y="941"/>
                  </a:cubicBezTo>
                  <a:cubicBezTo>
                    <a:pt x="542" y="934"/>
                    <a:pt x="526" y="929"/>
                    <a:pt x="516" y="915"/>
                  </a:cubicBezTo>
                  <a:cubicBezTo>
                    <a:pt x="503" y="898"/>
                    <a:pt x="494" y="875"/>
                    <a:pt x="463" y="889"/>
                  </a:cubicBezTo>
                  <a:cubicBezTo>
                    <a:pt x="453" y="893"/>
                    <a:pt x="440" y="877"/>
                    <a:pt x="438" y="863"/>
                  </a:cubicBezTo>
                  <a:cubicBezTo>
                    <a:pt x="436" y="850"/>
                    <a:pt x="434" y="840"/>
                    <a:pt x="424" y="831"/>
                  </a:cubicBezTo>
                  <a:cubicBezTo>
                    <a:pt x="407" y="816"/>
                    <a:pt x="405" y="794"/>
                    <a:pt x="405" y="773"/>
                  </a:cubicBezTo>
                  <a:cubicBezTo>
                    <a:pt x="406" y="731"/>
                    <a:pt x="405" y="729"/>
                    <a:pt x="367" y="724"/>
                  </a:cubicBezTo>
                  <a:cubicBezTo>
                    <a:pt x="358" y="722"/>
                    <a:pt x="351" y="720"/>
                    <a:pt x="349" y="712"/>
                  </a:cubicBezTo>
                  <a:cubicBezTo>
                    <a:pt x="344" y="695"/>
                    <a:pt x="337" y="681"/>
                    <a:pt x="323" y="669"/>
                  </a:cubicBezTo>
                  <a:cubicBezTo>
                    <a:pt x="313" y="660"/>
                    <a:pt x="321" y="649"/>
                    <a:pt x="328" y="641"/>
                  </a:cubicBezTo>
                  <a:cubicBezTo>
                    <a:pt x="336" y="631"/>
                    <a:pt x="338" y="621"/>
                    <a:pt x="329" y="612"/>
                  </a:cubicBezTo>
                  <a:cubicBezTo>
                    <a:pt x="296" y="583"/>
                    <a:pt x="266" y="546"/>
                    <a:pt x="214" y="556"/>
                  </a:cubicBezTo>
                  <a:cubicBezTo>
                    <a:pt x="189" y="561"/>
                    <a:pt x="174" y="550"/>
                    <a:pt x="157" y="530"/>
                  </a:cubicBezTo>
                  <a:cubicBezTo>
                    <a:pt x="138" y="510"/>
                    <a:pt x="129" y="493"/>
                    <a:pt x="129" y="466"/>
                  </a:cubicBezTo>
                  <a:cubicBezTo>
                    <a:pt x="129" y="441"/>
                    <a:pt x="108" y="427"/>
                    <a:pt x="88" y="416"/>
                  </a:cubicBezTo>
                  <a:cubicBezTo>
                    <a:pt x="79" y="411"/>
                    <a:pt x="68" y="409"/>
                    <a:pt x="65" y="397"/>
                  </a:cubicBezTo>
                  <a:cubicBezTo>
                    <a:pt x="59" y="375"/>
                    <a:pt x="44" y="364"/>
                    <a:pt x="23" y="358"/>
                  </a:cubicBezTo>
                  <a:cubicBezTo>
                    <a:pt x="17" y="356"/>
                    <a:pt x="8" y="353"/>
                    <a:pt x="9" y="346"/>
                  </a:cubicBezTo>
                  <a:cubicBezTo>
                    <a:pt x="13" y="322"/>
                    <a:pt x="0" y="299"/>
                    <a:pt x="2" y="276"/>
                  </a:cubicBezTo>
                  <a:cubicBezTo>
                    <a:pt x="4" y="258"/>
                    <a:pt x="10" y="239"/>
                    <a:pt x="31" y="232"/>
                  </a:cubicBezTo>
                  <a:cubicBezTo>
                    <a:pt x="53" y="224"/>
                    <a:pt x="59" y="197"/>
                    <a:pt x="83" y="190"/>
                  </a:cubicBezTo>
                  <a:cubicBezTo>
                    <a:pt x="89" y="189"/>
                    <a:pt x="89" y="179"/>
                    <a:pt x="89" y="173"/>
                  </a:cubicBezTo>
                  <a:cubicBezTo>
                    <a:pt x="90" y="163"/>
                    <a:pt x="91" y="153"/>
                    <a:pt x="98" y="147"/>
                  </a:cubicBezTo>
                  <a:cubicBezTo>
                    <a:pt x="121" y="125"/>
                    <a:pt x="123" y="98"/>
                    <a:pt x="118" y="70"/>
                  </a:cubicBezTo>
                  <a:cubicBezTo>
                    <a:pt x="115" y="48"/>
                    <a:pt x="125" y="43"/>
                    <a:pt x="144" y="42"/>
                  </a:cubicBezTo>
                  <a:cubicBezTo>
                    <a:pt x="209" y="39"/>
                    <a:pt x="274" y="37"/>
                    <a:pt x="339" y="31"/>
                  </a:cubicBezTo>
                  <a:cubicBezTo>
                    <a:pt x="478" y="20"/>
                    <a:pt x="618" y="11"/>
                    <a:pt x="757" y="1"/>
                  </a:cubicBezTo>
                  <a:cubicBezTo>
                    <a:pt x="762" y="0"/>
                    <a:pt x="768" y="1"/>
                    <a:pt x="777" y="1"/>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48" name="Freeform 27"/>
            <p:cNvSpPr>
              <a:spLocks/>
            </p:cNvSpPr>
            <p:nvPr/>
          </p:nvSpPr>
          <p:spPr bwMode="auto">
            <a:xfrm>
              <a:off x="-49891951" y="-8894763"/>
              <a:ext cx="3873500" cy="4833938"/>
            </a:xfrm>
            <a:custGeom>
              <a:avLst/>
              <a:gdLst>
                <a:gd name="T0" fmla="*/ 970 w 1033"/>
                <a:gd name="T1" fmla="*/ 1218 h 1289"/>
                <a:gd name="T2" fmla="*/ 243 w 1033"/>
                <a:gd name="T3" fmla="*/ 1255 h 1289"/>
                <a:gd name="T4" fmla="*/ 174 w 1033"/>
                <a:gd name="T5" fmla="*/ 1257 h 1289"/>
                <a:gd name="T6" fmla="*/ 76 w 1033"/>
                <a:gd name="T7" fmla="*/ 1210 h 1289"/>
                <a:gd name="T8" fmla="*/ 15 w 1033"/>
                <a:gd name="T9" fmla="*/ 1078 h 1289"/>
                <a:gd name="T10" fmla="*/ 25 w 1033"/>
                <a:gd name="T11" fmla="*/ 1007 h 1289"/>
                <a:gd name="T12" fmla="*/ 32 w 1033"/>
                <a:gd name="T13" fmla="*/ 944 h 1289"/>
                <a:gd name="T14" fmla="*/ 129 w 1033"/>
                <a:gd name="T15" fmla="*/ 793 h 1289"/>
                <a:gd name="T16" fmla="*/ 163 w 1033"/>
                <a:gd name="T17" fmla="*/ 723 h 1289"/>
                <a:gd name="T18" fmla="*/ 206 w 1033"/>
                <a:gd name="T19" fmla="*/ 624 h 1289"/>
                <a:gd name="T20" fmla="*/ 210 w 1033"/>
                <a:gd name="T21" fmla="*/ 529 h 1289"/>
                <a:gd name="T22" fmla="*/ 226 w 1033"/>
                <a:gd name="T23" fmla="*/ 493 h 1289"/>
                <a:gd name="T24" fmla="*/ 226 w 1033"/>
                <a:gd name="T25" fmla="*/ 386 h 1289"/>
                <a:gd name="T26" fmla="*/ 295 w 1033"/>
                <a:gd name="T27" fmla="*/ 352 h 1289"/>
                <a:gd name="T28" fmla="*/ 284 w 1033"/>
                <a:gd name="T29" fmla="*/ 320 h 1289"/>
                <a:gd name="T30" fmla="*/ 297 w 1033"/>
                <a:gd name="T31" fmla="*/ 274 h 1289"/>
                <a:gd name="T32" fmla="*/ 292 w 1033"/>
                <a:gd name="T33" fmla="*/ 223 h 1289"/>
                <a:gd name="T34" fmla="*/ 350 w 1033"/>
                <a:gd name="T35" fmla="*/ 80 h 1289"/>
                <a:gd name="T36" fmla="*/ 381 w 1033"/>
                <a:gd name="T37" fmla="*/ 42 h 1289"/>
                <a:gd name="T38" fmla="*/ 448 w 1033"/>
                <a:gd name="T39" fmla="*/ 4 h 1289"/>
                <a:gd name="T40" fmla="*/ 475 w 1033"/>
                <a:gd name="T41" fmla="*/ 131 h 1289"/>
                <a:gd name="T42" fmla="*/ 592 w 1033"/>
                <a:gd name="T43" fmla="*/ 150 h 1289"/>
                <a:gd name="T44" fmla="*/ 661 w 1033"/>
                <a:gd name="T45" fmla="*/ 211 h 1289"/>
                <a:gd name="T46" fmla="*/ 686 w 1033"/>
                <a:gd name="T47" fmla="*/ 305 h 1289"/>
                <a:gd name="T48" fmla="*/ 785 w 1033"/>
                <a:gd name="T49" fmla="*/ 328 h 1289"/>
                <a:gd name="T50" fmla="*/ 805 w 1033"/>
                <a:gd name="T51" fmla="*/ 388 h 1289"/>
                <a:gd name="T52" fmla="*/ 843 w 1033"/>
                <a:gd name="T53" fmla="*/ 412 h 1289"/>
                <a:gd name="T54" fmla="*/ 868 w 1033"/>
                <a:gd name="T55" fmla="*/ 473 h 1289"/>
                <a:gd name="T56" fmla="*/ 791 w 1033"/>
                <a:gd name="T57" fmla="*/ 572 h 1289"/>
                <a:gd name="T58" fmla="*/ 741 w 1033"/>
                <a:gd name="T59" fmla="*/ 691 h 1289"/>
                <a:gd name="T60" fmla="*/ 770 w 1033"/>
                <a:gd name="T61" fmla="*/ 723 h 1289"/>
                <a:gd name="T62" fmla="*/ 818 w 1033"/>
                <a:gd name="T63" fmla="*/ 786 h 1289"/>
                <a:gd name="T64" fmla="*/ 851 w 1033"/>
                <a:gd name="T65" fmla="*/ 864 h 1289"/>
                <a:gd name="T66" fmla="*/ 866 w 1033"/>
                <a:gd name="T67" fmla="*/ 993 h 1289"/>
                <a:gd name="T68" fmla="*/ 925 w 1033"/>
                <a:gd name="T69" fmla="*/ 1097 h 1289"/>
                <a:gd name="T70" fmla="*/ 985 w 1033"/>
                <a:gd name="T71" fmla="*/ 1151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3" h="1289">
                  <a:moveTo>
                    <a:pt x="1033" y="1212"/>
                  </a:moveTo>
                  <a:cubicBezTo>
                    <a:pt x="1009" y="1219"/>
                    <a:pt x="989" y="1217"/>
                    <a:pt x="970" y="1218"/>
                  </a:cubicBezTo>
                  <a:cubicBezTo>
                    <a:pt x="741" y="1219"/>
                    <a:pt x="513" y="1229"/>
                    <a:pt x="284" y="1226"/>
                  </a:cubicBezTo>
                  <a:cubicBezTo>
                    <a:pt x="263" y="1226"/>
                    <a:pt x="245" y="1226"/>
                    <a:pt x="243" y="1255"/>
                  </a:cubicBezTo>
                  <a:cubicBezTo>
                    <a:pt x="243" y="1266"/>
                    <a:pt x="233" y="1276"/>
                    <a:pt x="226" y="1289"/>
                  </a:cubicBezTo>
                  <a:cubicBezTo>
                    <a:pt x="207" y="1281"/>
                    <a:pt x="182" y="1284"/>
                    <a:pt x="174" y="1257"/>
                  </a:cubicBezTo>
                  <a:cubicBezTo>
                    <a:pt x="173" y="1256"/>
                    <a:pt x="172" y="1254"/>
                    <a:pt x="171" y="1254"/>
                  </a:cubicBezTo>
                  <a:cubicBezTo>
                    <a:pt x="133" y="1255"/>
                    <a:pt x="111" y="1219"/>
                    <a:pt x="76" y="1210"/>
                  </a:cubicBezTo>
                  <a:cubicBezTo>
                    <a:pt x="44" y="1202"/>
                    <a:pt x="29" y="1175"/>
                    <a:pt x="30" y="1141"/>
                  </a:cubicBezTo>
                  <a:cubicBezTo>
                    <a:pt x="30" y="1120"/>
                    <a:pt x="39" y="1096"/>
                    <a:pt x="15" y="1078"/>
                  </a:cubicBezTo>
                  <a:cubicBezTo>
                    <a:pt x="0" y="1067"/>
                    <a:pt x="12" y="1053"/>
                    <a:pt x="21" y="1044"/>
                  </a:cubicBezTo>
                  <a:cubicBezTo>
                    <a:pt x="32" y="1032"/>
                    <a:pt x="47" y="1023"/>
                    <a:pt x="25" y="1007"/>
                  </a:cubicBezTo>
                  <a:cubicBezTo>
                    <a:pt x="18" y="1002"/>
                    <a:pt x="22" y="994"/>
                    <a:pt x="26" y="989"/>
                  </a:cubicBezTo>
                  <a:cubicBezTo>
                    <a:pt x="36" y="975"/>
                    <a:pt x="34" y="960"/>
                    <a:pt x="32" y="944"/>
                  </a:cubicBezTo>
                  <a:cubicBezTo>
                    <a:pt x="25" y="897"/>
                    <a:pt x="55" y="864"/>
                    <a:pt x="84" y="834"/>
                  </a:cubicBezTo>
                  <a:cubicBezTo>
                    <a:pt x="98" y="820"/>
                    <a:pt x="105" y="797"/>
                    <a:pt x="129" y="793"/>
                  </a:cubicBezTo>
                  <a:cubicBezTo>
                    <a:pt x="130" y="793"/>
                    <a:pt x="131" y="791"/>
                    <a:pt x="131" y="790"/>
                  </a:cubicBezTo>
                  <a:cubicBezTo>
                    <a:pt x="124" y="759"/>
                    <a:pt x="156" y="746"/>
                    <a:pt x="163" y="723"/>
                  </a:cubicBezTo>
                  <a:cubicBezTo>
                    <a:pt x="171" y="700"/>
                    <a:pt x="179" y="676"/>
                    <a:pt x="179" y="651"/>
                  </a:cubicBezTo>
                  <a:cubicBezTo>
                    <a:pt x="179" y="639"/>
                    <a:pt x="195" y="632"/>
                    <a:pt x="206" y="624"/>
                  </a:cubicBezTo>
                  <a:cubicBezTo>
                    <a:pt x="217" y="617"/>
                    <a:pt x="218" y="611"/>
                    <a:pt x="208" y="599"/>
                  </a:cubicBezTo>
                  <a:cubicBezTo>
                    <a:pt x="188" y="578"/>
                    <a:pt x="190" y="549"/>
                    <a:pt x="210" y="529"/>
                  </a:cubicBezTo>
                  <a:cubicBezTo>
                    <a:pt x="219" y="520"/>
                    <a:pt x="233" y="514"/>
                    <a:pt x="225" y="497"/>
                  </a:cubicBezTo>
                  <a:cubicBezTo>
                    <a:pt x="225" y="496"/>
                    <a:pt x="225" y="494"/>
                    <a:pt x="226" y="493"/>
                  </a:cubicBezTo>
                  <a:cubicBezTo>
                    <a:pt x="247" y="472"/>
                    <a:pt x="260" y="449"/>
                    <a:pt x="246" y="418"/>
                  </a:cubicBezTo>
                  <a:cubicBezTo>
                    <a:pt x="264" y="394"/>
                    <a:pt x="238" y="395"/>
                    <a:pt x="226" y="386"/>
                  </a:cubicBezTo>
                  <a:cubicBezTo>
                    <a:pt x="238" y="374"/>
                    <a:pt x="249" y="362"/>
                    <a:pt x="269" y="362"/>
                  </a:cubicBezTo>
                  <a:cubicBezTo>
                    <a:pt x="277" y="362"/>
                    <a:pt x="286" y="355"/>
                    <a:pt x="295" y="352"/>
                  </a:cubicBezTo>
                  <a:cubicBezTo>
                    <a:pt x="307" y="349"/>
                    <a:pt x="313" y="341"/>
                    <a:pt x="311" y="329"/>
                  </a:cubicBezTo>
                  <a:cubicBezTo>
                    <a:pt x="308" y="313"/>
                    <a:pt x="293" y="326"/>
                    <a:pt x="284" y="320"/>
                  </a:cubicBezTo>
                  <a:cubicBezTo>
                    <a:pt x="281" y="309"/>
                    <a:pt x="293" y="306"/>
                    <a:pt x="297" y="299"/>
                  </a:cubicBezTo>
                  <a:cubicBezTo>
                    <a:pt x="303" y="290"/>
                    <a:pt x="306" y="278"/>
                    <a:pt x="297" y="274"/>
                  </a:cubicBezTo>
                  <a:cubicBezTo>
                    <a:pt x="277" y="266"/>
                    <a:pt x="281" y="257"/>
                    <a:pt x="289" y="243"/>
                  </a:cubicBezTo>
                  <a:cubicBezTo>
                    <a:pt x="292" y="238"/>
                    <a:pt x="292" y="230"/>
                    <a:pt x="292" y="223"/>
                  </a:cubicBezTo>
                  <a:cubicBezTo>
                    <a:pt x="293" y="175"/>
                    <a:pt x="312" y="134"/>
                    <a:pt x="343" y="98"/>
                  </a:cubicBezTo>
                  <a:cubicBezTo>
                    <a:pt x="348" y="92"/>
                    <a:pt x="351" y="86"/>
                    <a:pt x="350" y="80"/>
                  </a:cubicBezTo>
                  <a:cubicBezTo>
                    <a:pt x="346" y="65"/>
                    <a:pt x="350" y="59"/>
                    <a:pt x="367" y="60"/>
                  </a:cubicBezTo>
                  <a:cubicBezTo>
                    <a:pt x="375" y="60"/>
                    <a:pt x="378" y="51"/>
                    <a:pt x="381" y="42"/>
                  </a:cubicBezTo>
                  <a:cubicBezTo>
                    <a:pt x="392" y="5"/>
                    <a:pt x="395" y="3"/>
                    <a:pt x="432" y="3"/>
                  </a:cubicBezTo>
                  <a:cubicBezTo>
                    <a:pt x="438" y="4"/>
                    <a:pt x="443" y="5"/>
                    <a:pt x="448" y="4"/>
                  </a:cubicBezTo>
                  <a:cubicBezTo>
                    <a:pt x="471" y="0"/>
                    <a:pt x="475" y="12"/>
                    <a:pt x="475" y="32"/>
                  </a:cubicBezTo>
                  <a:cubicBezTo>
                    <a:pt x="474" y="65"/>
                    <a:pt x="476" y="98"/>
                    <a:pt x="475" y="131"/>
                  </a:cubicBezTo>
                  <a:cubicBezTo>
                    <a:pt x="474" y="149"/>
                    <a:pt x="482" y="155"/>
                    <a:pt x="498" y="155"/>
                  </a:cubicBezTo>
                  <a:cubicBezTo>
                    <a:pt x="528" y="153"/>
                    <a:pt x="559" y="157"/>
                    <a:pt x="592" y="150"/>
                  </a:cubicBezTo>
                  <a:cubicBezTo>
                    <a:pt x="591" y="179"/>
                    <a:pt x="609" y="181"/>
                    <a:pt x="631" y="180"/>
                  </a:cubicBezTo>
                  <a:cubicBezTo>
                    <a:pt x="660" y="179"/>
                    <a:pt x="660" y="180"/>
                    <a:pt x="661" y="211"/>
                  </a:cubicBezTo>
                  <a:cubicBezTo>
                    <a:pt x="661" y="234"/>
                    <a:pt x="663" y="256"/>
                    <a:pt x="661" y="278"/>
                  </a:cubicBezTo>
                  <a:cubicBezTo>
                    <a:pt x="659" y="299"/>
                    <a:pt x="670" y="305"/>
                    <a:pt x="686" y="305"/>
                  </a:cubicBezTo>
                  <a:cubicBezTo>
                    <a:pt x="710" y="304"/>
                    <a:pt x="734" y="302"/>
                    <a:pt x="758" y="301"/>
                  </a:cubicBezTo>
                  <a:cubicBezTo>
                    <a:pt x="782" y="300"/>
                    <a:pt x="785" y="303"/>
                    <a:pt x="785" y="328"/>
                  </a:cubicBezTo>
                  <a:cubicBezTo>
                    <a:pt x="785" y="340"/>
                    <a:pt x="785" y="352"/>
                    <a:pt x="783" y="364"/>
                  </a:cubicBezTo>
                  <a:cubicBezTo>
                    <a:pt x="780" y="382"/>
                    <a:pt x="789" y="388"/>
                    <a:pt x="805" y="388"/>
                  </a:cubicBezTo>
                  <a:cubicBezTo>
                    <a:pt x="810" y="388"/>
                    <a:pt x="816" y="389"/>
                    <a:pt x="821" y="388"/>
                  </a:cubicBezTo>
                  <a:cubicBezTo>
                    <a:pt x="840" y="385"/>
                    <a:pt x="844" y="396"/>
                    <a:pt x="843" y="412"/>
                  </a:cubicBezTo>
                  <a:cubicBezTo>
                    <a:pt x="842" y="430"/>
                    <a:pt x="838" y="449"/>
                    <a:pt x="867" y="452"/>
                  </a:cubicBezTo>
                  <a:cubicBezTo>
                    <a:pt x="879" y="454"/>
                    <a:pt x="876" y="469"/>
                    <a:pt x="868" y="473"/>
                  </a:cubicBezTo>
                  <a:cubicBezTo>
                    <a:pt x="838" y="492"/>
                    <a:pt x="823" y="525"/>
                    <a:pt x="796" y="546"/>
                  </a:cubicBezTo>
                  <a:cubicBezTo>
                    <a:pt x="786" y="553"/>
                    <a:pt x="780" y="562"/>
                    <a:pt x="791" y="572"/>
                  </a:cubicBezTo>
                  <a:cubicBezTo>
                    <a:pt x="811" y="591"/>
                    <a:pt x="799" y="612"/>
                    <a:pt x="784" y="619"/>
                  </a:cubicBezTo>
                  <a:cubicBezTo>
                    <a:pt x="751" y="634"/>
                    <a:pt x="759" y="669"/>
                    <a:pt x="741" y="691"/>
                  </a:cubicBezTo>
                  <a:cubicBezTo>
                    <a:pt x="737" y="696"/>
                    <a:pt x="741" y="701"/>
                    <a:pt x="745" y="705"/>
                  </a:cubicBezTo>
                  <a:cubicBezTo>
                    <a:pt x="753" y="712"/>
                    <a:pt x="761" y="721"/>
                    <a:pt x="770" y="723"/>
                  </a:cubicBezTo>
                  <a:cubicBezTo>
                    <a:pt x="796" y="731"/>
                    <a:pt x="813" y="743"/>
                    <a:pt x="810" y="773"/>
                  </a:cubicBezTo>
                  <a:cubicBezTo>
                    <a:pt x="810" y="777"/>
                    <a:pt x="814" y="784"/>
                    <a:pt x="818" y="786"/>
                  </a:cubicBezTo>
                  <a:cubicBezTo>
                    <a:pt x="845" y="796"/>
                    <a:pt x="840" y="822"/>
                    <a:pt x="846" y="842"/>
                  </a:cubicBezTo>
                  <a:cubicBezTo>
                    <a:pt x="849" y="849"/>
                    <a:pt x="844" y="860"/>
                    <a:pt x="851" y="864"/>
                  </a:cubicBezTo>
                  <a:cubicBezTo>
                    <a:pt x="870" y="876"/>
                    <a:pt x="865" y="891"/>
                    <a:pt x="861" y="906"/>
                  </a:cubicBezTo>
                  <a:cubicBezTo>
                    <a:pt x="854" y="936"/>
                    <a:pt x="870" y="964"/>
                    <a:pt x="866" y="993"/>
                  </a:cubicBezTo>
                  <a:cubicBezTo>
                    <a:pt x="866" y="994"/>
                    <a:pt x="866" y="996"/>
                    <a:pt x="867" y="997"/>
                  </a:cubicBezTo>
                  <a:cubicBezTo>
                    <a:pt x="905" y="1019"/>
                    <a:pt x="897" y="1068"/>
                    <a:pt x="925" y="1097"/>
                  </a:cubicBezTo>
                  <a:cubicBezTo>
                    <a:pt x="934" y="1105"/>
                    <a:pt x="938" y="1117"/>
                    <a:pt x="952" y="1119"/>
                  </a:cubicBezTo>
                  <a:cubicBezTo>
                    <a:pt x="970" y="1122"/>
                    <a:pt x="979" y="1137"/>
                    <a:pt x="985" y="1151"/>
                  </a:cubicBezTo>
                  <a:cubicBezTo>
                    <a:pt x="996" y="1174"/>
                    <a:pt x="1009" y="1194"/>
                    <a:pt x="1033" y="1212"/>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49" name="Freeform 28"/>
            <p:cNvSpPr>
              <a:spLocks/>
            </p:cNvSpPr>
            <p:nvPr/>
          </p:nvSpPr>
          <p:spPr bwMode="auto">
            <a:xfrm>
              <a:off x="-20920076" y="4060825"/>
              <a:ext cx="3509963" cy="7524750"/>
            </a:xfrm>
            <a:custGeom>
              <a:avLst/>
              <a:gdLst>
                <a:gd name="T0" fmla="*/ 236 w 936"/>
                <a:gd name="T1" fmla="*/ 1731 h 2006"/>
                <a:gd name="T2" fmla="*/ 230 w 936"/>
                <a:gd name="T3" fmla="*/ 1511 h 2006"/>
                <a:gd name="T4" fmla="*/ 243 w 936"/>
                <a:gd name="T5" fmla="*/ 1441 h 2006"/>
                <a:gd name="T6" fmla="*/ 240 w 936"/>
                <a:gd name="T7" fmla="*/ 1334 h 2006"/>
                <a:gd name="T8" fmla="*/ 224 w 936"/>
                <a:gd name="T9" fmla="*/ 940 h 2006"/>
                <a:gd name="T10" fmla="*/ 187 w 936"/>
                <a:gd name="T11" fmla="*/ 851 h 2006"/>
                <a:gd name="T12" fmla="*/ 175 w 936"/>
                <a:gd name="T13" fmla="*/ 807 h 2006"/>
                <a:gd name="T14" fmla="*/ 172 w 936"/>
                <a:gd name="T15" fmla="*/ 784 h 2006"/>
                <a:gd name="T16" fmla="*/ 154 w 936"/>
                <a:gd name="T17" fmla="*/ 698 h 2006"/>
                <a:gd name="T18" fmla="*/ 179 w 936"/>
                <a:gd name="T19" fmla="*/ 673 h 2006"/>
                <a:gd name="T20" fmla="*/ 194 w 936"/>
                <a:gd name="T21" fmla="*/ 646 h 2006"/>
                <a:gd name="T22" fmla="*/ 177 w 936"/>
                <a:gd name="T23" fmla="*/ 594 h 2006"/>
                <a:gd name="T24" fmla="*/ 155 w 936"/>
                <a:gd name="T25" fmla="*/ 574 h 2006"/>
                <a:gd name="T26" fmla="*/ 118 w 936"/>
                <a:gd name="T27" fmla="*/ 554 h 2006"/>
                <a:gd name="T28" fmla="*/ 80 w 936"/>
                <a:gd name="T29" fmla="*/ 485 h 2006"/>
                <a:gd name="T30" fmla="*/ 70 w 936"/>
                <a:gd name="T31" fmla="*/ 452 h 2006"/>
                <a:gd name="T32" fmla="*/ 52 w 936"/>
                <a:gd name="T33" fmla="*/ 414 h 2006"/>
                <a:gd name="T34" fmla="*/ 36 w 936"/>
                <a:gd name="T35" fmla="*/ 393 h 2006"/>
                <a:gd name="T36" fmla="*/ 16 w 936"/>
                <a:gd name="T37" fmla="*/ 359 h 2006"/>
                <a:gd name="T38" fmla="*/ 2 w 936"/>
                <a:gd name="T39" fmla="*/ 53 h 2006"/>
                <a:gd name="T40" fmla="*/ 34 w 936"/>
                <a:gd name="T41" fmla="*/ 14 h 2006"/>
                <a:gd name="T42" fmla="*/ 173 w 936"/>
                <a:gd name="T43" fmla="*/ 3 h 2006"/>
                <a:gd name="T44" fmla="*/ 204 w 936"/>
                <a:gd name="T45" fmla="*/ 28 h 2006"/>
                <a:gd name="T46" fmla="*/ 243 w 936"/>
                <a:gd name="T47" fmla="*/ 255 h 2006"/>
                <a:gd name="T48" fmla="*/ 280 w 936"/>
                <a:gd name="T49" fmla="*/ 337 h 2006"/>
                <a:gd name="T50" fmla="*/ 288 w 936"/>
                <a:gd name="T51" fmla="*/ 363 h 2006"/>
                <a:gd name="T52" fmla="*/ 294 w 936"/>
                <a:gd name="T53" fmla="*/ 394 h 2006"/>
                <a:gd name="T54" fmla="*/ 311 w 936"/>
                <a:gd name="T55" fmla="*/ 463 h 2006"/>
                <a:gd name="T56" fmla="*/ 331 w 936"/>
                <a:gd name="T57" fmla="*/ 500 h 2006"/>
                <a:gd name="T58" fmla="*/ 345 w 936"/>
                <a:gd name="T59" fmla="*/ 530 h 2006"/>
                <a:gd name="T60" fmla="*/ 373 w 936"/>
                <a:gd name="T61" fmla="*/ 638 h 2006"/>
                <a:gd name="T62" fmla="*/ 384 w 936"/>
                <a:gd name="T63" fmla="*/ 663 h 2006"/>
                <a:gd name="T64" fmla="*/ 425 w 936"/>
                <a:gd name="T65" fmla="*/ 803 h 2006"/>
                <a:gd name="T66" fmla="*/ 523 w 936"/>
                <a:gd name="T67" fmla="*/ 1023 h 2006"/>
                <a:gd name="T68" fmla="*/ 587 w 936"/>
                <a:gd name="T69" fmla="*/ 1185 h 2006"/>
                <a:gd name="T70" fmla="*/ 636 w 936"/>
                <a:gd name="T71" fmla="*/ 1289 h 2006"/>
                <a:gd name="T72" fmla="*/ 686 w 936"/>
                <a:gd name="T73" fmla="*/ 1401 h 2006"/>
                <a:gd name="T74" fmla="*/ 798 w 936"/>
                <a:gd name="T75" fmla="*/ 1616 h 2006"/>
                <a:gd name="T76" fmla="*/ 845 w 936"/>
                <a:gd name="T77" fmla="*/ 1708 h 2006"/>
                <a:gd name="T78" fmla="*/ 908 w 936"/>
                <a:gd name="T79" fmla="*/ 1836 h 2006"/>
                <a:gd name="T80" fmla="*/ 895 w 936"/>
                <a:gd name="T81" fmla="*/ 1957 h 2006"/>
                <a:gd name="T82" fmla="*/ 869 w 936"/>
                <a:gd name="T83" fmla="*/ 1964 h 2006"/>
                <a:gd name="T84" fmla="*/ 643 w 936"/>
                <a:gd name="T85" fmla="*/ 1978 h 2006"/>
                <a:gd name="T86" fmla="*/ 277 w 936"/>
                <a:gd name="T87" fmla="*/ 2004 h 2006"/>
                <a:gd name="T88" fmla="*/ 246 w 936"/>
                <a:gd name="T89" fmla="*/ 1976 h 2006"/>
                <a:gd name="T90" fmla="*/ 236 w 936"/>
                <a:gd name="T91" fmla="*/ 1731 h 2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36" h="2006">
                  <a:moveTo>
                    <a:pt x="236" y="1731"/>
                  </a:moveTo>
                  <a:cubicBezTo>
                    <a:pt x="234" y="1662"/>
                    <a:pt x="234" y="1587"/>
                    <a:pt x="230" y="1511"/>
                  </a:cubicBezTo>
                  <a:cubicBezTo>
                    <a:pt x="229" y="1486"/>
                    <a:pt x="243" y="1466"/>
                    <a:pt x="243" y="1441"/>
                  </a:cubicBezTo>
                  <a:cubicBezTo>
                    <a:pt x="241" y="1406"/>
                    <a:pt x="241" y="1370"/>
                    <a:pt x="240" y="1334"/>
                  </a:cubicBezTo>
                  <a:cubicBezTo>
                    <a:pt x="238" y="1202"/>
                    <a:pt x="233" y="1071"/>
                    <a:pt x="224" y="940"/>
                  </a:cubicBezTo>
                  <a:cubicBezTo>
                    <a:pt x="222" y="907"/>
                    <a:pt x="201" y="880"/>
                    <a:pt x="187" y="851"/>
                  </a:cubicBezTo>
                  <a:cubicBezTo>
                    <a:pt x="180" y="836"/>
                    <a:pt x="171" y="824"/>
                    <a:pt x="175" y="807"/>
                  </a:cubicBezTo>
                  <a:cubicBezTo>
                    <a:pt x="177" y="799"/>
                    <a:pt x="179" y="789"/>
                    <a:pt x="172" y="784"/>
                  </a:cubicBezTo>
                  <a:cubicBezTo>
                    <a:pt x="142" y="760"/>
                    <a:pt x="159" y="727"/>
                    <a:pt x="154" y="698"/>
                  </a:cubicBezTo>
                  <a:cubicBezTo>
                    <a:pt x="151" y="682"/>
                    <a:pt x="165" y="675"/>
                    <a:pt x="179" y="673"/>
                  </a:cubicBezTo>
                  <a:cubicBezTo>
                    <a:pt x="198" y="671"/>
                    <a:pt x="198" y="662"/>
                    <a:pt x="194" y="646"/>
                  </a:cubicBezTo>
                  <a:cubicBezTo>
                    <a:pt x="189" y="628"/>
                    <a:pt x="175" y="614"/>
                    <a:pt x="177" y="594"/>
                  </a:cubicBezTo>
                  <a:cubicBezTo>
                    <a:pt x="178" y="584"/>
                    <a:pt x="165" y="574"/>
                    <a:pt x="155" y="574"/>
                  </a:cubicBezTo>
                  <a:cubicBezTo>
                    <a:pt x="138" y="574"/>
                    <a:pt x="130" y="561"/>
                    <a:pt x="118" y="554"/>
                  </a:cubicBezTo>
                  <a:cubicBezTo>
                    <a:pt x="91" y="538"/>
                    <a:pt x="72" y="520"/>
                    <a:pt x="80" y="485"/>
                  </a:cubicBezTo>
                  <a:cubicBezTo>
                    <a:pt x="82" y="473"/>
                    <a:pt x="78" y="462"/>
                    <a:pt x="70" y="452"/>
                  </a:cubicBezTo>
                  <a:cubicBezTo>
                    <a:pt x="61" y="441"/>
                    <a:pt x="51" y="430"/>
                    <a:pt x="52" y="414"/>
                  </a:cubicBezTo>
                  <a:cubicBezTo>
                    <a:pt x="53" y="404"/>
                    <a:pt x="45" y="395"/>
                    <a:pt x="36" y="393"/>
                  </a:cubicBezTo>
                  <a:cubicBezTo>
                    <a:pt x="17" y="387"/>
                    <a:pt x="17" y="374"/>
                    <a:pt x="16" y="359"/>
                  </a:cubicBezTo>
                  <a:cubicBezTo>
                    <a:pt x="12" y="257"/>
                    <a:pt x="7" y="155"/>
                    <a:pt x="2" y="53"/>
                  </a:cubicBezTo>
                  <a:cubicBezTo>
                    <a:pt x="0" y="17"/>
                    <a:pt x="0" y="17"/>
                    <a:pt x="34" y="14"/>
                  </a:cubicBezTo>
                  <a:cubicBezTo>
                    <a:pt x="80" y="11"/>
                    <a:pt x="127" y="9"/>
                    <a:pt x="173" y="3"/>
                  </a:cubicBezTo>
                  <a:cubicBezTo>
                    <a:pt x="196" y="0"/>
                    <a:pt x="203" y="12"/>
                    <a:pt x="204" y="28"/>
                  </a:cubicBezTo>
                  <a:cubicBezTo>
                    <a:pt x="212" y="105"/>
                    <a:pt x="239" y="178"/>
                    <a:pt x="243" y="255"/>
                  </a:cubicBezTo>
                  <a:cubicBezTo>
                    <a:pt x="245" y="286"/>
                    <a:pt x="257" y="315"/>
                    <a:pt x="280" y="337"/>
                  </a:cubicBezTo>
                  <a:cubicBezTo>
                    <a:pt x="288" y="345"/>
                    <a:pt x="294" y="351"/>
                    <a:pt x="288" y="363"/>
                  </a:cubicBezTo>
                  <a:cubicBezTo>
                    <a:pt x="283" y="374"/>
                    <a:pt x="291" y="384"/>
                    <a:pt x="294" y="394"/>
                  </a:cubicBezTo>
                  <a:cubicBezTo>
                    <a:pt x="302" y="417"/>
                    <a:pt x="312" y="438"/>
                    <a:pt x="311" y="463"/>
                  </a:cubicBezTo>
                  <a:cubicBezTo>
                    <a:pt x="310" y="479"/>
                    <a:pt x="318" y="491"/>
                    <a:pt x="331" y="500"/>
                  </a:cubicBezTo>
                  <a:cubicBezTo>
                    <a:pt x="341" y="508"/>
                    <a:pt x="349" y="516"/>
                    <a:pt x="345" y="530"/>
                  </a:cubicBezTo>
                  <a:cubicBezTo>
                    <a:pt x="334" y="572"/>
                    <a:pt x="353" y="605"/>
                    <a:pt x="373" y="638"/>
                  </a:cubicBezTo>
                  <a:cubicBezTo>
                    <a:pt x="378" y="646"/>
                    <a:pt x="385" y="653"/>
                    <a:pt x="384" y="663"/>
                  </a:cubicBezTo>
                  <a:cubicBezTo>
                    <a:pt x="382" y="714"/>
                    <a:pt x="407" y="758"/>
                    <a:pt x="425" y="803"/>
                  </a:cubicBezTo>
                  <a:cubicBezTo>
                    <a:pt x="454" y="878"/>
                    <a:pt x="487" y="951"/>
                    <a:pt x="523" y="1023"/>
                  </a:cubicBezTo>
                  <a:cubicBezTo>
                    <a:pt x="548" y="1075"/>
                    <a:pt x="568" y="1130"/>
                    <a:pt x="587" y="1185"/>
                  </a:cubicBezTo>
                  <a:cubicBezTo>
                    <a:pt x="600" y="1222"/>
                    <a:pt x="617" y="1255"/>
                    <a:pt x="636" y="1289"/>
                  </a:cubicBezTo>
                  <a:cubicBezTo>
                    <a:pt x="655" y="1325"/>
                    <a:pt x="668" y="1365"/>
                    <a:pt x="686" y="1401"/>
                  </a:cubicBezTo>
                  <a:cubicBezTo>
                    <a:pt x="721" y="1474"/>
                    <a:pt x="753" y="1548"/>
                    <a:pt x="798" y="1616"/>
                  </a:cubicBezTo>
                  <a:cubicBezTo>
                    <a:pt x="817" y="1644"/>
                    <a:pt x="831" y="1676"/>
                    <a:pt x="845" y="1708"/>
                  </a:cubicBezTo>
                  <a:cubicBezTo>
                    <a:pt x="864" y="1751"/>
                    <a:pt x="885" y="1794"/>
                    <a:pt x="908" y="1836"/>
                  </a:cubicBezTo>
                  <a:cubicBezTo>
                    <a:pt x="936" y="1887"/>
                    <a:pt x="934" y="1914"/>
                    <a:pt x="895" y="1957"/>
                  </a:cubicBezTo>
                  <a:cubicBezTo>
                    <a:pt x="887" y="1966"/>
                    <a:pt x="878" y="1964"/>
                    <a:pt x="869" y="1964"/>
                  </a:cubicBezTo>
                  <a:cubicBezTo>
                    <a:pt x="794" y="1969"/>
                    <a:pt x="718" y="1973"/>
                    <a:pt x="643" y="1978"/>
                  </a:cubicBezTo>
                  <a:cubicBezTo>
                    <a:pt x="521" y="1986"/>
                    <a:pt x="399" y="1995"/>
                    <a:pt x="277" y="2004"/>
                  </a:cubicBezTo>
                  <a:cubicBezTo>
                    <a:pt x="247" y="2006"/>
                    <a:pt x="247" y="2006"/>
                    <a:pt x="246" y="1976"/>
                  </a:cubicBezTo>
                  <a:cubicBezTo>
                    <a:pt x="242" y="1897"/>
                    <a:pt x="239" y="1817"/>
                    <a:pt x="236" y="1731"/>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50" name="Freeform 29"/>
            <p:cNvSpPr>
              <a:spLocks/>
            </p:cNvSpPr>
            <p:nvPr/>
          </p:nvSpPr>
          <p:spPr bwMode="auto">
            <a:xfrm>
              <a:off x="-33782001" y="-9367838"/>
              <a:ext cx="2309813" cy="5994400"/>
            </a:xfrm>
            <a:custGeom>
              <a:avLst/>
              <a:gdLst>
                <a:gd name="T0" fmla="*/ 580 w 616"/>
                <a:gd name="T1" fmla="*/ 7 h 1598"/>
                <a:gd name="T2" fmla="*/ 589 w 616"/>
                <a:gd name="T3" fmla="*/ 366 h 1598"/>
                <a:gd name="T4" fmla="*/ 602 w 616"/>
                <a:gd name="T5" fmla="*/ 927 h 1598"/>
                <a:gd name="T6" fmla="*/ 607 w 616"/>
                <a:gd name="T7" fmla="*/ 958 h 1598"/>
                <a:gd name="T8" fmla="*/ 577 w 616"/>
                <a:gd name="T9" fmla="*/ 1016 h 1598"/>
                <a:gd name="T10" fmla="*/ 563 w 616"/>
                <a:gd name="T11" fmla="*/ 1023 h 1598"/>
                <a:gd name="T12" fmla="*/ 466 w 616"/>
                <a:gd name="T13" fmla="*/ 1146 h 1598"/>
                <a:gd name="T14" fmla="*/ 442 w 616"/>
                <a:gd name="T15" fmla="*/ 1179 h 1598"/>
                <a:gd name="T16" fmla="*/ 405 w 616"/>
                <a:gd name="T17" fmla="*/ 1258 h 1598"/>
                <a:gd name="T18" fmla="*/ 462 w 616"/>
                <a:gd name="T19" fmla="*/ 1320 h 1598"/>
                <a:gd name="T20" fmla="*/ 481 w 616"/>
                <a:gd name="T21" fmla="*/ 1342 h 1598"/>
                <a:gd name="T22" fmla="*/ 462 w 616"/>
                <a:gd name="T23" fmla="*/ 1374 h 1598"/>
                <a:gd name="T24" fmla="*/ 422 w 616"/>
                <a:gd name="T25" fmla="*/ 1390 h 1598"/>
                <a:gd name="T26" fmla="*/ 398 w 616"/>
                <a:gd name="T27" fmla="*/ 1429 h 1598"/>
                <a:gd name="T28" fmla="*/ 386 w 616"/>
                <a:gd name="T29" fmla="*/ 1456 h 1598"/>
                <a:gd name="T30" fmla="*/ 372 w 616"/>
                <a:gd name="T31" fmla="*/ 1499 h 1598"/>
                <a:gd name="T32" fmla="*/ 356 w 616"/>
                <a:gd name="T33" fmla="*/ 1527 h 1598"/>
                <a:gd name="T34" fmla="*/ 296 w 616"/>
                <a:gd name="T35" fmla="*/ 1582 h 1598"/>
                <a:gd name="T36" fmla="*/ 270 w 616"/>
                <a:gd name="T37" fmla="*/ 1590 h 1598"/>
                <a:gd name="T38" fmla="*/ 228 w 616"/>
                <a:gd name="T39" fmla="*/ 1582 h 1598"/>
                <a:gd name="T40" fmla="*/ 98 w 616"/>
                <a:gd name="T41" fmla="*/ 1500 h 1598"/>
                <a:gd name="T42" fmla="*/ 58 w 616"/>
                <a:gd name="T43" fmla="*/ 1406 h 1598"/>
                <a:gd name="T44" fmla="*/ 37 w 616"/>
                <a:gd name="T45" fmla="*/ 1391 h 1598"/>
                <a:gd name="T46" fmla="*/ 29 w 616"/>
                <a:gd name="T47" fmla="*/ 1355 h 1598"/>
                <a:gd name="T48" fmla="*/ 54 w 616"/>
                <a:gd name="T49" fmla="*/ 1337 h 1598"/>
                <a:gd name="T50" fmla="*/ 77 w 616"/>
                <a:gd name="T51" fmla="*/ 1293 h 1598"/>
                <a:gd name="T52" fmla="*/ 50 w 616"/>
                <a:gd name="T53" fmla="*/ 1268 h 1598"/>
                <a:gd name="T54" fmla="*/ 11 w 616"/>
                <a:gd name="T55" fmla="*/ 1265 h 1598"/>
                <a:gd name="T56" fmla="*/ 11 w 616"/>
                <a:gd name="T57" fmla="*/ 1150 h 1598"/>
                <a:gd name="T58" fmla="*/ 0 w 616"/>
                <a:gd name="T59" fmla="*/ 606 h 1598"/>
                <a:gd name="T60" fmla="*/ 25 w 616"/>
                <a:gd name="T61" fmla="*/ 580 h 1598"/>
                <a:gd name="T62" fmla="*/ 60 w 616"/>
                <a:gd name="T63" fmla="*/ 584 h 1598"/>
                <a:gd name="T64" fmla="*/ 71 w 616"/>
                <a:gd name="T65" fmla="*/ 587 h 1598"/>
                <a:gd name="T66" fmla="*/ 111 w 616"/>
                <a:gd name="T67" fmla="*/ 568 h 1598"/>
                <a:gd name="T68" fmla="*/ 149 w 616"/>
                <a:gd name="T69" fmla="*/ 568 h 1598"/>
                <a:gd name="T70" fmla="*/ 172 w 616"/>
                <a:gd name="T71" fmla="*/ 554 h 1598"/>
                <a:gd name="T72" fmla="*/ 201 w 616"/>
                <a:gd name="T73" fmla="*/ 513 h 1598"/>
                <a:gd name="T74" fmla="*/ 214 w 616"/>
                <a:gd name="T75" fmla="*/ 488 h 1598"/>
                <a:gd name="T76" fmla="*/ 238 w 616"/>
                <a:gd name="T77" fmla="*/ 451 h 1598"/>
                <a:gd name="T78" fmla="*/ 250 w 616"/>
                <a:gd name="T79" fmla="*/ 427 h 1598"/>
                <a:gd name="T80" fmla="*/ 258 w 616"/>
                <a:gd name="T81" fmla="*/ 358 h 1598"/>
                <a:gd name="T82" fmla="*/ 206 w 616"/>
                <a:gd name="T83" fmla="*/ 258 h 1598"/>
                <a:gd name="T84" fmla="*/ 199 w 616"/>
                <a:gd name="T85" fmla="*/ 249 h 1598"/>
                <a:gd name="T86" fmla="*/ 121 w 616"/>
                <a:gd name="T87" fmla="*/ 152 h 1598"/>
                <a:gd name="T88" fmla="*/ 120 w 616"/>
                <a:gd name="T89" fmla="*/ 146 h 1598"/>
                <a:gd name="T90" fmla="*/ 123 w 616"/>
                <a:gd name="T91" fmla="*/ 86 h 1598"/>
                <a:gd name="T92" fmla="*/ 121 w 616"/>
                <a:gd name="T93" fmla="*/ 76 h 1598"/>
                <a:gd name="T94" fmla="*/ 162 w 616"/>
                <a:gd name="T95" fmla="*/ 10 h 1598"/>
                <a:gd name="T96" fmla="*/ 191 w 616"/>
                <a:gd name="T97" fmla="*/ 0 h 1598"/>
                <a:gd name="T98" fmla="*/ 580 w 616"/>
                <a:gd name="T99" fmla="*/ 7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16" h="1598">
                  <a:moveTo>
                    <a:pt x="580" y="7"/>
                  </a:moveTo>
                  <a:cubicBezTo>
                    <a:pt x="583" y="130"/>
                    <a:pt x="584" y="248"/>
                    <a:pt x="589" y="366"/>
                  </a:cubicBezTo>
                  <a:cubicBezTo>
                    <a:pt x="597" y="553"/>
                    <a:pt x="597" y="740"/>
                    <a:pt x="602" y="927"/>
                  </a:cubicBezTo>
                  <a:cubicBezTo>
                    <a:pt x="603" y="937"/>
                    <a:pt x="604" y="947"/>
                    <a:pt x="607" y="958"/>
                  </a:cubicBezTo>
                  <a:cubicBezTo>
                    <a:pt x="616" y="990"/>
                    <a:pt x="609" y="1003"/>
                    <a:pt x="577" y="1016"/>
                  </a:cubicBezTo>
                  <a:cubicBezTo>
                    <a:pt x="573" y="1019"/>
                    <a:pt x="568" y="1021"/>
                    <a:pt x="563" y="1023"/>
                  </a:cubicBezTo>
                  <a:cubicBezTo>
                    <a:pt x="499" y="1044"/>
                    <a:pt x="468" y="1081"/>
                    <a:pt x="466" y="1146"/>
                  </a:cubicBezTo>
                  <a:cubicBezTo>
                    <a:pt x="465" y="1165"/>
                    <a:pt x="455" y="1173"/>
                    <a:pt x="442" y="1179"/>
                  </a:cubicBezTo>
                  <a:cubicBezTo>
                    <a:pt x="405" y="1194"/>
                    <a:pt x="401" y="1224"/>
                    <a:pt x="405" y="1258"/>
                  </a:cubicBezTo>
                  <a:cubicBezTo>
                    <a:pt x="409" y="1292"/>
                    <a:pt x="429" y="1313"/>
                    <a:pt x="462" y="1320"/>
                  </a:cubicBezTo>
                  <a:cubicBezTo>
                    <a:pt x="476" y="1323"/>
                    <a:pt x="481" y="1331"/>
                    <a:pt x="481" y="1342"/>
                  </a:cubicBezTo>
                  <a:cubicBezTo>
                    <a:pt x="481" y="1355"/>
                    <a:pt x="478" y="1370"/>
                    <a:pt x="462" y="1374"/>
                  </a:cubicBezTo>
                  <a:cubicBezTo>
                    <a:pt x="448" y="1377"/>
                    <a:pt x="435" y="1381"/>
                    <a:pt x="422" y="1390"/>
                  </a:cubicBezTo>
                  <a:cubicBezTo>
                    <a:pt x="409" y="1400"/>
                    <a:pt x="398" y="1410"/>
                    <a:pt x="398" y="1429"/>
                  </a:cubicBezTo>
                  <a:cubicBezTo>
                    <a:pt x="398" y="1439"/>
                    <a:pt x="396" y="1449"/>
                    <a:pt x="386" y="1456"/>
                  </a:cubicBezTo>
                  <a:cubicBezTo>
                    <a:pt x="371" y="1467"/>
                    <a:pt x="366" y="1482"/>
                    <a:pt x="372" y="1499"/>
                  </a:cubicBezTo>
                  <a:cubicBezTo>
                    <a:pt x="376" y="1514"/>
                    <a:pt x="367" y="1523"/>
                    <a:pt x="356" y="1527"/>
                  </a:cubicBezTo>
                  <a:cubicBezTo>
                    <a:pt x="328" y="1537"/>
                    <a:pt x="302" y="1547"/>
                    <a:pt x="296" y="1582"/>
                  </a:cubicBezTo>
                  <a:cubicBezTo>
                    <a:pt x="294" y="1593"/>
                    <a:pt x="280" y="1598"/>
                    <a:pt x="270" y="1590"/>
                  </a:cubicBezTo>
                  <a:cubicBezTo>
                    <a:pt x="257" y="1579"/>
                    <a:pt x="242" y="1584"/>
                    <a:pt x="228" y="1582"/>
                  </a:cubicBezTo>
                  <a:cubicBezTo>
                    <a:pt x="174" y="1571"/>
                    <a:pt x="133" y="1541"/>
                    <a:pt x="98" y="1500"/>
                  </a:cubicBezTo>
                  <a:cubicBezTo>
                    <a:pt x="99" y="1463"/>
                    <a:pt x="49" y="1448"/>
                    <a:pt x="58" y="1406"/>
                  </a:cubicBezTo>
                  <a:cubicBezTo>
                    <a:pt x="60" y="1396"/>
                    <a:pt x="46" y="1394"/>
                    <a:pt x="37" y="1391"/>
                  </a:cubicBezTo>
                  <a:cubicBezTo>
                    <a:pt x="16" y="1381"/>
                    <a:pt x="16" y="1374"/>
                    <a:pt x="29" y="1355"/>
                  </a:cubicBezTo>
                  <a:cubicBezTo>
                    <a:pt x="35" y="1345"/>
                    <a:pt x="46" y="1343"/>
                    <a:pt x="54" y="1337"/>
                  </a:cubicBezTo>
                  <a:cubicBezTo>
                    <a:pt x="71" y="1326"/>
                    <a:pt x="78" y="1312"/>
                    <a:pt x="77" y="1293"/>
                  </a:cubicBezTo>
                  <a:cubicBezTo>
                    <a:pt x="76" y="1277"/>
                    <a:pt x="71" y="1264"/>
                    <a:pt x="50" y="1268"/>
                  </a:cubicBezTo>
                  <a:cubicBezTo>
                    <a:pt x="38" y="1270"/>
                    <a:pt x="27" y="1269"/>
                    <a:pt x="11" y="1265"/>
                  </a:cubicBezTo>
                  <a:cubicBezTo>
                    <a:pt x="11" y="1227"/>
                    <a:pt x="12" y="1189"/>
                    <a:pt x="11" y="1150"/>
                  </a:cubicBezTo>
                  <a:cubicBezTo>
                    <a:pt x="8" y="969"/>
                    <a:pt x="5" y="788"/>
                    <a:pt x="0" y="606"/>
                  </a:cubicBezTo>
                  <a:cubicBezTo>
                    <a:pt x="0" y="586"/>
                    <a:pt x="2" y="577"/>
                    <a:pt x="25" y="580"/>
                  </a:cubicBezTo>
                  <a:cubicBezTo>
                    <a:pt x="37" y="581"/>
                    <a:pt x="49" y="576"/>
                    <a:pt x="60" y="584"/>
                  </a:cubicBezTo>
                  <a:cubicBezTo>
                    <a:pt x="63" y="586"/>
                    <a:pt x="67" y="586"/>
                    <a:pt x="71" y="587"/>
                  </a:cubicBezTo>
                  <a:cubicBezTo>
                    <a:pt x="91" y="593"/>
                    <a:pt x="97" y="566"/>
                    <a:pt x="111" y="568"/>
                  </a:cubicBezTo>
                  <a:cubicBezTo>
                    <a:pt x="124" y="570"/>
                    <a:pt x="135" y="583"/>
                    <a:pt x="149" y="568"/>
                  </a:cubicBezTo>
                  <a:cubicBezTo>
                    <a:pt x="155" y="561"/>
                    <a:pt x="163" y="557"/>
                    <a:pt x="172" y="554"/>
                  </a:cubicBezTo>
                  <a:cubicBezTo>
                    <a:pt x="198" y="547"/>
                    <a:pt x="205" y="539"/>
                    <a:pt x="201" y="513"/>
                  </a:cubicBezTo>
                  <a:cubicBezTo>
                    <a:pt x="199" y="499"/>
                    <a:pt x="203" y="493"/>
                    <a:pt x="214" y="488"/>
                  </a:cubicBezTo>
                  <a:cubicBezTo>
                    <a:pt x="230" y="481"/>
                    <a:pt x="239" y="470"/>
                    <a:pt x="238" y="451"/>
                  </a:cubicBezTo>
                  <a:cubicBezTo>
                    <a:pt x="237" y="442"/>
                    <a:pt x="244" y="434"/>
                    <a:pt x="250" y="427"/>
                  </a:cubicBezTo>
                  <a:cubicBezTo>
                    <a:pt x="266" y="406"/>
                    <a:pt x="269" y="385"/>
                    <a:pt x="258" y="358"/>
                  </a:cubicBezTo>
                  <a:cubicBezTo>
                    <a:pt x="245" y="322"/>
                    <a:pt x="217" y="295"/>
                    <a:pt x="206" y="258"/>
                  </a:cubicBezTo>
                  <a:cubicBezTo>
                    <a:pt x="204" y="255"/>
                    <a:pt x="202" y="250"/>
                    <a:pt x="199" y="249"/>
                  </a:cubicBezTo>
                  <a:cubicBezTo>
                    <a:pt x="149" y="236"/>
                    <a:pt x="155" y="178"/>
                    <a:pt x="121" y="152"/>
                  </a:cubicBezTo>
                  <a:cubicBezTo>
                    <a:pt x="118" y="150"/>
                    <a:pt x="117" y="148"/>
                    <a:pt x="120" y="146"/>
                  </a:cubicBezTo>
                  <a:cubicBezTo>
                    <a:pt x="150" y="128"/>
                    <a:pt x="128" y="107"/>
                    <a:pt x="123" y="86"/>
                  </a:cubicBezTo>
                  <a:cubicBezTo>
                    <a:pt x="123" y="83"/>
                    <a:pt x="120" y="77"/>
                    <a:pt x="121" y="76"/>
                  </a:cubicBezTo>
                  <a:cubicBezTo>
                    <a:pt x="142" y="59"/>
                    <a:pt x="147" y="31"/>
                    <a:pt x="162" y="10"/>
                  </a:cubicBezTo>
                  <a:cubicBezTo>
                    <a:pt x="169" y="0"/>
                    <a:pt x="179" y="0"/>
                    <a:pt x="191" y="0"/>
                  </a:cubicBezTo>
                  <a:cubicBezTo>
                    <a:pt x="319" y="3"/>
                    <a:pt x="447" y="5"/>
                    <a:pt x="580" y="7"/>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51" name="Freeform 30"/>
            <p:cNvSpPr>
              <a:spLocks/>
            </p:cNvSpPr>
            <p:nvPr/>
          </p:nvSpPr>
          <p:spPr bwMode="auto">
            <a:xfrm>
              <a:off x="-33512126" y="7027863"/>
              <a:ext cx="5078413" cy="2592388"/>
            </a:xfrm>
            <a:custGeom>
              <a:avLst/>
              <a:gdLst>
                <a:gd name="T0" fmla="*/ 1346 w 1354"/>
                <a:gd name="T1" fmla="*/ 229 h 691"/>
                <a:gd name="T2" fmla="*/ 1353 w 1354"/>
                <a:gd name="T3" fmla="*/ 414 h 691"/>
                <a:gd name="T4" fmla="*/ 1325 w 1354"/>
                <a:gd name="T5" fmla="*/ 444 h 691"/>
                <a:gd name="T6" fmla="*/ 1309 w 1354"/>
                <a:gd name="T7" fmla="*/ 445 h 691"/>
                <a:gd name="T8" fmla="*/ 1260 w 1354"/>
                <a:gd name="T9" fmla="*/ 496 h 691"/>
                <a:gd name="T10" fmla="*/ 1262 w 1354"/>
                <a:gd name="T11" fmla="*/ 607 h 691"/>
                <a:gd name="T12" fmla="*/ 1242 w 1354"/>
                <a:gd name="T13" fmla="*/ 632 h 691"/>
                <a:gd name="T14" fmla="*/ 1047 w 1354"/>
                <a:gd name="T15" fmla="*/ 643 h 691"/>
                <a:gd name="T16" fmla="*/ 836 w 1354"/>
                <a:gd name="T17" fmla="*/ 652 h 691"/>
                <a:gd name="T18" fmla="*/ 474 w 1354"/>
                <a:gd name="T19" fmla="*/ 668 h 691"/>
                <a:gd name="T20" fmla="*/ 60 w 1354"/>
                <a:gd name="T21" fmla="*/ 687 h 691"/>
                <a:gd name="T22" fmla="*/ 32 w 1354"/>
                <a:gd name="T23" fmla="*/ 688 h 691"/>
                <a:gd name="T24" fmla="*/ 1 w 1354"/>
                <a:gd name="T25" fmla="*/ 674 h 691"/>
                <a:gd name="T26" fmla="*/ 26 w 1354"/>
                <a:gd name="T27" fmla="*/ 635 h 691"/>
                <a:gd name="T28" fmla="*/ 70 w 1354"/>
                <a:gd name="T29" fmla="*/ 590 h 691"/>
                <a:gd name="T30" fmla="*/ 87 w 1354"/>
                <a:gd name="T31" fmla="*/ 558 h 691"/>
                <a:gd name="T32" fmla="*/ 94 w 1354"/>
                <a:gd name="T33" fmla="*/ 505 h 691"/>
                <a:gd name="T34" fmla="*/ 112 w 1354"/>
                <a:gd name="T35" fmla="*/ 457 h 691"/>
                <a:gd name="T36" fmla="*/ 130 w 1354"/>
                <a:gd name="T37" fmla="*/ 422 h 691"/>
                <a:gd name="T38" fmla="*/ 121 w 1354"/>
                <a:gd name="T39" fmla="*/ 405 h 691"/>
                <a:gd name="T40" fmla="*/ 120 w 1354"/>
                <a:gd name="T41" fmla="*/ 375 h 691"/>
                <a:gd name="T42" fmla="*/ 140 w 1354"/>
                <a:gd name="T43" fmla="*/ 335 h 691"/>
                <a:gd name="T44" fmla="*/ 145 w 1354"/>
                <a:gd name="T45" fmla="*/ 321 h 691"/>
                <a:gd name="T46" fmla="*/ 156 w 1354"/>
                <a:gd name="T47" fmla="*/ 251 h 691"/>
                <a:gd name="T48" fmla="*/ 171 w 1354"/>
                <a:gd name="T49" fmla="*/ 219 h 691"/>
                <a:gd name="T50" fmla="*/ 182 w 1354"/>
                <a:gd name="T51" fmla="*/ 188 h 691"/>
                <a:gd name="T52" fmla="*/ 187 w 1354"/>
                <a:gd name="T53" fmla="*/ 175 h 691"/>
                <a:gd name="T54" fmla="*/ 256 w 1354"/>
                <a:gd name="T55" fmla="*/ 150 h 691"/>
                <a:gd name="T56" fmla="*/ 415 w 1354"/>
                <a:gd name="T57" fmla="*/ 143 h 691"/>
                <a:gd name="T58" fmla="*/ 869 w 1354"/>
                <a:gd name="T59" fmla="*/ 118 h 691"/>
                <a:gd name="T60" fmla="*/ 972 w 1354"/>
                <a:gd name="T61" fmla="*/ 111 h 691"/>
                <a:gd name="T62" fmla="*/ 996 w 1354"/>
                <a:gd name="T63" fmla="*/ 87 h 691"/>
                <a:gd name="T64" fmla="*/ 996 w 1354"/>
                <a:gd name="T65" fmla="*/ 79 h 691"/>
                <a:gd name="T66" fmla="*/ 999 w 1354"/>
                <a:gd name="T67" fmla="*/ 26 h 691"/>
                <a:gd name="T68" fmla="*/ 1053 w 1354"/>
                <a:gd name="T69" fmla="*/ 19 h 691"/>
                <a:gd name="T70" fmla="*/ 1324 w 1354"/>
                <a:gd name="T71" fmla="*/ 2 h 691"/>
                <a:gd name="T72" fmla="*/ 1347 w 1354"/>
                <a:gd name="T73" fmla="*/ 24 h 691"/>
                <a:gd name="T74" fmla="*/ 1346 w 1354"/>
                <a:gd name="T75" fmla="*/ 229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54" h="691">
                  <a:moveTo>
                    <a:pt x="1346" y="229"/>
                  </a:moveTo>
                  <a:cubicBezTo>
                    <a:pt x="1348" y="289"/>
                    <a:pt x="1351" y="352"/>
                    <a:pt x="1353" y="414"/>
                  </a:cubicBezTo>
                  <a:cubicBezTo>
                    <a:pt x="1354" y="441"/>
                    <a:pt x="1354" y="442"/>
                    <a:pt x="1325" y="444"/>
                  </a:cubicBezTo>
                  <a:cubicBezTo>
                    <a:pt x="1320" y="444"/>
                    <a:pt x="1314" y="445"/>
                    <a:pt x="1309" y="445"/>
                  </a:cubicBezTo>
                  <a:cubicBezTo>
                    <a:pt x="1262" y="448"/>
                    <a:pt x="1258" y="436"/>
                    <a:pt x="1260" y="496"/>
                  </a:cubicBezTo>
                  <a:cubicBezTo>
                    <a:pt x="1261" y="533"/>
                    <a:pt x="1260" y="570"/>
                    <a:pt x="1262" y="607"/>
                  </a:cubicBezTo>
                  <a:cubicBezTo>
                    <a:pt x="1263" y="624"/>
                    <a:pt x="1260" y="631"/>
                    <a:pt x="1242" y="632"/>
                  </a:cubicBezTo>
                  <a:cubicBezTo>
                    <a:pt x="1177" y="635"/>
                    <a:pt x="1112" y="641"/>
                    <a:pt x="1047" y="643"/>
                  </a:cubicBezTo>
                  <a:cubicBezTo>
                    <a:pt x="977" y="644"/>
                    <a:pt x="906" y="649"/>
                    <a:pt x="836" y="652"/>
                  </a:cubicBezTo>
                  <a:cubicBezTo>
                    <a:pt x="715" y="657"/>
                    <a:pt x="595" y="662"/>
                    <a:pt x="474" y="668"/>
                  </a:cubicBezTo>
                  <a:cubicBezTo>
                    <a:pt x="336" y="674"/>
                    <a:pt x="198" y="681"/>
                    <a:pt x="60" y="687"/>
                  </a:cubicBezTo>
                  <a:cubicBezTo>
                    <a:pt x="51" y="687"/>
                    <a:pt x="42" y="688"/>
                    <a:pt x="32" y="688"/>
                  </a:cubicBezTo>
                  <a:cubicBezTo>
                    <a:pt x="19" y="689"/>
                    <a:pt x="0" y="691"/>
                    <a:pt x="1" y="674"/>
                  </a:cubicBezTo>
                  <a:cubicBezTo>
                    <a:pt x="2" y="661"/>
                    <a:pt x="5" y="643"/>
                    <a:pt x="26" y="635"/>
                  </a:cubicBezTo>
                  <a:cubicBezTo>
                    <a:pt x="45" y="629"/>
                    <a:pt x="63" y="614"/>
                    <a:pt x="70" y="590"/>
                  </a:cubicBezTo>
                  <a:cubicBezTo>
                    <a:pt x="73" y="578"/>
                    <a:pt x="76" y="568"/>
                    <a:pt x="87" y="558"/>
                  </a:cubicBezTo>
                  <a:cubicBezTo>
                    <a:pt x="101" y="546"/>
                    <a:pt x="94" y="522"/>
                    <a:pt x="94" y="505"/>
                  </a:cubicBezTo>
                  <a:cubicBezTo>
                    <a:pt x="94" y="485"/>
                    <a:pt x="94" y="470"/>
                    <a:pt x="112" y="457"/>
                  </a:cubicBezTo>
                  <a:cubicBezTo>
                    <a:pt x="122" y="449"/>
                    <a:pt x="122" y="433"/>
                    <a:pt x="130" y="422"/>
                  </a:cubicBezTo>
                  <a:cubicBezTo>
                    <a:pt x="135" y="416"/>
                    <a:pt x="131" y="409"/>
                    <a:pt x="121" y="405"/>
                  </a:cubicBezTo>
                  <a:cubicBezTo>
                    <a:pt x="103" y="397"/>
                    <a:pt x="102" y="382"/>
                    <a:pt x="120" y="375"/>
                  </a:cubicBezTo>
                  <a:cubicBezTo>
                    <a:pt x="140" y="366"/>
                    <a:pt x="154" y="359"/>
                    <a:pt x="140" y="335"/>
                  </a:cubicBezTo>
                  <a:cubicBezTo>
                    <a:pt x="138" y="332"/>
                    <a:pt x="143" y="325"/>
                    <a:pt x="145" y="321"/>
                  </a:cubicBezTo>
                  <a:cubicBezTo>
                    <a:pt x="157" y="299"/>
                    <a:pt x="160" y="275"/>
                    <a:pt x="156" y="251"/>
                  </a:cubicBezTo>
                  <a:cubicBezTo>
                    <a:pt x="154" y="235"/>
                    <a:pt x="158" y="227"/>
                    <a:pt x="171" y="219"/>
                  </a:cubicBezTo>
                  <a:cubicBezTo>
                    <a:pt x="181" y="212"/>
                    <a:pt x="196" y="205"/>
                    <a:pt x="182" y="188"/>
                  </a:cubicBezTo>
                  <a:cubicBezTo>
                    <a:pt x="177" y="182"/>
                    <a:pt x="183" y="179"/>
                    <a:pt x="187" y="175"/>
                  </a:cubicBezTo>
                  <a:cubicBezTo>
                    <a:pt x="206" y="156"/>
                    <a:pt x="230" y="152"/>
                    <a:pt x="256" y="150"/>
                  </a:cubicBezTo>
                  <a:cubicBezTo>
                    <a:pt x="309" y="148"/>
                    <a:pt x="362" y="145"/>
                    <a:pt x="415" y="143"/>
                  </a:cubicBezTo>
                  <a:cubicBezTo>
                    <a:pt x="566" y="137"/>
                    <a:pt x="718" y="128"/>
                    <a:pt x="869" y="118"/>
                  </a:cubicBezTo>
                  <a:cubicBezTo>
                    <a:pt x="903" y="116"/>
                    <a:pt x="938" y="112"/>
                    <a:pt x="972" y="111"/>
                  </a:cubicBezTo>
                  <a:cubicBezTo>
                    <a:pt x="990" y="111"/>
                    <a:pt x="995" y="103"/>
                    <a:pt x="996" y="87"/>
                  </a:cubicBezTo>
                  <a:cubicBezTo>
                    <a:pt x="996" y="85"/>
                    <a:pt x="996" y="82"/>
                    <a:pt x="996" y="79"/>
                  </a:cubicBezTo>
                  <a:cubicBezTo>
                    <a:pt x="996" y="61"/>
                    <a:pt x="987" y="39"/>
                    <a:pt x="999" y="26"/>
                  </a:cubicBezTo>
                  <a:cubicBezTo>
                    <a:pt x="1012" y="13"/>
                    <a:pt x="1035" y="21"/>
                    <a:pt x="1053" y="19"/>
                  </a:cubicBezTo>
                  <a:cubicBezTo>
                    <a:pt x="1143" y="13"/>
                    <a:pt x="1233" y="8"/>
                    <a:pt x="1324" y="2"/>
                  </a:cubicBezTo>
                  <a:cubicBezTo>
                    <a:pt x="1341" y="0"/>
                    <a:pt x="1347" y="7"/>
                    <a:pt x="1347" y="24"/>
                  </a:cubicBezTo>
                  <a:cubicBezTo>
                    <a:pt x="1346" y="92"/>
                    <a:pt x="1346" y="159"/>
                    <a:pt x="1346" y="229"/>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52" name="Freeform 31"/>
            <p:cNvSpPr>
              <a:spLocks/>
            </p:cNvSpPr>
            <p:nvPr/>
          </p:nvSpPr>
          <p:spPr bwMode="auto">
            <a:xfrm>
              <a:off x="-22532976" y="27474863"/>
              <a:ext cx="3067050" cy="5386388"/>
            </a:xfrm>
            <a:custGeom>
              <a:avLst/>
              <a:gdLst>
                <a:gd name="T0" fmla="*/ 137 w 818"/>
                <a:gd name="T1" fmla="*/ 265 h 1436"/>
                <a:gd name="T2" fmla="*/ 193 w 818"/>
                <a:gd name="T3" fmla="*/ 243 h 1436"/>
                <a:gd name="T4" fmla="*/ 163 w 818"/>
                <a:gd name="T5" fmla="*/ 181 h 1436"/>
                <a:gd name="T6" fmla="*/ 84 w 818"/>
                <a:gd name="T7" fmla="*/ 133 h 1436"/>
                <a:gd name="T8" fmla="*/ 69 w 818"/>
                <a:gd name="T9" fmla="*/ 82 h 1436"/>
                <a:gd name="T10" fmla="*/ 272 w 818"/>
                <a:gd name="T11" fmla="*/ 71 h 1436"/>
                <a:gd name="T12" fmla="*/ 634 w 818"/>
                <a:gd name="T13" fmla="*/ 50 h 1436"/>
                <a:gd name="T14" fmla="*/ 755 w 818"/>
                <a:gd name="T15" fmla="*/ 0 h 1436"/>
                <a:gd name="T16" fmla="*/ 776 w 818"/>
                <a:gd name="T17" fmla="*/ 692 h 1436"/>
                <a:gd name="T18" fmla="*/ 794 w 818"/>
                <a:gd name="T19" fmla="*/ 912 h 1436"/>
                <a:gd name="T20" fmla="*/ 808 w 818"/>
                <a:gd name="T21" fmla="*/ 1136 h 1436"/>
                <a:gd name="T22" fmla="*/ 776 w 818"/>
                <a:gd name="T23" fmla="*/ 1299 h 1436"/>
                <a:gd name="T24" fmla="*/ 687 w 818"/>
                <a:gd name="T25" fmla="*/ 1367 h 1436"/>
                <a:gd name="T26" fmla="*/ 584 w 818"/>
                <a:gd name="T27" fmla="*/ 1391 h 1436"/>
                <a:gd name="T28" fmla="*/ 430 w 818"/>
                <a:gd name="T29" fmla="*/ 1418 h 1436"/>
                <a:gd name="T30" fmla="*/ 378 w 818"/>
                <a:gd name="T31" fmla="*/ 1410 h 1436"/>
                <a:gd name="T32" fmla="*/ 392 w 818"/>
                <a:gd name="T33" fmla="*/ 1365 h 1436"/>
                <a:gd name="T34" fmla="*/ 236 w 818"/>
                <a:gd name="T35" fmla="*/ 1209 h 1436"/>
                <a:gd name="T36" fmla="*/ 261 w 818"/>
                <a:gd name="T37" fmla="*/ 1114 h 1436"/>
                <a:gd name="T38" fmla="*/ 325 w 818"/>
                <a:gd name="T39" fmla="*/ 1026 h 1436"/>
                <a:gd name="T40" fmla="*/ 377 w 818"/>
                <a:gd name="T41" fmla="*/ 1095 h 1436"/>
                <a:gd name="T42" fmla="*/ 408 w 818"/>
                <a:gd name="T43" fmla="*/ 1138 h 1436"/>
                <a:gd name="T44" fmla="*/ 526 w 818"/>
                <a:gd name="T45" fmla="*/ 1214 h 1436"/>
                <a:gd name="T46" fmla="*/ 626 w 818"/>
                <a:gd name="T47" fmla="*/ 1251 h 1436"/>
                <a:gd name="T48" fmla="*/ 713 w 818"/>
                <a:gd name="T49" fmla="*/ 1206 h 1436"/>
                <a:gd name="T50" fmla="*/ 729 w 818"/>
                <a:gd name="T51" fmla="*/ 1096 h 1436"/>
                <a:gd name="T52" fmla="*/ 691 w 818"/>
                <a:gd name="T53" fmla="*/ 1059 h 1436"/>
                <a:gd name="T54" fmla="*/ 630 w 818"/>
                <a:gd name="T55" fmla="*/ 986 h 1436"/>
                <a:gd name="T56" fmla="*/ 545 w 818"/>
                <a:gd name="T57" fmla="*/ 948 h 1436"/>
                <a:gd name="T58" fmla="*/ 464 w 818"/>
                <a:gd name="T59" fmla="*/ 957 h 1436"/>
                <a:gd name="T60" fmla="*/ 382 w 818"/>
                <a:gd name="T61" fmla="*/ 896 h 1436"/>
                <a:gd name="T62" fmla="*/ 295 w 818"/>
                <a:gd name="T63" fmla="*/ 884 h 1436"/>
                <a:gd name="T64" fmla="*/ 270 w 818"/>
                <a:gd name="T65" fmla="*/ 811 h 1436"/>
                <a:gd name="T66" fmla="*/ 236 w 818"/>
                <a:gd name="T67" fmla="*/ 744 h 1436"/>
                <a:gd name="T68" fmla="*/ 251 w 818"/>
                <a:gd name="T69" fmla="*/ 690 h 1436"/>
                <a:gd name="T70" fmla="*/ 179 w 818"/>
                <a:gd name="T71" fmla="*/ 677 h 1436"/>
                <a:gd name="T72" fmla="*/ 180 w 818"/>
                <a:gd name="T73" fmla="*/ 573 h 1436"/>
                <a:gd name="T74" fmla="*/ 255 w 818"/>
                <a:gd name="T75" fmla="*/ 525 h 1436"/>
                <a:gd name="T76" fmla="*/ 305 w 818"/>
                <a:gd name="T77" fmla="*/ 492 h 1436"/>
                <a:gd name="T78" fmla="*/ 335 w 818"/>
                <a:gd name="T79" fmla="*/ 433 h 1436"/>
                <a:gd name="T80" fmla="*/ 255 w 818"/>
                <a:gd name="T81" fmla="*/ 431 h 1436"/>
                <a:gd name="T82" fmla="*/ 173 w 818"/>
                <a:gd name="T83" fmla="*/ 520 h 1436"/>
                <a:gd name="T84" fmla="*/ 113 w 818"/>
                <a:gd name="T85" fmla="*/ 527 h 1436"/>
                <a:gd name="T86" fmla="*/ 119 w 818"/>
                <a:gd name="T87" fmla="*/ 484 h 1436"/>
                <a:gd name="T88" fmla="*/ 63 w 818"/>
                <a:gd name="T89" fmla="*/ 362 h 1436"/>
                <a:gd name="T90" fmla="*/ 20 w 818"/>
                <a:gd name="T91" fmla="*/ 302 h 1436"/>
                <a:gd name="T92" fmla="*/ 116 w 818"/>
                <a:gd name="T93" fmla="*/ 215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8" h="1436">
                  <a:moveTo>
                    <a:pt x="116" y="215"/>
                  </a:moveTo>
                  <a:cubicBezTo>
                    <a:pt x="115" y="236"/>
                    <a:pt x="134" y="246"/>
                    <a:pt x="137" y="265"/>
                  </a:cubicBezTo>
                  <a:cubicBezTo>
                    <a:pt x="139" y="280"/>
                    <a:pt x="165" y="292"/>
                    <a:pt x="177" y="287"/>
                  </a:cubicBezTo>
                  <a:cubicBezTo>
                    <a:pt x="183" y="284"/>
                    <a:pt x="197" y="249"/>
                    <a:pt x="193" y="243"/>
                  </a:cubicBezTo>
                  <a:cubicBezTo>
                    <a:pt x="183" y="227"/>
                    <a:pt x="175" y="211"/>
                    <a:pt x="173" y="192"/>
                  </a:cubicBezTo>
                  <a:cubicBezTo>
                    <a:pt x="172" y="186"/>
                    <a:pt x="165" y="180"/>
                    <a:pt x="163" y="181"/>
                  </a:cubicBezTo>
                  <a:cubicBezTo>
                    <a:pt x="136" y="194"/>
                    <a:pt x="137" y="164"/>
                    <a:pt x="123" y="156"/>
                  </a:cubicBezTo>
                  <a:cubicBezTo>
                    <a:pt x="110" y="149"/>
                    <a:pt x="105" y="131"/>
                    <a:pt x="84" y="133"/>
                  </a:cubicBezTo>
                  <a:cubicBezTo>
                    <a:pt x="75" y="134"/>
                    <a:pt x="62" y="117"/>
                    <a:pt x="56" y="105"/>
                  </a:cubicBezTo>
                  <a:cubicBezTo>
                    <a:pt x="52" y="97"/>
                    <a:pt x="53" y="83"/>
                    <a:pt x="69" y="82"/>
                  </a:cubicBezTo>
                  <a:cubicBezTo>
                    <a:pt x="72" y="82"/>
                    <a:pt x="74" y="82"/>
                    <a:pt x="77" y="82"/>
                  </a:cubicBezTo>
                  <a:cubicBezTo>
                    <a:pt x="142" y="84"/>
                    <a:pt x="207" y="76"/>
                    <a:pt x="272" y="71"/>
                  </a:cubicBezTo>
                  <a:cubicBezTo>
                    <a:pt x="337" y="67"/>
                    <a:pt x="402" y="66"/>
                    <a:pt x="467" y="60"/>
                  </a:cubicBezTo>
                  <a:cubicBezTo>
                    <a:pt x="522" y="55"/>
                    <a:pt x="578" y="49"/>
                    <a:pt x="634" y="50"/>
                  </a:cubicBezTo>
                  <a:cubicBezTo>
                    <a:pt x="665" y="50"/>
                    <a:pt x="692" y="40"/>
                    <a:pt x="712" y="17"/>
                  </a:cubicBezTo>
                  <a:cubicBezTo>
                    <a:pt x="724" y="3"/>
                    <a:pt x="737" y="0"/>
                    <a:pt x="755" y="0"/>
                  </a:cubicBezTo>
                  <a:cubicBezTo>
                    <a:pt x="756" y="70"/>
                    <a:pt x="772" y="138"/>
                    <a:pt x="759" y="206"/>
                  </a:cubicBezTo>
                  <a:cubicBezTo>
                    <a:pt x="774" y="368"/>
                    <a:pt x="770" y="530"/>
                    <a:pt x="776" y="692"/>
                  </a:cubicBezTo>
                  <a:cubicBezTo>
                    <a:pt x="778" y="753"/>
                    <a:pt x="778" y="814"/>
                    <a:pt x="779" y="875"/>
                  </a:cubicBezTo>
                  <a:cubicBezTo>
                    <a:pt x="780" y="889"/>
                    <a:pt x="777" y="904"/>
                    <a:pt x="794" y="912"/>
                  </a:cubicBezTo>
                  <a:cubicBezTo>
                    <a:pt x="805" y="918"/>
                    <a:pt x="803" y="930"/>
                    <a:pt x="803" y="941"/>
                  </a:cubicBezTo>
                  <a:cubicBezTo>
                    <a:pt x="805" y="1006"/>
                    <a:pt x="805" y="1071"/>
                    <a:pt x="808" y="1136"/>
                  </a:cubicBezTo>
                  <a:cubicBezTo>
                    <a:pt x="809" y="1166"/>
                    <a:pt x="818" y="1195"/>
                    <a:pt x="818" y="1226"/>
                  </a:cubicBezTo>
                  <a:cubicBezTo>
                    <a:pt x="818" y="1272"/>
                    <a:pt x="816" y="1277"/>
                    <a:pt x="776" y="1299"/>
                  </a:cubicBezTo>
                  <a:cubicBezTo>
                    <a:pt x="740" y="1319"/>
                    <a:pt x="740" y="1319"/>
                    <a:pt x="736" y="1353"/>
                  </a:cubicBezTo>
                  <a:cubicBezTo>
                    <a:pt x="719" y="1354"/>
                    <a:pt x="703" y="1358"/>
                    <a:pt x="687" y="1367"/>
                  </a:cubicBezTo>
                  <a:cubicBezTo>
                    <a:pt x="673" y="1375"/>
                    <a:pt x="657" y="1376"/>
                    <a:pt x="641" y="1377"/>
                  </a:cubicBezTo>
                  <a:cubicBezTo>
                    <a:pt x="622" y="1378"/>
                    <a:pt x="600" y="1376"/>
                    <a:pt x="584" y="1391"/>
                  </a:cubicBezTo>
                  <a:cubicBezTo>
                    <a:pt x="569" y="1406"/>
                    <a:pt x="551" y="1409"/>
                    <a:pt x="533" y="1402"/>
                  </a:cubicBezTo>
                  <a:cubicBezTo>
                    <a:pt x="495" y="1388"/>
                    <a:pt x="463" y="1403"/>
                    <a:pt x="430" y="1418"/>
                  </a:cubicBezTo>
                  <a:cubicBezTo>
                    <a:pt x="427" y="1420"/>
                    <a:pt x="423" y="1422"/>
                    <a:pt x="420" y="1424"/>
                  </a:cubicBezTo>
                  <a:cubicBezTo>
                    <a:pt x="396" y="1436"/>
                    <a:pt x="396" y="1436"/>
                    <a:pt x="378" y="1410"/>
                  </a:cubicBezTo>
                  <a:cubicBezTo>
                    <a:pt x="378" y="1403"/>
                    <a:pt x="385" y="1404"/>
                    <a:pt x="389" y="1402"/>
                  </a:cubicBezTo>
                  <a:cubicBezTo>
                    <a:pt x="411" y="1390"/>
                    <a:pt x="414" y="1374"/>
                    <a:pt x="392" y="1365"/>
                  </a:cubicBezTo>
                  <a:cubicBezTo>
                    <a:pt x="347" y="1347"/>
                    <a:pt x="315" y="1311"/>
                    <a:pt x="278" y="1283"/>
                  </a:cubicBezTo>
                  <a:cubicBezTo>
                    <a:pt x="256" y="1267"/>
                    <a:pt x="240" y="1238"/>
                    <a:pt x="236" y="1209"/>
                  </a:cubicBezTo>
                  <a:cubicBezTo>
                    <a:pt x="233" y="1181"/>
                    <a:pt x="230" y="1150"/>
                    <a:pt x="255" y="1128"/>
                  </a:cubicBezTo>
                  <a:cubicBezTo>
                    <a:pt x="259" y="1124"/>
                    <a:pt x="263" y="1118"/>
                    <a:pt x="261" y="1114"/>
                  </a:cubicBezTo>
                  <a:cubicBezTo>
                    <a:pt x="240" y="1081"/>
                    <a:pt x="272" y="1059"/>
                    <a:pt x="278" y="1033"/>
                  </a:cubicBezTo>
                  <a:cubicBezTo>
                    <a:pt x="284" y="1007"/>
                    <a:pt x="305" y="1006"/>
                    <a:pt x="325" y="1026"/>
                  </a:cubicBezTo>
                  <a:cubicBezTo>
                    <a:pt x="337" y="1039"/>
                    <a:pt x="347" y="1055"/>
                    <a:pt x="367" y="1061"/>
                  </a:cubicBezTo>
                  <a:cubicBezTo>
                    <a:pt x="377" y="1065"/>
                    <a:pt x="393" y="1076"/>
                    <a:pt x="377" y="1095"/>
                  </a:cubicBezTo>
                  <a:cubicBezTo>
                    <a:pt x="366" y="1107"/>
                    <a:pt x="378" y="1120"/>
                    <a:pt x="389" y="1121"/>
                  </a:cubicBezTo>
                  <a:cubicBezTo>
                    <a:pt x="402" y="1122"/>
                    <a:pt x="405" y="1125"/>
                    <a:pt x="408" y="1138"/>
                  </a:cubicBezTo>
                  <a:cubicBezTo>
                    <a:pt x="417" y="1174"/>
                    <a:pt x="455" y="1204"/>
                    <a:pt x="492" y="1206"/>
                  </a:cubicBezTo>
                  <a:cubicBezTo>
                    <a:pt x="504" y="1206"/>
                    <a:pt x="519" y="1203"/>
                    <a:pt x="526" y="1214"/>
                  </a:cubicBezTo>
                  <a:cubicBezTo>
                    <a:pt x="550" y="1248"/>
                    <a:pt x="591" y="1235"/>
                    <a:pt x="622" y="1251"/>
                  </a:cubicBezTo>
                  <a:cubicBezTo>
                    <a:pt x="623" y="1251"/>
                    <a:pt x="625" y="1252"/>
                    <a:pt x="626" y="1251"/>
                  </a:cubicBezTo>
                  <a:cubicBezTo>
                    <a:pt x="642" y="1227"/>
                    <a:pt x="672" y="1240"/>
                    <a:pt x="692" y="1228"/>
                  </a:cubicBezTo>
                  <a:cubicBezTo>
                    <a:pt x="701" y="1223"/>
                    <a:pt x="711" y="1218"/>
                    <a:pt x="713" y="1206"/>
                  </a:cubicBezTo>
                  <a:cubicBezTo>
                    <a:pt x="715" y="1194"/>
                    <a:pt x="721" y="1185"/>
                    <a:pt x="730" y="1176"/>
                  </a:cubicBezTo>
                  <a:cubicBezTo>
                    <a:pt x="749" y="1157"/>
                    <a:pt x="747" y="1114"/>
                    <a:pt x="729" y="1096"/>
                  </a:cubicBezTo>
                  <a:cubicBezTo>
                    <a:pt x="727" y="1094"/>
                    <a:pt x="724" y="1091"/>
                    <a:pt x="722" y="1092"/>
                  </a:cubicBezTo>
                  <a:cubicBezTo>
                    <a:pt x="688" y="1106"/>
                    <a:pt x="694" y="1079"/>
                    <a:pt x="691" y="1059"/>
                  </a:cubicBezTo>
                  <a:cubicBezTo>
                    <a:pt x="671" y="1067"/>
                    <a:pt x="656" y="1066"/>
                    <a:pt x="651" y="1041"/>
                  </a:cubicBezTo>
                  <a:cubicBezTo>
                    <a:pt x="648" y="1022"/>
                    <a:pt x="622" y="1010"/>
                    <a:pt x="630" y="986"/>
                  </a:cubicBezTo>
                  <a:cubicBezTo>
                    <a:pt x="605" y="979"/>
                    <a:pt x="601" y="944"/>
                    <a:pt x="571" y="942"/>
                  </a:cubicBezTo>
                  <a:cubicBezTo>
                    <a:pt x="561" y="942"/>
                    <a:pt x="548" y="941"/>
                    <a:pt x="545" y="948"/>
                  </a:cubicBezTo>
                  <a:cubicBezTo>
                    <a:pt x="530" y="976"/>
                    <a:pt x="503" y="961"/>
                    <a:pt x="483" y="968"/>
                  </a:cubicBezTo>
                  <a:cubicBezTo>
                    <a:pt x="473" y="971"/>
                    <a:pt x="468" y="964"/>
                    <a:pt x="464" y="957"/>
                  </a:cubicBezTo>
                  <a:cubicBezTo>
                    <a:pt x="455" y="942"/>
                    <a:pt x="441" y="934"/>
                    <a:pt x="428" y="926"/>
                  </a:cubicBezTo>
                  <a:cubicBezTo>
                    <a:pt x="412" y="917"/>
                    <a:pt x="395" y="911"/>
                    <a:pt x="382" y="896"/>
                  </a:cubicBezTo>
                  <a:cubicBezTo>
                    <a:pt x="367" y="878"/>
                    <a:pt x="339" y="879"/>
                    <a:pt x="315" y="880"/>
                  </a:cubicBezTo>
                  <a:cubicBezTo>
                    <a:pt x="308" y="880"/>
                    <a:pt x="302" y="883"/>
                    <a:pt x="295" y="884"/>
                  </a:cubicBezTo>
                  <a:cubicBezTo>
                    <a:pt x="273" y="886"/>
                    <a:pt x="262" y="874"/>
                    <a:pt x="275" y="857"/>
                  </a:cubicBezTo>
                  <a:cubicBezTo>
                    <a:pt x="289" y="837"/>
                    <a:pt x="291" y="825"/>
                    <a:pt x="270" y="811"/>
                  </a:cubicBezTo>
                  <a:cubicBezTo>
                    <a:pt x="265" y="808"/>
                    <a:pt x="262" y="798"/>
                    <a:pt x="261" y="790"/>
                  </a:cubicBezTo>
                  <a:cubicBezTo>
                    <a:pt x="257" y="772"/>
                    <a:pt x="251" y="757"/>
                    <a:pt x="236" y="744"/>
                  </a:cubicBezTo>
                  <a:cubicBezTo>
                    <a:pt x="226" y="736"/>
                    <a:pt x="216" y="719"/>
                    <a:pt x="243" y="714"/>
                  </a:cubicBezTo>
                  <a:cubicBezTo>
                    <a:pt x="255" y="711"/>
                    <a:pt x="260" y="702"/>
                    <a:pt x="251" y="690"/>
                  </a:cubicBezTo>
                  <a:cubicBezTo>
                    <a:pt x="239" y="673"/>
                    <a:pt x="228" y="671"/>
                    <a:pt x="216" y="681"/>
                  </a:cubicBezTo>
                  <a:cubicBezTo>
                    <a:pt x="194" y="698"/>
                    <a:pt x="192" y="699"/>
                    <a:pt x="179" y="677"/>
                  </a:cubicBezTo>
                  <a:cubicBezTo>
                    <a:pt x="168" y="659"/>
                    <a:pt x="144" y="646"/>
                    <a:pt x="146" y="624"/>
                  </a:cubicBezTo>
                  <a:cubicBezTo>
                    <a:pt x="148" y="604"/>
                    <a:pt x="171" y="590"/>
                    <a:pt x="180" y="573"/>
                  </a:cubicBezTo>
                  <a:cubicBezTo>
                    <a:pt x="192" y="548"/>
                    <a:pt x="207" y="539"/>
                    <a:pt x="233" y="542"/>
                  </a:cubicBezTo>
                  <a:cubicBezTo>
                    <a:pt x="243" y="543"/>
                    <a:pt x="254" y="540"/>
                    <a:pt x="255" y="525"/>
                  </a:cubicBezTo>
                  <a:cubicBezTo>
                    <a:pt x="255" y="506"/>
                    <a:pt x="277" y="520"/>
                    <a:pt x="281" y="508"/>
                  </a:cubicBezTo>
                  <a:cubicBezTo>
                    <a:pt x="285" y="495"/>
                    <a:pt x="288" y="490"/>
                    <a:pt x="305" y="492"/>
                  </a:cubicBezTo>
                  <a:cubicBezTo>
                    <a:pt x="326" y="495"/>
                    <a:pt x="347" y="460"/>
                    <a:pt x="341" y="438"/>
                  </a:cubicBezTo>
                  <a:cubicBezTo>
                    <a:pt x="340" y="436"/>
                    <a:pt x="335" y="435"/>
                    <a:pt x="335" y="433"/>
                  </a:cubicBezTo>
                  <a:cubicBezTo>
                    <a:pt x="333" y="418"/>
                    <a:pt x="340" y="398"/>
                    <a:pt x="314" y="397"/>
                  </a:cubicBezTo>
                  <a:cubicBezTo>
                    <a:pt x="294" y="396"/>
                    <a:pt x="264" y="412"/>
                    <a:pt x="255" y="431"/>
                  </a:cubicBezTo>
                  <a:cubicBezTo>
                    <a:pt x="252" y="438"/>
                    <a:pt x="248" y="445"/>
                    <a:pt x="246" y="453"/>
                  </a:cubicBezTo>
                  <a:cubicBezTo>
                    <a:pt x="236" y="491"/>
                    <a:pt x="213" y="513"/>
                    <a:pt x="173" y="520"/>
                  </a:cubicBezTo>
                  <a:cubicBezTo>
                    <a:pt x="156" y="523"/>
                    <a:pt x="138" y="521"/>
                    <a:pt x="123" y="531"/>
                  </a:cubicBezTo>
                  <a:cubicBezTo>
                    <a:pt x="120" y="533"/>
                    <a:pt x="116" y="531"/>
                    <a:pt x="113" y="527"/>
                  </a:cubicBezTo>
                  <a:cubicBezTo>
                    <a:pt x="109" y="522"/>
                    <a:pt x="109" y="518"/>
                    <a:pt x="115" y="515"/>
                  </a:cubicBezTo>
                  <a:cubicBezTo>
                    <a:pt x="133" y="506"/>
                    <a:pt x="129" y="498"/>
                    <a:pt x="119" y="484"/>
                  </a:cubicBezTo>
                  <a:cubicBezTo>
                    <a:pt x="101" y="455"/>
                    <a:pt x="84" y="424"/>
                    <a:pt x="78" y="390"/>
                  </a:cubicBezTo>
                  <a:cubicBezTo>
                    <a:pt x="76" y="378"/>
                    <a:pt x="68" y="371"/>
                    <a:pt x="63" y="362"/>
                  </a:cubicBezTo>
                  <a:cubicBezTo>
                    <a:pt x="54" y="346"/>
                    <a:pt x="24" y="341"/>
                    <a:pt x="34" y="312"/>
                  </a:cubicBezTo>
                  <a:cubicBezTo>
                    <a:pt x="36" y="307"/>
                    <a:pt x="26" y="304"/>
                    <a:pt x="20" y="302"/>
                  </a:cubicBezTo>
                  <a:cubicBezTo>
                    <a:pt x="4" y="294"/>
                    <a:pt x="0" y="280"/>
                    <a:pt x="14" y="273"/>
                  </a:cubicBezTo>
                  <a:cubicBezTo>
                    <a:pt x="48" y="256"/>
                    <a:pt x="74" y="225"/>
                    <a:pt x="116" y="215"/>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53" name="Freeform 32"/>
            <p:cNvSpPr>
              <a:spLocks/>
            </p:cNvSpPr>
            <p:nvPr/>
          </p:nvSpPr>
          <p:spPr bwMode="auto">
            <a:xfrm>
              <a:off x="-28354339" y="20212051"/>
              <a:ext cx="3663950" cy="3602038"/>
            </a:xfrm>
            <a:custGeom>
              <a:avLst/>
              <a:gdLst>
                <a:gd name="T0" fmla="*/ 175 w 977"/>
                <a:gd name="T1" fmla="*/ 496 h 960"/>
                <a:gd name="T2" fmla="*/ 88 w 977"/>
                <a:gd name="T3" fmla="*/ 537 h 960"/>
                <a:gd name="T4" fmla="*/ 42 w 977"/>
                <a:gd name="T5" fmla="*/ 458 h 960"/>
                <a:gd name="T6" fmla="*/ 26 w 977"/>
                <a:gd name="T7" fmla="*/ 301 h 960"/>
                <a:gd name="T8" fmla="*/ 4 w 977"/>
                <a:gd name="T9" fmla="*/ 192 h 960"/>
                <a:gd name="T10" fmla="*/ 68 w 977"/>
                <a:gd name="T11" fmla="*/ 53 h 960"/>
                <a:gd name="T12" fmla="*/ 901 w 977"/>
                <a:gd name="T13" fmla="*/ 4 h 960"/>
                <a:gd name="T14" fmla="*/ 958 w 977"/>
                <a:gd name="T15" fmla="*/ 38 h 960"/>
                <a:gd name="T16" fmla="*/ 974 w 977"/>
                <a:gd name="T17" fmla="*/ 668 h 960"/>
                <a:gd name="T18" fmla="*/ 953 w 977"/>
                <a:gd name="T19" fmla="*/ 709 h 960"/>
                <a:gd name="T20" fmla="*/ 793 w 977"/>
                <a:gd name="T21" fmla="*/ 768 h 960"/>
                <a:gd name="T22" fmla="*/ 773 w 977"/>
                <a:gd name="T23" fmla="*/ 938 h 960"/>
                <a:gd name="T24" fmla="*/ 508 w 977"/>
                <a:gd name="T25" fmla="*/ 938 h 960"/>
                <a:gd name="T26" fmla="*/ 457 w 977"/>
                <a:gd name="T27" fmla="*/ 927 h 960"/>
                <a:gd name="T28" fmla="*/ 456 w 977"/>
                <a:gd name="T29" fmla="*/ 907 h 960"/>
                <a:gd name="T30" fmla="*/ 465 w 977"/>
                <a:gd name="T31" fmla="*/ 823 h 960"/>
                <a:gd name="T32" fmla="*/ 439 w 977"/>
                <a:gd name="T33" fmla="*/ 681 h 960"/>
                <a:gd name="T34" fmla="*/ 390 w 977"/>
                <a:gd name="T35" fmla="*/ 622 h 960"/>
                <a:gd name="T36" fmla="*/ 357 w 977"/>
                <a:gd name="T37" fmla="*/ 628 h 960"/>
                <a:gd name="T38" fmla="*/ 371 w 977"/>
                <a:gd name="T39" fmla="*/ 696 h 960"/>
                <a:gd name="T40" fmla="*/ 335 w 977"/>
                <a:gd name="T41" fmla="*/ 672 h 960"/>
                <a:gd name="T42" fmla="*/ 286 w 977"/>
                <a:gd name="T43" fmla="*/ 665 h 960"/>
                <a:gd name="T44" fmla="*/ 172 w 977"/>
                <a:gd name="T45" fmla="*/ 625 h 960"/>
                <a:gd name="T46" fmla="*/ 148 w 977"/>
                <a:gd name="T47" fmla="*/ 583 h 960"/>
                <a:gd name="T48" fmla="*/ 162 w 977"/>
                <a:gd name="T49" fmla="*/ 566 h 960"/>
                <a:gd name="T50" fmla="*/ 204 w 977"/>
                <a:gd name="T51" fmla="*/ 579 h 960"/>
                <a:gd name="T52" fmla="*/ 298 w 977"/>
                <a:gd name="T53" fmla="*/ 502 h 960"/>
                <a:gd name="T54" fmla="*/ 357 w 977"/>
                <a:gd name="T55" fmla="*/ 391 h 960"/>
                <a:gd name="T56" fmla="*/ 402 w 977"/>
                <a:gd name="T57" fmla="*/ 276 h 960"/>
                <a:gd name="T58" fmla="*/ 555 w 977"/>
                <a:gd name="T59" fmla="*/ 172 h 960"/>
                <a:gd name="T60" fmla="*/ 574 w 977"/>
                <a:gd name="T61" fmla="*/ 140 h 960"/>
                <a:gd name="T62" fmla="*/ 382 w 977"/>
                <a:gd name="T63" fmla="*/ 224 h 960"/>
                <a:gd name="T64" fmla="*/ 298 w 977"/>
                <a:gd name="T65" fmla="*/ 312 h 960"/>
                <a:gd name="T66" fmla="*/ 299 w 977"/>
                <a:gd name="T67" fmla="*/ 378 h 960"/>
                <a:gd name="T68" fmla="*/ 252 w 977"/>
                <a:gd name="T69" fmla="*/ 481 h 960"/>
                <a:gd name="T70" fmla="*/ 186 w 977"/>
                <a:gd name="T71" fmla="*/ 524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7" h="960">
                  <a:moveTo>
                    <a:pt x="186" y="524"/>
                  </a:moveTo>
                  <a:cubicBezTo>
                    <a:pt x="181" y="511"/>
                    <a:pt x="179" y="503"/>
                    <a:pt x="175" y="496"/>
                  </a:cubicBezTo>
                  <a:cubicBezTo>
                    <a:pt x="171" y="489"/>
                    <a:pt x="161" y="489"/>
                    <a:pt x="158" y="495"/>
                  </a:cubicBezTo>
                  <a:cubicBezTo>
                    <a:pt x="144" y="525"/>
                    <a:pt x="113" y="524"/>
                    <a:pt x="88" y="537"/>
                  </a:cubicBezTo>
                  <a:cubicBezTo>
                    <a:pt x="83" y="515"/>
                    <a:pt x="81" y="493"/>
                    <a:pt x="50" y="497"/>
                  </a:cubicBezTo>
                  <a:cubicBezTo>
                    <a:pt x="37" y="499"/>
                    <a:pt x="31" y="470"/>
                    <a:pt x="42" y="458"/>
                  </a:cubicBezTo>
                  <a:cubicBezTo>
                    <a:pt x="57" y="441"/>
                    <a:pt x="63" y="421"/>
                    <a:pt x="62" y="399"/>
                  </a:cubicBezTo>
                  <a:cubicBezTo>
                    <a:pt x="60" y="363"/>
                    <a:pt x="53" y="328"/>
                    <a:pt x="26" y="301"/>
                  </a:cubicBezTo>
                  <a:cubicBezTo>
                    <a:pt x="13" y="288"/>
                    <a:pt x="2" y="278"/>
                    <a:pt x="11" y="253"/>
                  </a:cubicBezTo>
                  <a:cubicBezTo>
                    <a:pt x="17" y="236"/>
                    <a:pt x="7" y="213"/>
                    <a:pt x="4" y="192"/>
                  </a:cubicBezTo>
                  <a:cubicBezTo>
                    <a:pt x="0" y="159"/>
                    <a:pt x="9" y="130"/>
                    <a:pt x="16" y="100"/>
                  </a:cubicBezTo>
                  <a:cubicBezTo>
                    <a:pt x="25" y="56"/>
                    <a:pt x="25" y="55"/>
                    <a:pt x="68" y="53"/>
                  </a:cubicBezTo>
                  <a:cubicBezTo>
                    <a:pt x="223" y="43"/>
                    <a:pt x="379" y="34"/>
                    <a:pt x="534" y="25"/>
                  </a:cubicBezTo>
                  <a:cubicBezTo>
                    <a:pt x="657" y="18"/>
                    <a:pt x="779" y="11"/>
                    <a:pt x="901" y="4"/>
                  </a:cubicBezTo>
                  <a:cubicBezTo>
                    <a:pt x="909" y="4"/>
                    <a:pt x="917" y="4"/>
                    <a:pt x="925" y="3"/>
                  </a:cubicBezTo>
                  <a:cubicBezTo>
                    <a:pt x="958" y="0"/>
                    <a:pt x="960" y="1"/>
                    <a:pt x="958" y="38"/>
                  </a:cubicBezTo>
                  <a:cubicBezTo>
                    <a:pt x="957" y="70"/>
                    <a:pt x="958" y="102"/>
                    <a:pt x="959" y="133"/>
                  </a:cubicBezTo>
                  <a:cubicBezTo>
                    <a:pt x="964" y="312"/>
                    <a:pt x="969" y="490"/>
                    <a:pt x="974" y="668"/>
                  </a:cubicBezTo>
                  <a:cubicBezTo>
                    <a:pt x="975" y="673"/>
                    <a:pt x="974" y="678"/>
                    <a:pt x="975" y="684"/>
                  </a:cubicBezTo>
                  <a:cubicBezTo>
                    <a:pt x="977" y="701"/>
                    <a:pt x="971" y="707"/>
                    <a:pt x="953" y="709"/>
                  </a:cubicBezTo>
                  <a:cubicBezTo>
                    <a:pt x="912" y="712"/>
                    <a:pt x="871" y="716"/>
                    <a:pt x="830" y="721"/>
                  </a:cubicBezTo>
                  <a:cubicBezTo>
                    <a:pt x="790" y="725"/>
                    <a:pt x="790" y="725"/>
                    <a:pt x="793" y="768"/>
                  </a:cubicBezTo>
                  <a:cubicBezTo>
                    <a:pt x="796" y="815"/>
                    <a:pt x="796" y="863"/>
                    <a:pt x="798" y="911"/>
                  </a:cubicBezTo>
                  <a:cubicBezTo>
                    <a:pt x="799" y="930"/>
                    <a:pt x="792" y="937"/>
                    <a:pt x="773" y="938"/>
                  </a:cubicBezTo>
                  <a:cubicBezTo>
                    <a:pt x="696" y="943"/>
                    <a:pt x="619" y="949"/>
                    <a:pt x="542" y="954"/>
                  </a:cubicBezTo>
                  <a:cubicBezTo>
                    <a:pt x="528" y="955"/>
                    <a:pt x="512" y="960"/>
                    <a:pt x="508" y="938"/>
                  </a:cubicBezTo>
                  <a:cubicBezTo>
                    <a:pt x="506" y="928"/>
                    <a:pt x="497" y="929"/>
                    <a:pt x="489" y="929"/>
                  </a:cubicBezTo>
                  <a:cubicBezTo>
                    <a:pt x="478" y="929"/>
                    <a:pt x="467" y="929"/>
                    <a:pt x="457" y="927"/>
                  </a:cubicBezTo>
                  <a:cubicBezTo>
                    <a:pt x="453" y="926"/>
                    <a:pt x="449" y="920"/>
                    <a:pt x="447" y="915"/>
                  </a:cubicBezTo>
                  <a:cubicBezTo>
                    <a:pt x="445" y="908"/>
                    <a:pt x="451" y="907"/>
                    <a:pt x="456" y="907"/>
                  </a:cubicBezTo>
                  <a:cubicBezTo>
                    <a:pt x="474" y="907"/>
                    <a:pt x="475" y="893"/>
                    <a:pt x="474" y="882"/>
                  </a:cubicBezTo>
                  <a:cubicBezTo>
                    <a:pt x="472" y="862"/>
                    <a:pt x="471" y="842"/>
                    <a:pt x="465" y="823"/>
                  </a:cubicBezTo>
                  <a:cubicBezTo>
                    <a:pt x="458" y="799"/>
                    <a:pt x="450" y="776"/>
                    <a:pt x="453" y="749"/>
                  </a:cubicBezTo>
                  <a:cubicBezTo>
                    <a:pt x="456" y="727"/>
                    <a:pt x="431" y="707"/>
                    <a:pt x="439" y="681"/>
                  </a:cubicBezTo>
                  <a:cubicBezTo>
                    <a:pt x="440" y="680"/>
                    <a:pt x="437" y="675"/>
                    <a:pt x="435" y="675"/>
                  </a:cubicBezTo>
                  <a:cubicBezTo>
                    <a:pt x="404" y="671"/>
                    <a:pt x="401" y="642"/>
                    <a:pt x="390" y="622"/>
                  </a:cubicBezTo>
                  <a:cubicBezTo>
                    <a:pt x="385" y="614"/>
                    <a:pt x="384" y="603"/>
                    <a:pt x="373" y="604"/>
                  </a:cubicBezTo>
                  <a:cubicBezTo>
                    <a:pt x="359" y="605"/>
                    <a:pt x="358" y="617"/>
                    <a:pt x="357" y="628"/>
                  </a:cubicBezTo>
                  <a:cubicBezTo>
                    <a:pt x="356" y="642"/>
                    <a:pt x="360" y="655"/>
                    <a:pt x="371" y="664"/>
                  </a:cubicBezTo>
                  <a:cubicBezTo>
                    <a:pt x="385" y="676"/>
                    <a:pt x="384" y="688"/>
                    <a:pt x="371" y="696"/>
                  </a:cubicBezTo>
                  <a:cubicBezTo>
                    <a:pt x="357" y="705"/>
                    <a:pt x="345" y="696"/>
                    <a:pt x="338" y="684"/>
                  </a:cubicBezTo>
                  <a:cubicBezTo>
                    <a:pt x="335" y="681"/>
                    <a:pt x="336" y="676"/>
                    <a:pt x="335" y="672"/>
                  </a:cubicBezTo>
                  <a:cubicBezTo>
                    <a:pt x="323" y="650"/>
                    <a:pt x="316" y="648"/>
                    <a:pt x="294" y="666"/>
                  </a:cubicBezTo>
                  <a:cubicBezTo>
                    <a:pt x="289" y="670"/>
                    <a:pt x="289" y="673"/>
                    <a:pt x="286" y="665"/>
                  </a:cubicBezTo>
                  <a:cubicBezTo>
                    <a:pt x="277" y="641"/>
                    <a:pt x="259" y="634"/>
                    <a:pt x="234" y="637"/>
                  </a:cubicBezTo>
                  <a:cubicBezTo>
                    <a:pt x="213" y="640"/>
                    <a:pt x="194" y="626"/>
                    <a:pt x="172" y="625"/>
                  </a:cubicBezTo>
                  <a:cubicBezTo>
                    <a:pt x="166" y="624"/>
                    <a:pt x="164" y="618"/>
                    <a:pt x="165" y="613"/>
                  </a:cubicBezTo>
                  <a:cubicBezTo>
                    <a:pt x="166" y="599"/>
                    <a:pt x="158" y="591"/>
                    <a:pt x="148" y="583"/>
                  </a:cubicBezTo>
                  <a:cubicBezTo>
                    <a:pt x="142" y="579"/>
                    <a:pt x="139" y="573"/>
                    <a:pt x="144" y="566"/>
                  </a:cubicBezTo>
                  <a:cubicBezTo>
                    <a:pt x="150" y="560"/>
                    <a:pt x="156" y="561"/>
                    <a:pt x="162" y="566"/>
                  </a:cubicBezTo>
                  <a:cubicBezTo>
                    <a:pt x="166" y="569"/>
                    <a:pt x="170" y="573"/>
                    <a:pt x="173" y="577"/>
                  </a:cubicBezTo>
                  <a:cubicBezTo>
                    <a:pt x="183" y="589"/>
                    <a:pt x="191" y="587"/>
                    <a:pt x="204" y="579"/>
                  </a:cubicBezTo>
                  <a:cubicBezTo>
                    <a:pt x="232" y="560"/>
                    <a:pt x="252" y="530"/>
                    <a:pt x="289" y="522"/>
                  </a:cubicBezTo>
                  <a:cubicBezTo>
                    <a:pt x="297" y="521"/>
                    <a:pt x="300" y="510"/>
                    <a:pt x="298" y="502"/>
                  </a:cubicBezTo>
                  <a:cubicBezTo>
                    <a:pt x="294" y="479"/>
                    <a:pt x="307" y="465"/>
                    <a:pt x="324" y="453"/>
                  </a:cubicBezTo>
                  <a:cubicBezTo>
                    <a:pt x="344" y="438"/>
                    <a:pt x="354" y="416"/>
                    <a:pt x="357" y="391"/>
                  </a:cubicBezTo>
                  <a:cubicBezTo>
                    <a:pt x="359" y="374"/>
                    <a:pt x="362" y="357"/>
                    <a:pt x="365" y="340"/>
                  </a:cubicBezTo>
                  <a:cubicBezTo>
                    <a:pt x="368" y="313"/>
                    <a:pt x="380" y="291"/>
                    <a:pt x="402" y="276"/>
                  </a:cubicBezTo>
                  <a:cubicBezTo>
                    <a:pt x="426" y="260"/>
                    <a:pt x="447" y="239"/>
                    <a:pt x="470" y="221"/>
                  </a:cubicBezTo>
                  <a:cubicBezTo>
                    <a:pt x="495" y="200"/>
                    <a:pt x="522" y="181"/>
                    <a:pt x="555" y="172"/>
                  </a:cubicBezTo>
                  <a:cubicBezTo>
                    <a:pt x="564" y="169"/>
                    <a:pt x="574" y="167"/>
                    <a:pt x="579" y="159"/>
                  </a:cubicBezTo>
                  <a:cubicBezTo>
                    <a:pt x="584" y="151"/>
                    <a:pt x="584" y="143"/>
                    <a:pt x="574" y="140"/>
                  </a:cubicBezTo>
                  <a:cubicBezTo>
                    <a:pt x="566" y="138"/>
                    <a:pt x="557" y="136"/>
                    <a:pt x="550" y="138"/>
                  </a:cubicBezTo>
                  <a:cubicBezTo>
                    <a:pt x="491" y="160"/>
                    <a:pt x="428" y="175"/>
                    <a:pt x="382" y="224"/>
                  </a:cubicBezTo>
                  <a:cubicBezTo>
                    <a:pt x="379" y="228"/>
                    <a:pt x="375" y="235"/>
                    <a:pt x="372" y="235"/>
                  </a:cubicBezTo>
                  <a:cubicBezTo>
                    <a:pt x="322" y="237"/>
                    <a:pt x="329" y="292"/>
                    <a:pt x="298" y="312"/>
                  </a:cubicBezTo>
                  <a:cubicBezTo>
                    <a:pt x="287" y="320"/>
                    <a:pt x="292" y="339"/>
                    <a:pt x="300" y="353"/>
                  </a:cubicBezTo>
                  <a:cubicBezTo>
                    <a:pt x="305" y="362"/>
                    <a:pt x="309" y="371"/>
                    <a:pt x="299" y="378"/>
                  </a:cubicBezTo>
                  <a:cubicBezTo>
                    <a:pt x="276" y="393"/>
                    <a:pt x="274" y="418"/>
                    <a:pt x="268" y="440"/>
                  </a:cubicBezTo>
                  <a:cubicBezTo>
                    <a:pt x="265" y="455"/>
                    <a:pt x="258" y="467"/>
                    <a:pt x="252" y="481"/>
                  </a:cubicBezTo>
                  <a:cubicBezTo>
                    <a:pt x="246" y="494"/>
                    <a:pt x="239" y="503"/>
                    <a:pt x="223" y="499"/>
                  </a:cubicBezTo>
                  <a:cubicBezTo>
                    <a:pt x="206" y="496"/>
                    <a:pt x="196" y="507"/>
                    <a:pt x="186" y="524"/>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54" name="Freeform 33"/>
            <p:cNvSpPr>
              <a:spLocks/>
            </p:cNvSpPr>
            <p:nvPr/>
          </p:nvSpPr>
          <p:spPr bwMode="auto">
            <a:xfrm>
              <a:off x="-32586614" y="13558838"/>
              <a:ext cx="4295775" cy="3413125"/>
            </a:xfrm>
            <a:custGeom>
              <a:avLst/>
              <a:gdLst>
                <a:gd name="T0" fmla="*/ 0 w 1145"/>
                <a:gd name="T1" fmla="*/ 413 h 910"/>
                <a:gd name="T2" fmla="*/ 39 w 1145"/>
                <a:gd name="T3" fmla="*/ 416 h 910"/>
                <a:gd name="T4" fmla="*/ 52 w 1145"/>
                <a:gd name="T5" fmla="*/ 381 h 910"/>
                <a:gd name="T6" fmla="*/ 46 w 1145"/>
                <a:gd name="T7" fmla="*/ 323 h 910"/>
                <a:gd name="T8" fmla="*/ 71 w 1145"/>
                <a:gd name="T9" fmla="*/ 321 h 910"/>
                <a:gd name="T10" fmla="*/ 231 w 1145"/>
                <a:gd name="T11" fmla="*/ 338 h 910"/>
                <a:gd name="T12" fmla="*/ 257 w 1145"/>
                <a:gd name="T13" fmla="*/ 347 h 910"/>
                <a:gd name="T14" fmla="*/ 319 w 1145"/>
                <a:gd name="T15" fmla="*/ 397 h 910"/>
                <a:gd name="T16" fmla="*/ 333 w 1145"/>
                <a:gd name="T17" fmla="*/ 389 h 910"/>
                <a:gd name="T18" fmla="*/ 323 w 1145"/>
                <a:gd name="T19" fmla="*/ 361 h 910"/>
                <a:gd name="T20" fmla="*/ 290 w 1145"/>
                <a:gd name="T21" fmla="*/ 323 h 910"/>
                <a:gd name="T22" fmla="*/ 327 w 1145"/>
                <a:gd name="T23" fmla="*/ 313 h 910"/>
                <a:gd name="T24" fmla="*/ 360 w 1145"/>
                <a:gd name="T25" fmla="*/ 304 h 910"/>
                <a:gd name="T26" fmla="*/ 409 w 1145"/>
                <a:gd name="T27" fmla="*/ 302 h 910"/>
                <a:gd name="T28" fmla="*/ 432 w 1145"/>
                <a:gd name="T29" fmla="*/ 305 h 910"/>
                <a:gd name="T30" fmla="*/ 450 w 1145"/>
                <a:gd name="T31" fmla="*/ 282 h 910"/>
                <a:gd name="T32" fmla="*/ 408 w 1145"/>
                <a:gd name="T33" fmla="*/ 250 h 910"/>
                <a:gd name="T34" fmla="*/ 268 w 1145"/>
                <a:gd name="T35" fmla="*/ 290 h 910"/>
                <a:gd name="T36" fmla="*/ 159 w 1145"/>
                <a:gd name="T37" fmla="*/ 303 h 910"/>
                <a:gd name="T38" fmla="*/ 148 w 1145"/>
                <a:gd name="T39" fmla="*/ 271 h 910"/>
                <a:gd name="T40" fmla="*/ 193 w 1145"/>
                <a:gd name="T41" fmla="*/ 209 h 910"/>
                <a:gd name="T42" fmla="*/ 194 w 1145"/>
                <a:gd name="T43" fmla="*/ 187 h 910"/>
                <a:gd name="T44" fmla="*/ 171 w 1145"/>
                <a:gd name="T45" fmla="*/ 185 h 910"/>
                <a:gd name="T46" fmla="*/ 153 w 1145"/>
                <a:gd name="T47" fmla="*/ 192 h 910"/>
                <a:gd name="T48" fmla="*/ 136 w 1145"/>
                <a:gd name="T49" fmla="*/ 183 h 910"/>
                <a:gd name="T50" fmla="*/ 146 w 1145"/>
                <a:gd name="T51" fmla="*/ 167 h 910"/>
                <a:gd name="T52" fmla="*/ 173 w 1145"/>
                <a:gd name="T53" fmla="*/ 166 h 910"/>
                <a:gd name="T54" fmla="*/ 176 w 1145"/>
                <a:gd name="T55" fmla="*/ 148 h 910"/>
                <a:gd name="T56" fmla="*/ 198 w 1145"/>
                <a:gd name="T57" fmla="*/ 134 h 910"/>
                <a:gd name="T58" fmla="*/ 224 w 1145"/>
                <a:gd name="T59" fmla="*/ 127 h 910"/>
                <a:gd name="T60" fmla="*/ 215 w 1145"/>
                <a:gd name="T61" fmla="*/ 102 h 910"/>
                <a:gd name="T62" fmla="*/ 199 w 1145"/>
                <a:gd name="T63" fmla="*/ 80 h 910"/>
                <a:gd name="T64" fmla="*/ 227 w 1145"/>
                <a:gd name="T65" fmla="*/ 45 h 910"/>
                <a:gd name="T66" fmla="*/ 398 w 1145"/>
                <a:gd name="T67" fmla="*/ 37 h 910"/>
                <a:gd name="T68" fmla="*/ 1100 w 1145"/>
                <a:gd name="T69" fmla="*/ 0 h 910"/>
                <a:gd name="T70" fmla="*/ 1127 w 1145"/>
                <a:gd name="T71" fmla="*/ 0 h 910"/>
                <a:gd name="T72" fmla="*/ 1132 w 1145"/>
                <a:gd name="T73" fmla="*/ 35 h 910"/>
                <a:gd name="T74" fmla="*/ 1141 w 1145"/>
                <a:gd name="T75" fmla="*/ 711 h 910"/>
                <a:gd name="T76" fmla="*/ 1144 w 1145"/>
                <a:gd name="T77" fmla="*/ 877 h 910"/>
                <a:gd name="T78" fmla="*/ 1128 w 1145"/>
                <a:gd name="T79" fmla="*/ 897 h 910"/>
                <a:gd name="T80" fmla="*/ 794 w 1145"/>
                <a:gd name="T81" fmla="*/ 910 h 910"/>
                <a:gd name="T82" fmla="*/ 789 w 1145"/>
                <a:gd name="T83" fmla="*/ 875 h 910"/>
                <a:gd name="T84" fmla="*/ 788 w 1145"/>
                <a:gd name="T85" fmla="*/ 572 h 910"/>
                <a:gd name="T86" fmla="*/ 759 w 1145"/>
                <a:gd name="T87" fmla="*/ 544 h 910"/>
                <a:gd name="T88" fmla="*/ 476 w 1145"/>
                <a:gd name="T89" fmla="*/ 558 h 910"/>
                <a:gd name="T90" fmla="*/ 299 w 1145"/>
                <a:gd name="T91" fmla="*/ 560 h 910"/>
                <a:gd name="T92" fmla="*/ 243 w 1145"/>
                <a:gd name="T93" fmla="*/ 563 h 910"/>
                <a:gd name="T94" fmla="*/ 182 w 1145"/>
                <a:gd name="T95" fmla="*/ 531 h 910"/>
                <a:gd name="T96" fmla="*/ 113 w 1145"/>
                <a:gd name="T97" fmla="*/ 489 h 910"/>
                <a:gd name="T98" fmla="*/ 65 w 1145"/>
                <a:gd name="T99" fmla="*/ 464 h 910"/>
                <a:gd name="T100" fmla="*/ 1 w 1145"/>
                <a:gd name="T101" fmla="*/ 413 h 910"/>
                <a:gd name="T102" fmla="*/ 0 w 1145"/>
                <a:gd name="T103" fmla="*/ 413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45" h="910">
                  <a:moveTo>
                    <a:pt x="0" y="413"/>
                  </a:moveTo>
                  <a:cubicBezTo>
                    <a:pt x="13" y="424"/>
                    <a:pt x="25" y="428"/>
                    <a:pt x="39" y="416"/>
                  </a:cubicBezTo>
                  <a:cubicBezTo>
                    <a:pt x="50" y="407"/>
                    <a:pt x="57" y="396"/>
                    <a:pt x="52" y="381"/>
                  </a:cubicBezTo>
                  <a:cubicBezTo>
                    <a:pt x="45" y="361"/>
                    <a:pt x="59" y="340"/>
                    <a:pt x="46" y="323"/>
                  </a:cubicBezTo>
                  <a:cubicBezTo>
                    <a:pt x="57" y="313"/>
                    <a:pt x="65" y="319"/>
                    <a:pt x="71" y="321"/>
                  </a:cubicBezTo>
                  <a:cubicBezTo>
                    <a:pt x="123" y="344"/>
                    <a:pt x="176" y="347"/>
                    <a:pt x="231" y="338"/>
                  </a:cubicBezTo>
                  <a:cubicBezTo>
                    <a:pt x="242" y="336"/>
                    <a:pt x="254" y="333"/>
                    <a:pt x="257" y="347"/>
                  </a:cubicBezTo>
                  <a:cubicBezTo>
                    <a:pt x="264" y="381"/>
                    <a:pt x="303" y="374"/>
                    <a:pt x="319" y="397"/>
                  </a:cubicBezTo>
                  <a:cubicBezTo>
                    <a:pt x="324" y="403"/>
                    <a:pt x="331" y="395"/>
                    <a:pt x="333" y="389"/>
                  </a:cubicBezTo>
                  <a:cubicBezTo>
                    <a:pt x="337" y="377"/>
                    <a:pt x="333" y="368"/>
                    <a:pt x="323" y="361"/>
                  </a:cubicBezTo>
                  <a:cubicBezTo>
                    <a:pt x="310" y="351"/>
                    <a:pt x="298" y="341"/>
                    <a:pt x="290" y="323"/>
                  </a:cubicBezTo>
                  <a:cubicBezTo>
                    <a:pt x="301" y="317"/>
                    <a:pt x="308" y="302"/>
                    <a:pt x="327" y="313"/>
                  </a:cubicBezTo>
                  <a:cubicBezTo>
                    <a:pt x="338" y="320"/>
                    <a:pt x="350" y="308"/>
                    <a:pt x="360" y="304"/>
                  </a:cubicBezTo>
                  <a:cubicBezTo>
                    <a:pt x="377" y="296"/>
                    <a:pt x="392" y="291"/>
                    <a:pt x="409" y="302"/>
                  </a:cubicBezTo>
                  <a:cubicBezTo>
                    <a:pt x="416" y="307"/>
                    <a:pt x="424" y="307"/>
                    <a:pt x="432" y="305"/>
                  </a:cubicBezTo>
                  <a:cubicBezTo>
                    <a:pt x="443" y="302"/>
                    <a:pt x="450" y="295"/>
                    <a:pt x="450" y="282"/>
                  </a:cubicBezTo>
                  <a:cubicBezTo>
                    <a:pt x="450" y="279"/>
                    <a:pt x="411" y="249"/>
                    <a:pt x="408" y="250"/>
                  </a:cubicBezTo>
                  <a:cubicBezTo>
                    <a:pt x="359" y="257"/>
                    <a:pt x="312" y="263"/>
                    <a:pt x="268" y="290"/>
                  </a:cubicBezTo>
                  <a:cubicBezTo>
                    <a:pt x="236" y="309"/>
                    <a:pt x="196" y="306"/>
                    <a:pt x="159" y="303"/>
                  </a:cubicBezTo>
                  <a:cubicBezTo>
                    <a:pt x="134" y="302"/>
                    <a:pt x="131" y="291"/>
                    <a:pt x="148" y="271"/>
                  </a:cubicBezTo>
                  <a:cubicBezTo>
                    <a:pt x="165" y="252"/>
                    <a:pt x="183" y="233"/>
                    <a:pt x="193" y="209"/>
                  </a:cubicBezTo>
                  <a:cubicBezTo>
                    <a:pt x="197" y="201"/>
                    <a:pt x="199" y="194"/>
                    <a:pt x="194" y="187"/>
                  </a:cubicBezTo>
                  <a:cubicBezTo>
                    <a:pt x="188" y="180"/>
                    <a:pt x="179" y="182"/>
                    <a:pt x="171" y="185"/>
                  </a:cubicBezTo>
                  <a:cubicBezTo>
                    <a:pt x="165" y="186"/>
                    <a:pt x="158" y="189"/>
                    <a:pt x="153" y="192"/>
                  </a:cubicBezTo>
                  <a:cubicBezTo>
                    <a:pt x="142" y="199"/>
                    <a:pt x="140" y="189"/>
                    <a:pt x="136" y="183"/>
                  </a:cubicBezTo>
                  <a:cubicBezTo>
                    <a:pt x="131" y="173"/>
                    <a:pt x="137" y="169"/>
                    <a:pt x="146" y="167"/>
                  </a:cubicBezTo>
                  <a:cubicBezTo>
                    <a:pt x="155" y="164"/>
                    <a:pt x="164" y="172"/>
                    <a:pt x="173" y="166"/>
                  </a:cubicBezTo>
                  <a:cubicBezTo>
                    <a:pt x="178" y="161"/>
                    <a:pt x="175" y="154"/>
                    <a:pt x="176" y="148"/>
                  </a:cubicBezTo>
                  <a:cubicBezTo>
                    <a:pt x="177" y="135"/>
                    <a:pt x="180" y="122"/>
                    <a:pt x="198" y="134"/>
                  </a:cubicBezTo>
                  <a:cubicBezTo>
                    <a:pt x="210" y="143"/>
                    <a:pt x="217" y="136"/>
                    <a:pt x="224" y="127"/>
                  </a:cubicBezTo>
                  <a:cubicBezTo>
                    <a:pt x="235" y="113"/>
                    <a:pt x="222" y="109"/>
                    <a:pt x="215" y="102"/>
                  </a:cubicBezTo>
                  <a:cubicBezTo>
                    <a:pt x="208" y="95"/>
                    <a:pt x="200" y="91"/>
                    <a:pt x="199" y="80"/>
                  </a:cubicBezTo>
                  <a:cubicBezTo>
                    <a:pt x="197" y="59"/>
                    <a:pt x="206" y="47"/>
                    <a:pt x="227" y="45"/>
                  </a:cubicBezTo>
                  <a:cubicBezTo>
                    <a:pt x="284" y="42"/>
                    <a:pt x="341" y="40"/>
                    <a:pt x="398" y="37"/>
                  </a:cubicBezTo>
                  <a:cubicBezTo>
                    <a:pt x="632" y="25"/>
                    <a:pt x="866" y="12"/>
                    <a:pt x="1100" y="0"/>
                  </a:cubicBezTo>
                  <a:cubicBezTo>
                    <a:pt x="1109" y="0"/>
                    <a:pt x="1118" y="0"/>
                    <a:pt x="1127" y="0"/>
                  </a:cubicBezTo>
                  <a:cubicBezTo>
                    <a:pt x="1136" y="11"/>
                    <a:pt x="1132" y="24"/>
                    <a:pt x="1132" y="35"/>
                  </a:cubicBezTo>
                  <a:cubicBezTo>
                    <a:pt x="1135" y="260"/>
                    <a:pt x="1138" y="485"/>
                    <a:pt x="1141" y="711"/>
                  </a:cubicBezTo>
                  <a:cubicBezTo>
                    <a:pt x="1141" y="766"/>
                    <a:pt x="1142" y="822"/>
                    <a:pt x="1144" y="877"/>
                  </a:cubicBezTo>
                  <a:cubicBezTo>
                    <a:pt x="1145" y="892"/>
                    <a:pt x="1140" y="897"/>
                    <a:pt x="1128" y="897"/>
                  </a:cubicBezTo>
                  <a:cubicBezTo>
                    <a:pt x="1016" y="902"/>
                    <a:pt x="905" y="906"/>
                    <a:pt x="794" y="910"/>
                  </a:cubicBezTo>
                  <a:cubicBezTo>
                    <a:pt x="787" y="899"/>
                    <a:pt x="789" y="887"/>
                    <a:pt x="789" y="875"/>
                  </a:cubicBezTo>
                  <a:cubicBezTo>
                    <a:pt x="789" y="774"/>
                    <a:pt x="789" y="673"/>
                    <a:pt x="788" y="572"/>
                  </a:cubicBezTo>
                  <a:cubicBezTo>
                    <a:pt x="788" y="544"/>
                    <a:pt x="787" y="543"/>
                    <a:pt x="759" y="544"/>
                  </a:cubicBezTo>
                  <a:cubicBezTo>
                    <a:pt x="665" y="549"/>
                    <a:pt x="570" y="554"/>
                    <a:pt x="476" y="558"/>
                  </a:cubicBezTo>
                  <a:cubicBezTo>
                    <a:pt x="417" y="560"/>
                    <a:pt x="358" y="554"/>
                    <a:pt x="299" y="560"/>
                  </a:cubicBezTo>
                  <a:cubicBezTo>
                    <a:pt x="280" y="562"/>
                    <a:pt x="262" y="561"/>
                    <a:pt x="243" y="563"/>
                  </a:cubicBezTo>
                  <a:cubicBezTo>
                    <a:pt x="216" y="565"/>
                    <a:pt x="193" y="565"/>
                    <a:pt x="182" y="531"/>
                  </a:cubicBezTo>
                  <a:cubicBezTo>
                    <a:pt x="172" y="502"/>
                    <a:pt x="140" y="495"/>
                    <a:pt x="113" y="489"/>
                  </a:cubicBezTo>
                  <a:cubicBezTo>
                    <a:pt x="94" y="484"/>
                    <a:pt x="77" y="478"/>
                    <a:pt x="65" y="464"/>
                  </a:cubicBezTo>
                  <a:cubicBezTo>
                    <a:pt x="47" y="442"/>
                    <a:pt x="16" y="438"/>
                    <a:pt x="1" y="413"/>
                  </a:cubicBezTo>
                  <a:cubicBezTo>
                    <a:pt x="1" y="413"/>
                    <a:pt x="0" y="413"/>
                    <a:pt x="0" y="413"/>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55" name="Freeform 34"/>
            <p:cNvSpPr>
              <a:spLocks/>
            </p:cNvSpPr>
            <p:nvPr/>
          </p:nvSpPr>
          <p:spPr bwMode="auto">
            <a:xfrm>
              <a:off x="-40751125" y="-9491665"/>
              <a:ext cx="4316417" cy="2944816"/>
            </a:xfrm>
            <a:custGeom>
              <a:avLst/>
              <a:gdLst>
                <a:gd name="T0" fmla="*/ 0 w 1151"/>
                <a:gd name="T1" fmla="*/ 713 h 785"/>
                <a:gd name="T2" fmla="*/ 26 w 1151"/>
                <a:gd name="T3" fmla="*/ 705 h 785"/>
                <a:gd name="T4" fmla="*/ 43 w 1151"/>
                <a:gd name="T5" fmla="*/ 658 h 785"/>
                <a:gd name="T6" fmla="*/ 20 w 1151"/>
                <a:gd name="T7" fmla="*/ 626 h 785"/>
                <a:gd name="T8" fmla="*/ 52 w 1151"/>
                <a:gd name="T9" fmla="*/ 575 h 785"/>
                <a:gd name="T10" fmla="*/ 106 w 1151"/>
                <a:gd name="T11" fmla="*/ 535 h 785"/>
                <a:gd name="T12" fmla="*/ 153 w 1151"/>
                <a:gd name="T13" fmla="*/ 467 h 785"/>
                <a:gd name="T14" fmla="*/ 164 w 1151"/>
                <a:gd name="T15" fmla="*/ 421 h 785"/>
                <a:gd name="T16" fmla="*/ 156 w 1151"/>
                <a:gd name="T17" fmla="*/ 355 h 785"/>
                <a:gd name="T18" fmla="*/ 145 w 1151"/>
                <a:gd name="T19" fmla="*/ 311 h 785"/>
                <a:gd name="T20" fmla="*/ 168 w 1151"/>
                <a:gd name="T21" fmla="*/ 270 h 785"/>
                <a:gd name="T22" fmla="*/ 201 w 1151"/>
                <a:gd name="T23" fmla="*/ 245 h 785"/>
                <a:gd name="T24" fmla="*/ 229 w 1151"/>
                <a:gd name="T25" fmla="*/ 236 h 785"/>
                <a:gd name="T26" fmla="*/ 257 w 1151"/>
                <a:gd name="T27" fmla="*/ 216 h 785"/>
                <a:gd name="T28" fmla="*/ 289 w 1151"/>
                <a:gd name="T29" fmla="*/ 204 h 785"/>
                <a:gd name="T30" fmla="*/ 319 w 1151"/>
                <a:gd name="T31" fmla="*/ 183 h 785"/>
                <a:gd name="T32" fmla="*/ 339 w 1151"/>
                <a:gd name="T33" fmla="*/ 171 h 785"/>
                <a:gd name="T34" fmla="*/ 378 w 1151"/>
                <a:gd name="T35" fmla="*/ 90 h 785"/>
                <a:gd name="T36" fmla="*/ 376 w 1151"/>
                <a:gd name="T37" fmla="*/ 0 h 785"/>
                <a:gd name="T38" fmla="*/ 518 w 1151"/>
                <a:gd name="T39" fmla="*/ 0 h 785"/>
                <a:gd name="T40" fmla="*/ 904 w 1151"/>
                <a:gd name="T41" fmla="*/ 11 h 785"/>
                <a:gd name="T42" fmla="*/ 987 w 1151"/>
                <a:gd name="T43" fmla="*/ 102 h 785"/>
                <a:gd name="T44" fmla="*/ 1011 w 1151"/>
                <a:gd name="T45" fmla="*/ 196 h 785"/>
                <a:gd name="T46" fmla="*/ 1022 w 1151"/>
                <a:gd name="T47" fmla="*/ 276 h 785"/>
                <a:gd name="T48" fmla="*/ 1049 w 1151"/>
                <a:gd name="T49" fmla="*/ 345 h 785"/>
                <a:gd name="T50" fmla="*/ 1063 w 1151"/>
                <a:gd name="T51" fmla="*/ 375 h 785"/>
                <a:gd name="T52" fmla="*/ 1063 w 1151"/>
                <a:gd name="T53" fmla="*/ 411 h 785"/>
                <a:gd name="T54" fmla="*/ 1103 w 1151"/>
                <a:gd name="T55" fmla="*/ 454 h 785"/>
                <a:gd name="T56" fmla="*/ 1126 w 1151"/>
                <a:gd name="T57" fmla="*/ 459 h 785"/>
                <a:gd name="T58" fmla="*/ 1132 w 1151"/>
                <a:gd name="T59" fmla="*/ 512 h 785"/>
                <a:gd name="T60" fmla="*/ 1113 w 1151"/>
                <a:gd name="T61" fmla="*/ 552 h 785"/>
                <a:gd name="T62" fmla="*/ 1110 w 1151"/>
                <a:gd name="T63" fmla="*/ 571 h 785"/>
                <a:gd name="T64" fmla="*/ 1079 w 1151"/>
                <a:gd name="T65" fmla="*/ 655 h 785"/>
                <a:gd name="T66" fmla="*/ 1067 w 1151"/>
                <a:gd name="T67" fmla="*/ 680 h 785"/>
                <a:gd name="T68" fmla="*/ 1043 w 1151"/>
                <a:gd name="T69" fmla="*/ 719 h 785"/>
                <a:gd name="T70" fmla="*/ 1034 w 1151"/>
                <a:gd name="T71" fmla="*/ 753 h 785"/>
                <a:gd name="T72" fmla="*/ 1011 w 1151"/>
                <a:gd name="T73" fmla="*/ 770 h 785"/>
                <a:gd name="T74" fmla="*/ 657 w 1151"/>
                <a:gd name="T75" fmla="*/ 785 h 785"/>
                <a:gd name="T76" fmla="*/ 631 w 1151"/>
                <a:gd name="T77" fmla="*/ 761 h 785"/>
                <a:gd name="T78" fmla="*/ 626 w 1151"/>
                <a:gd name="T79" fmla="*/ 696 h 785"/>
                <a:gd name="T80" fmla="*/ 564 w 1151"/>
                <a:gd name="T81" fmla="*/ 697 h 785"/>
                <a:gd name="T82" fmla="*/ 38 w 1151"/>
                <a:gd name="T83" fmla="*/ 716 h 785"/>
                <a:gd name="T84" fmla="*/ 0 w 1151"/>
                <a:gd name="T85" fmla="*/ 713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51" h="785">
                  <a:moveTo>
                    <a:pt x="0" y="713"/>
                  </a:moveTo>
                  <a:cubicBezTo>
                    <a:pt x="7" y="702"/>
                    <a:pt x="17" y="708"/>
                    <a:pt x="26" y="705"/>
                  </a:cubicBezTo>
                  <a:cubicBezTo>
                    <a:pt x="47" y="697"/>
                    <a:pt x="55" y="679"/>
                    <a:pt x="43" y="658"/>
                  </a:cubicBezTo>
                  <a:cubicBezTo>
                    <a:pt x="36" y="647"/>
                    <a:pt x="27" y="638"/>
                    <a:pt x="20" y="626"/>
                  </a:cubicBezTo>
                  <a:cubicBezTo>
                    <a:pt x="3" y="593"/>
                    <a:pt x="14" y="575"/>
                    <a:pt x="52" y="575"/>
                  </a:cubicBezTo>
                  <a:cubicBezTo>
                    <a:pt x="84" y="575"/>
                    <a:pt x="99" y="566"/>
                    <a:pt x="106" y="535"/>
                  </a:cubicBezTo>
                  <a:cubicBezTo>
                    <a:pt x="113" y="506"/>
                    <a:pt x="135" y="488"/>
                    <a:pt x="153" y="467"/>
                  </a:cubicBezTo>
                  <a:cubicBezTo>
                    <a:pt x="166" y="452"/>
                    <a:pt x="173" y="439"/>
                    <a:pt x="164" y="421"/>
                  </a:cubicBezTo>
                  <a:cubicBezTo>
                    <a:pt x="154" y="400"/>
                    <a:pt x="163" y="378"/>
                    <a:pt x="156" y="355"/>
                  </a:cubicBezTo>
                  <a:cubicBezTo>
                    <a:pt x="151" y="342"/>
                    <a:pt x="152" y="326"/>
                    <a:pt x="145" y="311"/>
                  </a:cubicBezTo>
                  <a:cubicBezTo>
                    <a:pt x="135" y="288"/>
                    <a:pt x="143" y="276"/>
                    <a:pt x="168" y="270"/>
                  </a:cubicBezTo>
                  <a:cubicBezTo>
                    <a:pt x="183" y="266"/>
                    <a:pt x="199" y="268"/>
                    <a:pt x="201" y="245"/>
                  </a:cubicBezTo>
                  <a:cubicBezTo>
                    <a:pt x="203" y="233"/>
                    <a:pt x="219" y="236"/>
                    <a:pt x="229" y="236"/>
                  </a:cubicBezTo>
                  <a:cubicBezTo>
                    <a:pt x="243" y="236"/>
                    <a:pt x="254" y="235"/>
                    <a:pt x="257" y="216"/>
                  </a:cubicBezTo>
                  <a:cubicBezTo>
                    <a:pt x="259" y="196"/>
                    <a:pt x="278" y="203"/>
                    <a:pt x="289" y="204"/>
                  </a:cubicBezTo>
                  <a:cubicBezTo>
                    <a:pt x="306" y="204"/>
                    <a:pt x="318" y="204"/>
                    <a:pt x="319" y="183"/>
                  </a:cubicBezTo>
                  <a:cubicBezTo>
                    <a:pt x="319" y="168"/>
                    <a:pt x="337" y="176"/>
                    <a:pt x="339" y="171"/>
                  </a:cubicBezTo>
                  <a:cubicBezTo>
                    <a:pt x="348" y="142"/>
                    <a:pt x="387" y="130"/>
                    <a:pt x="378" y="90"/>
                  </a:cubicBezTo>
                  <a:cubicBezTo>
                    <a:pt x="372" y="61"/>
                    <a:pt x="379" y="30"/>
                    <a:pt x="376" y="0"/>
                  </a:cubicBezTo>
                  <a:cubicBezTo>
                    <a:pt x="424" y="0"/>
                    <a:pt x="471" y="0"/>
                    <a:pt x="518" y="0"/>
                  </a:cubicBezTo>
                  <a:cubicBezTo>
                    <a:pt x="647" y="2"/>
                    <a:pt x="776" y="6"/>
                    <a:pt x="904" y="11"/>
                  </a:cubicBezTo>
                  <a:cubicBezTo>
                    <a:pt x="967" y="14"/>
                    <a:pt x="982" y="39"/>
                    <a:pt x="987" y="102"/>
                  </a:cubicBezTo>
                  <a:cubicBezTo>
                    <a:pt x="990" y="136"/>
                    <a:pt x="989" y="167"/>
                    <a:pt x="1011" y="196"/>
                  </a:cubicBezTo>
                  <a:cubicBezTo>
                    <a:pt x="1029" y="219"/>
                    <a:pt x="1026" y="249"/>
                    <a:pt x="1022" y="276"/>
                  </a:cubicBezTo>
                  <a:cubicBezTo>
                    <a:pt x="1017" y="307"/>
                    <a:pt x="1025" y="329"/>
                    <a:pt x="1049" y="345"/>
                  </a:cubicBezTo>
                  <a:cubicBezTo>
                    <a:pt x="1061" y="354"/>
                    <a:pt x="1063" y="363"/>
                    <a:pt x="1063" y="375"/>
                  </a:cubicBezTo>
                  <a:cubicBezTo>
                    <a:pt x="1063" y="387"/>
                    <a:pt x="1062" y="399"/>
                    <a:pt x="1063" y="411"/>
                  </a:cubicBezTo>
                  <a:cubicBezTo>
                    <a:pt x="1066" y="435"/>
                    <a:pt x="1078" y="450"/>
                    <a:pt x="1103" y="454"/>
                  </a:cubicBezTo>
                  <a:cubicBezTo>
                    <a:pt x="1111" y="455"/>
                    <a:pt x="1119" y="456"/>
                    <a:pt x="1126" y="459"/>
                  </a:cubicBezTo>
                  <a:cubicBezTo>
                    <a:pt x="1148" y="470"/>
                    <a:pt x="1151" y="497"/>
                    <a:pt x="1132" y="512"/>
                  </a:cubicBezTo>
                  <a:cubicBezTo>
                    <a:pt x="1119" y="523"/>
                    <a:pt x="1109" y="533"/>
                    <a:pt x="1113" y="552"/>
                  </a:cubicBezTo>
                  <a:cubicBezTo>
                    <a:pt x="1115" y="558"/>
                    <a:pt x="1113" y="570"/>
                    <a:pt x="1110" y="571"/>
                  </a:cubicBezTo>
                  <a:cubicBezTo>
                    <a:pt x="1059" y="584"/>
                    <a:pt x="1087" y="627"/>
                    <a:pt x="1079" y="655"/>
                  </a:cubicBezTo>
                  <a:cubicBezTo>
                    <a:pt x="1076" y="665"/>
                    <a:pt x="1077" y="674"/>
                    <a:pt x="1067" y="680"/>
                  </a:cubicBezTo>
                  <a:cubicBezTo>
                    <a:pt x="1052" y="688"/>
                    <a:pt x="1045" y="701"/>
                    <a:pt x="1043" y="719"/>
                  </a:cubicBezTo>
                  <a:cubicBezTo>
                    <a:pt x="1042" y="731"/>
                    <a:pt x="1037" y="742"/>
                    <a:pt x="1034" y="753"/>
                  </a:cubicBezTo>
                  <a:cubicBezTo>
                    <a:pt x="1031" y="766"/>
                    <a:pt x="1024" y="770"/>
                    <a:pt x="1011" y="770"/>
                  </a:cubicBezTo>
                  <a:cubicBezTo>
                    <a:pt x="893" y="770"/>
                    <a:pt x="775" y="780"/>
                    <a:pt x="657" y="785"/>
                  </a:cubicBezTo>
                  <a:cubicBezTo>
                    <a:pt x="638" y="785"/>
                    <a:pt x="631" y="780"/>
                    <a:pt x="631" y="761"/>
                  </a:cubicBezTo>
                  <a:cubicBezTo>
                    <a:pt x="631" y="739"/>
                    <a:pt x="643" y="711"/>
                    <a:pt x="626" y="696"/>
                  </a:cubicBezTo>
                  <a:cubicBezTo>
                    <a:pt x="611" y="683"/>
                    <a:pt x="585" y="696"/>
                    <a:pt x="564" y="697"/>
                  </a:cubicBezTo>
                  <a:cubicBezTo>
                    <a:pt x="388" y="703"/>
                    <a:pt x="213" y="710"/>
                    <a:pt x="38" y="716"/>
                  </a:cubicBezTo>
                  <a:cubicBezTo>
                    <a:pt x="26" y="716"/>
                    <a:pt x="12" y="722"/>
                    <a:pt x="0" y="713"/>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56" name="Freeform 35"/>
            <p:cNvSpPr>
              <a:spLocks/>
            </p:cNvSpPr>
            <p:nvPr/>
          </p:nvSpPr>
          <p:spPr bwMode="auto">
            <a:xfrm>
              <a:off x="-37912676" y="-3213100"/>
              <a:ext cx="3233738" cy="3902075"/>
            </a:xfrm>
            <a:custGeom>
              <a:avLst/>
              <a:gdLst>
                <a:gd name="T0" fmla="*/ 19 w 862"/>
                <a:gd name="T1" fmla="*/ 362 h 1040"/>
                <a:gd name="T2" fmla="*/ 41 w 862"/>
                <a:gd name="T3" fmla="*/ 360 h 1040"/>
                <a:gd name="T4" fmla="*/ 85 w 862"/>
                <a:gd name="T5" fmla="*/ 331 h 1040"/>
                <a:gd name="T6" fmla="*/ 114 w 862"/>
                <a:gd name="T7" fmla="*/ 201 h 1040"/>
                <a:gd name="T8" fmla="*/ 131 w 862"/>
                <a:gd name="T9" fmla="*/ 162 h 1040"/>
                <a:gd name="T10" fmla="*/ 160 w 862"/>
                <a:gd name="T11" fmla="*/ 71 h 1040"/>
                <a:gd name="T12" fmla="*/ 194 w 862"/>
                <a:gd name="T13" fmla="*/ 31 h 1040"/>
                <a:gd name="T14" fmla="*/ 755 w 862"/>
                <a:gd name="T15" fmla="*/ 1 h 1040"/>
                <a:gd name="T16" fmla="*/ 847 w 862"/>
                <a:gd name="T17" fmla="*/ 1 h 1040"/>
                <a:gd name="T18" fmla="*/ 856 w 862"/>
                <a:gd name="T19" fmla="*/ 44 h 1040"/>
                <a:gd name="T20" fmla="*/ 855 w 862"/>
                <a:gd name="T21" fmla="*/ 57 h 1040"/>
                <a:gd name="T22" fmla="*/ 825 w 862"/>
                <a:gd name="T23" fmla="*/ 112 h 1040"/>
                <a:gd name="T24" fmla="*/ 823 w 862"/>
                <a:gd name="T25" fmla="*/ 141 h 1040"/>
                <a:gd name="T26" fmla="*/ 826 w 862"/>
                <a:gd name="T27" fmla="*/ 186 h 1040"/>
                <a:gd name="T28" fmla="*/ 818 w 862"/>
                <a:gd name="T29" fmla="*/ 233 h 1040"/>
                <a:gd name="T30" fmla="*/ 810 w 862"/>
                <a:gd name="T31" fmla="*/ 309 h 1040"/>
                <a:gd name="T32" fmla="*/ 811 w 862"/>
                <a:gd name="T33" fmla="*/ 362 h 1040"/>
                <a:gd name="T34" fmla="*/ 801 w 862"/>
                <a:gd name="T35" fmla="*/ 387 h 1040"/>
                <a:gd name="T36" fmla="*/ 801 w 862"/>
                <a:gd name="T37" fmla="*/ 463 h 1040"/>
                <a:gd name="T38" fmla="*/ 829 w 862"/>
                <a:gd name="T39" fmla="*/ 505 h 1040"/>
                <a:gd name="T40" fmla="*/ 822 w 862"/>
                <a:gd name="T41" fmla="*/ 548 h 1040"/>
                <a:gd name="T42" fmla="*/ 794 w 862"/>
                <a:gd name="T43" fmla="*/ 569 h 1040"/>
                <a:gd name="T44" fmla="*/ 781 w 862"/>
                <a:gd name="T45" fmla="*/ 615 h 1040"/>
                <a:gd name="T46" fmla="*/ 784 w 862"/>
                <a:gd name="T47" fmla="*/ 622 h 1040"/>
                <a:gd name="T48" fmla="*/ 762 w 862"/>
                <a:gd name="T49" fmla="*/ 722 h 1040"/>
                <a:gd name="T50" fmla="*/ 752 w 862"/>
                <a:gd name="T51" fmla="*/ 741 h 1040"/>
                <a:gd name="T52" fmla="*/ 693 w 862"/>
                <a:gd name="T53" fmla="*/ 862 h 1040"/>
                <a:gd name="T54" fmla="*/ 656 w 862"/>
                <a:gd name="T55" fmla="*/ 917 h 1040"/>
                <a:gd name="T56" fmla="*/ 613 w 862"/>
                <a:gd name="T57" fmla="*/ 986 h 1040"/>
                <a:gd name="T58" fmla="*/ 603 w 862"/>
                <a:gd name="T59" fmla="*/ 1003 h 1040"/>
                <a:gd name="T60" fmla="*/ 489 w 862"/>
                <a:gd name="T61" fmla="*/ 1038 h 1040"/>
                <a:gd name="T62" fmla="*/ 479 w 862"/>
                <a:gd name="T63" fmla="*/ 1034 h 1040"/>
                <a:gd name="T64" fmla="*/ 443 w 862"/>
                <a:gd name="T65" fmla="*/ 998 h 1040"/>
                <a:gd name="T66" fmla="*/ 438 w 862"/>
                <a:gd name="T67" fmla="*/ 988 h 1040"/>
                <a:gd name="T68" fmla="*/ 420 w 862"/>
                <a:gd name="T69" fmla="*/ 959 h 1040"/>
                <a:gd name="T70" fmla="*/ 408 w 862"/>
                <a:gd name="T71" fmla="*/ 927 h 1040"/>
                <a:gd name="T72" fmla="*/ 399 w 862"/>
                <a:gd name="T73" fmla="*/ 905 h 1040"/>
                <a:gd name="T74" fmla="*/ 369 w 862"/>
                <a:gd name="T75" fmla="*/ 869 h 1040"/>
                <a:gd name="T76" fmla="*/ 351 w 862"/>
                <a:gd name="T77" fmla="*/ 839 h 1040"/>
                <a:gd name="T78" fmla="*/ 259 w 862"/>
                <a:gd name="T79" fmla="*/ 808 h 1040"/>
                <a:gd name="T80" fmla="*/ 213 w 862"/>
                <a:gd name="T81" fmla="*/ 803 h 1040"/>
                <a:gd name="T82" fmla="*/ 188 w 862"/>
                <a:gd name="T83" fmla="*/ 759 h 1040"/>
                <a:gd name="T84" fmla="*/ 175 w 862"/>
                <a:gd name="T85" fmla="*/ 745 h 1040"/>
                <a:gd name="T86" fmla="*/ 93 w 862"/>
                <a:gd name="T87" fmla="*/ 687 h 1040"/>
                <a:gd name="T88" fmla="*/ 75 w 862"/>
                <a:gd name="T89" fmla="*/ 685 h 1040"/>
                <a:gd name="T90" fmla="*/ 59 w 862"/>
                <a:gd name="T91" fmla="*/ 676 h 1040"/>
                <a:gd name="T92" fmla="*/ 38 w 862"/>
                <a:gd name="T93" fmla="*/ 658 h 1040"/>
                <a:gd name="T94" fmla="*/ 29 w 862"/>
                <a:gd name="T95" fmla="*/ 648 h 1040"/>
                <a:gd name="T96" fmla="*/ 19 w 862"/>
                <a:gd name="T97" fmla="*/ 544 h 1040"/>
                <a:gd name="T98" fmla="*/ 13 w 862"/>
                <a:gd name="T99" fmla="*/ 530 h 1040"/>
                <a:gd name="T100" fmla="*/ 23 w 862"/>
                <a:gd name="T101" fmla="*/ 514 h 1040"/>
                <a:gd name="T102" fmla="*/ 31 w 862"/>
                <a:gd name="T103" fmla="*/ 492 h 1040"/>
                <a:gd name="T104" fmla="*/ 15 w 862"/>
                <a:gd name="T105" fmla="*/ 406 h 1040"/>
                <a:gd name="T106" fmla="*/ 19 w 862"/>
                <a:gd name="T107" fmla="*/ 362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2" h="1040">
                  <a:moveTo>
                    <a:pt x="19" y="362"/>
                  </a:moveTo>
                  <a:cubicBezTo>
                    <a:pt x="28" y="357"/>
                    <a:pt x="35" y="360"/>
                    <a:pt x="41" y="360"/>
                  </a:cubicBezTo>
                  <a:cubicBezTo>
                    <a:pt x="73" y="363"/>
                    <a:pt x="69" y="361"/>
                    <a:pt x="85" y="331"/>
                  </a:cubicBezTo>
                  <a:cubicBezTo>
                    <a:pt x="108" y="289"/>
                    <a:pt x="112" y="246"/>
                    <a:pt x="114" y="201"/>
                  </a:cubicBezTo>
                  <a:cubicBezTo>
                    <a:pt x="115" y="186"/>
                    <a:pt x="120" y="173"/>
                    <a:pt x="131" y="162"/>
                  </a:cubicBezTo>
                  <a:cubicBezTo>
                    <a:pt x="157" y="137"/>
                    <a:pt x="165" y="107"/>
                    <a:pt x="160" y="71"/>
                  </a:cubicBezTo>
                  <a:cubicBezTo>
                    <a:pt x="155" y="34"/>
                    <a:pt x="157" y="33"/>
                    <a:pt x="194" y="31"/>
                  </a:cubicBezTo>
                  <a:cubicBezTo>
                    <a:pt x="381" y="21"/>
                    <a:pt x="568" y="11"/>
                    <a:pt x="755" y="1"/>
                  </a:cubicBezTo>
                  <a:cubicBezTo>
                    <a:pt x="785" y="0"/>
                    <a:pt x="815" y="1"/>
                    <a:pt x="847" y="1"/>
                  </a:cubicBezTo>
                  <a:cubicBezTo>
                    <a:pt x="855" y="14"/>
                    <a:pt x="839" y="33"/>
                    <a:pt x="856" y="44"/>
                  </a:cubicBezTo>
                  <a:cubicBezTo>
                    <a:pt x="862" y="48"/>
                    <a:pt x="859" y="53"/>
                    <a:pt x="855" y="57"/>
                  </a:cubicBezTo>
                  <a:cubicBezTo>
                    <a:pt x="838" y="71"/>
                    <a:pt x="838" y="95"/>
                    <a:pt x="825" y="112"/>
                  </a:cubicBezTo>
                  <a:cubicBezTo>
                    <a:pt x="820" y="118"/>
                    <a:pt x="812" y="134"/>
                    <a:pt x="823" y="141"/>
                  </a:cubicBezTo>
                  <a:cubicBezTo>
                    <a:pt x="848" y="156"/>
                    <a:pt x="835" y="171"/>
                    <a:pt x="826" y="186"/>
                  </a:cubicBezTo>
                  <a:cubicBezTo>
                    <a:pt x="817" y="201"/>
                    <a:pt x="800" y="214"/>
                    <a:pt x="818" y="233"/>
                  </a:cubicBezTo>
                  <a:cubicBezTo>
                    <a:pt x="797" y="256"/>
                    <a:pt x="807" y="284"/>
                    <a:pt x="810" y="309"/>
                  </a:cubicBezTo>
                  <a:cubicBezTo>
                    <a:pt x="812" y="327"/>
                    <a:pt x="809" y="344"/>
                    <a:pt x="811" y="362"/>
                  </a:cubicBezTo>
                  <a:cubicBezTo>
                    <a:pt x="811" y="371"/>
                    <a:pt x="808" y="379"/>
                    <a:pt x="801" y="387"/>
                  </a:cubicBezTo>
                  <a:cubicBezTo>
                    <a:pt x="779" y="414"/>
                    <a:pt x="779" y="435"/>
                    <a:pt x="801" y="463"/>
                  </a:cubicBezTo>
                  <a:cubicBezTo>
                    <a:pt x="811" y="476"/>
                    <a:pt x="816" y="492"/>
                    <a:pt x="829" y="505"/>
                  </a:cubicBezTo>
                  <a:cubicBezTo>
                    <a:pt x="839" y="514"/>
                    <a:pt x="835" y="535"/>
                    <a:pt x="822" y="548"/>
                  </a:cubicBezTo>
                  <a:cubicBezTo>
                    <a:pt x="814" y="556"/>
                    <a:pt x="803" y="562"/>
                    <a:pt x="794" y="569"/>
                  </a:cubicBezTo>
                  <a:cubicBezTo>
                    <a:pt x="777" y="581"/>
                    <a:pt x="764" y="593"/>
                    <a:pt x="781" y="615"/>
                  </a:cubicBezTo>
                  <a:cubicBezTo>
                    <a:pt x="782" y="617"/>
                    <a:pt x="784" y="621"/>
                    <a:pt x="784" y="622"/>
                  </a:cubicBezTo>
                  <a:cubicBezTo>
                    <a:pt x="751" y="649"/>
                    <a:pt x="775" y="690"/>
                    <a:pt x="762" y="722"/>
                  </a:cubicBezTo>
                  <a:cubicBezTo>
                    <a:pt x="759" y="728"/>
                    <a:pt x="759" y="735"/>
                    <a:pt x="752" y="741"/>
                  </a:cubicBezTo>
                  <a:cubicBezTo>
                    <a:pt x="715" y="773"/>
                    <a:pt x="700" y="814"/>
                    <a:pt x="693" y="862"/>
                  </a:cubicBezTo>
                  <a:cubicBezTo>
                    <a:pt x="690" y="883"/>
                    <a:pt x="679" y="911"/>
                    <a:pt x="656" y="917"/>
                  </a:cubicBezTo>
                  <a:cubicBezTo>
                    <a:pt x="617" y="928"/>
                    <a:pt x="618" y="959"/>
                    <a:pt x="613" y="986"/>
                  </a:cubicBezTo>
                  <a:cubicBezTo>
                    <a:pt x="611" y="995"/>
                    <a:pt x="611" y="998"/>
                    <a:pt x="603" y="1003"/>
                  </a:cubicBezTo>
                  <a:cubicBezTo>
                    <a:pt x="568" y="1024"/>
                    <a:pt x="527" y="1028"/>
                    <a:pt x="489" y="1038"/>
                  </a:cubicBezTo>
                  <a:cubicBezTo>
                    <a:pt x="485" y="1040"/>
                    <a:pt x="482" y="1038"/>
                    <a:pt x="479" y="1034"/>
                  </a:cubicBezTo>
                  <a:cubicBezTo>
                    <a:pt x="468" y="1021"/>
                    <a:pt x="458" y="1007"/>
                    <a:pt x="443" y="998"/>
                  </a:cubicBezTo>
                  <a:cubicBezTo>
                    <a:pt x="440" y="996"/>
                    <a:pt x="437" y="990"/>
                    <a:pt x="438" y="988"/>
                  </a:cubicBezTo>
                  <a:cubicBezTo>
                    <a:pt x="450" y="966"/>
                    <a:pt x="442" y="962"/>
                    <a:pt x="420" y="959"/>
                  </a:cubicBezTo>
                  <a:cubicBezTo>
                    <a:pt x="405" y="958"/>
                    <a:pt x="410" y="938"/>
                    <a:pt x="408" y="927"/>
                  </a:cubicBezTo>
                  <a:cubicBezTo>
                    <a:pt x="407" y="918"/>
                    <a:pt x="411" y="904"/>
                    <a:pt x="399" y="905"/>
                  </a:cubicBezTo>
                  <a:cubicBezTo>
                    <a:pt x="371" y="905"/>
                    <a:pt x="367" y="889"/>
                    <a:pt x="369" y="869"/>
                  </a:cubicBezTo>
                  <a:cubicBezTo>
                    <a:pt x="371" y="852"/>
                    <a:pt x="362" y="847"/>
                    <a:pt x="351" y="839"/>
                  </a:cubicBezTo>
                  <a:cubicBezTo>
                    <a:pt x="323" y="818"/>
                    <a:pt x="286" y="829"/>
                    <a:pt x="259" y="808"/>
                  </a:cubicBezTo>
                  <a:cubicBezTo>
                    <a:pt x="242" y="826"/>
                    <a:pt x="226" y="814"/>
                    <a:pt x="213" y="803"/>
                  </a:cubicBezTo>
                  <a:cubicBezTo>
                    <a:pt x="200" y="792"/>
                    <a:pt x="190" y="777"/>
                    <a:pt x="188" y="759"/>
                  </a:cubicBezTo>
                  <a:cubicBezTo>
                    <a:pt x="187" y="752"/>
                    <a:pt x="181" y="747"/>
                    <a:pt x="175" y="745"/>
                  </a:cubicBezTo>
                  <a:cubicBezTo>
                    <a:pt x="142" y="733"/>
                    <a:pt x="117" y="711"/>
                    <a:pt x="93" y="687"/>
                  </a:cubicBezTo>
                  <a:cubicBezTo>
                    <a:pt x="88" y="682"/>
                    <a:pt x="82" y="682"/>
                    <a:pt x="75" y="685"/>
                  </a:cubicBezTo>
                  <a:cubicBezTo>
                    <a:pt x="65" y="690"/>
                    <a:pt x="60" y="686"/>
                    <a:pt x="59" y="676"/>
                  </a:cubicBezTo>
                  <a:cubicBezTo>
                    <a:pt x="57" y="664"/>
                    <a:pt x="52" y="656"/>
                    <a:pt x="38" y="658"/>
                  </a:cubicBezTo>
                  <a:cubicBezTo>
                    <a:pt x="32" y="659"/>
                    <a:pt x="29" y="654"/>
                    <a:pt x="29" y="648"/>
                  </a:cubicBezTo>
                  <a:cubicBezTo>
                    <a:pt x="33" y="612"/>
                    <a:pt x="0" y="581"/>
                    <a:pt x="19" y="544"/>
                  </a:cubicBezTo>
                  <a:cubicBezTo>
                    <a:pt x="20" y="541"/>
                    <a:pt x="15" y="535"/>
                    <a:pt x="13" y="530"/>
                  </a:cubicBezTo>
                  <a:cubicBezTo>
                    <a:pt x="6" y="519"/>
                    <a:pt x="9" y="514"/>
                    <a:pt x="23" y="514"/>
                  </a:cubicBezTo>
                  <a:cubicBezTo>
                    <a:pt x="43" y="514"/>
                    <a:pt x="44" y="503"/>
                    <a:pt x="31" y="492"/>
                  </a:cubicBezTo>
                  <a:cubicBezTo>
                    <a:pt x="0" y="468"/>
                    <a:pt x="10" y="436"/>
                    <a:pt x="15" y="406"/>
                  </a:cubicBezTo>
                  <a:cubicBezTo>
                    <a:pt x="18" y="391"/>
                    <a:pt x="23" y="377"/>
                    <a:pt x="19" y="362"/>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57" name="Freeform 36"/>
            <p:cNvSpPr>
              <a:spLocks/>
            </p:cNvSpPr>
            <p:nvPr/>
          </p:nvSpPr>
          <p:spPr bwMode="auto">
            <a:xfrm>
              <a:off x="-46872526" y="-9631363"/>
              <a:ext cx="4921250" cy="3167063"/>
            </a:xfrm>
            <a:custGeom>
              <a:avLst/>
              <a:gdLst>
                <a:gd name="T0" fmla="*/ 7 w 1312"/>
                <a:gd name="T1" fmla="*/ 812 h 844"/>
                <a:gd name="T2" fmla="*/ 7 w 1312"/>
                <a:gd name="T3" fmla="*/ 763 h 844"/>
                <a:gd name="T4" fmla="*/ 13 w 1312"/>
                <a:gd name="T5" fmla="*/ 748 h 844"/>
                <a:gd name="T6" fmla="*/ 72 w 1312"/>
                <a:gd name="T7" fmla="*/ 685 h 844"/>
                <a:gd name="T8" fmla="*/ 120 w 1312"/>
                <a:gd name="T9" fmla="*/ 632 h 844"/>
                <a:gd name="T10" fmla="*/ 208 w 1312"/>
                <a:gd name="T11" fmla="*/ 587 h 844"/>
                <a:gd name="T12" fmla="*/ 247 w 1312"/>
                <a:gd name="T13" fmla="*/ 563 h 844"/>
                <a:gd name="T14" fmla="*/ 306 w 1312"/>
                <a:gd name="T15" fmla="*/ 533 h 844"/>
                <a:gd name="T16" fmla="*/ 337 w 1312"/>
                <a:gd name="T17" fmla="*/ 515 h 844"/>
                <a:gd name="T18" fmla="*/ 407 w 1312"/>
                <a:gd name="T19" fmla="*/ 488 h 844"/>
                <a:gd name="T20" fmla="*/ 545 w 1312"/>
                <a:gd name="T21" fmla="*/ 450 h 844"/>
                <a:gd name="T22" fmla="*/ 565 w 1312"/>
                <a:gd name="T23" fmla="*/ 392 h 844"/>
                <a:gd name="T24" fmla="*/ 571 w 1312"/>
                <a:gd name="T25" fmla="*/ 362 h 844"/>
                <a:gd name="T26" fmla="*/ 582 w 1312"/>
                <a:gd name="T27" fmla="*/ 329 h 844"/>
                <a:gd name="T28" fmla="*/ 595 w 1312"/>
                <a:gd name="T29" fmla="*/ 270 h 844"/>
                <a:gd name="T30" fmla="*/ 657 w 1312"/>
                <a:gd name="T31" fmla="*/ 196 h 844"/>
                <a:gd name="T32" fmla="*/ 700 w 1312"/>
                <a:gd name="T33" fmla="*/ 149 h 844"/>
                <a:gd name="T34" fmla="*/ 702 w 1312"/>
                <a:gd name="T35" fmla="*/ 145 h 844"/>
                <a:gd name="T36" fmla="*/ 741 w 1312"/>
                <a:gd name="T37" fmla="*/ 31 h 844"/>
                <a:gd name="T38" fmla="*/ 754 w 1312"/>
                <a:gd name="T39" fmla="*/ 13 h 844"/>
                <a:gd name="T40" fmla="*/ 804 w 1312"/>
                <a:gd name="T41" fmla="*/ 0 h 844"/>
                <a:gd name="T42" fmla="*/ 1229 w 1312"/>
                <a:gd name="T43" fmla="*/ 11 h 844"/>
                <a:gd name="T44" fmla="*/ 1260 w 1312"/>
                <a:gd name="T45" fmla="*/ 42 h 844"/>
                <a:gd name="T46" fmla="*/ 1269 w 1312"/>
                <a:gd name="T47" fmla="*/ 169 h 844"/>
                <a:gd name="T48" fmla="*/ 1295 w 1312"/>
                <a:gd name="T49" fmla="*/ 239 h 844"/>
                <a:gd name="T50" fmla="*/ 1307 w 1312"/>
                <a:gd name="T51" fmla="*/ 264 h 844"/>
                <a:gd name="T52" fmla="*/ 1265 w 1312"/>
                <a:gd name="T53" fmla="*/ 310 h 844"/>
                <a:gd name="T54" fmla="*/ 1200 w 1312"/>
                <a:gd name="T55" fmla="*/ 376 h 844"/>
                <a:gd name="T56" fmla="*/ 1202 w 1312"/>
                <a:gd name="T57" fmla="*/ 388 h 844"/>
                <a:gd name="T58" fmla="*/ 1167 w 1312"/>
                <a:gd name="T59" fmla="*/ 476 h 844"/>
                <a:gd name="T60" fmla="*/ 1141 w 1312"/>
                <a:gd name="T61" fmla="*/ 543 h 844"/>
                <a:gd name="T62" fmla="*/ 1140 w 1312"/>
                <a:gd name="T63" fmla="*/ 802 h 844"/>
                <a:gd name="T64" fmla="*/ 1106 w 1312"/>
                <a:gd name="T65" fmla="*/ 836 h 844"/>
                <a:gd name="T66" fmla="*/ 1014 w 1312"/>
                <a:gd name="T67" fmla="*/ 839 h 844"/>
                <a:gd name="T68" fmla="*/ 879 w 1312"/>
                <a:gd name="T69" fmla="*/ 844 h 844"/>
                <a:gd name="T70" fmla="*/ 851 w 1312"/>
                <a:gd name="T71" fmla="*/ 825 h 844"/>
                <a:gd name="T72" fmla="*/ 790 w 1312"/>
                <a:gd name="T73" fmla="*/ 782 h 844"/>
                <a:gd name="T74" fmla="*/ 65 w 1312"/>
                <a:gd name="T75" fmla="*/ 812 h 844"/>
                <a:gd name="T76" fmla="*/ 7 w 1312"/>
                <a:gd name="T77" fmla="*/ 812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12" h="844">
                  <a:moveTo>
                    <a:pt x="7" y="812"/>
                  </a:moveTo>
                  <a:cubicBezTo>
                    <a:pt x="14" y="794"/>
                    <a:pt x="26" y="778"/>
                    <a:pt x="7" y="763"/>
                  </a:cubicBezTo>
                  <a:cubicBezTo>
                    <a:pt x="0" y="757"/>
                    <a:pt x="8" y="751"/>
                    <a:pt x="13" y="748"/>
                  </a:cubicBezTo>
                  <a:cubicBezTo>
                    <a:pt x="36" y="731"/>
                    <a:pt x="48" y="704"/>
                    <a:pt x="72" y="685"/>
                  </a:cubicBezTo>
                  <a:cubicBezTo>
                    <a:pt x="89" y="673"/>
                    <a:pt x="104" y="650"/>
                    <a:pt x="120" y="632"/>
                  </a:cubicBezTo>
                  <a:cubicBezTo>
                    <a:pt x="144" y="607"/>
                    <a:pt x="170" y="587"/>
                    <a:pt x="208" y="587"/>
                  </a:cubicBezTo>
                  <a:cubicBezTo>
                    <a:pt x="226" y="588"/>
                    <a:pt x="237" y="575"/>
                    <a:pt x="247" y="563"/>
                  </a:cubicBezTo>
                  <a:cubicBezTo>
                    <a:pt x="263" y="544"/>
                    <a:pt x="281" y="534"/>
                    <a:pt x="306" y="533"/>
                  </a:cubicBezTo>
                  <a:cubicBezTo>
                    <a:pt x="319" y="533"/>
                    <a:pt x="327" y="521"/>
                    <a:pt x="337" y="515"/>
                  </a:cubicBezTo>
                  <a:cubicBezTo>
                    <a:pt x="357" y="502"/>
                    <a:pt x="379" y="488"/>
                    <a:pt x="407" y="488"/>
                  </a:cubicBezTo>
                  <a:cubicBezTo>
                    <a:pt x="456" y="488"/>
                    <a:pt x="504" y="481"/>
                    <a:pt x="545" y="450"/>
                  </a:cubicBezTo>
                  <a:cubicBezTo>
                    <a:pt x="568" y="431"/>
                    <a:pt x="575" y="419"/>
                    <a:pt x="565" y="392"/>
                  </a:cubicBezTo>
                  <a:cubicBezTo>
                    <a:pt x="560" y="379"/>
                    <a:pt x="559" y="372"/>
                    <a:pt x="571" y="362"/>
                  </a:cubicBezTo>
                  <a:cubicBezTo>
                    <a:pt x="580" y="354"/>
                    <a:pt x="582" y="341"/>
                    <a:pt x="582" y="329"/>
                  </a:cubicBezTo>
                  <a:cubicBezTo>
                    <a:pt x="581" y="307"/>
                    <a:pt x="592" y="288"/>
                    <a:pt x="595" y="270"/>
                  </a:cubicBezTo>
                  <a:cubicBezTo>
                    <a:pt x="602" y="230"/>
                    <a:pt x="630" y="214"/>
                    <a:pt x="657" y="196"/>
                  </a:cubicBezTo>
                  <a:cubicBezTo>
                    <a:pt x="676" y="184"/>
                    <a:pt x="696" y="174"/>
                    <a:pt x="700" y="149"/>
                  </a:cubicBezTo>
                  <a:cubicBezTo>
                    <a:pt x="700" y="147"/>
                    <a:pt x="701" y="146"/>
                    <a:pt x="702" y="145"/>
                  </a:cubicBezTo>
                  <a:cubicBezTo>
                    <a:pt x="734" y="114"/>
                    <a:pt x="752" y="77"/>
                    <a:pt x="741" y="31"/>
                  </a:cubicBezTo>
                  <a:cubicBezTo>
                    <a:pt x="739" y="21"/>
                    <a:pt x="747" y="16"/>
                    <a:pt x="754" y="13"/>
                  </a:cubicBezTo>
                  <a:cubicBezTo>
                    <a:pt x="770" y="5"/>
                    <a:pt x="786" y="0"/>
                    <a:pt x="804" y="0"/>
                  </a:cubicBezTo>
                  <a:cubicBezTo>
                    <a:pt x="945" y="4"/>
                    <a:pt x="1087" y="8"/>
                    <a:pt x="1229" y="11"/>
                  </a:cubicBezTo>
                  <a:cubicBezTo>
                    <a:pt x="1259" y="12"/>
                    <a:pt x="1260" y="13"/>
                    <a:pt x="1260" y="42"/>
                  </a:cubicBezTo>
                  <a:cubicBezTo>
                    <a:pt x="1260" y="85"/>
                    <a:pt x="1263" y="127"/>
                    <a:pt x="1269" y="169"/>
                  </a:cubicBezTo>
                  <a:cubicBezTo>
                    <a:pt x="1272" y="195"/>
                    <a:pt x="1279" y="218"/>
                    <a:pt x="1295" y="239"/>
                  </a:cubicBezTo>
                  <a:cubicBezTo>
                    <a:pt x="1300" y="246"/>
                    <a:pt x="1306" y="254"/>
                    <a:pt x="1307" y="264"/>
                  </a:cubicBezTo>
                  <a:cubicBezTo>
                    <a:pt x="1312" y="307"/>
                    <a:pt x="1312" y="307"/>
                    <a:pt x="1265" y="310"/>
                  </a:cubicBezTo>
                  <a:cubicBezTo>
                    <a:pt x="1188" y="315"/>
                    <a:pt x="1209" y="304"/>
                    <a:pt x="1200" y="376"/>
                  </a:cubicBezTo>
                  <a:cubicBezTo>
                    <a:pt x="1200" y="380"/>
                    <a:pt x="1201" y="384"/>
                    <a:pt x="1202" y="388"/>
                  </a:cubicBezTo>
                  <a:cubicBezTo>
                    <a:pt x="1205" y="423"/>
                    <a:pt x="1196" y="453"/>
                    <a:pt x="1167" y="476"/>
                  </a:cubicBezTo>
                  <a:cubicBezTo>
                    <a:pt x="1146" y="493"/>
                    <a:pt x="1141" y="515"/>
                    <a:pt x="1141" y="543"/>
                  </a:cubicBezTo>
                  <a:cubicBezTo>
                    <a:pt x="1143" y="629"/>
                    <a:pt x="1140" y="716"/>
                    <a:pt x="1140" y="802"/>
                  </a:cubicBezTo>
                  <a:cubicBezTo>
                    <a:pt x="1140" y="835"/>
                    <a:pt x="1140" y="835"/>
                    <a:pt x="1106" y="836"/>
                  </a:cubicBezTo>
                  <a:cubicBezTo>
                    <a:pt x="1075" y="838"/>
                    <a:pt x="1045" y="838"/>
                    <a:pt x="1014" y="839"/>
                  </a:cubicBezTo>
                  <a:cubicBezTo>
                    <a:pt x="969" y="840"/>
                    <a:pt x="924" y="842"/>
                    <a:pt x="879" y="844"/>
                  </a:cubicBezTo>
                  <a:cubicBezTo>
                    <a:pt x="864" y="844"/>
                    <a:pt x="856" y="841"/>
                    <a:pt x="851" y="825"/>
                  </a:cubicBezTo>
                  <a:cubicBezTo>
                    <a:pt x="839" y="781"/>
                    <a:pt x="838" y="781"/>
                    <a:pt x="790" y="782"/>
                  </a:cubicBezTo>
                  <a:cubicBezTo>
                    <a:pt x="549" y="792"/>
                    <a:pt x="307" y="802"/>
                    <a:pt x="65" y="812"/>
                  </a:cubicBezTo>
                  <a:cubicBezTo>
                    <a:pt x="48" y="813"/>
                    <a:pt x="31" y="812"/>
                    <a:pt x="7" y="812"/>
                  </a:cubicBezTo>
                  <a:close/>
                </a:path>
              </a:pathLst>
            </a:custGeom>
            <a:solidFill>
              <a:srgbClr val="0070C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58" name="Freeform 37"/>
            <p:cNvSpPr>
              <a:spLocks/>
            </p:cNvSpPr>
            <p:nvPr/>
          </p:nvSpPr>
          <p:spPr bwMode="auto">
            <a:xfrm>
              <a:off x="-36917314" y="-8018463"/>
              <a:ext cx="3367088" cy="4213225"/>
            </a:xfrm>
            <a:custGeom>
              <a:avLst/>
              <a:gdLst>
                <a:gd name="T0" fmla="*/ 818 w 898"/>
                <a:gd name="T1" fmla="*/ 183 h 1123"/>
                <a:gd name="T2" fmla="*/ 826 w 898"/>
                <a:gd name="T3" fmla="*/ 645 h 1123"/>
                <a:gd name="T4" fmla="*/ 831 w 898"/>
                <a:gd name="T5" fmla="*/ 898 h 1123"/>
                <a:gd name="T6" fmla="*/ 860 w 898"/>
                <a:gd name="T7" fmla="*/ 927 h 1123"/>
                <a:gd name="T8" fmla="*/ 894 w 898"/>
                <a:gd name="T9" fmla="*/ 936 h 1123"/>
                <a:gd name="T10" fmla="*/ 872 w 898"/>
                <a:gd name="T11" fmla="*/ 966 h 1123"/>
                <a:gd name="T12" fmla="*/ 853 w 898"/>
                <a:gd name="T13" fmla="*/ 980 h 1123"/>
                <a:gd name="T14" fmla="*/ 781 w 898"/>
                <a:gd name="T15" fmla="*/ 1057 h 1123"/>
                <a:gd name="T16" fmla="*/ 750 w 898"/>
                <a:gd name="T17" fmla="*/ 1071 h 1123"/>
                <a:gd name="T18" fmla="*/ 702 w 898"/>
                <a:gd name="T19" fmla="*/ 1102 h 1123"/>
                <a:gd name="T20" fmla="*/ 672 w 898"/>
                <a:gd name="T21" fmla="*/ 1109 h 1123"/>
                <a:gd name="T22" fmla="*/ 660 w 898"/>
                <a:gd name="T23" fmla="*/ 1100 h 1123"/>
                <a:gd name="T24" fmla="*/ 618 w 898"/>
                <a:gd name="T25" fmla="*/ 1048 h 1123"/>
                <a:gd name="T26" fmla="*/ 604 w 898"/>
                <a:gd name="T27" fmla="*/ 999 h 1123"/>
                <a:gd name="T28" fmla="*/ 588 w 898"/>
                <a:gd name="T29" fmla="*/ 984 h 1123"/>
                <a:gd name="T30" fmla="*/ 545 w 898"/>
                <a:gd name="T31" fmla="*/ 935 h 1123"/>
                <a:gd name="T32" fmla="*/ 508 w 898"/>
                <a:gd name="T33" fmla="*/ 884 h 1123"/>
                <a:gd name="T34" fmla="*/ 489 w 898"/>
                <a:gd name="T35" fmla="*/ 883 h 1123"/>
                <a:gd name="T36" fmla="*/ 461 w 898"/>
                <a:gd name="T37" fmla="*/ 868 h 1123"/>
                <a:gd name="T38" fmla="*/ 369 w 898"/>
                <a:gd name="T39" fmla="*/ 779 h 1123"/>
                <a:gd name="T40" fmla="*/ 349 w 898"/>
                <a:gd name="T41" fmla="*/ 769 h 1123"/>
                <a:gd name="T42" fmla="*/ 274 w 898"/>
                <a:gd name="T43" fmla="*/ 721 h 1123"/>
                <a:gd name="T44" fmla="*/ 259 w 898"/>
                <a:gd name="T45" fmla="*/ 702 h 1123"/>
                <a:gd name="T46" fmla="*/ 239 w 898"/>
                <a:gd name="T47" fmla="*/ 691 h 1123"/>
                <a:gd name="T48" fmla="*/ 182 w 898"/>
                <a:gd name="T49" fmla="*/ 688 h 1123"/>
                <a:gd name="T50" fmla="*/ 152 w 898"/>
                <a:gd name="T51" fmla="*/ 694 h 1123"/>
                <a:gd name="T52" fmla="*/ 151 w 898"/>
                <a:gd name="T53" fmla="*/ 698 h 1123"/>
                <a:gd name="T54" fmla="*/ 73 w 898"/>
                <a:gd name="T55" fmla="*/ 694 h 1123"/>
                <a:gd name="T56" fmla="*/ 57 w 898"/>
                <a:gd name="T57" fmla="*/ 655 h 1123"/>
                <a:gd name="T58" fmla="*/ 49 w 898"/>
                <a:gd name="T59" fmla="*/ 622 h 1123"/>
                <a:gd name="T60" fmla="*/ 41 w 898"/>
                <a:gd name="T61" fmla="*/ 613 h 1123"/>
                <a:gd name="T62" fmla="*/ 14 w 898"/>
                <a:gd name="T63" fmla="*/ 536 h 1123"/>
                <a:gd name="T64" fmla="*/ 16 w 898"/>
                <a:gd name="T65" fmla="*/ 494 h 1123"/>
                <a:gd name="T66" fmla="*/ 10 w 898"/>
                <a:gd name="T67" fmla="*/ 435 h 1123"/>
                <a:gd name="T68" fmla="*/ 9 w 898"/>
                <a:gd name="T69" fmla="*/ 400 h 1123"/>
                <a:gd name="T70" fmla="*/ 38 w 898"/>
                <a:gd name="T71" fmla="*/ 332 h 1123"/>
                <a:gd name="T72" fmla="*/ 61 w 898"/>
                <a:gd name="T73" fmla="*/ 298 h 1123"/>
                <a:gd name="T74" fmla="*/ 77 w 898"/>
                <a:gd name="T75" fmla="*/ 263 h 1123"/>
                <a:gd name="T76" fmla="*/ 77 w 898"/>
                <a:gd name="T77" fmla="*/ 214 h 1123"/>
                <a:gd name="T78" fmla="*/ 86 w 898"/>
                <a:gd name="T79" fmla="*/ 204 h 1123"/>
                <a:gd name="T80" fmla="*/ 110 w 898"/>
                <a:gd name="T81" fmla="*/ 169 h 1123"/>
                <a:gd name="T82" fmla="*/ 135 w 898"/>
                <a:gd name="T83" fmla="*/ 127 h 1123"/>
                <a:gd name="T84" fmla="*/ 160 w 898"/>
                <a:gd name="T85" fmla="*/ 99 h 1123"/>
                <a:gd name="T86" fmla="*/ 212 w 898"/>
                <a:gd name="T87" fmla="*/ 38 h 1123"/>
                <a:gd name="T88" fmla="*/ 282 w 898"/>
                <a:gd name="T89" fmla="*/ 11 h 1123"/>
                <a:gd name="T90" fmla="*/ 300 w 898"/>
                <a:gd name="T91" fmla="*/ 11 h 1123"/>
                <a:gd name="T92" fmla="*/ 357 w 898"/>
                <a:gd name="T93" fmla="*/ 22 h 1123"/>
                <a:gd name="T94" fmla="*/ 411 w 898"/>
                <a:gd name="T95" fmla="*/ 27 h 1123"/>
                <a:gd name="T96" fmla="*/ 433 w 898"/>
                <a:gd name="T97" fmla="*/ 32 h 1123"/>
                <a:gd name="T98" fmla="*/ 516 w 898"/>
                <a:gd name="T99" fmla="*/ 47 h 1123"/>
                <a:gd name="T100" fmla="*/ 567 w 898"/>
                <a:gd name="T101" fmla="*/ 82 h 1123"/>
                <a:gd name="T102" fmla="*/ 586 w 898"/>
                <a:gd name="T103" fmla="*/ 95 h 1123"/>
                <a:gd name="T104" fmla="*/ 640 w 898"/>
                <a:gd name="T105" fmla="*/ 115 h 1123"/>
                <a:gd name="T106" fmla="*/ 691 w 898"/>
                <a:gd name="T107" fmla="*/ 149 h 1123"/>
                <a:gd name="T108" fmla="*/ 715 w 898"/>
                <a:gd name="T109" fmla="*/ 169 h 1123"/>
                <a:gd name="T110" fmla="*/ 756 w 898"/>
                <a:gd name="T111" fmla="*/ 184 h 1123"/>
                <a:gd name="T112" fmla="*/ 818 w 898"/>
                <a:gd name="T113" fmla="*/ 183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8" h="1123">
                  <a:moveTo>
                    <a:pt x="818" y="183"/>
                  </a:moveTo>
                  <a:cubicBezTo>
                    <a:pt x="821" y="343"/>
                    <a:pt x="823" y="494"/>
                    <a:pt x="826" y="645"/>
                  </a:cubicBezTo>
                  <a:cubicBezTo>
                    <a:pt x="827" y="729"/>
                    <a:pt x="829" y="814"/>
                    <a:pt x="831" y="898"/>
                  </a:cubicBezTo>
                  <a:cubicBezTo>
                    <a:pt x="832" y="926"/>
                    <a:pt x="832" y="925"/>
                    <a:pt x="860" y="927"/>
                  </a:cubicBezTo>
                  <a:cubicBezTo>
                    <a:pt x="871" y="929"/>
                    <a:pt x="889" y="918"/>
                    <a:pt x="894" y="936"/>
                  </a:cubicBezTo>
                  <a:cubicBezTo>
                    <a:pt x="898" y="953"/>
                    <a:pt x="883" y="959"/>
                    <a:pt x="872" y="966"/>
                  </a:cubicBezTo>
                  <a:cubicBezTo>
                    <a:pt x="865" y="970"/>
                    <a:pt x="855" y="974"/>
                    <a:pt x="853" y="980"/>
                  </a:cubicBezTo>
                  <a:cubicBezTo>
                    <a:pt x="842" y="1017"/>
                    <a:pt x="804" y="1030"/>
                    <a:pt x="781" y="1057"/>
                  </a:cubicBezTo>
                  <a:cubicBezTo>
                    <a:pt x="773" y="1066"/>
                    <a:pt x="763" y="1072"/>
                    <a:pt x="750" y="1071"/>
                  </a:cubicBezTo>
                  <a:cubicBezTo>
                    <a:pt x="726" y="1069"/>
                    <a:pt x="709" y="1077"/>
                    <a:pt x="702" y="1102"/>
                  </a:cubicBezTo>
                  <a:cubicBezTo>
                    <a:pt x="698" y="1117"/>
                    <a:pt x="686" y="1123"/>
                    <a:pt x="672" y="1109"/>
                  </a:cubicBezTo>
                  <a:cubicBezTo>
                    <a:pt x="669" y="1105"/>
                    <a:pt x="664" y="1100"/>
                    <a:pt x="660" y="1100"/>
                  </a:cubicBezTo>
                  <a:cubicBezTo>
                    <a:pt x="621" y="1102"/>
                    <a:pt x="623" y="1074"/>
                    <a:pt x="618" y="1048"/>
                  </a:cubicBezTo>
                  <a:cubicBezTo>
                    <a:pt x="615" y="1031"/>
                    <a:pt x="614" y="1014"/>
                    <a:pt x="604" y="999"/>
                  </a:cubicBezTo>
                  <a:cubicBezTo>
                    <a:pt x="600" y="992"/>
                    <a:pt x="597" y="982"/>
                    <a:pt x="588" y="984"/>
                  </a:cubicBezTo>
                  <a:cubicBezTo>
                    <a:pt x="550" y="988"/>
                    <a:pt x="546" y="961"/>
                    <a:pt x="545" y="935"/>
                  </a:cubicBezTo>
                  <a:cubicBezTo>
                    <a:pt x="545" y="908"/>
                    <a:pt x="518" y="902"/>
                    <a:pt x="508" y="884"/>
                  </a:cubicBezTo>
                  <a:cubicBezTo>
                    <a:pt x="506" y="881"/>
                    <a:pt x="495" y="882"/>
                    <a:pt x="489" y="883"/>
                  </a:cubicBezTo>
                  <a:cubicBezTo>
                    <a:pt x="475" y="886"/>
                    <a:pt x="466" y="882"/>
                    <a:pt x="461" y="868"/>
                  </a:cubicBezTo>
                  <a:cubicBezTo>
                    <a:pt x="446" y="822"/>
                    <a:pt x="405" y="803"/>
                    <a:pt x="369" y="779"/>
                  </a:cubicBezTo>
                  <a:cubicBezTo>
                    <a:pt x="363" y="774"/>
                    <a:pt x="349" y="773"/>
                    <a:pt x="349" y="769"/>
                  </a:cubicBezTo>
                  <a:cubicBezTo>
                    <a:pt x="342" y="723"/>
                    <a:pt x="300" y="734"/>
                    <a:pt x="274" y="721"/>
                  </a:cubicBezTo>
                  <a:cubicBezTo>
                    <a:pt x="264" y="716"/>
                    <a:pt x="260" y="712"/>
                    <a:pt x="259" y="702"/>
                  </a:cubicBezTo>
                  <a:cubicBezTo>
                    <a:pt x="258" y="690"/>
                    <a:pt x="247" y="685"/>
                    <a:pt x="239" y="691"/>
                  </a:cubicBezTo>
                  <a:cubicBezTo>
                    <a:pt x="219" y="706"/>
                    <a:pt x="201" y="698"/>
                    <a:pt x="182" y="688"/>
                  </a:cubicBezTo>
                  <a:cubicBezTo>
                    <a:pt x="170" y="682"/>
                    <a:pt x="160" y="679"/>
                    <a:pt x="152" y="694"/>
                  </a:cubicBezTo>
                  <a:cubicBezTo>
                    <a:pt x="152" y="695"/>
                    <a:pt x="152" y="697"/>
                    <a:pt x="151" y="698"/>
                  </a:cubicBezTo>
                  <a:cubicBezTo>
                    <a:pt x="124" y="720"/>
                    <a:pt x="99" y="693"/>
                    <a:pt x="73" y="694"/>
                  </a:cubicBezTo>
                  <a:cubicBezTo>
                    <a:pt x="60" y="695"/>
                    <a:pt x="52" y="673"/>
                    <a:pt x="57" y="655"/>
                  </a:cubicBezTo>
                  <a:cubicBezTo>
                    <a:pt x="61" y="643"/>
                    <a:pt x="58" y="631"/>
                    <a:pt x="49" y="622"/>
                  </a:cubicBezTo>
                  <a:cubicBezTo>
                    <a:pt x="46" y="619"/>
                    <a:pt x="41" y="615"/>
                    <a:pt x="41" y="613"/>
                  </a:cubicBezTo>
                  <a:cubicBezTo>
                    <a:pt x="53" y="580"/>
                    <a:pt x="28" y="560"/>
                    <a:pt x="14" y="536"/>
                  </a:cubicBezTo>
                  <a:cubicBezTo>
                    <a:pt x="6" y="524"/>
                    <a:pt x="11" y="508"/>
                    <a:pt x="16" y="494"/>
                  </a:cubicBezTo>
                  <a:cubicBezTo>
                    <a:pt x="22" y="475"/>
                    <a:pt x="41" y="454"/>
                    <a:pt x="10" y="435"/>
                  </a:cubicBezTo>
                  <a:cubicBezTo>
                    <a:pt x="0" y="430"/>
                    <a:pt x="7" y="400"/>
                    <a:pt x="9" y="400"/>
                  </a:cubicBezTo>
                  <a:cubicBezTo>
                    <a:pt x="43" y="387"/>
                    <a:pt x="29" y="354"/>
                    <a:pt x="38" y="332"/>
                  </a:cubicBezTo>
                  <a:cubicBezTo>
                    <a:pt x="44" y="318"/>
                    <a:pt x="47" y="304"/>
                    <a:pt x="61" y="298"/>
                  </a:cubicBezTo>
                  <a:cubicBezTo>
                    <a:pt x="78" y="291"/>
                    <a:pt x="84" y="280"/>
                    <a:pt x="77" y="263"/>
                  </a:cubicBezTo>
                  <a:cubicBezTo>
                    <a:pt x="70" y="247"/>
                    <a:pt x="89" y="230"/>
                    <a:pt x="77" y="214"/>
                  </a:cubicBezTo>
                  <a:cubicBezTo>
                    <a:pt x="74" y="210"/>
                    <a:pt x="80" y="204"/>
                    <a:pt x="86" y="204"/>
                  </a:cubicBezTo>
                  <a:cubicBezTo>
                    <a:pt x="109" y="202"/>
                    <a:pt x="115" y="191"/>
                    <a:pt x="110" y="169"/>
                  </a:cubicBezTo>
                  <a:cubicBezTo>
                    <a:pt x="105" y="149"/>
                    <a:pt x="114" y="133"/>
                    <a:pt x="135" y="127"/>
                  </a:cubicBezTo>
                  <a:cubicBezTo>
                    <a:pt x="149" y="123"/>
                    <a:pt x="157" y="114"/>
                    <a:pt x="160" y="99"/>
                  </a:cubicBezTo>
                  <a:cubicBezTo>
                    <a:pt x="166" y="69"/>
                    <a:pt x="178" y="49"/>
                    <a:pt x="212" y="38"/>
                  </a:cubicBezTo>
                  <a:cubicBezTo>
                    <a:pt x="235" y="31"/>
                    <a:pt x="257" y="16"/>
                    <a:pt x="282" y="11"/>
                  </a:cubicBezTo>
                  <a:cubicBezTo>
                    <a:pt x="288" y="10"/>
                    <a:pt x="296" y="5"/>
                    <a:pt x="300" y="11"/>
                  </a:cubicBezTo>
                  <a:cubicBezTo>
                    <a:pt x="316" y="37"/>
                    <a:pt x="337" y="26"/>
                    <a:pt x="357" y="22"/>
                  </a:cubicBezTo>
                  <a:cubicBezTo>
                    <a:pt x="375" y="18"/>
                    <a:pt x="394" y="15"/>
                    <a:pt x="411" y="27"/>
                  </a:cubicBezTo>
                  <a:cubicBezTo>
                    <a:pt x="417" y="32"/>
                    <a:pt x="428" y="37"/>
                    <a:pt x="433" y="32"/>
                  </a:cubicBezTo>
                  <a:cubicBezTo>
                    <a:pt x="467" y="0"/>
                    <a:pt x="489" y="39"/>
                    <a:pt x="516" y="47"/>
                  </a:cubicBezTo>
                  <a:cubicBezTo>
                    <a:pt x="535" y="52"/>
                    <a:pt x="552" y="67"/>
                    <a:pt x="567" y="82"/>
                  </a:cubicBezTo>
                  <a:cubicBezTo>
                    <a:pt x="572" y="89"/>
                    <a:pt x="581" y="90"/>
                    <a:pt x="586" y="95"/>
                  </a:cubicBezTo>
                  <a:cubicBezTo>
                    <a:pt x="602" y="110"/>
                    <a:pt x="632" y="90"/>
                    <a:pt x="640" y="115"/>
                  </a:cubicBezTo>
                  <a:cubicBezTo>
                    <a:pt x="649" y="141"/>
                    <a:pt x="678" y="131"/>
                    <a:pt x="691" y="149"/>
                  </a:cubicBezTo>
                  <a:cubicBezTo>
                    <a:pt x="696" y="157"/>
                    <a:pt x="709" y="160"/>
                    <a:pt x="715" y="169"/>
                  </a:cubicBezTo>
                  <a:cubicBezTo>
                    <a:pt x="725" y="183"/>
                    <a:pt x="738" y="190"/>
                    <a:pt x="756" y="184"/>
                  </a:cubicBezTo>
                  <a:cubicBezTo>
                    <a:pt x="776" y="177"/>
                    <a:pt x="793" y="201"/>
                    <a:pt x="818" y="183"/>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59" name="Freeform 38"/>
            <p:cNvSpPr>
              <a:spLocks/>
            </p:cNvSpPr>
            <p:nvPr/>
          </p:nvSpPr>
          <p:spPr bwMode="auto">
            <a:xfrm>
              <a:off x="-55652989" y="-8516938"/>
              <a:ext cx="4125913" cy="4160838"/>
            </a:xfrm>
            <a:custGeom>
              <a:avLst/>
              <a:gdLst>
                <a:gd name="T0" fmla="*/ 493 w 1100"/>
                <a:gd name="T1" fmla="*/ 782 h 1109"/>
                <a:gd name="T2" fmla="*/ 572 w 1100"/>
                <a:gd name="T3" fmla="*/ 706 h 1109"/>
                <a:gd name="T4" fmla="*/ 652 w 1100"/>
                <a:gd name="T5" fmla="*/ 663 h 1109"/>
                <a:gd name="T6" fmla="*/ 717 w 1100"/>
                <a:gd name="T7" fmla="*/ 657 h 1109"/>
                <a:gd name="T8" fmla="*/ 745 w 1100"/>
                <a:gd name="T9" fmla="*/ 625 h 1109"/>
                <a:gd name="T10" fmla="*/ 783 w 1100"/>
                <a:gd name="T11" fmla="*/ 593 h 1109"/>
                <a:gd name="T12" fmla="*/ 799 w 1100"/>
                <a:gd name="T13" fmla="*/ 574 h 1109"/>
                <a:gd name="T14" fmla="*/ 765 w 1100"/>
                <a:gd name="T15" fmla="*/ 521 h 1109"/>
                <a:gd name="T16" fmla="*/ 840 w 1100"/>
                <a:gd name="T17" fmla="*/ 518 h 1109"/>
                <a:gd name="T18" fmla="*/ 849 w 1100"/>
                <a:gd name="T19" fmla="*/ 493 h 1109"/>
                <a:gd name="T20" fmla="*/ 808 w 1100"/>
                <a:gd name="T21" fmla="*/ 442 h 1109"/>
                <a:gd name="T22" fmla="*/ 797 w 1100"/>
                <a:gd name="T23" fmla="*/ 416 h 1109"/>
                <a:gd name="T24" fmla="*/ 758 w 1100"/>
                <a:gd name="T25" fmla="*/ 471 h 1109"/>
                <a:gd name="T26" fmla="*/ 718 w 1100"/>
                <a:gd name="T27" fmla="*/ 445 h 1109"/>
                <a:gd name="T28" fmla="*/ 710 w 1100"/>
                <a:gd name="T29" fmla="*/ 566 h 1109"/>
                <a:gd name="T30" fmla="*/ 644 w 1100"/>
                <a:gd name="T31" fmla="*/ 622 h 1109"/>
                <a:gd name="T32" fmla="*/ 644 w 1100"/>
                <a:gd name="T33" fmla="*/ 575 h 1109"/>
                <a:gd name="T34" fmla="*/ 568 w 1100"/>
                <a:gd name="T35" fmla="*/ 610 h 1109"/>
                <a:gd name="T36" fmla="*/ 514 w 1100"/>
                <a:gd name="T37" fmla="*/ 662 h 1109"/>
                <a:gd name="T38" fmla="*/ 497 w 1100"/>
                <a:gd name="T39" fmla="*/ 649 h 1109"/>
                <a:gd name="T40" fmla="*/ 481 w 1100"/>
                <a:gd name="T41" fmla="*/ 615 h 1109"/>
                <a:gd name="T42" fmla="*/ 439 w 1100"/>
                <a:gd name="T43" fmla="*/ 553 h 1109"/>
                <a:gd name="T44" fmla="*/ 402 w 1100"/>
                <a:gd name="T45" fmla="*/ 541 h 1109"/>
                <a:gd name="T46" fmla="*/ 318 w 1100"/>
                <a:gd name="T47" fmla="*/ 572 h 1109"/>
                <a:gd name="T48" fmla="*/ 243 w 1100"/>
                <a:gd name="T49" fmla="*/ 533 h 1109"/>
                <a:gd name="T50" fmla="*/ 220 w 1100"/>
                <a:gd name="T51" fmla="*/ 550 h 1109"/>
                <a:gd name="T52" fmla="*/ 249 w 1100"/>
                <a:gd name="T53" fmla="*/ 630 h 1109"/>
                <a:gd name="T54" fmla="*/ 318 w 1100"/>
                <a:gd name="T55" fmla="*/ 701 h 1109"/>
                <a:gd name="T56" fmla="*/ 370 w 1100"/>
                <a:gd name="T57" fmla="*/ 671 h 1109"/>
                <a:gd name="T58" fmla="*/ 406 w 1100"/>
                <a:gd name="T59" fmla="*/ 682 h 1109"/>
                <a:gd name="T60" fmla="*/ 403 w 1100"/>
                <a:gd name="T61" fmla="*/ 721 h 1109"/>
                <a:gd name="T62" fmla="*/ 435 w 1100"/>
                <a:gd name="T63" fmla="*/ 769 h 1109"/>
                <a:gd name="T64" fmla="*/ 385 w 1100"/>
                <a:gd name="T65" fmla="*/ 833 h 1109"/>
                <a:gd name="T66" fmla="*/ 307 w 1100"/>
                <a:gd name="T67" fmla="*/ 794 h 1109"/>
                <a:gd name="T68" fmla="*/ 2 w 1100"/>
                <a:gd name="T69" fmla="*/ 592 h 1109"/>
                <a:gd name="T70" fmla="*/ 23 w 1100"/>
                <a:gd name="T71" fmla="*/ 382 h 1109"/>
                <a:gd name="T72" fmla="*/ 85 w 1100"/>
                <a:gd name="T73" fmla="*/ 342 h 1109"/>
                <a:gd name="T74" fmla="*/ 242 w 1100"/>
                <a:gd name="T75" fmla="*/ 298 h 1109"/>
                <a:gd name="T76" fmla="*/ 645 w 1100"/>
                <a:gd name="T77" fmla="*/ 278 h 1109"/>
                <a:gd name="T78" fmla="*/ 930 w 1100"/>
                <a:gd name="T79" fmla="*/ 244 h 1109"/>
                <a:gd name="T80" fmla="*/ 966 w 1100"/>
                <a:gd name="T81" fmla="*/ 3 h 1109"/>
                <a:gd name="T82" fmla="*/ 1099 w 1100"/>
                <a:gd name="T83" fmla="*/ 33 h 1109"/>
                <a:gd name="T84" fmla="*/ 1089 w 1100"/>
                <a:gd name="T85" fmla="*/ 630 h 1109"/>
                <a:gd name="T86" fmla="*/ 1057 w 1100"/>
                <a:gd name="T87" fmla="*/ 1061 h 1109"/>
                <a:gd name="T88" fmla="*/ 1016 w 1100"/>
                <a:gd name="T89" fmla="*/ 1013 h 1109"/>
                <a:gd name="T90" fmla="*/ 984 w 1100"/>
                <a:gd name="T91" fmla="*/ 1064 h 1109"/>
                <a:gd name="T92" fmla="*/ 930 w 1100"/>
                <a:gd name="T93" fmla="*/ 1090 h 1109"/>
                <a:gd name="T94" fmla="*/ 921 w 1100"/>
                <a:gd name="T95" fmla="*/ 972 h 1109"/>
                <a:gd name="T96" fmla="*/ 872 w 1100"/>
                <a:gd name="T97" fmla="*/ 944 h 1109"/>
                <a:gd name="T98" fmla="*/ 903 w 1100"/>
                <a:gd name="T99" fmla="*/ 891 h 1109"/>
                <a:gd name="T100" fmla="*/ 848 w 1100"/>
                <a:gd name="T101" fmla="*/ 895 h 1109"/>
                <a:gd name="T102" fmla="*/ 793 w 1100"/>
                <a:gd name="T103" fmla="*/ 883 h 1109"/>
                <a:gd name="T104" fmla="*/ 761 w 1100"/>
                <a:gd name="T105" fmla="*/ 884 h 1109"/>
                <a:gd name="T106" fmla="*/ 751 w 1100"/>
                <a:gd name="T107" fmla="*/ 926 h 1109"/>
                <a:gd name="T108" fmla="*/ 636 w 1100"/>
                <a:gd name="T109" fmla="*/ 844 h 1109"/>
                <a:gd name="T110" fmla="*/ 486 w 1100"/>
                <a:gd name="T111" fmla="*/ 791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00" h="1109">
                  <a:moveTo>
                    <a:pt x="486" y="791"/>
                  </a:moveTo>
                  <a:cubicBezTo>
                    <a:pt x="490" y="786"/>
                    <a:pt x="491" y="782"/>
                    <a:pt x="493" y="782"/>
                  </a:cubicBezTo>
                  <a:cubicBezTo>
                    <a:pt x="520" y="778"/>
                    <a:pt x="540" y="767"/>
                    <a:pt x="546" y="736"/>
                  </a:cubicBezTo>
                  <a:cubicBezTo>
                    <a:pt x="548" y="724"/>
                    <a:pt x="577" y="731"/>
                    <a:pt x="572" y="706"/>
                  </a:cubicBezTo>
                  <a:cubicBezTo>
                    <a:pt x="570" y="694"/>
                    <a:pt x="593" y="693"/>
                    <a:pt x="593" y="673"/>
                  </a:cubicBezTo>
                  <a:cubicBezTo>
                    <a:pt x="594" y="655"/>
                    <a:pt x="637" y="646"/>
                    <a:pt x="652" y="663"/>
                  </a:cubicBezTo>
                  <a:cubicBezTo>
                    <a:pt x="672" y="684"/>
                    <a:pt x="692" y="658"/>
                    <a:pt x="710" y="669"/>
                  </a:cubicBezTo>
                  <a:cubicBezTo>
                    <a:pt x="714" y="671"/>
                    <a:pt x="717" y="662"/>
                    <a:pt x="717" y="657"/>
                  </a:cubicBezTo>
                  <a:cubicBezTo>
                    <a:pt x="718" y="646"/>
                    <a:pt x="723" y="642"/>
                    <a:pt x="735" y="642"/>
                  </a:cubicBezTo>
                  <a:cubicBezTo>
                    <a:pt x="744" y="642"/>
                    <a:pt x="749" y="634"/>
                    <a:pt x="745" y="625"/>
                  </a:cubicBezTo>
                  <a:cubicBezTo>
                    <a:pt x="735" y="604"/>
                    <a:pt x="748" y="590"/>
                    <a:pt x="754" y="573"/>
                  </a:cubicBezTo>
                  <a:cubicBezTo>
                    <a:pt x="769" y="574"/>
                    <a:pt x="770" y="591"/>
                    <a:pt x="783" y="593"/>
                  </a:cubicBezTo>
                  <a:cubicBezTo>
                    <a:pt x="790" y="595"/>
                    <a:pt x="796" y="594"/>
                    <a:pt x="800" y="588"/>
                  </a:cubicBezTo>
                  <a:cubicBezTo>
                    <a:pt x="804" y="584"/>
                    <a:pt x="803" y="578"/>
                    <a:pt x="799" y="574"/>
                  </a:cubicBezTo>
                  <a:cubicBezTo>
                    <a:pt x="792" y="564"/>
                    <a:pt x="784" y="555"/>
                    <a:pt x="776" y="547"/>
                  </a:cubicBezTo>
                  <a:cubicBezTo>
                    <a:pt x="769" y="539"/>
                    <a:pt x="755" y="533"/>
                    <a:pt x="765" y="521"/>
                  </a:cubicBezTo>
                  <a:cubicBezTo>
                    <a:pt x="774" y="510"/>
                    <a:pt x="785" y="498"/>
                    <a:pt x="802" y="507"/>
                  </a:cubicBezTo>
                  <a:cubicBezTo>
                    <a:pt x="814" y="514"/>
                    <a:pt x="827" y="517"/>
                    <a:pt x="840" y="518"/>
                  </a:cubicBezTo>
                  <a:cubicBezTo>
                    <a:pt x="849" y="519"/>
                    <a:pt x="861" y="523"/>
                    <a:pt x="865" y="512"/>
                  </a:cubicBezTo>
                  <a:cubicBezTo>
                    <a:pt x="869" y="500"/>
                    <a:pt x="858" y="497"/>
                    <a:pt x="849" y="493"/>
                  </a:cubicBezTo>
                  <a:cubicBezTo>
                    <a:pt x="843" y="491"/>
                    <a:pt x="837" y="488"/>
                    <a:pt x="831" y="485"/>
                  </a:cubicBezTo>
                  <a:cubicBezTo>
                    <a:pt x="810" y="478"/>
                    <a:pt x="797" y="467"/>
                    <a:pt x="808" y="442"/>
                  </a:cubicBezTo>
                  <a:cubicBezTo>
                    <a:pt x="809" y="439"/>
                    <a:pt x="809" y="434"/>
                    <a:pt x="809" y="431"/>
                  </a:cubicBezTo>
                  <a:cubicBezTo>
                    <a:pt x="807" y="424"/>
                    <a:pt x="804" y="417"/>
                    <a:pt x="797" y="416"/>
                  </a:cubicBezTo>
                  <a:cubicBezTo>
                    <a:pt x="789" y="415"/>
                    <a:pt x="783" y="420"/>
                    <a:pt x="782" y="426"/>
                  </a:cubicBezTo>
                  <a:cubicBezTo>
                    <a:pt x="779" y="444"/>
                    <a:pt x="770" y="457"/>
                    <a:pt x="758" y="471"/>
                  </a:cubicBezTo>
                  <a:cubicBezTo>
                    <a:pt x="744" y="468"/>
                    <a:pt x="742" y="450"/>
                    <a:pt x="729" y="445"/>
                  </a:cubicBezTo>
                  <a:cubicBezTo>
                    <a:pt x="726" y="444"/>
                    <a:pt x="721" y="444"/>
                    <a:pt x="718" y="445"/>
                  </a:cubicBezTo>
                  <a:cubicBezTo>
                    <a:pt x="714" y="446"/>
                    <a:pt x="711" y="451"/>
                    <a:pt x="713" y="454"/>
                  </a:cubicBezTo>
                  <a:cubicBezTo>
                    <a:pt x="740" y="492"/>
                    <a:pt x="706" y="529"/>
                    <a:pt x="710" y="566"/>
                  </a:cubicBezTo>
                  <a:cubicBezTo>
                    <a:pt x="711" y="575"/>
                    <a:pt x="707" y="585"/>
                    <a:pt x="705" y="597"/>
                  </a:cubicBezTo>
                  <a:cubicBezTo>
                    <a:pt x="675" y="578"/>
                    <a:pt x="658" y="595"/>
                    <a:pt x="644" y="622"/>
                  </a:cubicBezTo>
                  <a:cubicBezTo>
                    <a:pt x="635" y="607"/>
                    <a:pt x="653" y="606"/>
                    <a:pt x="652" y="596"/>
                  </a:cubicBezTo>
                  <a:cubicBezTo>
                    <a:pt x="650" y="589"/>
                    <a:pt x="653" y="580"/>
                    <a:pt x="644" y="575"/>
                  </a:cubicBezTo>
                  <a:cubicBezTo>
                    <a:pt x="636" y="571"/>
                    <a:pt x="630" y="576"/>
                    <a:pt x="626" y="581"/>
                  </a:cubicBezTo>
                  <a:cubicBezTo>
                    <a:pt x="611" y="598"/>
                    <a:pt x="590" y="604"/>
                    <a:pt x="568" y="610"/>
                  </a:cubicBezTo>
                  <a:cubicBezTo>
                    <a:pt x="553" y="614"/>
                    <a:pt x="536" y="615"/>
                    <a:pt x="524" y="622"/>
                  </a:cubicBezTo>
                  <a:cubicBezTo>
                    <a:pt x="514" y="628"/>
                    <a:pt x="522" y="649"/>
                    <a:pt x="514" y="662"/>
                  </a:cubicBezTo>
                  <a:cubicBezTo>
                    <a:pt x="510" y="668"/>
                    <a:pt x="508" y="674"/>
                    <a:pt x="500" y="674"/>
                  </a:cubicBezTo>
                  <a:cubicBezTo>
                    <a:pt x="491" y="667"/>
                    <a:pt x="496" y="658"/>
                    <a:pt x="497" y="649"/>
                  </a:cubicBezTo>
                  <a:cubicBezTo>
                    <a:pt x="499" y="640"/>
                    <a:pt x="499" y="632"/>
                    <a:pt x="488" y="630"/>
                  </a:cubicBezTo>
                  <a:cubicBezTo>
                    <a:pt x="476" y="629"/>
                    <a:pt x="475" y="624"/>
                    <a:pt x="481" y="615"/>
                  </a:cubicBezTo>
                  <a:cubicBezTo>
                    <a:pt x="493" y="598"/>
                    <a:pt x="485" y="590"/>
                    <a:pt x="468" y="588"/>
                  </a:cubicBezTo>
                  <a:cubicBezTo>
                    <a:pt x="446" y="586"/>
                    <a:pt x="440" y="570"/>
                    <a:pt x="439" y="553"/>
                  </a:cubicBezTo>
                  <a:cubicBezTo>
                    <a:pt x="437" y="535"/>
                    <a:pt x="435" y="517"/>
                    <a:pt x="417" y="501"/>
                  </a:cubicBezTo>
                  <a:cubicBezTo>
                    <a:pt x="406" y="514"/>
                    <a:pt x="402" y="526"/>
                    <a:pt x="402" y="541"/>
                  </a:cubicBezTo>
                  <a:cubicBezTo>
                    <a:pt x="402" y="569"/>
                    <a:pt x="390" y="578"/>
                    <a:pt x="366" y="567"/>
                  </a:cubicBezTo>
                  <a:cubicBezTo>
                    <a:pt x="347" y="559"/>
                    <a:pt x="336" y="554"/>
                    <a:pt x="318" y="572"/>
                  </a:cubicBezTo>
                  <a:cubicBezTo>
                    <a:pt x="304" y="587"/>
                    <a:pt x="283" y="579"/>
                    <a:pt x="267" y="560"/>
                  </a:cubicBezTo>
                  <a:cubicBezTo>
                    <a:pt x="259" y="551"/>
                    <a:pt x="251" y="542"/>
                    <a:pt x="243" y="533"/>
                  </a:cubicBezTo>
                  <a:cubicBezTo>
                    <a:pt x="237" y="527"/>
                    <a:pt x="230" y="524"/>
                    <a:pt x="222" y="532"/>
                  </a:cubicBezTo>
                  <a:cubicBezTo>
                    <a:pt x="217" y="537"/>
                    <a:pt x="216" y="544"/>
                    <a:pt x="220" y="550"/>
                  </a:cubicBezTo>
                  <a:cubicBezTo>
                    <a:pt x="227" y="560"/>
                    <a:pt x="234" y="569"/>
                    <a:pt x="241" y="579"/>
                  </a:cubicBezTo>
                  <a:cubicBezTo>
                    <a:pt x="252" y="595"/>
                    <a:pt x="258" y="609"/>
                    <a:pt x="249" y="630"/>
                  </a:cubicBezTo>
                  <a:cubicBezTo>
                    <a:pt x="237" y="657"/>
                    <a:pt x="243" y="685"/>
                    <a:pt x="262" y="708"/>
                  </a:cubicBezTo>
                  <a:cubicBezTo>
                    <a:pt x="279" y="728"/>
                    <a:pt x="304" y="724"/>
                    <a:pt x="318" y="701"/>
                  </a:cubicBezTo>
                  <a:cubicBezTo>
                    <a:pt x="323" y="693"/>
                    <a:pt x="330" y="687"/>
                    <a:pt x="336" y="680"/>
                  </a:cubicBezTo>
                  <a:cubicBezTo>
                    <a:pt x="345" y="667"/>
                    <a:pt x="356" y="663"/>
                    <a:pt x="370" y="671"/>
                  </a:cubicBezTo>
                  <a:cubicBezTo>
                    <a:pt x="376" y="674"/>
                    <a:pt x="382" y="677"/>
                    <a:pt x="388" y="679"/>
                  </a:cubicBezTo>
                  <a:cubicBezTo>
                    <a:pt x="394" y="681"/>
                    <a:pt x="401" y="681"/>
                    <a:pt x="406" y="682"/>
                  </a:cubicBezTo>
                  <a:cubicBezTo>
                    <a:pt x="411" y="692"/>
                    <a:pt x="403" y="694"/>
                    <a:pt x="399" y="699"/>
                  </a:cubicBezTo>
                  <a:cubicBezTo>
                    <a:pt x="392" y="708"/>
                    <a:pt x="391" y="715"/>
                    <a:pt x="403" y="721"/>
                  </a:cubicBezTo>
                  <a:cubicBezTo>
                    <a:pt x="410" y="725"/>
                    <a:pt x="416" y="731"/>
                    <a:pt x="423" y="734"/>
                  </a:cubicBezTo>
                  <a:cubicBezTo>
                    <a:pt x="443" y="741"/>
                    <a:pt x="441" y="755"/>
                    <a:pt x="435" y="769"/>
                  </a:cubicBezTo>
                  <a:cubicBezTo>
                    <a:pt x="427" y="788"/>
                    <a:pt x="424" y="807"/>
                    <a:pt x="429" y="829"/>
                  </a:cubicBezTo>
                  <a:cubicBezTo>
                    <a:pt x="413" y="832"/>
                    <a:pt x="397" y="817"/>
                    <a:pt x="385" y="833"/>
                  </a:cubicBezTo>
                  <a:cubicBezTo>
                    <a:pt x="378" y="841"/>
                    <a:pt x="370" y="834"/>
                    <a:pt x="364" y="830"/>
                  </a:cubicBezTo>
                  <a:cubicBezTo>
                    <a:pt x="345" y="818"/>
                    <a:pt x="325" y="807"/>
                    <a:pt x="307" y="794"/>
                  </a:cubicBezTo>
                  <a:cubicBezTo>
                    <a:pt x="221" y="730"/>
                    <a:pt x="128" y="679"/>
                    <a:pt x="31" y="635"/>
                  </a:cubicBezTo>
                  <a:cubicBezTo>
                    <a:pt x="10" y="626"/>
                    <a:pt x="0" y="618"/>
                    <a:pt x="2" y="592"/>
                  </a:cubicBezTo>
                  <a:cubicBezTo>
                    <a:pt x="6" y="534"/>
                    <a:pt x="5" y="475"/>
                    <a:pt x="6" y="416"/>
                  </a:cubicBezTo>
                  <a:cubicBezTo>
                    <a:pt x="6" y="401"/>
                    <a:pt x="4" y="387"/>
                    <a:pt x="23" y="382"/>
                  </a:cubicBezTo>
                  <a:cubicBezTo>
                    <a:pt x="31" y="380"/>
                    <a:pt x="34" y="372"/>
                    <a:pt x="39" y="365"/>
                  </a:cubicBezTo>
                  <a:cubicBezTo>
                    <a:pt x="50" y="350"/>
                    <a:pt x="64" y="344"/>
                    <a:pt x="85" y="342"/>
                  </a:cubicBezTo>
                  <a:cubicBezTo>
                    <a:pt x="112" y="340"/>
                    <a:pt x="137" y="347"/>
                    <a:pt x="162" y="347"/>
                  </a:cubicBezTo>
                  <a:cubicBezTo>
                    <a:pt x="195" y="348"/>
                    <a:pt x="227" y="333"/>
                    <a:pt x="242" y="298"/>
                  </a:cubicBezTo>
                  <a:cubicBezTo>
                    <a:pt x="247" y="285"/>
                    <a:pt x="252" y="276"/>
                    <a:pt x="270" y="277"/>
                  </a:cubicBezTo>
                  <a:cubicBezTo>
                    <a:pt x="395" y="278"/>
                    <a:pt x="520" y="278"/>
                    <a:pt x="645" y="278"/>
                  </a:cubicBezTo>
                  <a:cubicBezTo>
                    <a:pt x="728" y="278"/>
                    <a:pt x="812" y="278"/>
                    <a:pt x="896" y="277"/>
                  </a:cubicBezTo>
                  <a:cubicBezTo>
                    <a:pt x="928" y="277"/>
                    <a:pt x="929" y="275"/>
                    <a:pt x="930" y="244"/>
                  </a:cubicBezTo>
                  <a:cubicBezTo>
                    <a:pt x="931" y="174"/>
                    <a:pt x="933" y="103"/>
                    <a:pt x="935" y="33"/>
                  </a:cubicBezTo>
                  <a:cubicBezTo>
                    <a:pt x="935" y="4"/>
                    <a:pt x="936" y="4"/>
                    <a:pt x="966" y="3"/>
                  </a:cubicBezTo>
                  <a:cubicBezTo>
                    <a:pt x="999" y="2"/>
                    <a:pt x="1032" y="1"/>
                    <a:pt x="1065" y="1"/>
                  </a:cubicBezTo>
                  <a:cubicBezTo>
                    <a:pt x="1098" y="0"/>
                    <a:pt x="1100" y="1"/>
                    <a:pt x="1099" y="33"/>
                  </a:cubicBezTo>
                  <a:cubicBezTo>
                    <a:pt x="1098" y="131"/>
                    <a:pt x="1098" y="229"/>
                    <a:pt x="1094" y="327"/>
                  </a:cubicBezTo>
                  <a:cubicBezTo>
                    <a:pt x="1089" y="428"/>
                    <a:pt x="1090" y="529"/>
                    <a:pt x="1089" y="630"/>
                  </a:cubicBezTo>
                  <a:cubicBezTo>
                    <a:pt x="1087" y="765"/>
                    <a:pt x="1084" y="900"/>
                    <a:pt x="1083" y="1035"/>
                  </a:cubicBezTo>
                  <a:cubicBezTo>
                    <a:pt x="1083" y="1056"/>
                    <a:pt x="1074" y="1061"/>
                    <a:pt x="1057" y="1061"/>
                  </a:cubicBezTo>
                  <a:cubicBezTo>
                    <a:pt x="1038" y="1061"/>
                    <a:pt x="1025" y="1050"/>
                    <a:pt x="1025" y="1033"/>
                  </a:cubicBezTo>
                  <a:cubicBezTo>
                    <a:pt x="1025" y="1024"/>
                    <a:pt x="1025" y="1016"/>
                    <a:pt x="1016" y="1013"/>
                  </a:cubicBezTo>
                  <a:cubicBezTo>
                    <a:pt x="1006" y="1011"/>
                    <a:pt x="998" y="1017"/>
                    <a:pt x="994" y="1026"/>
                  </a:cubicBezTo>
                  <a:cubicBezTo>
                    <a:pt x="989" y="1038"/>
                    <a:pt x="983" y="1051"/>
                    <a:pt x="984" y="1064"/>
                  </a:cubicBezTo>
                  <a:cubicBezTo>
                    <a:pt x="986" y="1078"/>
                    <a:pt x="976" y="1087"/>
                    <a:pt x="968" y="1095"/>
                  </a:cubicBezTo>
                  <a:cubicBezTo>
                    <a:pt x="957" y="1109"/>
                    <a:pt x="936" y="1106"/>
                    <a:pt x="930" y="1090"/>
                  </a:cubicBezTo>
                  <a:cubicBezTo>
                    <a:pt x="920" y="1062"/>
                    <a:pt x="899" y="1035"/>
                    <a:pt x="926" y="1005"/>
                  </a:cubicBezTo>
                  <a:cubicBezTo>
                    <a:pt x="936" y="995"/>
                    <a:pt x="928" y="982"/>
                    <a:pt x="921" y="972"/>
                  </a:cubicBezTo>
                  <a:cubicBezTo>
                    <a:pt x="913" y="960"/>
                    <a:pt x="904" y="966"/>
                    <a:pt x="894" y="969"/>
                  </a:cubicBezTo>
                  <a:cubicBezTo>
                    <a:pt x="872" y="975"/>
                    <a:pt x="862" y="963"/>
                    <a:pt x="872" y="944"/>
                  </a:cubicBezTo>
                  <a:cubicBezTo>
                    <a:pt x="877" y="933"/>
                    <a:pt x="873" y="913"/>
                    <a:pt x="894" y="910"/>
                  </a:cubicBezTo>
                  <a:cubicBezTo>
                    <a:pt x="902" y="909"/>
                    <a:pt x="906" y="898"/>
                    <a:pt x="903" y="891"/>
                  </a:cubicBezTo>
                  <a:cubicBezTo>
                    <a:pt x="899" y="882"/>
                    <a:pt x="890" y="877"/>
                    <a:pt x="880" y="878"/>
                  </a:cubicBezTo>
                  <a:cubicBezTo>
                    <a:pt x="867" y="880"/>
                    <a:pt x="857" y="887"/>
                    <a:pt x="848" y="895"/>
                  </a:cubicBezTo>
                  <a:cubicBezTo>
                    <a:pt x="838" y="905"/>
                    <a:pt x="831" y="911"/>
                    <a:pt x="815" y="904"/>
                  </a:cubicBezTo>
                  <a:cubicBezTo>
                    <a:pt x="803" y="899"/>
                    <a:pt x="794" y="897"/>
                    <a:pt x="793" y="883"/>
                  </a:cubicBezTo>
                  <a:cubicBezTo>
                    <a:pt x="792" y="876"/>
                    <a:pt x="786" y="871"/>
                    <a:pt x="779" y="870"/>
                  </a:cubicBezTo>
                  <a:cubicBezTo>
                    <a:pt x="769" y="870"/>
                    <a:pt x="765" y="877"/>
                    <a:pt x="761" y="884"/>
                  </a:cubicBezTo>
                  <a:cubicBezTo>
                    <a:pt x="757" y="890"/>
                    <a:pt x="755" y="896"/>
                    <a:pt x="756" y="903"/>
                  </a:cubicBezTo>
                  <a:cubicBezTo>
                    <a:pt x="757" y="909"/>
                    <a:pt x="759" y="916"/>
                    <a:pt x="751" y="926"/>
                  </a:cubicBezTo>
                  <a:cubicBezTo>
                    <a:pt x="725" y="906"/>
                    <a:pt x="686" y="906"/>
                    <a:pt x="672" y="867"/>
                  </a:cubicBezTo>
                  <a:cubicBezTo>
                    <a:pt x="667" y="853"/>
                    <a:pt x="651" y="844"/>
                    <a:pt x="636" y="844"/>
                  </a:cubicBezTo>
                  <a:cubicBezTo>
                    <a:pt x="592" y="844"/>
                    <a:pt x="553" y="828"/>
                    <a:pt x="516" y="805"/>
                  </a:cubicBezTo>
                  <a:cubicBezTo>
                    <a:pt x="508" y="799"/>
                    <a:pt x="498" y="796"/>
                    <a:pt x="486" y="791"/>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60" name="Freeform 39"/>
            <p:cNvSpPr>
              <a:spLocks/>
            </p:cNvSpPr>
            <p:nvPr/>
          </p:nvSpPr>
          <p:spPr bwMode="auto">
            <a:xfrm>
              <a:off x="-28246389" y="15741650"/>
              <a:ext cx="3465513" cy="2603500"/>
            </a:xfrm>
            <a:custGeom>
              <a:avLst/>
              <a:gdLst>
                <a:gd name="T0" fmla="*/ 916 w 924"/>
                <a:gd name="T1" fmla="*/ 315 h 694"/>
                <a:gd name="T2" fmla="*/ 923 w 924"/>
                <a:gd name="T3" fmla="*/ 598 h 694"/>
                <a:gd name="T4" fmla="*/ 897 w 924"/>
                <a:gd name="T5" fmla="*/ 626 h 694"/>
                <a:gd name="T6" fmla="*/ 586 w 924"/>
                <a:gd name="T7" fmla="*/ 642 h 694"/>
                <a:gd name="T8" fmla="*/ 180 w 924"/>
                <a:gd name="T9" fmla="*/ 664 h 694"/>
                <a:gd name="T10" fmla="*/ 152 w 924"/>
                <a:gd name="T11" fmla="*/ 650 h 694"/>
                <a:gd name="T12" fmla="*/ 125 w 924"/>
                <a:gd name="T13" fmla="*/ 651 h 694"/>
                <a:gd name="T14" fmla="*/ 15 w 924"/>
                <a:gd name="T15" fmla="*/ 676 h 694"/>
                <a:gd name="T16" fmla="*/ 7 w 924"/>
                <a:gd name="T17" fmla="*/ 657 h 694"/>
                <a:gd name="T18" fmla="*/ 7 w 924"/>
                <a:gd name="T19" fmla="*/ 561 h 694"/>
                <a:gd name="T20" fmla="*/ 1 w 924"/>
                <a:gd name="T21" fmla="*/ 93 h 694"/>
                <a:gd name="T22" fmla="*/ 34 w 924"/>
                <a:gd name="T23" fmla="*/ 58 h 694"/>
                <a:gd name="T24" fmla="*/ 273 w 924"/>
                <a:gd name="T25" fmla="*/ 46 h 694"/>
                <a:gd name="T26" fmla="*/ 542 w 924"/>
                <a:gd name="T27" fmla="*/ 23 h 694"/>
                <a:gd name="T28" fmla="*/ 876 w 924"/>
                <a:gd name="T29" fmla="*/ 2 h 694"/>
                <a:gd name="T30" fmla="*/ 909 w 924"/>
                <a:gd name="T31" fmla="*/ 33 h 694"/>
                <a:gd name="T32" fmla="*/ 914 w 924"/>
                <a:gd name="T33" fmla="*/ 315 h 694"/>
                <a:gd name="T34" fmla="*/ 916 w 924"/>
                <a:gd name="T35" fmla="*/ 31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4" h="694">
                  <a:moveTo>
                    <a:pt x="916" y="315"/>
                  </a:moveTo>
                  <a:cubicBezTo>
                    <a:pt x="918" y="409"/>
                    <a:pt x="920" y="504"/>
                    <a:pt x="923" y="598"/>
                  </a:cubicBezTo>
                  <a:cubicBezTo>
                    <a:pt x="924" y="618"/>
                    <a:pt x="919" y="625"/>
                    <a:pt x="897" y="626"/>
                  </a:cubicBezTo>
                  <a:cubicBezTo>
                    <a:pt x="793" y="630"/>
                    <a:pt x="690" y="636"/>
                    <a:pt x="586" y="642"/>
                  </a:cubicBezTo>
                  <a:cubicBezTo>
                    <a:pt x="451" y="649"/>
                    <a:pt x="316" y="657"/>
                    <a:pt x="180" y="664"/>
                  </a:cubicBezTo>
                  <a:cubicBezTo>
                    <a:pt x="168" y="665"/>
                    <a:pt x="158" y="667"/>
                    <a:pt x="152" y="650"/>
                  </a:cubicBezTo>
                  <a:cubicBezTo>
                    <a:pt x="146" y="635"/>
                    <a:pt x="133" y="639"/>
                    <a:pt x="125" y="651"/>
                  </a:cubicBezTo>
                  <a:cubicBezTo>
                    <a:pt x="96" y="694"/>
                    <a:pt x="52" y="672"/>
                    <a:pt x="15" y="676"/>
                  </a:cubicBezTo>
                  <a:cubicBezTo>
                    <a:pt x="5" y="677"/>
                    <a:pt x="8" y="663"/>
                    <a:pt x="7" y="657"/>
                  </a:cubicBezTo>
                  <a:cubicBezTo>
                    <a:pt x="7" y="625"/>
                    <a:pt x="7" y="593"/>
                    <a:pt x="7" y="561"/>
                  </a:cubicBezTo>
                  <a:cubicBezTo>
                    <a:pt x="7" y="405"/>
                    <a:pt x="5" y="249"/>
                    <a:pt x="1" y="93"/>
                  </a:cubicBezTo>
                  <a:cubicBezTo>
                    <a:pt x="0" y="61"/>
                    <a:pt x="0" y="60"/>
                    <a:pt x="34" y="58"/>
                  </a:cubicBezTo>
                  <a:cubicBezTo>
                    <a:pt x="114" y="53"/>
                    <a:pt x="194" y="50"/>
                    <a:pt x="273" y="46"/>
                  </a:cubicBezTo>
                  <a:cubicBezTo>
                    <a:pt x="363" y="41"/>
                    <a:pt x="452" y="27"/>
                    <a:pt x="542" y="23"/>
                  </a:cubicBezTo>
                  <a:cubicBezTo>
                    <a:pt x="654" y="19"/>
                    <a:pt x="765" y="9"/>
                    <a:pt x="876" y="2"/>
                  </a:cubicBezTo>
                  <a:cubicBezTo>
                    <a:pt x="909" y="0"/>
                    <a:pt x="909" y="0"/>
                    <a:pt x="909" y="33"/>
                  </a:cubicBezTo>
                  <a:cubicBezTo>
                    <a:pt x="911" y="127"/>
                    <a:pt x="913" y="221"/>
                    <a:pt x="914" y="315"/>
                  </a:cubicBezTo>
                  <a:cubicBezTo>
                    <a:pt x="915" y="315"/>
                    <a:pt x="915" y="315"/>
                    <a:pt x="916" y="315"/>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61" name="Freeform 40"/>
            <p:cNvSpPr>
              <a:spLocks/>
            </p:cNvSpPr>
            <p:nvPr/>
          </p:nvSpPr>
          <p:spPr bwMode="auto">
            <a:xfrm>
              <a:off x="-28271789" y="13344525"/>
              <a:ext cx="3419475" cy="2551113"/>
            </a:xfrm>
            <a:custGeom>
              <a:avLst/>
              <a:gdLst>
                <a:gd name="T0" fmla="*/ 0 w 912"/>
                <a:gd name="T1" fmla="*/ 367 h 680"/>
                <a:gd name="T2" fmla="*/ 0 w 912"/>
                <a:gd name="T3" fmla="*/ 85 h 680"/>
                <a:gd name="T4" fmla="*/ 29 w 912"/>
                <a:gd name="T5" fmla="*/ 52 h 680"/>
                <a:gd name="T6" fmla="*/ 535 w 912"/>
                <a:gd name="T7" fmla="*/ 26 h 680"/>
                <a:gd name="T8" fmla="*/ 778 w 912"/>
                <a:gd name="T9" fmla="*/ 10 h 680"/>
                <a:gd name="T10" fmla="*/ 877 w 912"/>
                <a:gd name="T11" fmla="*/ 3 h 680"/>
                <a:gd name="T12" fmla="*/ 903 w 912"/>
                <a:gd name="T13" fmla="*/ 26 h 680"/>
                <a:gd name="T14" fmla="*/ 906 w 912"/>
                <a:gd name="T15" fmla="*/ 337 h 680"/>
                <a:gd name="T16" fmla="*/ 911 w 912"/>
                <a:gd name="T17" fmla="*/ 592 h 680"/>
                <a:gd name="T18" fmla="*/ 881 w 912"/>
                <a:gd name="T19" fmla="*/ 623 h 680"/>
                <a:gd name="T20" fmla="*/ 392 w 912"/>
                <a:gd name="T21" fmla="*/ 653 h 680"/>
                <a:gd name="T22" fmla="*/ 274 w 912"/>
                <a:gd name="T23" fmla="*/ 668 h 680"/>
                <a:gd name="T24" fmla="*/ 31 w 912"/>
                <a:gd name="T25" fmla="*/ 679 h 680"/>
                <a:gd name="T26" fmla="*/ 7 w 912"/>
                <a:gd name="T27" fmla="*/ 653 h 680"/>
                <a:gd name="T28" fmla="*/ 6 w 912"/>
                <a:gd name="T29" fmla="*/ 367 h 680"/>
                <a:gd name="T30" fmla="*/ 0 w 912"/>
                <a:gd name="T31" fmla="*/ 367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2" h="680">
                  <a:moveTo>
                    <a:pt x="0" y="367"/>
                  </a:moveTo>
                  <a:cubicBezTo>
                    <a:pt x="0" y="273"/>
                    <a:pt x="0" y="179"/>
                    <a:pt x="0" y="85"/>
                  </a:cubicBezTo>
                  <a:cubicBezTo>
                    <a:pt x="0" y="54"/>
                    <a:pt x="0" y="53"/>
                    <a:pt x="29" y="52"/>
                  </a:cubicBezTo>
                  <a:cubicBezTo>
                    <a:pt x="198" y="43"/>
                    <a:pt x="367" y="35"/>
                    <a:pt x="535" y="26"/>
                  </a:cubicBezTo>
                  <a:cubicBezTo>
                    <a:pt x="616" y="22"/>
                    <a:pt x="697" y="16"/>
                    <a:pt x="778" y="10"/>
                  </a:cubicBezTo>
                  <a:cubicBezTo>
                    <a:pt x="811" y="8"/>
                    <a:pt x="844" y="9"/>
                    <a:pt x="877" y="3"/>
                  </a:cubicBezTo>
                  <a:cubicBezTo>
                    <a:pt x="896" y="0"/>
                    <a:pt x="903" y="6"/>
                    <a:pt x="903" y="26"/>
                  </a:cubicBezTo>
                  <a:cubicBezTo>
                    <a:pt x="903" y="130"/>
                    <a:pt x="905" y="233"/>
                    <a:pt x="906" y="337"/>
                  </a:cubicBezTo>
                  <a:cubicBezTo>
                    <a:pt x="908" y="422"/>
                    <a:pt x="910" y="507"/>
                    <a:pt x="911" y="592"/>
                  </a:cubicBezTo>
                  <a:cubicBezTo>
                    <a:pt x="912" y="621"/>
                    <a:pt x="911" y="621"/>
                    <a:pt x="881" y="623"/>
                  </a:cubicBezTo>
                  <a:cubicBezTo>
                    <a:pt x="718" y="632"/>
                    <a:pt x="555" y="646"/>
                    <a:pt x="392" y="653"/>
                  </a:cubicBezTo>
                  <a:cubicBezTo>
                    <a:pt x="353" y="655"/>
                    <a:pt x="314" y="666"/>
                    <a:pt x="274" y="668"/>
                  </a:cubicBezTo>
                  <a:cubicBezTo>
                    <a:pt x="193" y="671"/>
                    <a:pt x="112" y="675"/>
                    <a:pt x="31" y="679"/>
                  </a:cubicBezTo>
                  <a:cubicBezTo>
                    <a:pt x="7" y="680"/>
                    <a:pt x="7" y="680"/>
                    <a:pt x="7" y="653"/>
                  </a:cubicBezTo>
                  <a:cubicBezTo>
                    <a:pt x="6" y="557"/>
                    <a:pt x="6" y="462"/>
                    <a:pt x="6" y="367"/>
                  </a:cubicBezTo>
                  <a:cubicBezTo>
                    <a:pt x="4" y="367"/>
                    <a:pt x="2" y="367"/>
                    <a:pt x="0" y="367"/>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62" name="Freeform 41"/>
            <p:cNvSpPr>
              <a:spLocks/>
            </p:cNvSpPr>
            <p:nvPr/>
          </p:nvSpPr>
          <p:spPr bwMode="auto">
            <a:xfrm>
              <a:off x="-66744851" y="-11820525"/>
              <a:ext cx="3154363" cy="5491163"/>
            </a:xfrm>
            <a:custGeom>
              <a:avLst/>
              <a:gdLst>
                <a:gd name="T0" fmla="*/ 756 w 841"/>
                <a:gd name="T1" fmla="*/ 1116 h 1464"/>
                <a:gd name="T2" fmla="*/ 740 w 841"/>
                <a:gd name="T3" fmla="*/ 1131 h 1464"/>
                <a:gd name="T4" fmla="*/ 755 w 841"/>
                <a:gd name="T5" fmla="*/ 1201 h 1464"/>
                <a:gd name="T6" fmla="*/ 694 w 841"/>
                <a:gd name="T7" fmla="*/ 1225 h 1464"/>
                <a:gd name="T8" fmla="*/ 578 w 841"/>
                <a:gd name="T9" fmla="*/ 1277 h 1464"/>
                <a:gd name="T10" fmla="*/ 598 w 841"/>
                <a:gd name="T11" fmla="*/ 1320 h 1464"/>
                <a:gd name="T12" fmla="*/ 597 w 841"/>
                <a:gd name="T13" fmla="*/ 1350 h 1464"/>
                <a:gd name="T14" fmla="*/ 541 w 841"/>
                <a:gd name="T15" fmla="*/ 1362 h 1464"/>
                <a:gd name="T16" fmla="*/ 474 w 841"/>
                <a:gd name="T17" fmla="*/ 1382 h 1464"/>
                <a:gd name="T18" fmla="*/ 347 w 841"/>
                <a:gd name="T19" fmla="*/ 1435 h 1464"/>
                <a:gd name="T20" fmla="*/ 306 w 841"/>
                <a:gd name="T21" fmla="*/ 1439 h 1464"/>
                <a:gd name="T22" fmla="*/ 350 w 841"/>
                <a:gd name="T23" fmla="*/ 1407 h 1464"/>
                <a:gd name="T24" fmla="*/ 346 w 841"/>
                <a:gd name="T25" fmla="*/ 1375 h 1464"/>
                <a:gd name="T26" fmla="*/ 375 w 841"/>
                <a:gd name="T27" fmla="*/ 1317 h 1464"/>
                <a:gd name="T28" fmla="*/ 352 w 841"/>
                <a:gd name="T29" fmla="*/ 1247 h 1464"/>
                <a:gd name="T30" fmla="*/ 481 w 841"/>
                <a:gd name="T31" fmla="*/ 1207 h 1464"/>
                <a:gd name="T32" fmla="*/ 479 w 841"/>
                <a:gd name="T33" fmla="*/ 1130 h 1464"/>
                <a:gd name="T34" fmla="*/ 353 w 841"/>
                <a:gd name="T35" fmla="*/ 1071 h 1464"/>
                <a:gd name="T36" fmla="*/ 327 w 841"/>
                <a:gd name="T37" fmla="*/ 976 h 1464"/>
                <a:gd name="T38" fmla="*/ 380 w 841"/>
                <a:gd name="T39" fmla="*/ 886 h 1464"/>
                <a:gd name="T40" fmla="*/ 380 w 841"/>
                <a:gd name="T41" fmla="*/ 650 h 1464"/>
                <a:gd name="T42" fmla="*/ 287 w 841"/>
                <a:gd name="T43" fmla="*/ 599 h 1464"/>
                <a:gd name="T44" fmla="*/ 173 w 841"/>
                <a:gd name="T45" fmla="*/ 499 h 1464"/>
                <a:gd name="T46" fmla="*/ 2 w 841"/>
                <a:gd name="T47" fmla="*/ 261 h 1464"/>
                <a:gd name="T48" fmla="*/ 75 w 841"/>
                <a:gd name="T49" fmla="*/ 100 h 1464"/>
                <a:gd name="T50" fmla="*/ 82 w 841"/>
                <a:gd name="T51" fmla="*/ 0 h 1464"/>
                <a:gd name="T52" fmla="*/ 755 w 841"/>
                <a:gd name="T53" fmla="*/ 56 h 1464"/>
                <a:gd name="T54" fmla="*/ 703 w 841"/>
                <a:gd name="T55" fmla="*/ 76 h 1464"/>
                <a:gd name="T56" fmla="*/ 615 w 841"/>
                <a:gd name="T57" fmla="*/ 192 h 1464"/>
                <a:gd name="T58" fmla="*/ 570 w 841"/>
                <a:gd name="T59" fmla="*/ 279 h 1464"/>
                <a:gd name="T60" fmla="*/ 592 w 841"/>
                <a:gd name="T61" fmla="*/ 370 h 1464"/>
                <a:gd name="T62" fmla="*/ 567 w 841"/>
                <a:gd name="T63" fmla="*/ 448 h 1464"/>
                <a:gd name="T64" fmla="*/ 609 w 841"/>
                <a:gd name="T65" fmla="*/ 582 h 1464"/>
                <a:gd name="T66" fmla="*/ 647 w 841"/>
                <a:gd name="T67" fmla="*/ 734 h 1464"/>
                <a:gd name="T68" fmla="*/ 690 w 841"/>
                <a:gd name="T69" fmla="*/ 844 h 1464"/>
                <a:gd name="T70" fmla="*/ 767 w 841"/>
                <a:gd name="T71" fmla="*/ 937 h 1464"/>
                <a:gd name="T72" fmla="*/ 809 w 841"/>
                <a:gd name="T73" fmla="*/ 1134 h 1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1" h="1464">
                  <a:moveTo>
                    <a:pt x="795" y="1177"/>
                  </a:moveTo>
                  <a:cubicBezTo>
                    <a:pt x="801" y="1142"/>
                    <a:pt x="774" y="1132"/>
                    <a:pt x="756" y="1116"/>
                  </a:cubicBezTo>
                  <a:cubicBezTo>
                    <a:pt x="751" y="1112"/>
                    <a:pt x="747" y="1111"/>
                    <a:pt x="742" y="1116"/>
                  </a:cubicBezTo>
                  <a:cubicBezTo>
                    <a:pt x="737" y="1120"/>
                    <a:pt x="737" y="1126"/>
                    <a:pt x="740" y="1131"/>
                  </a:cubicBezTo>
                  <a:cubicBezTo>
                    <a:pt x="743" y="1136"/>
                    <a:pt x="745" y="1143"/>
                    <a:pt x="750" y="1147"/>
                  </a:cubicBezTo>
                  <a:cubicBezTo>
                    <a:pt x="771" y="1163"/>
                    <a:pt x="763" y="1185"/>
                    <a:pt x="755" y="1201"/>
                  </a:cubicBezTo>
                  <a:cubicBezTo>
                    <a:pt x="751" y="1210"/>
                    <a:pt x="739" y="1235"/>
                    <a:pt x="715" y="1217"/>
                  </a:cubicBezTo>
                  <a:cubicBezTo>
                    <a:pt x="710" y="1212"/>
                    <a:pt x="701" y="1220"/>
                    <a:pt x="694" y="1225"/>
                  </a:cubicBezTo>
                  <a:cubicBezTo>
                    <a:pt x="676" y="1238"/>
                    <a:pt x="657" y="1250"/>
                    <a:pt x="639" y="1264"/>
                  </a:cubicBezTo>
                  <a:cubicBezTo>
                    <a:pt x="621" y="1279"/>
                    <a:pt x="598" y="1272"/>
                    <a:pt x="578" y="1277"/>
                  </a:cubicBezTo>
                  <a:cubicBezTo>
                    <a:pt x="554" y="1283"/>
                    <a:pt x="532" y="1289"/>
                    <a:pt x="518" y="1319"/>
                  </a:cubicBezTo>
                  <a:cubicBezTo>
                    <a:pt x="548" y="1319"/>
                    <a:pt x="573" y="1319"/>
                    <a:pt x="598" y="1320"/>
                  </a:cubicBezTo>
                  <a:cubicBezTo>
                    <a:pt x="608" y="1320"/>
                    <a:pt x="624" y="1311"/>
                    <a:pt x="625" y="1332"/>
                  </a:cubicBezTo>
                  <a:cubicBezTo>
                    <a:pt x="626" y="1355"/>
                    <a:pt x="608" y="1348"/>
                    <a:pt x="597" y="1350"/>
                  </a:cubicBezTo>
                  <a:cubicBezTo>
                    <a:pt x="588" y="1351"/>
                    <a:pt x="579" y="1351"/>
                    <a:pt x="569" y="1350"/>
                  </a:cubicBezTo>
                  <a:cubicBezTo>
                    <a:pt x="558" y="1350"/>
                    <a:pt x="547" y="1353"/>
                    <a:pt x="541" y="1362"/>
                  </a:cubicBezTo>
                  <a:cubicBezTo>
                    <a:pt x="531" y="1374"/>
                    <a:pt x="521" y="1381"/>
                    <a:pt x="504" y="1374"/>
                  </a:cubicBezTo>
                  <a:cubicBezTo>
                    <a:pt x="494" y="1369"/>
                    <a:pt x="484" y="1379"/>
                    <a:pt x="474" y="1382"/>
                  </a:cubicBezTo>
                  <a:cubicBezTo>
                    <a:pt x="436" y="1391"/>
                    <a:pt x="397" y="1396"/>
                    <a:pt x="364" y="1421"/>
                  </a:cubicBezTo>
                  <a:cubicBezTo>
                    <a:pt x="358" y="1426"/>
                    <a:pt x="347" y="1426"/>
                    <a:pt x="347" y="1435"/>
                  </a:cubicBezTo>
                  <a:cubicBezTo>
                    <a:pt x="347" y="1464"/>
                    <a:pt x="327" y="1456"/>
                    <a:pt x="311" y="1457"/>
                  </a:cubicBezTo>
                  <a:cubicBezTo>
                    <a:pt x="304" y="1452"/>
                    <a:pt x="307" y="1445"/>
                    <a:pt x="306" y="1439"/>
                  </a:cubicBezTo>
                  <a:cubicBezTo>
                    <a:pt x="303" y="1423"/>
                    <a:pt x="305" y="1413"/>
                    <a:pt x="325" y="1415"/>
                  </a:cubicBezTo>
                  <a:cubicBezTo>
                    <a:pt x="334" y="1416"/>
                    <a:pt x="345" y="1417"/>
                    <a:pt x="350" y="1407"/>
                  </a:cubicBezTo>
                  <a:cubicBezTo>
                    <a:pt x="356" y="1398"/>
                    <a:pt x="347" y="1394"/>
                    <a:pt x="342" y="1388"/>
                  </a:cubicBezTo>
                  <a:cubicBezTo>
                    <a:pt x="337" y="1384"/>
                    <a:pt x="342" y="1379"/>
                    <a:pt x="346" y="1375"/>
                  </a:cubicBezTo>
                  <a:cubicBezTo>
                    <a:pt x="361" y="1365"/>
                    <a:pt x="374" y="1355"/>
                    <a:pt x="366" y="1333"/>
                  </a:cubicBezTo>
                  <a:cubicBezTo>
                    <a:pt x="363" y="1326"/>
                    <a:pt x="371" y="1322"/>
                    <a:pt x="375" y="1317"/>
                  </a:cubicBezTo>
                  <a:cubicBezTo>
                    <a:pt x="381" y="1310"/>
                    <a:pt x="380" y="1298"/>
                    <a:pt x="373" y="1296"/>
                  </a:cubicBezTo>
                  <a:cubicBezTo>
                    <a:pt x="343" y="1289"/>
                    <a:pt x="357" y="1266"/>
                    <a:pt x="352" y="1247"/>
                  </a:cubicBezTo>
                  <a:cubicBezTo>
                    <a:pt x="378" y="1249"/>
                    <a:pt x="404" y="1255"/>
                    <a:pt x="417" y="1228"/>
                  </a:cubicBezTo>
                  <a:cubicBezTo>
                    <a:pt x="440" y="1226"/>
                    <a:pt x="460" y="1217"/>
                    <a:pt x="481" y="1207"/>
                  </a:cubicBezTo>
                  <a:cubicBezTo>
                    <a:pt x="495" y="1201"/>
                    <a:pt x="501" y="1191"/>
                    <a:pt x="500" y="1176"/>
                  </a:cubicBezTo>
                  <a:cubicBezTo>
                    <a:pt x="500" y="1158"/>
                    <a:pt x="488" y="1144"/>
                    <a:pt x="479" y="1130"/>
                  </a:cubicBezTo>
                  <a:cubicBezTo>
                    <a:pt x="468" y="1111"/>
                    <a:pt x="451" y="1115"/>
                    <a:pt x="433" y="1118"/>
                  </a:cubicBezTo>
                  <a:cubicBezTo>
                    <a:pt x="404" y="1122"/>
                    <a:pt x="363" y="1098"/>
                    <a:pt x="353" y="1071"/>
                  </a:cubicBezTo>
                  <a:cubicBezTo>
                    <a:pt x="346" y="1051"/>
                    <a:pt x="340" y="1031"/>
                    <a:pt x="328" y="1013"/>
                  </a:cubicBezTo>
                  <a:cubicBezTo>
                    <a:pt x="322" y="1004"/>
                    <a:pt x="320" y="991"/>
                    <a:pt x="327" y="976"/>
                  </a:cubicBezTo>
                  <a:cubicBezTo>
                    <a:pt x="338" y="952"/>
                    <a:pt x="346" y="928"/>
                    <a:pt x="367" y="911"/>
                  </a:cubicBezTo>
                  <a:cubicBezTo>
                    <a:pt x="375" y="904"/>
                    <a:pt x="377" y="894"/>
                    <a:pt x="380" y="886"/>
                  </a:cubicBezTo>
                  <a:cubicBezTo>
                    <a:pt x="394" y="837"/>
                    <a:pt x="427" y="794"/>
                    <a:pt x="424" y="739"/>
                  </a:cubicBezTo>
                  <a:cubicBezTo>
                    <a:pt x="421" y="703"/>
                    <a:pt x="411" y="670"/>
                    <a:pt x="380" y="650"/>
                  </a:cubicBezTo>
                  <a:cubicBezTo>
                    <a:pt x="354" y="632"/>
                    <a:pt x="332" y="608"/>
                    <a:pt x="298" y="604"/>
                  </a:cubicBezTo>
                  <a:cubicBezTo>
                    <a:pt x="294" y="604"/>
                    <a:pt x="290" y="602"/>
                    <a:pt x="287" y="599"/>
                  </a:cubicBezTo>
                  <a:cubicBezTo>
                    <a:pt x="260" y="567"/>
                    <a:pt x="220" y="551"/>
                    <a:pt x="188" y="526"/>
                  </a:cubicBezTo>
                  <a:cubicBezTo>
                    <a:pt x="179" y="518"/>
                    <a:pt x="175" y="510"/>
                    <a:pt x="173" y="499"/>
                  </a:cubicBezTo>
                  <a:cubicBezTo>
                    <a:pt x="161" y="436"/>
                    <a:pt x="116" y="398"/>
                    <a:pt x="72" y="358"/>
                  </a:cubicBezTo>
                  <a:cubicBezTo>
                    <a:pt x="43" y="331"/>
                    <a:pt x="15" y="301"/>
                    <a:pt x="2" y="261"/>
                  </a:cubicBezTo>
                  <a:cubicBezTo>
                    <a:pt x="0" y="254"/>
                    <a:pt x="3" y="248"/>
                    <a:pt x="7" y="243"/>
                  </a:cubicBezTo>
                  <a:cubicBezTo>
                    <a:pt x="33" y="197"/>
                    <a:pt x="45" y="144"/>
                    <a:pt x="75" y="100"/>
                  </a:cubicBezTo>
                  <a:cubicBezTo>
                    <a:pt x="87" y="83"/>
                    <a:pt x="91" y="61"/>
                    <a:pt x="84" y="39"/>
                  </a:cubicBezTo>
                  <a:cubicBezTo>
                    <a:pt x="79" y="27"/>
                    <a:pt x="79" y="14"/>
                    <a:pt x="82" y="0"/>
                  </a:cubicBezTo>
                  <a:cubicBezTo>
                    <a:pt x="329" y="0"/>
                    <a:pt x="575" y="0"/>
                    <a:pt x="827" y="0"/>
                  </a:cubicBezTo>
                  <a:cubicBezTo>
                    <a:pt x="804" y="26"/>
                    <a:pt x="777" y="38"/>
                    <a:pt x="755" y="56"/>
                  </a:cubicBezTo>
                  <a:cubicBezTo>
                    <a:pt x="750" y="60"/>
                    <a:pt x="745" y="60"/>
                    <a:pt x="738" y="57"/>
                  </a:cubicBezTo>
                  <a:cubicBezTo>
                    <a:pt x="720" y="49"/>
                    <a:pt x="708" y="57"/>
                    <a:pt x="703" y="76"/>
                  </a:cubicBezTo>
                  <a:cubicBezTo>
                    <a:pt x="696" y="97"/>
                    <a:pt x="688" y="113"/>
                    <a:pt x="661" y="119"/>
                  </a:cubicBezTo>
                  <a:cubicBezTo>
                    <a:pt x="623" y="127"/>
                    <a:pt x="609" y="152"/>
                    <a:pt x="615" y="192"/>
                  </a:cubicBezTo>
                  <a:cubicBezTo>
                    <a:pt x="618" y="208"/>
                    <a:pt x="615" y="217"/>
                    <a:pt x="603" y="229"/>
                  </a:cubicBezTo>
                  <a:cubicBezTo>
                    <a:pt x="590" y="243"/>
                    <a:pt x="584" y="263"/>
                    <a:pt x="570" y="279"/>
                  </a:cubicBezTo>
                  <a:cubicBezTo>
                    <a:pt x="563" y="287"/>
                    <a:pt x="559" y="306"/>
                    <a:pt x="573" y="320"/>
                  </a:cubicBezTo>
                  <a:cubicBezTo>
                    <a:pt x="587" y="333"/>
                    <a:pt x="586" y="353"/>
                    <a:pt x="592" y="370"/>
                  </a:cubicBezTo>
                  <a:cubicBezTo>
                    <a:pt x="596" y="382"/>
                    <a:pt x="595" y="392"/>
                    <a:pt x="583" y="401"/>
                  </a:cubicBezTo>
                  <a:cubicBezTo>
                    <a:pt x="569" y="413"/>
                    <a:pt x="562" y="432"/>
                    <a:pt x="567" y="448"/>
                  </a:cubicBezTo>
                  <a:cubicBezTo>
                    <a:pt x="576" y="472"/>
                    <a:pt x="569" y="494"/>
                    <a:pt x="565" y="517"/>
                  </a:cubicBezTo>
                  <a:cubicBezTo>
                    <a:pt x="557" y="559"/>
                    <a:pt x="566" y="573"/>
                    <a:pt x="609" y="582"/>
                  </a:cubicBezTo>
                  <a:cubicBezTo>
                    <a:pt x="626" y="586"/>
                    <a:pt x="634" y="591"/>
                    <a:pt x="635" y="614"/>
                  </a:cubicBezTo>
                  <a:cubicBezTo>
                    <a:pt x="636" y="654"/>
                    <a:pt x="635" y="695"/>
                    <a:pt x="647" y="734"/>
                  </a:cubicBezTo>
                  <a:cubicBezTo>
                    <a:pt x="649" y="743"/>
                    <a:pt x="649" y="752"/>
                    <a:pt x="649" y="762"/>
                  </a:cubicBezTo>
                  <a:cubicBezTo>
                    <a:pt x="651" y="795"/>
                    <a:pt x="663" y="822"/>
                    <a:pt x="690" y="844"/>
                  </a:cubicBezTo>
                  <a:cubicBezTo>
                    <a:pt x="700" y="852"/>
                    <a:pt x="708" y="866"/>
                    <a:pt x="712" y="880"/>
                  </a:cubicBezTo>
                  <a:cubicBezTo>
                    <a:pt x="721" y="907"/>
                    <a:pt x="735" y="929"/>
                    <a:pt x="767" y="937"/>
                  </a:cubicBezTo>
                  <a:cubicBezTo>
                    <a:pt x="790" y="943"/>
                    <a:pt x="806" y="960"/>
                    <a:pt x="817" y="984"/>
                  </a:cubicBezTo>
                  <a:cubicBezTo>
                    <a:pt x="841" y="1037"/>
                    <a:pt x="834" y="1086"/>
                    <a:pt x="809" y="1134"/>
                  </a:cubicBezTo>
                  <a:cubicBezTo>
                    <a:pt x="802" y="1148"/>
                    <a:pt x="800" y="1162"/>
                    <a:pt x="795" y="1177"/>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63" name="Freeform 42"/>
            <p:cNvSpPr>
              <a:spLocks/>
            </p:cNvSpPr>
            <p:nvPr/>
          </p:nvSpPr>
          <p:spPr bwMode="auto">
            <a:xfrm>
              <a:off x="-19832639" y="16168688"/>
              <a:ext cx="5510213" cy="2182813"/>
            </a:xfrm>
            <a:custGeom>
              <a:avLst/>
              <a:gdLst>
                <a:gd name="T0" fmla="*/ 1334 w 1469"/>
                <a:gd name="T1" fmla="*/ 103 h 582"/>
                <a:gd name="T2" fmla="*/ 1431 w 1469"/>
                <a:gd name="T3" fmla="*/ 315 h 582"/>
                <a:gd name="T4" fmla="*/ 1469 w 1469"/>
                <a:gd name="T5" fmla="*/ 448 h 582"/>
                <a:gd name="T6" fmla="*/ 1351 w 1469"/>
                <a:gd name="T7" fmla="*/ 424 h 582"/>
                <a:gd name="T8" fmla="*/ 1350 w 1469"/>
                <a:gd name="T9" fmla="*/ 457 h 582"/>
                <a:gd name="T10" fmla="*/ 1328 w 1469"/>
                <a:gd name="T11" fmla="*/ 493 h 582"/>
                <a:gd name="T12" fmla="*/ 1192 w 1469"/>
                <a:gd name="T13" fmla="*/ 503 h 582"/>
                <a:gd name="T14" fmla="*/ 416 w 1469"/>
                <a:gd name="T15" fmla="*/ 554 h 582"/>
                <a:gd name="T16" fmla="*/ 22 w 1469"/>
                <a:gd name="T17" fmla="*/ 581 h 582"/>
                <a:gd name="T18" fmla="*/ 0 w 1469"/>
                <a:gd name="T19" fmla="*/ 576 h 582"/>
                <a:gd name="T20" fmla="*/ 90 w 1469"/>
                <a:gd name="T21" fmla="*/ 487 h 582"/>
                <a:gd name="T22" fmla="*/ 339 w 1469"/>
                <a:gd name="T23" fmla="*/ 250 h 582"/>
                <a:gd name="T24" fmla="*/ 358 w 1469"/>
                <a:gd name="T25" fmla="*/ 205 h 582"/>
                <a:gd name="T26" fmla="*/ 353 w 1469"/>
                <a:gd name="T27" fmla="*/ 90 h 582"/>
                <a:gd name="T28" fmla="*/ 381 w 1469"/>
                <a:gd name="T29" fmla="*/ 58 h 582"/>
                <a:gd name="T30" fmla="*/ 580 w 1469"/>
                <a:gd name="T31" fmla="*/ 43 h 582"/>
                <a:gd name="T32" fmla="*/ 1061 w 1469"/>
                <a:gd name="T33" fmla="*/ 10 h 582"/>
                <a:gd name="T34" fmla="*/ 1085 w 1469"/>
                <a:gd name="T35" fmla="*/ 9 h 582"/>
                <a:gd name="T36" fmla="*/ 1102 w 1469"/>
                <a:gd name="T37" fmla="*/ 24 h 582"/>
                <a:gd name="T38" fmla="*/ 1129 w 1469"/>
                <a:gd name="T39" fmla="*/ 93 h 582"/>
                <a:gd name="T40" fmla="*/ 1144 w 1469"/>
                <a:gd name="T41" fmla="*/ 104 h 582"/>
                <a:gd name="T42" fmla="*/ 1155 w 1469"/>
                <a:gd name="T43" fmla="*/ 85 h 582"/>
                <a:gd name="T44" fmla="*/ 1144 w 1469"/>
                <a:gd name="T45" fmla="*/ 48 h 582"/>
                <a:gd name="T46" fmla="*/ 1162 w 1469"/>
                <a:gd name="T47" fmla="*/ 11 h 582"/>
                <a:gd name="T48" fmla="*/ 1216 w 1469"/>
                <a:gd name="T49" fmla="*/ 32 h 582"/>
                <a:gd name="T50" fmla="*/ 1263 w 1469"/>
                <a:gd name="T51" fmla="*/ 84 h 582"/>
                <a:gd name="T52" fmla="*/ 1294 w 1469"/>
                <a:gd name="T53" fmla="*/ 114 h 582"/>
                <a:gd name="T54" fmla="*/ 1334 w 1469"/>
                <a:gd name="T55" fmla="*/ 10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69" h="582">
                  <a:moveTo>
                    <a:pt x="1334" y="103"/>
                  </a:moveTo>
                  <a:cubicBezTo>
                    <a:pt x="1350" y="183"/>
                    <a:pt x="1402" y="243"/>
                    <a:pt x="1431" y="315"/>
                  </a:cubicBezTo>
                  <a:cubicBezTo>
                    <a:pt x="1448" y="358"/>
                    <a:pt x="1456" y="404"/>
                    <a:pt x="1469" y="448"/>
                  </a:cubicBezTo>
                  <a:cubicBezTo>
                    <a:pt x="1425" y="460"/>
                    <a:pt x="1425" y="460"/>
                    <a:pt x="1351" y="424"/>
                  </a:cubicBezTo>
                  <a:cubicBezTo>
                    <a:pt x="1345" y="435"/>
                    <a:pt x="1346" y="445"/>
                    <a:pt x="1350" y="457"/>
                  </a:cubicBezTo>
                  <a:cubicBezTo>
                    <a:pt x="1361" y="488"/>
                    <a:pt x="1361" y="490"/>
                    <a:pt x="1328" y="493"/>
                  </a:cubicBezTo>
                  <a:cubicBezTo>
                    <a:pt x="1283" y="497"/>
                    <a:pt x="1237" y="501"/>
                    <a:pt x="1192" y="503"/>
                  </a:cubicBezTo>
                  <a:cubicBezTo>
                    <a:pt x="933" y="516"/>
                    <a:pt x="675" y="539"/>
                    <a:pt x="416" y="554"/>
                  </a:cubicBezTo>
                  <a:cubicBezTo>
                    <a:pt x="285" y="562"/>
                    <a:pt x="153" y="572"/>
                    <a:pt x="22" y="581"/>
                  </a:cubicBezTo>
                  <a:cubicBezTo>
                    <a:pt x="15" y="581"/>
                    <a:pt x="9" y="582"/>
                    <a:pt x="0" y="576"/>
                  </a:cubicBezTo>
                  <a:cubicBezTo>
                    <a:pt x="28" y="542"/>
                    <a:pt x="60" y="516"/>
                    <a:pt x="90" y="487"/>
                  </a:cubicBezTo>
                  <a:cubicBezTo>
                    <a:pt x="173" y="408"/>
                    <a:pt x="255" y="328"/>
                    <a:pt x="339" y="250"/>
                  </a:cubicBezTo>
                  <a:cubicBezTo>
                    <a:pt x="353" y="237"/>
                    <a:pt x="359" y="224"/>
                    <a:pt x="358" y="205"/>
                  </a:cubicBezTo>
                  <a:cubicBezTo>
                    <a:pt x="356" y="167"/>
                    <a:pt x="354" y="128"/>
                    <a:pt x="353" y="90"/>
                  </a:cubicBezTo>
                  <a:cubicBezTo>
                    <a:pt x="353" y="62"/>
                    <a:pt x="354" y="61"/>
                    <a:pt x="381" y="58"/>
                  </a:cubicBezTo>
                  <a:cubicBezTo>
                    <a:pt x="447" y="53"/>
                    <a:pt x="513" y="47"/>
                    <a:pt x="580" y="43"/>
                  </a:cubicBezTo>
                  <a:cubicBezTo>
                    <a:pt x="740" y="32"/>
                    <a:pt x="901" y="21"/>
                    <a:pt x="1061" y="10"/>
                  </a:cubicBezTo>
                  <a:cubicBezTo>
                    <a:pt x="1069" y="9"/>
                    <a:pt x="1077" y="9"/>
                    <a:pt x="1085" y="9"/>
                  </a:cubicBezTo>
                  <a:cubicBezTo>
                    <a:pt x="1095" y="9"/>
                    <a:pt x="1100" y="11"/>
                    <a:pt x="1102" y="24"/>
                  </a:cubicBezTo>
                  <a:cubicBezTo>
                    <a:pt x="1105" y="49"/>
                    <a:pt x="1117" y="72"/>
                    <a:pt x="1129" y="93"/>
                  </a:cubicBezTo>
                  <a:cubicBezTo>
                    <a:pt x="1132" y="99"/>
                    <a:pt x="1136" y="106"/>
                    <a:pt x="1144" y="104"/>
                  </a:cubicBezTo>
                  <a:cubicBezTo>
                    <a:pt x="1153" y="102"/>
                    <a:pt x="1154" y="93"/>
                    <a:pt x="1155" y="85"/>
                  </a:cubicBezTo>
                  <a:cubicBezTo>
                    <a:pt x="1157" y="71"/>
                    <a:pt x="1147" y="60"/>
                    <a:pt x="1144" y="48"/>
                  </a:cubicBezTo>
                  <a:cubicBezTo>
                    <a:pt x="1138" y="27"/>
                    <a:pt x="1142" y="18"/>
                    <a:pt x="1162" y="11"/>
                  </a:cubicBezTo>
                  <a:cubicBezTo>
                    <a:pt x="1191" y="0"/>
                    <a:pt x="1200" y="5"/>
                    <a:pt x="1216" y="32"/>
                  </a:cubicBezTo>
                  <a:cubicBezTo>
                    <a:pt x="1228" y="52"/>
                    <a:pt x="1241" y="72"/>
                    <a:pt x="1263" y="84"/>
                  </a:cubicBezTo>
                  <a:cubicBezTo>
                    <a:pt x="1277" y="91"/>
                    <a:pt x="1285" y="103"/>
                    <a:pt x="1294" y="114"/>
                  </a:cubicBezTo>
                  <a:cubicBezTo>
                    <a:pt x="1312" y="134"/>
                    <a:pt x="1312" y="133"/>
                    <a:pt x="1334" y="103"/>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64" name="Freeform 43"/>
            <p:cNvSpPr>
              <a:spLocks/>
            </p:cNvSpPr>
            <p:nvPr/>
          </p:nvSpPr>
          <p:spPr bwMode="auto">
            <a:xfrm>
              <a:off x="-28678189" y="-6532563"/>
              <a:ext cx="3068638" cy="3770313"/>
            </a:xfrm>
            <a:custGeom>
              <a:avLst/>
              <a:gdLst>
                <a:gd name="T0" fmla="*/ 632 w 818"/>
                <a:gd name="T1" fmla="*/ 49 h 1005"/>
                <a:gd name="T2" fmla="*/ 548 w 818"/>
                <a:gd name="T3" fmla="*/ 95 h 1005"/>
                <a:gd name="T4" fmla="*/ 521 w 818"/>
                <a:gd name="T5" fmla="*/ 143 h 1005"/>
                <a:gd name="T6" fmla="*/ 522 w 818"/>
                <a:gd name="T7" fmla="*/ 161 h 1005"/>
                <a:gd name="T8" fmla="*/ 558 w 818"/>
                <a:gd name="T9" fmla="*/ 197 h 1005"/>
                <a:gd name="T10" fmla="*/ 578 w 818"/>
                <a:gd name="T11" fmla="*/ 189 h 1005"/>
                <a:gd name="T12" fmla="*/ 576 w 818"/>
                <a:gd name="T13" fmla="*/ 165 h 1005"/>
                <a:gd name="T14" fmla="*/ 582 w 818"/>
                <a:gd name="T15" fmla="*/ 140 h 1005"/>
                <a:gd name="T16" fmla="*/ 621 w 818"/>
                <a:gd name="T17" fmla="*/ 94 h 1005"/>
                <a:gd name="T18" fmla="*/ 642 w 818"/>
                <a:gd name="T19" fmla="*/ 93 h 1005"/>
                <a:gd name="T20" fmla="*/ 653 w 818"/>
                <a:gd name="T21" fmla="*/ 131 h 1005"/>
                <a:gd name="T22" fmla="*/ 651 w 818"/>
                <a:gd name="T23" fmla="*/ 207 h 1005"/>
                <a:gd name="T24" fmla="*/ 617 w 818"/>
                <a:gd name="T25" fmla="*/ 268 h 1005"/>
                <a:gd name="T26" fmla="*/ 623 w 818"/>
                <a:gd name="T27" fmla="*/ 302 h 1005"/>
                <a:gd name="T28" fmla="*/ 651 w 818"/>
                <a:gd name="T29" fmla="*/ 342 h 1005"/>
                <a:gd name="T30" fmla="*/ 661 w 818"/>
                <a:gd name="T31" fmla="*/ 362 h 1005"/>
                <a:gd name="T32" fmla="*/ 672 w 818"/>
                <a:gd name="T33" fmla="*/ 373 h 1005"/>
                <a:gd name="T34" fmla="*/ 769 w 818"/>
                <a:gd name="T35" fmla="*/ 437 h 1005"/>
                <a:gd name="T36" fmla="*/ 816 w 818"/>
                <a:gd name="T37" fmla="*/ 499 h 1005"/>
                <a:gd name="T38" fmla="*/ 806 w 818"/>
                <a:gd name="T39" fmla="*/ 511 h 1005"/>
                <a:gd name="T40" fmla="*/ 797 w 818"/>
                <a:gd name="T41" fmla="*/ 535 h 1005"/>
                <a:gd name="T42" fmla="*/ 787 w 818"/>
                <a:gd name="T43" fmla="*/ 578 h 1005"/>
                <a:gd name="T44" fmla="*/ 788 w 818"/>
                <a:gd name="T45" fmla="*/ 595 h 1005"/>
                <a:gd name="T46" fmla="*/ 812 w 818"/>
                <a:gd name="T47" fmla="*/ 682 h 1005"/>
                <a:gd name="T48" fmla="*/ 794 w 818"/>
                <a:gd name="T49" fmla="*/ 705 h 1005"/>
                <a:gd name="T50" fmla="*/ 703 w 818"/>
                <a:gd name="T51" fmla="*/ 714 h 1005"/>
                <a:gd name="T52" fmla="*/ 468 w 818"/>
                <a:gd name="T53" fmla="*/ 732 h 1005"/>
                <a:gd name="T54" fmla="*/ 424 w 818"/>
                <a:gd name="T55" fmla="*/ 753 h 1005"/>
                <a:gd name="T56" fmla="*/ 280 w 818"/>
                <a:gd name="T57" fmla="*/ 832 h 1005"/>
                <a:gd name="T58" fmla="*/ 236 w 818"/>
                <a:gd name="T59" fmla="*/ 876 h 1005"/>
                <a:gd name="T60" fmla="*/ 235 w 818"/>
                <a:gd name="T61" fmla="*/ 880 h 1005"/>
                <a:gd name="T62" fmla="*/ 166 w 818"/>
                <a:gd name="T63" fmla="*/ 936 h 1005"/>
                <a:gd name="T64" fmla="*/ 52 w 818"/>
                <a:gd name="T65" fmla="*/ 993 h 1005"/>
                <a:gd name="T66" fmla="*/ 32 w 818"/>
                <a:gd name="T67" fmla="*/ 1002 h 1005"/>
                <a:gd name="T68" fmla="*/ 28 w 818"/>
                <a:gd name="T69" fmla="*/ 985 h 1005"/>
                <a:gd name="T70" fmla="*/ 22 w 818"/>
                <a:gd name="T71" fmla="*/ 735 h 1005"/>
                <a:gd name="T72" fmla="*/ 4 w 818"/>
                <a:gd name="T73" fmla="*/ 82 h 1005"/>
                <a:gd name="T74" fmla="*/ 3 w 818"/>
                <a:gd name="T75" fmla="*/ 67 h 1005"/>
                <a:gd name="T76" fmla="*/ 27 w 818"/>
                <a:gd name="T77" fmla="*/ 40 h 1005"/>
                <a:gd name="T78" fmla="*/ 195 w 818"/>
                <a:gd name="T79" fmla="*/ 31 h 1005"/>
                <a:gd name="T80" fmla="*/ 634 w 818"/>
                <a:gd name="T81" fmla="*/ 0 h 1005"/>
                <a:gd name="T82" fmla="*/ 641 w 818"/>
                <a:gd name="T83" fmla="*/ 41 h 1005"/>
                <a:gd name="T84" fmla="*/ 632 w 818"/>
                <a:gd name="T85" fmla="*/ 49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8" h="1005">
                  <a:moveTo>
                    <a:pt x="632" y="49"/>
                  </a:moveTo>
                  <a:cubicBezTo>
                    <a:pt x="591" y="41"/>
                    <a:pt x="570" y="70"/>
                    <a:pt x="548" y="95"/>
                  </a:cubicBezTo>
                  <a:cubicBezTo>
                    <a:pt x="536" y="108"/>
                    <a:pt x="530" y="127"/>
                    <a:pt x="521" y="143"/>
                  </a:cubicBezTo>
                  <a:cubicBezTo>
                    <a:pt x="517" y="149"/>
                    <a:pt x="516" y="156"/>
                    <a:pt x="522" y="161"/>
                  </a:cubicBezTo>
                  <a:cubicBezTo>
                    <a:pt x="535" y="172"/>
                    <a:pt x="547" y="183"/>
                    <a:pt x="558" y="197"/>
                  </a:cubicBezTo>
                  <a:cubicBezTo>
                    <a:pt x="565" y="206"/>
                    <a:pt x="576" y="199"/>
                    <a:pt x="578" y="189"/>
                  </a:cubicBezTo>
                  <a:cubicBezTo>
                    <a:pt x="580" y="181"/>
                    <a:pt x="577" y="173"/>
                    <a:pt x="576" y="165"/>
                  </a:cubicBezTo>
                  <a:cubicBezTo>
                    <a:pt x="575" y="155"/>
                    <a:pt x="576" y="141"/>
                    <a:pt x="582" y="140"/>
                  </a:cubicBezTo>
                  <a:cubicBezTo>
                    <a:pt x="607" y="134"/>
                    <a:pt x="611" y="112"/>
                    <a:pt x="621" y="94"/>
                  </a:cubicBezTo>
                  <a:cubicBezTo>
                    <a:pt x="627" y="82"/>
                    <a:pt x="634" y="83"/>
                    <a:pt x="642" y="93"/>
                  </a:cubicBezTo>
                  <a:cubicBezTo>
                    <a:pt x="650" y="104"/>
                    <a:pt x="653" y="118"/>
                    <a:pt x="653" y="131"/>
                  </a:cubicBezTo>
                  <a:cubicBezTo>
                    <a:pt x="654" y="156"/>
                    <a:pt x="651" y="181"/>
                    <a:pt x="651" y="207"/>
                  </a:cubicBezTo>
                  <a:cubicBezTo>
                    <a:pt x="651" y="233"/>
                    <a:pt x="633" y="250"/>
                    <a:pt x="617" y="268"/>
                  </a:cubicBezTo>
                  <a:cubicBezTo>
                    <a:pt x="600" y="288"/>
                    <a:pt x="600" y="292"/>
                    <a:pt x="623" y="302"/>
                  </a:cubicBezTo>
                  <a:cubicBezTo>
                    <a:pt x="640" y="311"/>
                    <a:pt x="657" y="317"/>
                    <a:pt x="651" y="342"/>
                  </a:cubicBezTo>
                  <a:cubicBezTo>
                    <a:pt x="649" y="350"/>
                    <a:pt x="654" y="357"/>
                    <a:pt x="661" y="362"/>
                  </a:cubicBezTo>
                  <a:cubicBezTo>
                    <a:pt x="665" y="365"/>
                    <a:pt x="671" y="368"/>
                    <a:pt x="672" y="373"/>
                  </a:cubicBezTo>
                  <a:cubicBezTo>
                    <a:pt x="685" y="424"/>
                    <a:pt x="732" y="423"/>
                    <a:pt x="769" y="437"/>
                  </a:cubicBezTo>
                  <a:cubicBezTo>
                    <a:pt x="796" y="446"/>
                    <a:pt x="818" y="474"/>
                    <a:pt x="816" y="499"/>
                  </a:cubicBezTo>
                  <a:cubicBezTo>
                    <a:pt x="815" y="505"/>
                    <a:pt x="810" y="508"/>
                    <a:pt x="806" y="511"/>
                  </a:cubicBezTo>
                  <a:cubicBezTo>
                    <a:pt x="799" y="517"/>
                    <a:pt x="794" y="525"/>
                    <a:pt x="797" y="535"/>
                  </a:cubicBezTo>
                  <a:cubicBezTo>
                    <a:pt x="803" y="552"/>
                    <a:pt x="802" y="566"/>
                    <a:pt x="787" y="578"/>
                  </a:cubicBezTo>
                  <a:cubicBezTo>
                    <a:pt x="780" y="583"/>
                    <a:pt x="783" y="591"/>
                    <a:pt x="788" y="595"/>
                  </a:cubicBezTo>
                  <a:cubicBezTo>
                    <a:pt x="814" y="619"/>
                    <a:pt x="804" y="654"/>
                    <a:pt x="812" y="682"/>
                  </a:cubicBezTo>
                  <a:cubicBezTo>
                    <a:pt x="817" y="697"/>
                    <a:pt x="809" y="704"/>
                    <a:pt x="794" y="705"/>
                  </a:cubicBezTo>
                  <a:cubicBezTo>
                    <a:pt x="764" y="708"/>
                    <a:pt x="733" y="711"/>
                    <a:pt x="703" y="714"/>
                  </a:cubicBezTo>
                  <a:cubicBezTo>
                    <a:pt x="625" y="720"/>
                    <a:pt x="546" y="727"/>
                    <a:pt x="468" y="732"/>
                  </a:cubicBezTo>
                  <a:cubicBezTo>
                    <a:pt x="450" y="733"/>
                    <a:pt x="437" y="739"/>
                    <a:pt x="424" y="753"/>
                  </a:cubicBezTo>
                  <a:cubicBezTo>
                    <a:pt x="383" y="792"/>
                    <a:pt x="336" y="821"/>
                    <a:pt x="280" y="832"/>
                  </a:cubicBezTo>
                  <a:cubicBezTo>
                    <a:pt x="254" y="837"/>
                    <a:pt x="241" y="852"/>
                    <a:pt x="236" y="876"/>
                  </a:cubicBezTo>
                  <a:cubicBezTo>
                    <a:pt x="236" y="877"/>
                    <a:pt x="236" y="879"/>
                    <a:pt x="235" y="880"/>
                  </a:cubicBezTo>
                  <a:cubicBezTo>
                    <a:pt x="225" y="915"/>
                    <a:pt x="212" y="938"/>
                    <a:pt x="166" y="936"/>
                  </a:cubicBezTo>
                  <a:cubicBezTo>
                    <a:pt x="123" y="935"/>
                    <a:pt x="80" y="954"/>
                    <a:pt x="52" y="993"/>
                  </a:cubicBezTo>
                  <a:cubicBezTo>
                    <a:pt x="46" y="1000"/>
                    <a:pt x="41" y="1005"/>
                    <a:pt x="32" y="1002"/>
                  </a:cubicBezTo>
                  <a:cubicBezTo>
                    <a:pt x="24" y="999"/>
                    <a:pt x="27" y="991"/>
                    <a:pt x="28" y="985"/>
                  </a:cubicBezTo>
                  <a:cubicBezTo>
                    <a:pt x="33" y="902"/>
                    <a:pt x="25" y="818"/>
                    <a:pt x="22" y="735"/>
                  </a:cubicBezTo>
                  <a:cubicBezTo>
                    <a:pt x="14" y="518"/>
                    <a:pt x="7" y="300"/>
                    <a:pt x="4" y="82"/>
                  </a:cubicBezTo>
                  <a:cubicBezTo>
                    <a:pt x="3" y="77"/>
                    <a:pt x="4" y="72"/>
                    <a:pt x="3" y="67"/>
                  </a:cubicBezTo>
                  <a:cubicBezTo>
                    <a:pt x="0" y="47"/>
                    <a:pt x="9" y="41"/>
                    <a:pt x="27" y="40"/>
                  </a:cubicBezTo>
                  <a:cubicBezTo>
                    <a:pt x="83" y="37"/>
                    <a:pt x="139" y="36"/>
                    <a:pt x="195" y="31"/>
                  </a:cubicBezTo>
                  <a:cubicBezTo>
                    <a:pt x="340" y="18"/>
                    <a:pt x="486" y="6"/>
                    <a:pt x="634" y="0"/>
                  </a:cubicBezTo>
                  <a:cubicBezTo>
                    <a:pt x="636" y="13"/>
                    <a:pt x="639" y="27"/>
                    <a:pt x="641" y="41"/>
                  </a:cubicBezTo>
                  <a:cubicBezTo>
                    <a:pt x="638" y="44"/>
                    <a:pt x="635" y="46"/>
                    <a:pt x="632" y="49"/>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65" name="Freeform 44"/>
            <p:cNvSpPr>
              <a:spLocks/>
            </p:cNvSpPr>
            <p:nvPr/>
          </p:nvSpPr>
          <p:spPr bwMode="auto">
            <a:xfrm>
              <a:off x="-28805189" y="-11437938"/>
              <a:ext cx="4200525" cy="4230688"/>
            </a:xfrm>
            <a:custGeom>
              <a:avLst/>
              <a:gdLst>
                <a:gd name="T0" fmla="*/ 1075 w 1120"/>
                <a:gd name="T1" fmla="*/ 466 h 1128"/>
                <a:gd name="T2" fmla="*/ 1011 w 1120"/>
                <a:gd name="T3" fmla="*/ 378 h 1128"/>
                <a:gd name="T4" fmla="*/ 989 w 1120"/>
                <a:gd name="T5" fmla="*/ 433 h 1128"/>
                <a:gd name="T6" fmla="*/ 971 w 1120"/>
                <a:gd name="T7" fmla="*/ 471 h 1128"/>
                <a:gd name="T8" fmla="*/ 931 w 1120"/>
                <a:gd name="T9" fmla="*/ 552 h 1128"/>
                <a:gd name="T10" fmla="*/ 864 w 1120"/>
                <a:gd name="T11" fmla="*/ 533 h 1128"/>
                <a:gd name="T12" fmla="*/ 843 w 1120"/>
                <a:gd name="T13" fmla="*/ 482 h 1128"/>
                <a:gd name="T14" fmla="*/ 802 w 1120"/>
                <a:gd name="T15" fmla="*/ 450 h 1128"/>
                <a:gd name="T16" fmla="*/ 679 w 1120"/>
                <a:gd name="T17" fmla="*/ 503 h 1128"/>
                <a:gd name="T18" fmla="*/ 566 w 1120"/>
                <a:gd name="T19" fmla="*/ 535 h 1128"/>
                <a:gd name="T20" fmla="*/ 515 w 1120"/>
                <a:gd name="T21" fmla="*/ 597 h 1128"/>
                <a:gd name="T22" fmla="*/ 456 w 1120"/>
                <a:gd name="T23" fmla="*/ 650 h 1128"/>
                <a:gd name="T24" fmla="*/ 47 w 1120"/>
                <a:gd name="T25" fmla="*/ 1119 h 1128"/>
                <a:gd name="T26" fmla="*/ 23 w 1120"/>
                <a:gd name="T27" fmla="*/ 993 h 1128"/>
                <a:gd name="T28" fmla="*/ 39 w 1120"/>
                <a:gd name="T29" fmla="*/ 898 h 1128"/>
                <a:gd name="T30" fmla="*/ 73 w 1120"/>
                <a:gd name="T31" fmla="*/ 668 h 1128"/>
                <a:gd name="T32" fmla="*/ 67 w 1120"/>
                <a:gd name="T33" fmla="*/ 468 h 1128"/>
                <a:gd name="T34" fmla="*/ 10 w 1120"/>
                <a:gd name="T35" fmla="*/ 299 h 1128"/>
                <a:gd name="T36" fmla="*/ 35 w 1120"/>
                <a:gd name="T37" fmla="*/ 161 h 1128"/>
                <a:gd name="T38" fmla="*/ 54 w 1120"/>
                <a:gd name="T39" fmla="*/ 84 h 1128"/>
                <a:gd name="T40" fmla="*/ 94 w 1120"/>
                <a:gd name="T41" fmla="*/ 98 h 1128"/>
                <a:gd name="T42" fmla="*/ 157 w 1120"/>
                <a:gd name="T43" fmla="*/ 27 h 1128"/>
                <a:gd name="T44" fmla="*/ 265 w 1120"/>
                <a:gd name="T45" fmla="*/ 0 h 1128"/>
                <a:gd name="T46" fmla="*/ 324 w 1120"/>
                <a:gd name="T47" fmla="*/ 55 h 1128"/>
                <a:gd name="T48" fmla="*/ 463 w 1120"/>
                <a:gd name="T49" fmla="*/ 95 h 1128"/>
                <a:gd name="T50" fmla="*/ 516 w 1120"/>
                <a:gd name="T51" fmla="*/ 95 h 1128"/>
                <a:gd name="T52" fmla="*/ 604 w 1120"/>
                <a:gd name="T53" fmla="*/ 140 h 1128"/>
                <a:gd name="T54" fmla="*/ 681 w 1120"/>
                <a:gd name="T55" fmla="*/ 147 h 1128"/>
                <a:gd name="T56" fmla="*/ 734 w 1120"/>
                <a:gd name="T57" fmla="*/ 166 h 1128"/>
                <a:gd name="T58" fmla="*/ 831 w 1120"/>
                <a:gd name="T59" fmla="*/ 212 h 1128"/>
                <a:gd name="T60" fmla="*/ 929 w 1120"/>
                <a:gd name="T61" fmla="*/ 255 h 1128"/>
                <a:gd name="T62" fmla="*/ 934 w 1120"/>
                <a:gd name="T63" fmla="*/ 292 h 1128"/>
                <a:gd name="T64" fmla="*/ 965 w 1120"/>
                <a:gd name="T65" fmla="*/ 308 h 1128"/>
                <a:gd name="T66" fmla="*/ 985 w 1120"/>
                <a:gd name="T67" fmla="*/ 329 h 1128"/>
                <a:gd name="T68" fmla="*/ 997 w 1120"/>
                <a:gd name="T69" fmla="*/ 347 h 1128"/>
                <a:gd name="T70" fmla="*/ 1065 w 1120"/>
                <a:gd name="T71" fmla="*/ 258 h 1128"/>
                <a:gd name="T72" fmla="*/ 1101 w 1120"/>
                <a:gd name="T73" fmla="*/ 200 h 1128"/>
                <a:gd name="T74" fmla="*/ 1100 w 1120"/>
                <a:gd name="T75" fmla="*/ 376 h 1128"/>
                <a:gd name="T76" fmla="*/ 1097 w 1120"/>
                <a:gd name="T77" fmla="*/ 54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0" h="1128">
                  <a:moveTo>
                    <a:pt x="1097" y="549"/>
                  </a:moveTo>
                  <a:cubicBezTo>
                    <a:pt x="1073" y="526"/>
                    <a:pt x="1058" y="500"/>
                    <a:pt x="1075" y="466"/>
                  </a:cubicBezTo>
                  <a:cubicBezTo>
                    <a:pt x="1076" y="464"/>
                    <a:pt x="1076" y="461"/>
                    <a:pt x="1077" y="458"/>
                  </a:cubicBezTo>
                  <a:cubicBezTo>
                    <a:pt x="1080" y="437"/>
                    <a:pt x="1032" y="378"/>
                    <a:pt x="1011" y="378"/>
                  </a:cubicBezTo>
                  <a:cubicBezTo>
                    <a:pt x="1001" y="379"/>
                    <a:pt x="989" y="385"/>
                    <a:pt x="996" y="396"/>
                  </a:cubicBezTo>
                  <a:cubicBezTo>
                    <a:pt x="1006" y="412"/>
                    <a:pt x="998" y="421"/>
                    <a:pt x="989" y="433"/>
                  </a:cubicBezTo>
                  <a:cubicBezTo>
                    <a:pt x="985" y="438"/>
                    <a:pt x="983" y="445"/>
                    <a:pt x="983" y="451"/>
                  </a:cubicBezTo>
                  <a:cubicBezTo>
                    <a:pt x="985" y="463"/>
                    <a:pt x="982" y="467"/>
                    <a:pt x="971" y="471"/>
                  </a:cubicBezTo>
                  <a:cubicBezTo>
                    <a:pt x="939" y="485"/>
                    <a:pt x="937" y="492"/>
                    <a:pt x="943" y="526"/>
                  </a:cubicBezTo>
                  <a:cubicBezTo>
                    <a:pt x="945" y="535"/>
                    <a:pt x="945" y="535"/>
                    <a:pt x="931" y="552"/>
                  </a:cubicBezTo>
                  <a:cubicBezTo>
                    <a:pt x="921" y="540"/>
                    <a:pt x="923" y="520"/>
                    <a:pt x="905" y="515"/>
                  </a:cubicBezTo>
                  <a:cubicBezTo>
                    <a:pt x="885" y="508"/>
                    <a:pt x="878" y="529"/>
                    <a:pt x="864" y="533"/>
                  </a:cubicBezTo>
                  <a:cubicBezTo>
                    <a:pt x="852" y="527"/>
                    <a:pt x="861" y="519"/>
                    <a:pt x="861" y="512"/>
                  </a:cubicBezTo>
                  <a:cubicBezTo>
                    <a:pt x="864" y="496"/>
                    <a:pt x="855" y="481"/>
                    <a:pt x="843" y="482"/>
                  </a:cubicBezTo>
                  <a:cubicBezTo>
                    <a:pt x="821" y="483"/>
                    <a:pt x="812" y="478"/>
                    <a:pt x="815" y="455"/>
                  </a:cubicBezTo>
                  <a:cubicBezTo>
                    <a:pt x="815" y="450"/>
                    <a:pt x="808" y="448"/>
                    <a:pt x="802" y="450"/>
                  </a:cubicBezTo>
                  <a:cubicBezTo>
                    <a:pt x="767" y="457"/>
                    <a:pt x="732" y="464"/>
                    <a:pt x="708" y="494"/>
                  </a:cubicBezTo>
                  <a:cubicBezTo>
                    <a:pt x="700" y="505"/>
                    <a:pt x="693" y="511"/>
                    <a:pt x="679" y="503"/>
                  </a:cubicBezTo>
                  <a:cubicBezTo>
                    <a:pt x="656" y="491"/>
                    <a:pt x="629" y="501"/>
                    <a:pt x="605" y="491"/>
                  </a:cubicBezTo>
                  <a:cubicBezTo>
                    <a:pt x="594" y="487"/>
                    <a:pt x="566" y="517"/>
                    <a:pt x="566" y="535"/>
                  </a:cubicBezTo>
                  <a:cubicBezTo>
                    <a:pt x="565" y="559"/>
                    <a:pt x="562" y="577"/>
                    <a:pt x="531" y="574"/>
                  </a:cubicBezTo>
                  <a:cubicBezTo>
                    <a:pt x="517" y="572"/>
                    <a:pt x="517" y="587"/>
                    <a:pt x="515" y="597"/>
                  </a:cubicBezTo>
                  <a:cubicBezTo>
                    <a:pt x="513" y="622"/>
                    <a:pt x="507" y="642"/>
                    <a:pt x="475" y="638"/>
                  </a:cubicBezTo>
                  <a:cubicBezTo>
                    <a:pt x="466" y="636"/>
                    <a:pt x="460" y="643"/>
                    <a:pt x="456" y="650"/>
                  </a:cubicBezTo>
                  <a:cubicBezTo>
                    <a:pt x="435" y="694"/>
                    <a:pt x="399" y="727"/>
                    <a:pt x="367" y="762"/>
                  </a:cubicBezTo>
                  <a:cubicBezTo>
                    <a:pt x="261" y="882"/>
                    <a:pt x="154" y="1000"/>
                    <a:pt x="47" y="1119"/>
                  </a:cubicBezTo>
                  <a:cubicBezTo>
                    <a:pt x="43" y="1122"/>
                    <a:pt x="41" y="1128"/>
                    <a:pt x="31" y="1126"/>
                  </a:cubicBezTo>
                  <a:cubicBezTo>
                    <a:pt x="29" y="1082"/>
                    <a:pt x="26" y="1038"/>
                    <a:pt x="23" y="993"/>
                  </a:cubicBezTo>
                  <a:cubicBezTo>
                    <a:pt x="23" y="985"/>
                    <a:pt x="25" y="977"/>
                    <a:pt x="31" y="972"/>
                  </a:cubicBezTo>
                  <a:cubicBezTo>
                    <a:pt x="55" y="949"/>
                    <a:pt x="49" y="923"/>
                    <a:pt x="39" y="898"/>
                  </a:cubicBezTo>
                  <a:cubicBezTo>
                    <a:pt x="34" y="883"/>
                    <a:pt x="39" y="870"/>
                    <a:pt x="40" y="857"/>
                  </a:cubicBezTo>
                  <a:cubicBezTo>
                    <a:pt x="41" y="792"/>
                    <a:pt x="84" y="735"/>
                    <a:pt x="73" y="668"/>
                  </a:cubicBezTo>
                  <a:cubicBezTo>
                    <a:pt x="67" y="628"/>
                    <a:pt x="76" y="590"/>
                    <a:pt x="85" y="552"/>
                  </a:cubicBezTo>
                  <a:cubicBezTo>
                    <a:pt x="92" y="523"/>
                    <a:pt x="86" y="492"/>
                    <a:pt x="67" y="468"/>
                  </a:cubicBezTo>
                  <a:cubicBezTo>
                    <a:pt x="41" y="435"/>
                    <a:pt x="29" y="396"/>
                    <a:pt x="9" y="361"/>
                  </a:cubicBezTo>
                  <a:cubicBezTo>
                    <a:pt x="0" y="343"/>
                    <a:pt x="3" y="319"/>
                    <a:pt x="10" y="299"/>
                  </a:cubicBezTo>
                  <a:cubicBezTo>
                    <a:pt x="19" y="269"/>
                    <a:pt x="31" y="240"/>
                    <a:pt x="16" y="207"/>
                  </a:cubicBezTo>
                  <a:cubicBezTo>
                    <a:pt x="9" y="193"/>
                    <a:pt x="13" y="172"/>
                    <a:pt x="35" y="161"/>
                  </a:cubicBezTo>
                  <a:cubicBezTo>
                    <a:pt x="66" y="147"/>
                    <a:pt x="68" y="134"/>
                    <a:pt x="53" y="101"/>
                  </a:cubicBezTo>
                  <a:cubicBezTo>
                    <a:pt x="49" y="94"/>
                    <a:pt x="48" y="90"/>
                    <a:pt x="54" y="84"/>
                  </a:cubicBezTo>
                  <a:cubicBezTo>
                    <a:pt x="59" y="80"/>
                    <a:pt x="66" y="77"/>
                    <a:pt x="72" y="81"/>
                  </a:cubicBezTo>
                  <a:cubicBezTo>
                    <a:pt x="80" y="86"/>
                    <a:pt x="86" y="93"/>
                    <a:pt x="94" y="98"/>
                  </a:cubicBezTo>
                  <a:cubicBezTo>
                    <a:pt x="114" y="110"/>
                    <a:pt x="130" y="107"/>
                    <a:pt x="140" y="87"/>
                  </a:cubicBezTo>
                  <a:cubicBezTo>
                    <a:pt x="150" y="68"/>
                    <a:pt x="161" y="52"/>
                    <a:pt x="157" y="27"/>
                  </a:cubicBezTo>
                  <a:cubicBezTo>
                    <a:pt x="153" y="4"/>
                    <a:pt x="169" y="0"/>
                    <a:pt x="195" y="6"/>
                  </a:cubicBezTo>
                  <a:cubicBezTo>
                    <a:pt x="218" y="11"/>
                    <a:pt x="243" y="26"/>
                    <a:pt x="265" y="0"/>
                  </a:cubicBezTo>
                  <a:cubicBezTo>
                    <a:pt x="273" y="12"/>
                    <a:pt x="280" y="23"/>
                    <a:pt x="288" y="34"/>
                  </a:cubicBezTo>
                  <a:cubicBezTo>
                    <a:pt x="297" y="46"/>
                    <a:pt x="307" y="57"/>
                    <a:pt x="324" y="55"/>
                  </a:cubicBezTo>
                  <a:cubicBezTo>
                    <a:pt x="355" y="50"/>
                    <a:pt x="385" y="75"/>
                    <a:pt x="416" y="59"/>
                  </a:cubicBezTo>
                  <a:cubicBezTo>
                    <a:pt x="431" y="72"/>
                    <a:pt x="456" y="69"/>
                    <a:pt x="463" y="95"/>
                  </a:cubicBezTo>
                  <a:cubicBezTo>
                    <a:pt x="471" y="122"/>
                    <a:pt x="484" y="123"/>
                    <a:pt x="499" y="99"/>
                  </a:cubicBezTo>
                  <a:cubicBezTo>
                    <a:pt x="506" y="89"/>
                    <a:pt x="509" y="93"/>
                    <a:pt x="516" y="95"/>
                  </a:cubicBezTo>
                  <a:cubicBezTo>
                    <a:pt x="531" y="99"/>
                    <a:pt x="542" y="105"/>
                    <a:pt x="552" y="118"/>
                  </a:cubicBezTo>
                  <a:cubicBezTo>
                    <a:pt x="564" y="135"/>
                    <a:pt x="582" y="143"/>
                    <a:pt x="604" y="140"/>
                  </a:cubicBezTo>
                  <a:cubicBezTo>
                    <a:pt x="622" y="137"/>
                    <a:pt x="641" y="137"/>
                    <a:pt x="658" y="146"/>
                  </a:cubicBezTo>
                  <a:cubicBezTo>
                    <a:pt x="665" y="150"/>
                    <a:pt x="674" y="151"/>
                    <a:pt x="681" y="147"/>
                  </a:cubicBezTo>
                  <a:cubicBezTo>
                    <a:pt x="694" y="140"/>
                    <a:pt x="700" y="143"/>
                    <a:pt x="705" y="156"/>
                  </a:cubicBezTo>
                  <a:cubicBezTo>
                    <a:pt x="710" y="170"/>
                    <a:pt x="721" y="173"/>
                    <a:pt x="734" y="166"/>
                  </a:cubicBezTo>
                  <a:cubicBezTo>
                    <a:pt x="740" y="163"/>
                    <a:pt x="750" y="158"/>
                    <a:pt x="752" y="162"/>
                  </a:cubicBezTo>
                  <a:cubicBezTo>
                    <a:pt x="768" y="195"/>
                    <a:pt x="817" y="176"/>
                    <a:pt x="831" y="212"/>
                  </a:cubicBezTo>
                  <a:cubicBezTo>
                    <a:pt x="832" y="214"/>
                    <a:pt x="836" y="216"/>
                    <a:pt x="838" y="216"/>
                  </a:cubicBezTo>
                  <a:cubicBezTo>
                    <a:pt x="875" y="212"/>
                    <a:pt x="895" y="249"/>
                    <a:pt x="929" y="255"/>
                  </a:cubicBezTo>
                  <a:cubicBezTo>
                    <a:pt x="941" y="257"/>
                    <a:pt x="948" y="264"/>
                    <a:pt x="939" y="277"/>
                  </a:cubicBezTo>
                  <a:cubicBezTo>
                    <a:pt x="936" y="281"/>
                    <a:pt x="935" y="287"/>
                    <a:pt x="934" y="292"/>
                  </a:cubicBezTo>
                  <a:cubicBezTo>
                    <a:pt x="933" y="302"/>
                    <a:pt x="934" y="311"/>
                    <a:pt x="945" y="316"/>
                  </a:cubicBezTo>
                  <a:cubicBezTo>
                    <a:pt x="953" y="319"/>
                    <a:pt x="960" y="314"/>
                    <a:pt x="965" y="308"/>
                  </a:cubicBezTo>
                  <a:cubicBezTo>
                    <a:pt x="974" y="297"/>
                    <a:pt x="982" y="287"/>
                    <a:pt x="1000" y="289"/>
                  </a:cubicBezTo>
                  <a:cubicBezTo>
                    <a:pt x="1005" y="306"/>
                    <a:pt x="1000" y="319"/>
                    <a:pt x="985" y="329"/>
                  </a:cubicBezTo>
                  <a:cubicBezTo>
                    <a:pt x="980" y="333"/>
                    <a:pt x="980" y="339"/>
                    <a:pt x="982" y="343"/>
                  </a:cubicBezTo>
                  <a:cubicBezTo>
                    <a:pt x="985" y="348"/>
                    <a:pt x="991" y="348"/>
                    <a:pt x="997" y="347"/>
                  </a:cubicBezTo>
                  <a:cubicBezTo>
                    <a:pt x="1011" y="345"/>
                    <a:pt x="1026" y="338"/>
                    <a:pt x="1028" y="326"/>
                  </a:cubicBezTo>
                  <a:cubicBezTo>
                    <a:pt x="1032" y="298"/>
                    <a:pt x="1055" y="282"/>
                    <a:pt x="1065" y="258"/>
                  </a:cubicBezTo>
                  <a:cubicBezTo>
                    <a:pt x="1070" y="245"/>
                    <a:pt x="1080" y="234"/>
                    <a:pt x="1080" y="218"/>
                  </a:cubicBezTo>
                  <a:cubicBezTo>
                    <a:pt x="1079" y="203"/>
                    <a:pt x="1089" y="201"/>
                    <a:pt x="1101" y="200"/>
                  </a:cubicBezTo>
                  <a:cubicBezTo>
                    <a:pt x="1116" y="200"/>
                    <a:pt x="1115" y="210"/>
                    <a:pt x="1116" y="222"/>
                  </a:cubicBezTo>
                  <a:cubicBezTo>
                    <a:pt x="1120" y="274"/>
                    <a:pt x="1110" y="326"/>
                    <a:pt x="1100" y="376"/>
                  </a:cubicBezTo>
                  <a:cubicBezTo>
                    <a:pt x="1089" y="433"/>
                    <a:pt x="1096" y="486"/>
                    <a:pt x="1106" y="541"/>
                  </a:cubicBezTo>
                  <a:cubicBezTo>
                    <a:pt x="1103" y="544"/>
                    <a:pt x="1100" y="546"/>
                    <a:pt x="1097" y="549"/>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66" name="Freeform 45"/>
            <p:cNvSpPr>
              <a:spLocks/>
            </p:cNvSpPr>
            <p:nvPr/>
          </p:nvSpPr>
          <p:spPr bwMode="auto">
            <a:xfrm>
              <a:off x="-55567264" y="-10567988"/>
              <a:ext cx="3732213" cy="3330575"/>
            </a:xfrm>
            <a:custGeom>
              <a:avLst/>
              <a:gdLst>
                <a:gd name="T0" fmla="*/ 0 w 995"/>
                <a:gd name="T1" fmla="*/ 877 h 888"/>
                <a:gd name="T2" fmla="*/ 90 w 995"/>
                <a:gd name="T3" fmla="*/ 823 h 888"/>
                <a:gd name="T4" fmla="*/ 156 w 995"/>
                <a:gd name="T5" fmla="*/ 803 h 888"/>
                <a:gd name="T6" fmla="*/ 216 w 995"/>
                <a:gd name="T7" fmla="*/ 727 h 888"/>
                <a:gd name="T8" fmla="*/ 209 w 995"/>
                <a:gd name="T9" fmla="*/ 672 h 888"/>
                <a:gd name="T10" fmla="*/ 191 w 995"/>
                <a:gd name="T11" fmla="*/ 627 h 888"/>
                <a:gd name="T12" fmla="*/ 182 w 995"/>
                <a:gd name="T13" fmla="*/ 557 h 888"/>
                <a:gd name="T14" fmla="*/ 178 w 995"/>
                <a:gd name="T15" fmla="*/ 546 h 888"/>
                <a:gd name="T16" fmla="*/ 151 w 995"/>
                <a:gd name="T17" fmla="*/ 500 h 888"/>
                <a:gd name="T18" fmla="*/ 142 w 995"/>
                <a:gd name="T19" fmla="*/ 493 h 888"/>
                <a:gd name="T20" fmla="*/ 140 w 995"/>
                <a:gd name="T21" fmla="*/ 414 h 888"/>
                <a:gd name="T22" fmla="*/ 158 w 995"/>
                <a:gd name="T23" fmla="*/ 391 h 888"/>
                <a:gd name="T24" fmla="*/ 188 w 995"/>
                <a:gd name="T25" fmla="*/ 371 h 888"/>
                <a:gd name="T26" fmla="*/ 212 w 995"/>
                <a:gd name="T27" fmla="*/ 336 h 888"/>
                <a:gd name="T28" fmla="*/ 243 w 995"/>
                <a:gd name="T29" fmla="*/ 282 h 888"/>
                <a:gd name="T30" fmla="*/ 290 w 995"/>
                <a:gd name="T31" fmla="*/ 162 h 888"/>
                <a:gd name="T32" fmla="*/ 351 w 995"/>
                <a:gd name="T33" fmla="*/ 91 h 888"/>
                <a:gd name="T34" fmla="*/ 395 w 995"/>
                <a:gd name="T35" fmla="*/ 91 h 888"/>
                <a:gd name="T36" fmla="*/ 413 w 995"/>
                <a:gd name="T37" fmla="*/ 106 h 888"/>
                <a:gd name="T38" fmla="*/ 414 w 995"/>
                <a:gd name="T39" fmla="*/ 113 h 888"/>
                <a:gd name="T40" fmla="*/ 442 w 995"/>
                <a:gd name="T41" fmla="*/ 173 h 888"/>
                <a:gd name="T42" fmla="*/ 457 w 995"/>
                <a:gd name="T43" fmla="*/ 184 h 888"/>
                <a:gd name="T44" fmla="*/ 652 w 995"/>
                <a:gd name="T45" fmla="*/ 186 h 888"/>
                <a:gd name="T46" fmla="*/ 670 w 995"/>
                <a:gd name="T47" fmla="*/ 167 h 888"/>
                <a:gd name="T48" fmla="*/ 696 w 995"/>
                <a:gd name="T49" fmla="*/ 75 h 888"/>
                <a:gd name="T50" fmla="*/ 706 w 995"/>
                <a:gd name="T51" fmla="*/ 28 h 888"/>
                <a:gd name="T52" fmla="*/ 733 w 995"/>
                <a:gd name="T53" fmla="*/ 3 h 888"/>
                <a:gd name="T54" fmla="*/ 877 w 995"/>
                <a:gd name="T55" fmla="*/ 1 h 888"/>
                <a:gd name="T56" fmla="*/ 903 w 995"/>
                <a:gd name="T57" fmla="*/ 29 h 888"/>
                <a:gd name="T58" fmla="*/ 900 w 995"/>
                <a:gd name="T59" fmla="*/ 72 h 888"/>
                <a:gd name="T60" fmla="*/ 918 w 995"/>
                <a:gd name="T61" fmla="*/ 92 h 888"/>
                <a:gd name="T62" fmla="*/ 969 w 995"/>
                <a:gd name="T63" fmla="*/ 92 h 888"/>
                <a:gd name="T64" fmla="*/ 994 w 995"/>
                <a:gd name="T65" fmla="*/ 117 h 888"/>
                <a:gd name="T66" fmla="*/ 991 w 995"/>
                <a:gd name="T67" fmla="*/ 200 h 888"/>
                <a:gd name="T68" fmla="*/ 986 w 995"/>
                <a:gd name="T69" fmla="*/ 478 h 888"/>
                <a:gd name="T70" fmla="*/ 985 w 995"/>
                <a:gd name="T71" fmla="*/ 510 h 888"/>
                <a:gd name="T72" fmla="*/ 964 w 995"/>
                <a:gd name="T73" fmla="*/ 531 h 888"/>
                <a:gd name="T74" fmla="*/ 924 w 995"/>
                <a:gd name="T75" fmla="*/ 531 h 888"/>
                <a:gd name="T76" fmla="*/ 894 w 995"/>
                <a:gd name="T77" fmla="*/ 561 h 888"/>
                <a:gd name="T78" fmla="*/ 890 w 995"/>
                <a:gd name="T79" fmla="*/ 712 h 888"/>
                <a:gd name="T80" fmla="*/ 889 w 995"/>
                <a:gd name="T81" fmla="*/ 784 h 888"/>
                <a:gd name="T82" fmla="*/ 867 w 995"/>
                <a:gd name="T83" fmla="*/ 807 h 888"/>
                <a:gd name="T84" fmla="*/ 732 w 995"/>
                <a:gd name="T85" fmla="*/ 807 h 888"/>
                <a:gd name="T86" fmla="*/ 297 w 995"/>
                <a:gd name="T87" fmla="*/ 808 h 888"/>
                <a:gd name="T88" fmla="*/ 265 w 995"/>
                <a:gd name="T89" fmla="*/ 808 h 888"/>
                <a:gd name="T90" fmla="*/ 200 w 995"/>
                <a:gd name="T91" fmla="*/ 841 h 888"/>
                <a:gd name="T92" fmla="*/ 160 w 995"/>
                <a:gd name="T93" fmla="*/ 871 h 888"/>
                <a:gd name="T94" fmla="*/ 112 w 995"/>
                <a:gd name="T95" fmla="*/ 865 h 888"/>
                <a:gd name="T96" fmla="*/ 99 w 995"/>
                <a:gd name="T97" fmla="*/ 860 h 888"/>
                <a:gd name="T98" fmla="*/ 8 w 995"/>
                <a:gd name="T99" fmla="*/ 888 h 888"/>
                <a:gd name="T100" fmla="*/ 0 w 995"/>
                <a:gd name="T101" fmla="*/ 877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95" h="888">
                  <a:moveTo>
                    <a:pt x="0" y="877"/>
                  </a:moveTo>
                  <a:cubicBezTo>
                    <a:pt x="10" y="833"/>
                    <a:pt x="45" y="812"/>
                    <a:pt x="90" y="823"/>
                  </a:cubicBezTo>
                  <a:cubicBezTo>
                    <a:pt x="116" y="830"/>
                    <a:pt x="142" y="830"/>
                    <a:pt x="156" y="803"/>
                  </a:cubicBezTo>
                  <a:cubicBezTo>
                    <a:pt x="172" y="774"/>
                    <a:pt x="200" y="757"/>
                    <a:pt x="216" y="727"/>
                  </a:cubicBezTo>
                  <a:cubicBezTo>
                    <a:pt x="231" y="701"/>
                    <a:pt x="234" y="686"/>
                    <a:pt x="209" y="672"/>
                  </a:cubicBezTo>
                  <a:cubicBezTo>
                    <a:pt x="187" y="660"/>
                    <a:pt x="185" y="648"/>
                    <a:pt x="191" y="627"/>
                  </a:cubicBezTo>
                  <a:cubicBezTo>
                    <a:pt x="195" y="611"/>
                    <a:pt x="190" y="574"/>
                    <a:pt x="182" y="557"/>
                  </a:cubicBezTo>
                  <a:cubicBezTo>
                    <a:pt x="180" y="553"/>
                    <a:pt x="177" y="549"/>
                    <a:pt x="178" y="546"/>
                  </a:cubicBezTo>
                  <a:cubicBezTo>
                    <a:pt x="186" y="521"/>
                    <a:pt x="171" y="509"/>
                    <a:pt x="151" y="500"/>
                  </a:cubicBezTo>
                  <a:cubicBezTo>
                    <a:pt x="148" y="498"/>
                    <a:pt x="144" y="496"/>
                    <a:pt x="142" y="493"/>
                  </a:cubicBezTo>
                  <a:cubicBezTo>
                    <a:pt x="128" y="467"/>
                    <a:pt x="146" y="441"/>
                    <a:pt x="140" y="414"/>
                  </a:cubicBezTo>
                  <a:cubicBezTo>
                    <a:pt x="137" y="404"/>
                    <a:pt x="149" y="396"/>
                    <a:pt x="158" y="391"/>
                  </a:cubicBezTo>
                  <a:cubicBezTo>
                    <a:pt x="169" y="386"/>
                    <a:pt x="176" y="375"/>
                    <a:pt x="188" y="371"/>
                  </a:cubicBezTo>
                  <a:cubicBezTo>
                    <a:pt x="204" y="365"/>
                    <a:pt x="212" y="356"/>
                    <a:pt x="212" y="336"/>
                  </a:cubicBezTo>
                  <a:cubicBezTo>
                    <a:pt x="212" y="315"/>
                    <a:pt x="226" y="296"/>
                    <a:pt x="243" y="282"/>
                  </a:cubicBezTo>
                  <a:cubicBezTo>
                    <a:pt x="279" y="250"/>
                    <a:pt x="304" y="216"/>
                    <a:pt x="290" y="162"/>
                  </a:cubicBezTo>
                  <a:cubicBezTo>
                    <a:pt x="280" y="125"/>
                    <a:pt x="312" y="92"/>
                    <a:pt x="351" y="91"/>
                  </a:cubicBezTo>
                  <a:cubicBezTo>
                    <a:pt x="366" y="91"/>
                    <a:pt x="380" y="92"/>
                    <a:pt x="395" y="91"/>
                  </a:cubicBezTo>
                  <a:cubicBezTo>
                    <a:pt x="406" y="90"/>
                    <a:pt x="413" y="93"/>
                    <a:pt x="413" y="106"/>
                  </a:cubicBezTo>
                  <a:cubicBezTo>
                    <a:pt x="413" y="108"/>
                    <a:pt x="413" y="113"/>
                    <a:pt x="414" y="113"/>
                  </a:cubicBezTo>
                  <a:cubicBezTo>
                    <a:pt x="443" y="124"/>
                    <a:pt x="445" y="147"/>
                    <a:pt x="442" y="173"/>
                  </a:cubicBezTo>
                  <a:cubicBezTo>
                    <a:pt x="441" y="180"/>
                    <a:pt x="449" y="184"/>
                    <a:pt x="457" y="184"/>
                  </a:cubicBezTo>
                  <a:cubicBezTo>
                    <a:pt x="522" y="184"/>
                    <a:pt x="587" y="185"/>
                    <a:pt x="652" y="186"/>
                  </a:cubicBezTo>
                  <a:cubicBezTo>
                    <a:pt x="665" y="186"/>
                    <a:pt x="672" y="182"/>
                    <a:pt x="670" y="167"/>
                  </a:cubicBezTo>
                  <a:cubicBezTo>
                    <a:pt x="663" y="132"/>
                    <a:pt x="678" y="103"/>
                    <a:pt x="696" y="75"/>
                  </a:cubicBezTo>
                  <a:cubicBezTo>
                    <a:pt x="705" y="61"/>
                    <a:pt x="703" y="44"/>
                    <a:pt x="706" y="28"/>
                  </a:cubicBezTo>
                  <a:cubicBezTo>
                    <a:pt x="709" y="11"/>
                    <a:pt x="714" y="3"/>
                    <a:pt x="733" y="3"/>
                  </a:cubicBezTo>
                  <a:cubicBezTo>
                    <a:pt x="781" y="4"/>
                    <a:pt x="829" y="3"/>
                    <a:pt x="877" y="1"/>
                  </a:cubicBezTo>
                  <a:cubicBezTo>
                    <a:pt x="898" y="0"/>
                    <a:pt x="904" y="8"/>
                    <a:pt x="903" y="29"/>
                  </a:cubicBezTo>
                  <a:cubicBezTo>
                    <a:pt x="902" y="43"/>
                    <a:pt x="902" y="58"/>
                    <a:pt x="900" y="72"/>
                  </a:cubicBezTo>
                  <a:cubicBezTo>
                    <a:pt x="898" y="86"/>
                    <a:pt x="905" y="92"/>
                    <a:pt x="918" y="92"/>
                  </a:cubicBezTo>
                  <a:cubicBezTo>
                    <a:pt x="935" y="93"/>
                    <a:pt x="952" y="94"/>
                    <a:pt x="969" y="92"/>
                  </a:cubicBezTo>
                  <a:cubicBezTo>
                    <a:pt x="990" y="89"/>
                    <a:pt x="995" y="100"/>
                    <a:pt x="994" y="117"/>
                  </a:cubicBezTo>
                  <a:cubicBezTo>
                    <a:pt x="993" y="145"/>
                    <a:pt x="992" y="172"/>
                    <a:pt x="991" y="200"/>
                  </a:cubicBezTo>
                  <a:cubicBezTo>
                    <a:pt x="989" y="293"/>
                    <a:pt x="988" y="385"/>
                    <a:pt x="986" y="478"/>
                  </a:cubicBezTo>
                  <a:cubicBezTo>
                    <a:pt x="985" y="489"/>
                    <a:pt x="983" y="500"/>
                    <a:pt x="985" y="510"/>
                  </a:cubicBezTo>
                  <a:cubicBezTo>
                    <a:pt x="987" y="527"/>
                    <a:pt x="978" y="531"/>
                    <a:pt x="964" y="531"/>
                  </a:cubicBezTo>
                  <a:cubicBezTo>
                    <a:pt x="951" y="531"/>
                    <a:pt x="937" y="530"/>
                    <a:pt x="924" y="531"/>
                  </a:cubicBezTo>
                  <a:cubicBezTo>
                    <a:pt x="897" y="532"/>
                    <a:pt x="895" y="534"/>
                    <a:pt x="894" y="561"/>
                  </a:cubicBezTo>
                  <a:cubicBezTo>
                    <a:pt x="892" y="611"/>
                    <a:pt x="891" y="662"/>
                    <a:pt x="890" y="712"/>
                  </a:cubicBezTo>
                  <a:cubicBezTo>
                    <a:pt x="890" y="736"/>
                    <a:pt x="888" y="760"/>
                    <a:pt x="889" y="784"/>
                  </a:cubicBezTo>
                  <a:cubicBezTo>
                    <a:pt x="890" y="801"/>
                    <a:pt x="884" y="807"/>
                    <a:pt x="867" y="807"/>
                  </a:cubicBezTo>
                  <a:cubicBezTo>
                    <a:pt x="822" y="807"/>
                    <a:pt x="777" y="807"/>
                    <a:pt x="732" y="807"/>
                  </a:cubicBezTo>
                  <a:cubicBezTo>
                    <a:pt x="587" y="808"/>
                    <a:pt x="442" y="808"/>
                    <a:pt x="297" y="808"/>
                  </a:cubicBezTo>
                  <a:cubicBezTo>
                    <a:pt x="286" y="808"/>
                    <a:pt x="275" y="810"/>
                    <a:pt x="265" y="808"/>
                  </a:cubicBezTo>
                  <a:cubicBezTo>
                    <a:pt x="234" y="801"/>
                    <a:pt x="211" y="807"/>
                    <a:pt x="200" y="841"/>
                  </a:cubicBezTo>
                  <a:cubicBezTo>
                    <a:pt x="194" y="858"/>
                    <a:pt x="178" y="870"/>
                    <a:pt x="160" y="871"/>
                  </a:cubicBezTo>
                  <a:cubicBezTo>
                    <a:pt x="145" y="872"/>
                    <a:pt x="126" y="884"/>
                    <a:pt x="112" y="865"/>
                  </a:cubicBezTo>
                  <a:cubicBezTo>
                    <a:pt x="110" y="862"/>
                    <a:pt x="100" y="858"/>
                    <a:pt x="99" y="860"/>
                  </a:cubicBezTo>
                  <a:cubicBezTo>
                    <a:pt x="72" y="882"/>
                    <a:pt x="32" y="861"/>
                    <a:pt x="8" y="888"/>
                  </a:cubicBezTo>
                  <a:cubicBezTo>
                    <a:pt x="5" y="885"/>
                    <a:pt x="3" y="881"/>
                    <a:pt x="0" y="877"/>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67" name="Freeform 46"/>
            <p:cNvSpPr>
              <a:spLocks/>
            </p:cNvSpPr>
            <p:nvPr/>
          </p:nvSpPr>
          <p:spPr bwMode="auto">
            <a:xfrm>
              <a:off x="-42537064" y="-9590088"/>
              <a:ext cx="3135313" cy="4468813"/>
            </a:xfrm>
            <a:custGeom>
              <a:avLst/>
              <a:gdLst>
                <a:gd name="T0" fmla="*/ 504 w 836"/>
                <a:gd name="T1" fmla="*/ 706 h 1191"/>
                <a:gd name="T2" fmla="*/ 480 w 836"/>
                <a:gd name="T3" fmla="*/ 715 h 1191"/>
                <a:gd name="T4" fmla="*/ 449 w 836"/>
                <a:gd name="T5" fmla="*/ 740 h 1191"/>
                <a:gd name="T6" fmla="*/ 440 w 836"/>
                <a:gd name="T7" fmla="*/ 766 h 1191"/>
                <a:gd name="T8" fmla="*/ 389 w 836"/>
                <a:gd name="T9" fmla="*/ 810 h 1191"/>
                <a:gd name="T10" fmla="*/ 289 w 836"/>
                <a:gd name="T11" fmla="*/ 872 h 1191"/>
                <a:gd name="T12" fmla="*/ 270 w 836"/>
                <a:gd name="T13" fmla="*/ 928 h 1191"/>
                <a:gd name="T14" fmla="*/ 260 w 836"/>
                <a:gd name="T15" fmla="*/ 978 h 1191"/>
                <a:gd name="T16" fmla="*/ 244 w 836"/>
                <a:gd name="T17" fmla="*/ 987 h 1191"/>
                <a:gd name="T18" fmla="*/ 207 w 836"/>
                <a:gd name="T19" fmla="*/ 1026 h 1191"/>
                <a:gd name="T20" fmla="*/ 177 w 836"/>
                <a:gd name="T21" fmla="*/ 1089 h 1191"/>
                <a:gd name="T22" fmla="*/ 160 w 836"/>
                <a:gd name="T23" fmla="*/ 1159 h 1191"/>
                <a:gd name="T24" fmla="*/ 140 w 836"/>
                <a:gd name="T25" fmla="*/ 1168 h 1191"/>
                <a:gd name="T26" fmla="*/ 136 w 836"/>
                <a:gd name="T27" fmla="*/ 1167 h 1191"/>
                <a:gd name="T28" fmla="*/ 10 w 836"/>
                <a:gd name="T29" fmla="*/ 1185 h 1191"/>
                <a:gd name="T30" fmla="*/ 2 w 836"/>
                <a:gd name="T31" fmla="*/ 1101 h 1191"/>
                <a:gd name="T32" fmla="*/ 3 w 836"/>
                <a:gd name="T33" fmla="*/ 551 h 1191"/>
                <a:gd name="T34" fmla="*/ 37 w 836"/>
                <a:gd name="T35" fmla="*/ 463 h 1191"/>
                <a:gd name="T36" fmla="*/ 63 w 836"/>
                <a:gd name="T37" fmla="*/ 400 h 1191"/>
                <a:gd name="T38" fmla="*/ 64 w 836"/>
                <a:gd name="T39" fmla="*/ 344 h 1191"/>
                <a:gd name="T40" fmla="*/ 92 w 836"/>
                <a:gd name="T41" fmla="*/ 317 h 1191"/>
                <a:gd name="T42" fmla="*/ 160 w 836"/>
                <a:gd name="T43" fmla="*/ 315 h 1191"/>
                <a:gd name="T44" fmla="*/ 174 w 836"/>
                <a:gd name="T45" fmla="*/ 294 h 1191"/>
                <a:gd name="T46" fmla="*/ 169 w 836"/>
                <a:gd name="T47" fmla="*/ 252 h 1191"/>
                <a:gd name="T48" fmla="*/ 162 w 836"/>
                <a:gd name="T49" fmla="*/ 230 h 1191"/>
                <a:gd name="T50" fmla="*/ 123 w 836"/>
                <a:gd name="T51" fmla="*/ 83 h 1191"/>
                <a:gd name="T52" fmla="*/ 123 w 836"/>
                <a:gd name="T53" fmla="*/ 51 h 1191"/>
                <a:gd name="T54" fmla="*/ 173 w 836"/>
                <a:gd name="T55" fmla="*/ 1 h 1191"/>
                <a:gd name="T56" fmla="*/ 570 w 836"/>
                <a:gd name="T57" fmla="*/ 13 h 1191"/>
                <a:gd name="T58" fmla="*/ 789 w 836"/>
                <a:gd name="T59" fmla="*/ 21 h 1191"/>
                <a:gd name="T60" fmla="*/ 835 w 836"/>
                <a:gd name="T61" fmla="*/ 65 h 1191"/>
                <a:gd name="T62" fmla="*/ 835 w 836"/>
                <a:gd name="T63" fmla="*/ 133 h 1191"/>
                <a:gd name="T64" fmla="*/ 826 w 836"/>
                <a:gd name="T65" fmla="*/ 147 h 1191"/>
                <a:gd name="T66" fmla="*/ 807 w 836"/>
                <a:gd name="T67" fmla="*/ 168 h 1191"/>
                <a:gd name="T68" fmla="*/ 795 w 836"/>
                <a:gd name="T69" fmla="*/ 180 h 1191"/>
                <a:gd name="T70" fmla="*/ 778 w 836"/>
                <a:gd name="T71" fmla="*/ 188 h 1191"/>
                <a:gd name="T72" fmla="*/ 740 w 836"/>
                <a:gd name="T73" fmla="*/ 211 h 1191"/>
                <a:gd name="T74" fmla="*/ 716 w 836"/>
                <a:gd name="T75" fmla="*/ 229 h 1191"/>
                <a:gd name="T76" fmla="*/ 693 w 836"/>
                <a:gd name="T77" fmla="*/ 245 h 1191"/>
                <a:gd name="T78" fmla="*/ 657 w 836"/>
                <a:gd name="T79" fmla="*/ 269 h 1191"/>
                <a:gd name="T80" fmla="*/ 640 w 836"/>
                <a:gd name="T81" fmla="*/ 278 h 1191"/>
                <a:gd name="T82" fmla="*/ 608 w 836"/>
                <a:gd name="T83" fmla="*/ 353 h 1191"/>
                <a:gd name="T84" fmla="*/ 618 w 836"/>
                <a:gd name="T85" fmla="*/ 422 h 1191"/>
                <a:gd name="T86" fmla="*/ 586 w 836"/>
                <a:gd name="T87" fmla="*/ 514 h 1191"/>
                <a:gd name="T88" fmla="*/ 564 w 836"/>
                <a:gd name="T89" fmla="*/ 560 h 1191"/>
                <a:gd name="T90" fmla="*/ 523 w 836"/>
                <a:gd name="T91" fmla="*/ 569 h 1191"/>
                <a:gd name="T92" fmla="*/ 506 w 836"/>
                <a:gd name="T93" fmla="*/ 567 h 1191"/>
                <a:gd name="T94" fmla="*/ 473 w 836"/>
                <a:gd name="T95" fmla="*/ 658 h 1191"/>
                <a:gd name="T96" fmla="*/ 497 w 836"/>
                <a:gd name="T97" fmla="*/ 688 h 1191"/>
                <a:gd name="T98" fmla="*/ 504 w 836"/>
                <a:gd name="T99" fmla="*/ 706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36" h="1191">
                  <a:moveTo>
                    <a:pt x="504" y="706"/>
                  </a:moveTo>
                  <a:cubicBezTo>
                    <a:pt x="496" y="715"/>
                    <a:pt x="488" y="715"/>
                    <a:pt x="480" y="715"/>
                  </a:cubicBezTo>
                  <a:cubicBezTo>
                    <a:pt x="463" y="715"/>
                    <a:pt x="453" y="725"/>
                    <a:pt x="449" y="740"/>
                  </a:cubicBezTo>
                  <a:cubicBezTo>
                    <a:pt x="447" y="749"/>
                    <a:pt x="443" y="757"/>
                    <a:pt x="440" y="766"/>
                  </a:cubicBezTo>
                  <a:cubicBezTo>
                    <a:pt x="430" y="790"/>
                    <a:pt x="414" y="805"/>
                    <a:pt x="389" y="810"/>
                  </a:cubicBezTo>
                  <a:cubicBezTo>
                    <a:pt x="347" y="817"/>
                    <a:pt x="319" y="846"/>
                    <a:pt x="289" y="872"/>
                  </a:cubicBezTo>
                  <a:cubicBezTo>
                    <a:pt x="278" y="881"/>
                    <a:pt x="268" y="911"/>
                    <a:pt x="270" y="928"/>
                  </a:cubicBezTo>
                  <a:cubicBezTo>
                    <a:pt x="273" y="946"/>
                    <a:pt x="261" y="961"/>
                    <a:pt x="260" y="978"/>
                  </a:cubicBezTo>
                  <a:cubicBezTo>
                    <a:pt x="260" y="985"/>
                    <a:pt x="251" y="986"/>
                    <a:pt x="244" y="987"/>
                  </a:cubicBezTo>
                  <a:cubicBezTo>
                    <a:pt x="221" y="990"/>
                    <a:pt x="212" y="1004"/>
                    <a:pt x="207" y="1026"/>
                  </a:cubicBezTo>
                  <a:cubicBezTo>
                    <a:pt x="201" y="1048"/>
                    <a:pt x="197" y="1072"/>
                    <a:pt x="177" y="1089"/>
                  </a:cubicBezTo>
                  <a:cubicBezTo>
                    <a:pt x="185" y="1115"/>
                    <a:pt x="165" y="1135"/>
                    <a:pt x="160" y="1159"/>
                  </a:cubicBezTo>
                  <a:cubicBezTo>
                    <a:pt x="158" y="1169"/>
                    <a:pt x="154" y="1181"/>
                    <a:pt x="140" y="1168"/>
                  </a:cubicBezTo>
                  <a:cubicBezTo>
                    <a:pt x="139" y="1168"/>
                    <a:pt x="137" y="1166"/>
                    <a:pt x="136" y="1167"/>
                  </a:cubicBezTo>
                  <a:cubicBezTo>
                    <a:pt x="97" y="1191"/>
                    <a:pt x="53" y="1170"/>
                    <a:pt x="10" y="1185"/>
                  </a:cubicBezTo>
                  <a:cubicBezTo>
                    <a:pt x="0" y="1156"/>
                    <a:pt x="3" y="1128"/>
                    <a:pt x="2" y="1101"/>
                  </a:cubicBezTo>
                  <a:cubicBezTo>
                    <a:pt x="2" y="918"/>
                    <a:pt x="4" y="734"/>
                    <a:pt x="3" y="551"/>
                  </a:cubicBezTo>
                  <a:cubicBezTo>
                    <a:pt x="2" y="515"/>
                    <a:pt x="8" y="486"/>
                    <a:pt x="37" y="463"/>
                  </a:cubicBezTo>
                  <a:cubicBezTo>
                    <a:pt x="58" y="447"/>
                    <a:pt x="64" y="425"/>
                    <a:pt x="63" y="400"/>
                  </a:cubicBezTo>
                  <a:cubicBezTo>
                    <a:pt x="63" y="381"/>
                    <a:pt x="67" y="363"/>
                    <a:pt x="64" y="344"/>
                  </a:cubicBezTo>
                  <a:cubicBezTo>
                    <a:pt x="62" y="321"/>
                    <a:pt x="74" y="318"/>
                    <a:pt x="92" y="317"/>
                  </a:cubicBezTo>
                  <a:cubicBezTo>
                    <a:pt x="115" y="317"/>
                    <a:pt x="138" y="316"/>
                    <a:pt x="160" y="315"/>
                  </a:cubicBezTo>
                  <a:cubicBezTo>
                    <a:pt x="174" y="314"/>
                    <a:pt x="180" y="307"/>
                    <a:pt x="174" y="294"/>
                  </a:cubicBezTo>
                  <a:cubicBezTo>
                    <a:pt x="169" y="280"/>
                    <a:pt x="164" y="267"/>
                    <a:pt x="169" y="252"/>
                  </a:cubicBezTo>
                  <a:cubicBezTo>
                    <a:pt x="172" y="243"/>
                    <a:pt x="168" y="236"/>
                    <a:pt x="162" y="230"/>
                  </a:cubicBezTo>
                  <a:cubicBezTo>
                    <a:pt x="123" y="188"/>
                    <a:pt x="130" y="133"/>
                    <a:pt x="123" y="83"/>
                  </a:cubicBezTo>
                  <a:cubicBezTo>
                    <a:pt x="121" y="72"/>
                    <a:pt x="123" y="62"/>
                    <a:pt x="123" y="51"/>
                  </a:cubicBezTo>
                  <a:cubicBezTo>
                    <a:pt x="122" y="1"/>
                    <a:pt x="122" y="0"/>
                    <a:pt x="173" y="1"/>
                  </a:cubicBezTo>
                  <a:cubicBezTo>
                    <a:pt x="306" y="4"/>
                    <a:pt x="438" y="9"/>
                    <a:pt x="570" y="13"/>
                  </a:cubicBezTo>
                  <a:cubicBezTo>
                    <a:pt x="643" y="16"/>
                    <a:pt x="716" y="19"/>
                    <a:pt x="789" y="21"/>
                  </a:cubicBezTo>
                  <a:cubicBezTo>
                    <a:pt x="815" y="22"/>
                    <a:pt x="834" y="39"/>
                    <a:pt x="835" y="65"/>
                  </a:cubicBezTo>
                  <a:cubicBezTo>
                    <a:pt x="836" y="88"/>
                    <a:pt x="835" y="110"/>
                    <a:pt x="835" y="133"/>
                  </a:cubicBezTo>
                  <a:cubicBezTo>
                    <a:pt x="835" y="139"/>
                    <a:pt x="835" y="147"/>
                    <a:pt x="826" y="147"/>
                  </a:cubicBezTo>
                  <a:cubicBezTo>
                    <a:pt x="812" y="148"/>
                    <a:pt x="808" y="155"/>
                    <a:pt x="807" y="168"/>
                  </a:cubicBezTo>
                  <a:cubicBezTo>
                    <a:pt x="807" y="176"/>
                    <a:pt x="802" y="179"/>
                    <a:pt x="795" y="180"/>
                  </a:cubicBezTo>
                  <a:cubicBezTo>
                    <a:pt x="788" y="180"/>
                    <a:pt x="778" y="182"/>
                    <a:pt x="778" y="188"/>
                  </a:cubicBezTo>
                  <a:cubicBezTo>
                    <a:pt x="779" y="218"/>
                    <a:pt x="757" y="212"/>
                    <a:pt x="740" y="211"/>
                  </a:cubicBezTo>
                  <a:cubicBezTo>
                    <a:pt x="726" y="210"/>
                    <a:pt x="717" y="213"/>
                    <a:pt x="716" y="229"/>
                  </a:cubicBezTo>
                  <a:cubicBezTo>
                    <a:pt x="715" y="245"/>
                    <a:pt x="704" y="244"/>
                    <a:pt x="693" y="245"/>
                  </a:cubicBezTo>
                  <a:cubicBezTo>
                    <a:pt x="676" y="245"/>
                    <a:pt x="657" y="242"/>
                    <a:pt x="657" y="269"/>
                  </a:cubicBezTo>
                  <a:cubicBezTo>
                    <a:pt x="657" y="276"/>
                    <a:pt x="647" y="276"/>
                    <a:pt x="640" y="278"/>
                  </a:cubicBezTo>
                  <a:cubicBezTo>
                    <a:pt x="598" y="292"/>
                    <a:pt x="593" y="309"/>
                    <a:pt x="608" y="353"/>
                  </a:cubicBezTo>
                  <a:cubicBezTo>
                    <a:pt x="616" y="375"/>
                    <a:pt x="612" y="400"/>
                    <a:pt x="618" y="422"/>
                  </a:cubicBezTo>
                  <a:cubicBezTo>
                    <a:pt x="631" y="462"/>
                    <a:pt x="615" y="489"/>
                    <a:pt x="586" y="514"/>
                  </a:cubicBezTo>
                  <a:cubicBezTo>
                    <a:pt x="573" y="526"/>
                    <a:pt x="569" y="543"/>
                    <a:pt x="564" y="560"/>
                  </a:cubicBezTo>
                  <a:cubicBezTo>
                    <a:pt x="556" y="584"/>
                    <a:pt x="543" y="587"/>
                    <a:pt x="523" y="569"/>
                  </a:cubicBezTo>
                  <a:cubicBezTo>
                    <a:pt x="516" y="564"/>
                    <a:pt x="512" y="563"/>
                    <a:pt x="506" y="567"/>
                  </a:cubicBezTo>
                  <a:cubicBezTo>
                    <a:pt x="482" y="584"/>
                    <a:pt x="464" y="631"/>
                    <a:pt x="473" y="658"/>
                  </a:cubicBezTo>
                  <a:cubicBezTo>
                    <a:pt x="477" y="671"/>
                    <a:pt x="492" y="675"/>
                    <a:pt x="497" y="688"/>
                  </a:cubicBezTo>
                  <a:cubicBezTo>
                    <a:pt x="499" y="694"/>
                    <a:pt x="505" y="698"/>
                    <a:pt x="504" y="706"/>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68" name="Freeform 47"/>
            <p:cNvSpPr>
              <a:spLocks/>
            </p:cNvSpPr>
            <p:nvPr/>
          </p:nvSpPr>
          <p:spPr bwMode="auto">
            <a:xfrm>
              <a:off x="-47042389" y="-6634163"/>
              <a:ext cx="4467225" cy="2536825"/>
            </a:xfrm>
            <a:custGeom>
              <a:avLst/>
              <a:gdLst>
                <a:gd name="T0" fmla="*/ 899 w 1191"/>
                <a:gd name="T1" fmla="*/ 427 h 676"/>
                <a:gd name="T2" fmla="*/ 889 w 1191"/>
                <a:gd name="T3" fmla="*/ 391 h 676"/>
                <a:gd name="T4" fmla="*/ 879 w 1191"/>
                <a:gd name="T5" fmla="*/ 391 h 676"/>
                <a:gd name="T6" fmla="*/ 817 w 1191"/>
                <a:gd name="T7" fmla="*/ 456 h 676"/>
                <a:gd name="T8" fmla="*/ 774 w 1191"/>
                <a:gd name="T9" fmla="*/ 475 h 676"/>
                <a:gd name="T10" fmla="*/ 693 w 1191"/>
                <a:gd name="T11" fmla="*/ 482 h 676"/>
                <a:gd name="T12" fmla="*/ 657 w 1191"/>
                <a:gd name="T13" fmla="*/ 539 h 676"/>
                <a:gd name="T14" fmla="*/ 640 w 1191"/>
                <a:gd name="T15" fmla="*/ 550 h 676"/>
                <a:gd name="T16" fmla="*/ 619 w 1191"/>
                <a:gd name="T17" fmla="*/ 575 h 676"/>
                <a:gd name="T18" fmla="*/ 621 w 1191"/>
                <a:gd name="T19" fmla="*/ 591 h 676"/>
                <a:gd name="T20" fmla="*/ 664 w 1191"/>
                <a:gd name="T21" fmla="*/ 659 h 676"/>
                <a:gd name="T22" fmla="*/ 669 w 1191"/>
                <a:gd name="T23" fmla="*/ 668 h 676"/>
                <a:gd name="T24" fmla="*/ 659 w 1191"/>
                <a:gd name="T25" fmla="*/ 675 h 676"/>
                <a:gd name="T26" fmla="*/ 569 w 1191"/>
                <a:gd name="T27" fmla="*/ 660 h 676"/>
                <a:gd name="T28" fmla="*/ 555 w 1191"/>
                <a:gd name="T29" fmla="*/ 643 h 676"/>
                <a:gd name="T30" fmla="*/ 505 w 1191"/>
                <a:gd name="T31" fmla="*/ 627 h 676"/>
                <a:gd name="T32" fmla="*/ 492 w 1191"/>
                <a:gd name="T33" fmla="*/ 630 h 676"/>
                <a:gd name="T34" fmla="*/ 452 w 1191"/>
                <a:gd name="T35" fmla="*/ 643 h 676"/>
                <a:gd name="T36" fmla="*/ 417 w 1191"/>
                <a:gd name="T37" fmla="*/ 655 h 676"/>
                <a:gd name="T38" fmla="*/ 392 w 1191"/>
                <a:gd name="T39" fmla="*/ 640 h 676"/>
                <a:gd name="T40" fmla="*/ 356 w 1191"/>
                <a:gd name="T41" fmla="*/ 620 h 676"/>
                <a:gd name="T42" fmla="*/ 350 w 1191"/>
                <a:gd name="T43" fmla="*/ 620 h 676"/>
                <a:gd name="T44" fmla="*/ 288 w 1191"/>
                <a:gd name="T45" fmla="*/ 591 h 676"/>
                <a:gd name="T46" fmla="*/ 256 w 1191"/>
                <a:gd name="T47" fmla="*/ 564 h 676"/>
                <a:gd name="T48" fmla="*/ 196 w 1191"/>
                <a:gd name="T49" fmla="*/ 497 h 676"/>
                <a:gd name="T50" fmla="*/ 154 w 1191"/>
                <a:gd name="T51" fmla="*/ 425 h 676"/>
                <a:gd name="T52" fmla="*/ 146 w 1191"/>
                <a:gd name="T53" fmla="*/ 400 h 676"/>
                <a:gd name="T54" fmla="*/ 120 w 1191"/>
                <a:gd name="T55" fmla="*/ 305 h 676"/>
                <a:gd name="T56" fmla="*/ 109 w 1191"/>
                <a:gd name="T57" fmla="*/ 249 h 676"/>
                <a:gd name="T58" fmla="*/ 100 w 1191"/>
                <a:gd name="T59" fmla="*/ 212 h 676"/>
                <a:gd name="T60" fmla="*/ 77 w 1191"/>
                <a:gd name="T61" fmla="*/ 173 h 676"/>
                <a:gd name="T62" fmla="*/ 66 w 1191"/>
                <a:gd name="T63" fmla="*/ 154 h 676"/>
                <a:gd name="T64" fmla="*/ 38 w 1191"/>
                <a:gd name="T65" fmla="*/ 112 h 676"/>
                <a:gd name="T66" fmla="*/ 8 w 1191"/>
                <a:gd name="T67" fmla="*/ 76 h 676"/>
                <a:gd name="T68" fmla="*/ 57 w 1191"/>
                <a:gd name="T69" fmla="*/ 32 h 676"/>
                <a:gd name="T70" fmla="*/ 351 w 1191"/>
                <a:gd name="T71" fmla="*/ 21 h 676"/>
                <a:gd name="T72" fmla="*/ 837 w 1191"/>
                <a:gd name="T73" fmla="*/ 1 h 676"/>
                <a:gd name="T74" fmla="*/ 880 w 1191"/>
                <a:gd name="T75" fmla="*/ 32 h 676"/>
                <a:gd name="T76" fmla="*/ 922 w 1191"/>
                <a:gd name="T77" fmla="*/ 63 h 676"/>
                <a:gd name="T78" fmla="*/ 1161 w 1191"/>
                <a:gd name="T79" fmla="*/ 55 h 676"/>
                <a:gd name="T80" fmla="*/ 1185 w 1191"/>
                <a:gd name="T81" fmla="*/ 59 h 676"/>
                <a:gd name="T82" fmla="*/ 1187 w 1191"/>
                <a:gd name="T83" fmla="*/ 236 h 676"/>
                <a:gd name="T84" fmla="*/ 1188 w 1191"/>
                <a:gd name="T85" fmla="*/ 383 h 676"/>
                <a:gd name="T86" fmla="*/ 1180 w 1191"/>
                <a:gd name="T87" fmla="*/ 408 h 676"/>
                <a:gd name="T88" fmla="*/ 1160 w 1191"/>
                <a:gd name="T89" fmla="*/ 398 h 676"/>
                <a:gd name="T90" fmla="*/ 1128 w 1191"/>
                <a:gd name="T91" fmla="*/ 401 h 676"/>
                <a:gd name="T92" fmla="*/ 1111 w 1191"/>
                <a:gd name="T93" fmla="*/ 409 h 676"/>
                <a:gd name="T94" fmla="*/ 1073 w 1191"/>
                <a:gd name="T95" fmla="*/ 434 h 676"/>
                <a:gd name="T96" fmla="*/ 1046 w 1191"/>
                <a:gd name="T97" fmla="*/ 450 h 676"/>
                <a:gd name="T98" fmla="*/ 1017 w 1191"/>
                <a:gd name="T99" fmla="*/ 456 h 676"/>
                <a:gd name="T100" fmla="*/ 1021 w 1191"/>
                <a:gd name="T101" fmla="*/ 429 h 676"/>
                <a:gd name="T102" fmla="*/ 1001 w 1191"/>
                <a:gd name="T103" fmla="*/ 405 h 676"/>
                <a:gd name="T104" fmla="*/ 978 w 1191"/>
                <a:gd name="T105" fmla="*/ 381 h 676"/>
                <a:gd name="T106" fmla="*/ 961 w 1191"/>
                <a:gd name="T107" fmla="*/ 358 h 676"/>
                <a:gd name="T108" fmla="*/ 939 w 1191"/>
                <a:gd name="T109" fmla="*/ 382 h 676"/>
                <a:gd name="T110" fmla="*/ 899 w 1191"/>
                <a:gd name="T111" fmla="*/ 427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1" h="676">
                  <a:moveTo>
                    <a:pt x="899" y="427"/>
                  </a:moveTo>
                  <a:cubicBezTo>
                    <a:pt x="887" y="414"/>
                    <a:pt x="897" y="402"/>
                    <a:pt x="889" y="391"/>
                  </a:cubicBezTo>
                  <a:cubicBezTo>
                    <a:pt x="887" y="389"/>
                    <a:pt x="883" y="390"/>
                    <a:pt x="879" y="391"/>
                  </a:cubicBezTo>
                  <a:cubicBezTo>
                    <a:pt x="826" y="403"/>
                    <a:pt x="826" y="404"/>
                    <a:pt x="817" y="456"/>
                  </a:cubicBezTo>
                  <a:cubicBezTo>
                    <a:pt x="813" y="484"/>
                    <a:pt x="799" y="490"/>
                    <a:pt x="774" y="475"/>
                  </a:cubicBezTo>
                  <a:cubicBezTo>
                    <a:pt x="735" y="451"/>
                    <a:pt x="734" y="453"/>
                    <a:pt x="693" y="482"/>
                  </a:cubicBezTo>
                  <a:cubicBezTo>
                    <a:pt x="672" y="497"/>
                    <a:pt x="656" y="512"/>
                    <a:pt x="657" y="539"/>
                  </a:cubicBezTo>
                  <a:cubicBezTo>
                    <a:pt x="657" y="549"/>
                    <a:pt x="650" y="551"/>
                    <a:pt x="640" y="550"/>
                  </a:cubicBezTo>
                  <a:cubicBezTo>
                    <a:pt x="622" y="548"/>
                    <a:pt x="617" y="559"/>
                    <a:pt x="619" y="575"/>
                  </a:cubicBezTo>
                  <a:cubicBezTo>
                    <a:pt x="619" y="580"/>
                    <a:pt x="622" y="586"/>
                    <a:pt x="621" y="591"/>
                  </a:cubicBezTo>
                  <a:cubicBezTo>
                    <a:pt x="609" y="630"/>
                    <a:pt x="621" y="654"/>
                    <a:pt x="664" y="659"/>
                  </a:cubicBezTo>
                  <a:cubicBezTo>
                    <a:pt x="666" y="659"/>
                    <a:pt x="669" y="665"/>
                    <a:pt x="669" y="668"/>
                  </a:cubicBezTo>
                  <a:cubicBezTo>
                    <a:pt x="670" y="675"/>
                    <a:pt x="665" y="676"/>
                    <a:pt x="659" y="675"/>
                  </a:cubicBezTo>
                  <a:cubicBezTo>
                    <a:pt x="629" y="672"/>
                    <a:pt x="601" y="657"/>
                    <a:pt x="569" y="660"/>
                  </a:cubicBezTo>
                  <a:cubicBezTo>
                    <a:pt x="561" y="661"/>
                    <a:pt x="559" y="649"/>
                    <a:pt x="555" y="643"/>
                  </a:cubicBezTo>
                  <a:cubicBezTo>
                    <a:pt x="539" y="619"/>
                    <a:pt x="533" y="617"/>
                    <a:pt x="505" y="627"/>
                  </a:cubicBezTo>
                  <a:cubicBezTo>
                    <a:pt x="501" y="629"/>
                    <a:pt x="497" y="634"/>
                    <a:pt x="492" y="630"/>
                  </a:cubicBezTo>
                  <a:cubicBezTo>
                    <a:pt x="473" y="617"/>
                    <a:pt x="463" y="630"/>
                    <a:pt x="452" y="643"/>
                  </a:cubicBezTo>
                  <a:cubicBezTo>
                    <a:pt x="443" y="654"/>
                    <a:pt x="431" y="658"/>
                    <a:pt x="417" y="655"/>
                  </a:cubicBezTo>
                  <a:cubicBezTo>
                    <a:pt x="406" y="653"/>
                    <a:pt x="398" y="653"/>
                    <a:pt x="392" y="640"/>
                  </a:cubicBezTo>
                  <a:cubicBezTo>
                    <a:pt x="386" y="626"/>
                    <a:pt x="377" y="610"/>
                    <a:pt x="356" y="620"/>
                  </a:cubicBezTo>
                  <a:cubicBezTo>
                    <a:pt x="354" y="621"/>
                    <a:pt x="350" y="621"/>
                    <a:pt x="350" y="620"/>
                  </a:cubicBezTo>
                  <a:cubicBezTo>
                    <a:pt x="338" y="591"/>
                    <a:pt x="313" y="592"/>
                    <a:pt x="288" y="591"/>
                  </a:cubicBezTo>
                  <a:cubicBezTo>
                    <a:pt x="272" y="591"/>
                    <a:pt x="260" y="578"/>
                    <a:pt x="256" y="564"/>
                  </a:cubicBezTo>
                  <a:cubicBezTo>
                    <a:pt x="246" y="532"/>
                    <a:pt x="225" y="513"/>
                    <a:pt x="196" y="497"/>
                  </a:cubicBezTo>
                  <a:cubicBezTo>
                    <a:pt x="171" y="483"/>
                    <a:pt x="161" y="453"/>
                    <a:pt x="154" y="425"/>
                  </a:cubicBezTo>
                  <a:cubicBezTo>
                    <a:pt x="152" y="416"/>
                    <a:pt x="154" y="405"/>
                    <a:pt x="146" y="400"/>
                  </a:cubicBezTo>
                  <a:cubicBezTo>
                    <a:pt x="112" y="375"/>
                    <a:pt x="118" y="338"/>
                    <a:pt x="120" y="305"/>
                  </a:cubicBezTo>
                  <a:cubicBezTo>
                    <a:pt x="120" y="285"/>
                    <a:pt x="127" y="266"/>
                    <a:pt x="109" y="249"/>
                  </a:cubicBezTo>
                  <a:cubicBezTo>
                    <a:pt x="100" y="240"/>
                    <a:pt x="104" y="225"/>
                    <a:pt x="100" y="212"/>
                  </a:cubicBezTo>
                  <a:cubicBezTo>
                    <a:pt x="95" y="197"/>
                    <a:pt x="93" y="181"/>
                    <a:pt x="77" y="173"/>
                  </a:cubicBezTo>
                  <a:cubicBezTo>
                    <a:pt x="69" y="169"/>
                    <a:pt x="65" y="162"/>
                    <a:pt x="66" y="154"/>
                  </a:cubicBezTo>
                  <a:cubicBezTo>
                    <a:pt x="70" y="130"/>
                    <a:pt x="55" y="119"/>
                    <a:pt x="38" y="112"/>
                  </a:cubicBezTo>
                  <a:cubicBezTo>
                    <a:pt x="22" y="105"/>
                    <a:pt x="0" y="106"/>
                    <a:pt x="8" y="76"/>
                  </a:cubicBezTo>
                  <a:cubicBezTo>
                    <a:pt x="18" y="39"/>
                    <a:pt x="21" y="33"/>
                    <a:pt x="57" y="32"/>
                  </a:cubicBezTo>
                  <a:cubicBezTo>
                    <a:pt x="155" y="28"/>
                    <a:pt x="253" y="25"/>
                    <a:pt x="351" y="21"/>
                  </a:cubicBezTo>
                  <a:cubicBezTo>
                    <a:pt x="513" y="15"/>
                    <a:pt x="675" y="8"/>
                    <a:pt x="837" y="1"/>
                  </a:cubicBezTo>
                  <a:cubicBezTo>
                    <a:pt x="872" y="0"/>
                    <a:pt x="872" y="0"/>
                    <a:pt x="880" y="32"/>
                  </a:cubicBezTo>
                  <a:cubicBezTo>
                    <a:pt x="888" y="63"/>
                    <a:pt x="888" y="64"/>
                    <a:pt x="922" y="63"/>
                  </a:cubicBezTo>
                  <a:cubicBezTo>
                    <a:pt x="1001" y="60"/>
                    <a:pt x="1081" y="57"/>
                    <a:pt x="1161" y="55"/>
                  </a:cubicBezTo>
                  <a:cubicBezTo>
                    <a:pt x="1168" y="55"/>
                    <a:pt x="1176" y="51"/>
                    <a:pt x="1185" y="59"/>
                  </a:cubicBezTo>
                  <a:cubicBezTo>
                    <a:pt x="1190" y="117"/>
                    <a:pt x="1186" y="176"/>
                    <a:pt x="1187" y="236"/>
                  </a:cubicBezTo>
                  <a:cubicBezTo>
                    <a:pt x="1187" y="285"/>
                    <a:pt x="1188" y="334"/>
                    <a:pt x="1188" y="383"/>
                  </a:cubicBezTo>
                  <a:cubicBezTo>
                    <a:pt x="1188" y="392"/>
                    <a:pt x="1191" y="403"/>
                    <a:pt x="1180" y="408"/>
                  </a:cubicBezTo>
                  <a:cubicBezTo>
                    <a:pt x="1171" y="411"/>
                    <a:pt x="1166" y="403"/>
                    <a:pt x="1160" y="398"/>
                  </a:cubicBezTo>
                  <a:cubicBezTo>
                    <a:pt x="1148" y="389"/>
                    <a:pt x="1137" y="383"/>
                    <a:pt x="1128" y="401"/>
                  </a:cubicBezTo>
                  <a:cubicBezTo>
                    <a:pt x="1124" y="407"/>
                    <a:pt x="1117" y="406"/>
                    <a:pt x="1111" y="409"/>
                  </a:cubicBezTo>
                  <a:cubicBezTo>
                    <a:pt x="1097" y="414"/>
                    <a:pt x="1080" y="417"/>
                    <a:pt x="1073" y="434"/>
                  </a:cubicBezTo>
                  <a:cubicBezTo>
                    <a:pt x="1068" y="444"/>
                    <a:pt x="1055" y="445"/>
                    <a:pt x="1046" y="450"/>
                  </a:cubicBezTo>
                  <a:cubicBezTo>
                    <a:pt x="1037" y="456"/>
                    <a:pt x="1026" y="463"/>
                    <a:pt x="1017" y="456"/>
                  </a:cubicBezTo>
                  <a:cubicBezTo>
                    <a:pt x="1004" y="447"/>
                    <a:pt x="1018" y="438"/>
                    <a:pt x="1021" y="429"/>
                  </a:cubicBezTo>
                  <a:cubicBezTo>
                    <a:pt x="1028" y="404"/>
                    <a:pt x="1028" y="403"/>
                    <a:pt x="1001" y="405"/>
                  </a:cubicBezTo>
                  <a:cubicBezTo>
                    <a:pt x="981" y="407"/>
                    <a:pt x="979" y="396"/>
                    <a:pt x="978" y="381"/>
                  </a:cubicBezTo>
                  <a:cubicBezTo>
                    <a:pt x="977" y="370"/>
                    <a:pt x="974" y="358"/>
                    <a:pt x="961" y="358"/>
                  </a:cubicBezTo>
                  <a:cubicBezTo>
                    <a:pt x="948" y="358"/>
                    <a:pt x="939" y="368"/>
                    <a:pt x="939" y="382"/>
                  </a:cubicBezTo>
                  <a:cubicBezTo>
                    <a:pt x="938" y="408"/>
                    <a:pt x="917" y="415"/>
                    <a:pt x="899" y="427"/>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69" name="Freeform 48"/>
            <p:cNvSpPr>
              <a:spLocks/>
            </p:cNvSpPr>
            <p:nvPr/>
          </p:nvSpPr>
          <p:spPr bwMode="auto">
            <a:xfrm>
              <a:off x="-33264476" y="2687637"/>
              <a:ext cx="3927475" cy="2936875"/>
            </a:xfrm>
            <a:custGeom>
              <a:avLst/>
              <a:gdLst>
                <a:gd name="T0" fmla="*/ 621 w 1047"/>
                <a:gd name="T1" fmla="*/ 783 h 783"/>
                <a:gd name="T2" fmla="*/ 617 w 1047"/>
                <a:gd name="T3" fmla="*/ 771 h 783"/>
                <a:gd name="T4" fmla="*/ 559 w 1047"/>
                <a:gd name="T5" fmla="*/ 726 h 783"/>
                <a:gd name="T6" fmla="*/ 237 w 1047"/>
                <a:gd name="T7" fmla="*/ 743 h 783"/>
                <a:gd name="T8" fmla="*/ 205 w 1047"/>
                <a:gd name="T9" fmla="*/ 739 h 783"/>
                <a:gd name="T10" fmla="*/ 195 w 1047"/>
                <a:gd name="T11" fmla="*/ 680 h 783"/>
                <a:gd name="T12" fmla="*/ 209 w 1047"/>
                <a:gd name="T13" fmla="*/ 623 h 783"/>
                <a:gd name="T14" fmla="*/ 198 w 1047"/>
                <a:gd name="T15" fmla="*/ 605 h 783"/>
                <a:gd name="T16" fmla="*/ 137 w 1047"/>
                <a:gd name="T17" fmla="*/ 574 h 783"/>
                <a:gd name="T18" fmla="*/ 128 w 1047"/>
                <a:gd name="T19" fmla="*/ 526 h 783"/>
                <a:gd name="T20" fmla="*/ 131 w 1047"/>
                <a:gd name="T21" fmla="*/ 509 h 783"/>
                <a:gd name="T22" fmla="*/ 155 w 1047"/>
                <a:gd name="T23" fmla="*/ 508 h 783"/>
                <a:gd name="T24" fmla="*/ 164 w 1047"/>
                <a:gd name="T25" fmla="*/ 527 h 783"/>
                <a:gd name="T26" fmla="*/ 186 w 1047"/>
                <a:gd name="T27" fmla="*/ 565 h 783"/>
                <a:gd name="T28" fmla="*/ 203 w 1047"/>
                <a:gd name="T29" fmla="*/ 570 h 783"/>
                <a:gd name="T30" fmla="*/ 210 w 1047"/>
                <a:gd name="T31" fmla="*/ 557 h 783"/>
                <a:gd name="T32" fmla="*/ 206 w 1047"/>
                <a:gd name="T33" fmla="*/ 530 h 783"/>
                <a:gd name="T34" fmla="*/ 204 w 1047"/>
                <a:gd name="T35" fmla="*/ 455 h 783"/>
                <a:gd name="T36" fmla="*/ 208 w 1047"/>
                <a:gd name="T37" fmla="*/ 376 h 783"/>
                <a:gd name="T38" fmla="*/ 205 w 1047"/>
                <a:gd name="T39" fmla="*/ 332 h 783"/>
                <a:gd name="T40" fmla="*/ 166 w 1047"/>
                <a:gd name="T41" fmla="*/ 316 h 783"/>
                <a:gd name="T42" fmla="*/ 141 w 1047"/>
                <a:gd name="T43" fmla="*/ 307 h 783"/>
                <a:gd name="T44" fmla="*/ 131 w 1047"/>
                <a:gd name="T45" fmla="*/ 303 h 783"/>
                <a:gd name="T46" fmla="*/ 82 w 1047"/>
                <a:gd name="T47" fmla="*/ 254 h 783"/>
                <a:gd name="T48" fmla="*/ 19 w 1047"/>
                <a:gd name="T49" fmla="*/ 182 h 783"/>
                <a:gd name="T50" fmla="*/ 18 w 1047"/>
                <a:gd name="T51" fmla="*/ 168 h 783"/>
                <a:gd name="T52" fmla="*/ 26 w 1047"/>
                <a:gd name="T53" fmla="*/ 136 h 783"/>
                <a:gd name="T54" fmla="*/ 0 w 1047"/>
                <a:gd name="T55" fmla="*/ 118 h 783"/>
                <a:gd name="T56" fmla="*/ 37 w 1047"/>
                <a:gd name="T57" fmla="*/ 81 h 783"/>
                <a:gd name="T58" fmla="*/ 109 w 1047"/>
                <a:gd name="T59" fmla="*/ 64 h 783"/>
                <a:gd name="T60" fmla="*/ 223 w 1047"/>
                <a:gd name="T61" fmla="*/ 98 h 783"/>
                <a:gd name="T62" fmla="*/ 264 w 1047"/>
                <a:gd name="T63" fmla="*/ 76 h 783"/>
                <a:gd name="T64" fmla="*/ 295 w 1047"/>
                <a:gd name="T65" fmla="*/ 55 h 783"/>
                <a:gd name="T66" fmla="*/ 343 w 1047"/>
                <a:gd name="T67" fmla="*/ 38 h 783"/>
                <a:gd name="T68" fmla="*/ 423 w 1047"/>
                <a:gd name="T69" fmla="*/ 24 h 783"/>
                <a:gd name="T70" fmla="*/ 452 w 1047"/>
                <a:gd name="T71" fmla="*/ 16 h 783"/>
                <a:gd name="T72" fmla="*/ 496 w 1047"/>
                <a:gd name="T73" fmla="*/ 8 h 783"/>
                <a:gd name="T74" fmla="*/ 562 w 1047"/>
                <a:gd name="T75" fmla="*/ 50 h 783"/>
                <a:gd name="T76" fmla="*/ 607 w 1047"/>
                <a:gd name="T77" fmla="*/ 71 h 783"/>
                <a:gd name="T78" fmla="*/ 686 w 1047"/>
                <a:gd name="T79" fmla="*/ 99 h 783"/>
                <a:gd name="T80" fmla="*/ 730 w 1047"/>
                <a:gd name="T81" fmla="*/ 124 h 783"/>
                <a:gd name="T82" fmla="*/ 787 w 1047"/>
                <a:gd name="T83" fmla="*/ 171 h 783"/>
                <a:gd name="T84" fmla="*/ 853 w 1047"/>
                <a:gd name="T85" fmla="*/ 291 h 783"/>
                <a:gd name="T86" fmla="*/ 903 w 1047"/>
                <a:gd name="T87" fmla="*/ 336 h 783"/>
                <a:gd name="T88" fmla="*/ 916 w 1047"/>
                <a:gd name="T89" fmla="*/ 344 h 783"/>
                <a:gd name="T90" fmla="*/ 1021 w 1047"/>
                <a:gd name="T91" fmla="*/ 445 h 783"/>
                <a:gd name="T92" fmla="*/ 1047 w 1047"/>
                <a:gd name="T93" fmla="*/ 501 h 783"/>
                <a:gd name="T94" fmla="*/ 1037 w 1047"/>
                <a:gd name="T95" fmla="*/ 512 h 783"/>
                <a:gd name="T96" fmla="*/ 1022 w 1047"/>
                <a:gd name="T97" fmla="*/ 554 h 783"/>
                <a:gd name="T98" fmla="*/ 1012 w 1047"/>
                <a:gd name="T99" fmla="*/ 565 h 783"/>
                <a:gd name="T100" fmla="*/ 911 w 1047"/>
                <a:gd name="T101" fmla="*/ 664 h 783"/>
                <a:gd name="T102" fmla="*/ 906 w 1047"/>
                <a:gd name="T103" fmla="*/ 682 h 783"/>
                <a:gd name="T104" fmla="*/ 890 w 1047"/>
                <a:gd name="T105" fmla="*/ 755 h 783"/>
                <a:gd name="T106" fmla="*/ 875 w 1047"/>
                <a:gd name="T107" fmla="*/ 765 h 783"/>
                <a:gd name="T108" fmla="*/ 844 w 1047"/>
                <a:gd name="T109" fmla="*/ 770 h 783"/>
                <a:gd name="T110" fmla="*/ 621 w 1047"/>
                <a:gd name="T111" fmla="*/ 783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7" h="783">
                  <a:moveTo>
                    <a:pt x="621" y="783"/>
                  </a:moveTo>
                  <a:cubicBezTo>
                    <a:pt x="620" y="778"/>
                    <a:pt x="617" y="775"/>
                    <a:pt x="617" y="771"/>
                  </a:cubicBezTo>
                  <a:cubicBezTo>
                    <a:pt x="610" y="723"/>
                    <a:pt x="610" y="723"/>
                    <a:pt x="559" y="726"/>
                  </a:cubicBezTo>
                  <a:cubicBezTo>
                    <a:pt x="452" y="732"/>
                    <a:pt x="345" y="738"/>
                    <a:pt x="237" y="743"/>
                  </a:cubicBezTo>
                  <a:cubicBezTo>
                    <a:pt x="226" y="744"/>
                    <a:pt x="210" y="752"/>
                    <a:pt x="205" y="739"/>
                  </a:cubicBezTo>
                  <a:cubicBezTo>
                    <a:pt x="198" y="720"/>
                    <a:pt x="181" y="702"/>
                    <a:pt x="195" y="680"/>
                  </a:cubicBezTo>
                  <a:cubicBezTo>
                    <a:pt x="205" y="662"/>
                    <a:pt x="210" y="644"/>
                    <a:pt x="209" y="623"/>
                  </a:cubicBezTo>
                  <a:cubicBezTo>
                    <a:pt x="208" y="614"/>
                    <a:pt x="208" y="607"/>
                    <a:pt x="198" y="605"/>
                  </a:cubicBezTo>
                  <a:cubicBezTo>
                    <a:pt x="175" y="599"/>
                    <a:pt x="166" y="570"/>
                    <a:pt x="137" y="574"/>
                  </a:cubicBezTo>
                  <a:cubicBezTo>
                    <a:pt x="145" y="552"/>
                    <a:pt x="156" y="534"/>
                    <a:pt x="128" y="526"/>
                  </a:cubicBezTo>
                  <a:cubicBezTo>
                    <a:pt x="118" y="522"/>
                    <a:pt x="123" y="511"/>
                    <a:pt x="131" y="509"/>
                  </a:cubicBezTo>
                  <a:cubicBezTo>
                    <a:pt x="138" y="506"/>
                    <a:pt x="147" y="506"/>
                    <a:pt x="155" y="508"/>
                  </a:cubicBezTo>
                  <a:cubicBezTo>
                    <a:pt x="165" y="509"/>
                    <a:pt x="161" y="520"/>
                    <a:pt x="164" y="527"/>
                  </a:cubicBezTo>
                  <a:cubicBezTo>
                    <a:pt x="170" y="541"/>
                    <a:pt x="176" y="554"/>
                    <a:pt x="186" y="565"/>
                  </a:cubicBezTo>
                  <a:cubicBezTo>
                    <a:pt x="191" y="571"/>
                    <a:pt x="197" y="572"/>
                    <a:pt x="203" y="570"/>
                  </a:cubicBezTo>
                  <a:cubicBezTo>
                    <a:pt x="210" y="568"/>
                    <a:pt x="209" y="562"/>
                    <a:pt x="210" y="557"/>
                  </a:cubicBezTo>
                  <a:cubicBezTo>
                    <a:pt x="211" y="547"/>
                    <a:pt x="211" y="538"/>
                    <a:pt x="206" y="530"/>
                  </a:cubicBezTo>
                  <a:cubicBezTo>
                    <a:pt x="190" y="505"/>
                    <a:pt x="198" y="480"/>
                    <a:pt x="204" y="455"/>
                  </a:cubicBezTo>
                  <a:cubicBezTo>
                    <a:pt x="211" y="429"/>
                    <a:pt x="219" y="401"/>
                    <a:pt x="208" y="376"/>
                  </a:cubicBezTo>
                  <a:cubicBezTo>
                    <a:pt x="202" y="360"/>
                    <a:pt x="222" y="342"/>
                    <a:pt x="205" y="332"/>
                  </a:cubicBezTo>
                  <a:cubicBezTo>
                    <a:pt x="193" y="325"/>
                    <a:pt x="177" y="329"/>
                    <a:pt x="166" y="316"/>
                  </a:cubicBezTo>
                  <a:cubicBezTo>
                    <a:pt x="161" y="310"/>
                    <a:pt x="151" y="304"/>
                    <a:pt x="141" y="307"/>
                  </a:cubicBezTo>
                  <a:cubicBezTo>
                    <a:pt x="137" y="307"/>
                    <a:pt x="131" y="308"/>
                    <a:pt x="131" y="303"/>
                  </a:cubicBezTo>
                  <a:cubicBezTo>
                    <a:pt x="133" y="268"/>
                    <a:pt x="100" y="268"/>
                    <a:pt x="82" y="254"/>
                  </a:cubicBezTo>
                  <a:cubicBezTo>
                    <a:pt x="57" y="234"/>
                    <a:pt x="34" y="212"/>
                    <a:pt x="19" y="182"/>
                  </a:cubicBezTo>
                  <a:cubicBezTo>
                    <a:pt x="17" y="178"/>
                    <a:pt x="16" y="171"/>
                    <a:pt x="18" y="168"/>
                  </a:cubicBezTo>
                  <a:cubicBezTo>
                    <a:pt x="24" y="158"/>
                    <a:pt x="36" y="149"/>
                    <a:pt x="26" y="136"/>
                  </a:cubicBezTo>
                  <a:cubicBezTo>
                    <a:pt x="20" y="129"/>
                    <a:pt x="10" y="125"/>
                    <a:pt x="0" y="118"/>
                  </a:cubicBezTo>
                  <a:cubicBezTo>
                    <a:pt x="13" y="105"/>
                    <a:pt x="27" y="95"/>
                    <a:pt x="37" y="81"/>
                  </a:cubicBezTo>
                  <a:cubicBezTo>
                    <a:pt x="51" y="62"/>
                    <a:pt x="85" y="56"/>
                    <a:pt x="109" y="64"/>
                  </a:cubicBezTo>
                  <a:cubicBezTo>
                    <a:pt x="147" y="77"/>
                    <a:pt x="186" y="82"/>
                    <a:pt x="223" y="98"/>
                  </a:cubicBezTo>
                  <a:cubicBezTo>
                    <a:pt x="242" y="105"/>
                    <a:pt x="257" y="95"/>
                    <a:pt x="264" y="76"/>
                  </a:cubicBezTo>
                  <a:cubicBezTo>
                    <a:pt x="269" y="60"/>
                    <a:pt x="277" y="55"/>
                    <a:pt x="295" y="55"/>
                  </a:cubicBezTo>
                  <a:cubicBezTo>
                    <a:pt x="311" y="55"/>
                    <a:pt x="330" y="48"/>
                    <a:pt x="343" y="38"/>
                  </a:cubicBezTo>
                  <a:cubicBezTo>
                    <a:pt x="368" y="21"/>
                    <a:pt x="395" y="19"/>
                    <a:pt x="423" y="24"/>
                  </a:cubicBezTo>
                  <a:cubicBezTo>
                    <a:pt x="435" y="26"/>
                    <a:pt x="445" y="24"/>
                    <a:pt x="452" y="16"/>
                  </a:cubicBezTo>
                  <a:cubicBezTo>
                    <a:pt x="465" y="0"/>
                    <a:pt x="477" y="2"/>
                    <a:pt x="496" y="8"/>
                  </a:cubicBezTo>
                  <a:cubicBezTo>
                    <a:pt x="522" y="18"/>
                    <a:pt x="545" y="28"/>
                    <a:pt x="562" y="50"/>
                  </a:cubicBezTo>
                  <a:cubicBezTo>
                    <a:pt x="573" y="64"/>
                    <a:pt x="589" y="68"/>
                    <a:pt x="607" y="71"/>
                  </a:cubicBezTo>
                  <a:cubicBezTo>
                    <a:pt x="634" y="76"/>
                    <a:pt x="663" y="84"/>
                    <a:pt x="686" y="99"/>
                  </a:cubicBezTo>
                  <a:cubicBezTo>
                    <a:pt x="700" y="108"/>
                    <a:pt x="714" y="117"/>
                    <a:pt x="730" y="124"/>
                  </a:cubicBezTo>
                  <a:cubicBezTo>
                    <a:pt x="753" y="134"/>
                    <a:pt x="770" y="151"/>
                    <a:pt x="787" y="171"/>
                  </a:cubicBezTo>
                  <a:cubicBezTo>
                    <a:pt x="817" y="207"/>
                    <a:pt x="835" y="249"/>
                    <a:pt x="853" y="291"/>
                  </a:cubicBezTo>
                  <a:cubicBezTo>
                    <a:pt x="862" y="312"/>
                    <a:pt x="887" y="320"/>
                    <a:pt x="903" y="336"/>
                  </a:cubicBezTo>
                  <a:cubicBezTo>
                    <a:pt x="906" y="339"/>
                    <a:pt x="914" y="340"/>
                    <a:pt x="916" y="344"/>
                  </a:cubicBezTo>
                  <a:cubicBezTo>
                    <a:pt x="937" y="392"/>
                    <a:pt x="981" y="416"/>
                    <a:pt x="1021" y="445"/>
                  </a:cubicBezTo>
                  <a:cubicBezTo>
                    <a:pt x="1038" y="457"/>
                    <a:pt x="1029" y="486"/>
                    <a:pt x="1047" y="501"/>
                  </a:cubicBezTo>
                  <a:cubicBezTo>
                    <a:pt x="1043" y="505"/>
                    <a:pt x="1040" y="508"/>
                    <a:pt x="1037" y="512"/>
                  </a:cubicBezTo>
                  <a:cubicBezTo>
                    <a:pt x="1027" y="524"/>
                    <a:pt x="1013" y="535"/>
                    <a:pt x="1022" y="554"/>
                  </a:cubicBezTo>
                  <a:cubicBezTo>
                    <a:pt x="1027" y="565"/>
                    <a:pt x="1016" y="563"/>
                    <a:pt x="1012" y="565"/>
                  </a:cubicBezTo>
                  <a:cubicBezTo>
                    <a:pt x="967" y="587"/>
                    <a:pt x="942" y="628"/>
                    <a:pt x="911" y="664"/>
                  </a:cubicBezTo>
                  <a:cubicBezTo>
                    <a:pt x="907" y="669"/>
                    <a:pt x="905" y="676"/>
                    <a:pt x="906" y="682"/>
                  </a:cubicBezTo>
                  <a:cubicBezTo>
                    <a:pt x="913" y="709"/>
                    <a:pt x="892" y="730"/>
                    <a:pt x="890" y="755"/>
                  </a:cubicBezTo>
                  <a:cubicBezTo>
                    <a:pt x="889" y="763"/>
                    <a:pt x="882" y="764"/>
                    <a:pt x="875" y="765"/>
                  </a:cubicBezTo>
                  <a:cubicBezTo>
                    <a:pt x="865" y="767"/>
                    <a:pt x="854" y="770"/>
                    <a:pt x="844" y="770"/>
                  </a:cubicBezTo>
                  <a:cubicBezTo>
                    <a:pt x="769" y="770"/>
                    <a:pt x="696" y="780"/>
                    <a:pt x="621" y="783"/>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70" name="Freeform 49"/>
            <p:cNvSpPr>
              <a:spLocks/>
            </p:cNvSpPr>
            <p:nvPr/>
          </p:nvSpPr>
          <p:spPr bwMode="auto">
            <a:xfrm>
              <a:off x="-31543626" y="-9331325"/>
              <a:ext cx="2820988" cy="3433763"/>
            </a:xfrm>
            <a:custGeom>
              <a:avLst/>
              <a:gdLst>
                <a:gd name="T0" fmla="*/ 392 w 752"/>
                <a:gd name="T1" fmla="*/ 6 h 915"/>
                <a:gd name="T2" fmla="*/ 393 w 752"/>
                <a:gd name="T3" fmla="*/ 18 h 915"/>
                <a:gd name="T4" fmla="*/ 433 w 752"/>
                <a:gd name="T5" fmla="*/ 144 h 915"/>
                <a:gd name="T6" fmla="*/ 453 w 752"/>
                <a:gd name="T7" fmla="*/ 181 h 915"/>
                <a:gd name="T8" fmla="*/ 448 w 752"/>
                <a:gd name="T9" fmla="*/ 272 h 915"/>
                <a:gd name="T10" fmla="*/ 509 w 752"/>
                <a:gd name="T11" fmla="*/ 424 h 915"/>
                <a:gd name="T12" fmla="*/ 564 w 752"/>
                <a:gd name="T13" fmla="*/ 432 h 915"/>
                <a:gd name="T14" fmla="*/ 668 w 752"/>
                <a:gd name="T15" fmla="*/ 425 h 915"/>
                <a:gd name="T16" fmla="*/ 703 w 752"/>
                <a:gd name="T17" fmla="*/ 430 h 915"/>
                <a:gd name="T18" fmla="*/ 737 w 752"/>
                <a:gd name="T19" fmla="*/ 462 h 915"/>
                <a:gd name="T20" fmla="*/ 750 w 752"/>
                <a:gd name="T21" fmla="*/ 839 h 915"/>
                <a:gd name="T22" fmla="*/ 745 w 752"/>
                <a:gd name="T23" fmla="*/ 861 h 915"/>
                <a:gd name="T24" fmla="*/ 26 w 752"/>
                <a:gd name="T25" fmla="*/ 915 h 915"/>
                <a:gd name="T26" fmla="*/ 21 w 752"/>
                <a:gd name="T27" fmla="*/ 773 h 915"/>
                <a:gd name="T28" fmla="*/ 13 w 752"/>
                <a:gd name="T29" fmla="*/ 431 h 915"/>
                <a:gd name="T30" fmla="*/ 1 w 752"/>
                <a:gd name="T31" fmla="*/ 33 h 915"/>
                <a:gd name="T32" fmla="*/ 32 w 752"/>
                <a:gd name="T33" fmla="*/ 0 h 915"/>
                <a:gd name="T34" fmla="*/ 392 w 752"/>
                <a:gd name="T35" fmla="*/ 6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2" h="915">
                  <a:moveTo>
                    <a:pt x="392" y="6"/>
                  </a:moveTo>
                  <a:cubicBezTo>
                    <a:pt x="392" y="13"/>
                    <a:pt x="393" y="16"/>
                    <a:pt x="393" y="18"/>
                  </a:cubicBezTo>
                  <a:cubicBezTo>
                    <a:pt x="370" y="72"/>
                    <a:pt x="399" y="110"/>
                    <a:pt x="433" y="144"/>
                  </a:cubicBezTo>
                  <a:cubicBezTo>
                    <a:pt x="444" y="156"/>
                    <a:pt x="456" y="168"/>
                    <a:pt x="453" y="181"/>
                  </a:cubicBezTo>
                  <a:cubicBezTo>
                    <a:pt x="446" y="211"/>
                    <a:pt x="454" y="242"/>
                    <a:pt x="448" y="272"/>
                  </a:cubicBezTo>
                  <a:cubicBezTo>
                    <a:pt x="437" y="334"/>
                    <a:pt x="468" y="382"/>
                    <a:pt x="509" y="424"/>
                  </a:cubicBezTo>
                  <a:cubicBezTo>
                    <a:pt x="524" y="439"/>
                    <a:pt x="542" y="441"/>
                    <a:pt x="564" y="432"/>
                  </a:cubicBezTo>
                  <a:cubicBezTo>
                    <a:pt x="597" y="418"/>
                    <a:pt x="632" y="415"/>
                    <a:pt x="668" y="425"/>
                  </a:cubicBezTo>
                  <a:cubicBezTo>
                    <a:pt x="679" y="428"/>
                    <a:pt x="692" y="429"/>
                    <a:pt x="703" y="430"/>
                  </a:cubicBezTo>
                  <a:cubicBezTo>
                    <a:pt x="735" y="433"/>
                    <a:pt x="736" y="433"/>
                    <a:pt x="737" y="462"/>
                  </a:cubicBezTo>
                  <a:cubicBezTo>
                    <a:pt x="741" y="588"/>
                    <a:pt x="746" y="714"/>
                    <a:pt x="750" y="839"/>
                  </a:cubicBezTo>
                  <a:cubicBezTo>
                    <a:pt x="750" y="846"/>
                    <a:pt x="752" y="853"/>
                    <a:pt x="745" y="861"/>
                  </a:cubicBezTo>
                  <a:cubicBezTo>
                    <a:pt x="508" y="877"/>
                    <a:pt x="268" y="890"/>
                    <a:pt x="26" y="915"/>
                  </a:cubicBezTo>
                  <a:cubicBezTo>
                    <a:pt x="20" y="867"/>
                    <a:pt x="22" y="820"/>
                    <a:pt x="21" y="773"/>
                  </a:cubicBezTo>
                  <a:cubicBezTo>
                    <a:pt x="18" y="659"/>
                    <a:pt x="18" y="545"/>
                    <a:pt x="13" y="431"/>
                  </a:cubicBezTo>
                  <a:cubicBezTo>
                    <a:pt x="7" y="298"/>
                    <a:pt x="8" y="166"/>
                    <a:pt x="1" y="33"/>
                  </a:cubicBezTo>
                  <a:cubicBezTo>
                    <a:pt x="0" y="1"/>
                    <a:pt x="1" y="0"/>
                    <a:pt x="32" y="0"/>
                  </a:cubicBezTo>
                  <a:cubicBezTo>
                    <a:pt x="152" y="2"/>
                    <a:pt x="271" y="4"/>
                    <a:pt x="392" y="6"/>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71" name="Freeform 50"/>
            <p:cNvSpPr>
              <a:spLocks/>
            </p:cNvSpPr>
            <p:nvPr/>
          </p:nvSpPr>
          <p:spPr bwMode="auto">
            <a:xfrm>
              <a:off x="-51535014" y="-8880475"/>
              <a:ext cx="3030538" cy="3173413"/>
            </a:xfrm>
            <a:custGeom>
              <a:avLst/>
              <a:gdLst>
                <a:gd name="T0" fmla="*/ 789 w 808"/>
                <a:gd name="T1" fmla="*/ 37 h 846"/>
                <a:gd name="T2" fmla="*/ 764 w 808"/>
                <a:gd name="T3" fmla="*/ 63 h 846"/>
                <a:gd name="T4" fmla="*/ 764 w 808"/>
                <a:gd name="T5" fmla="*/ 84 h 846"/>
                <a:gd name="T6" fmla="*/ 725 w 808"/>
                <a:gd name="T7" fmla="*/ 153 h 846"/>
                <a:gd name="T8" fmla="*/ 715 w 808"/>
                <a:gd name="T9" fmla="*/ 194 h 846"/>
                <a:gd name="T10" fmla="*/ 703 w 808"/>
                <a:gd name="T11" fmla="*/ 247 h 846"/>
                <a:gd name="T12" fmla="*/ 708 w 808"/>
                <a:gd name="T13" fmla="*/ 282 h 846"/>
                <a:gd name="T14" fmla="*/ 711 w 808"/>
                <a:gd name="T15" fmla="*/ 284 h 846"/>
                <a:gd name="T16" fmla="*/ 710 w 808"/>
                <a:gd name="T17" fmla="*/ 294 h 846"/>
                <a:gd name="T18" fmla="*/ 691 w 808"/>
                <a:gd name="T19" fmla="*/ 341 h 846"/>
                <a:gd name="T20" fmla="*/ 673 w 808"/>
                <a:gd name="T21" fmla="*/ 350 h 846"/>
                <a:gd name="T22" fmla="*/ 644 w 808"/>
                <a:gd name="T23" fmla="*/ 396 h 846"/>
                <a:gd name="T24" fmla="*/ 667 w 808"/>
                <a:gd name="T25" fmla="*/ 439 h 846"/>
                <a:gd name="T26" fmla="*/ 665 w 808"/>
                <a:gd name="T27" fmla="*/ 457 h 846"/>
                <a:gd name="T28" fmla="*/ 644 w 808"/>
                <a:gd name="T29" fmla="*/ 467 h 846"/>
                <a:gd name="T30" fmla="*/ 628 w 808"/>
                <a:gd name="T31" fmla="*/ 484 h 846"/>
                <a:gd name="T32" fmla="*/ 615 w 808"/>
                <a:gd name="T33" fmla="*/ 583 h 846"/>
                <a:gd name="T34" fmla="*/ 604 w 808"/>
                <a:gd name="T35" fmla="*/ 618 h 846"/>
                <a:gd name="T36" fmla="*/ 594 w 808"/>
                <a:gd name="T37" fmla="*/ 641 h 846"/>
                <a:gd name="T38" fmla="*/ 561 w 808"/>
                <a:gd name="T39" fmla="*/ 735 h 846"/>
                <a:gd name="T40" fmla="*/ 552 w 808"/>
                <a:gd name="T41" fmla="*/ 756 h 846"/>
                <a:gd name="T42" fmla="*/ 507 w 808"/>
                <a:gd name="T43" fmla="*/ 801 h 846"/>
                <a:gd name="T44" fmla="*/ 492 w 808"/>
                <a:gd name="T45" fmla="*/ 814 h 846"/>
                <a:gd name="T46" fmla="*/ 435 w 808"/>
                <a:gd name="T47" fmla="*/ 841 h 846"/>
                <a:gd name="T48" fmla="*/ 45 w 808"/>
                <a:gd name="T49" fmla="*/ 846 h 846"/>
                <a:gd name="T50" fmla="*/ 5 w 808"/>
                <a:gd name="T51" fmla="*/ 802 h 846"/>
                <a:gd name="T52" fmla="*/ 9 w 808"/>
                <a:gd name="T53" fmla="*/ 611 h 846"/>
                <a:gd name="T54" fmla="*/ 19 w 808"/>
                <a:gd name="T55" fmla="*/ 125 h 846"/>
                <a:gd name="T56" fmla="*/ 46 w 808"/>
                <a:gd name="T57" fmla="*/ 98 h 846"/>
                <a:gd name="T58" fmla="*/ 310 w 808"/>
                <a:gd name="T59" fmla="*/ 95 h 846"/>
                <a:gd name="T60" fmla="*/ 389 w 808"/>
                <a:gd name="T61" fmla="*/ 95 h 846"/>
                <a:gd name="T62" fmla="*/ 406 w 808"/>
                <a:gd name="T63" fmla="*/ 79 h 846"/>
                <a:gd name="T64" fmla="*/ 410 w 808"/>
                <a:gd name="T65" fmla="*/ 29 h 846"/>
                <a:gd name="T66" fmla="*/ 441 w 808"/>
                <a:gd name="T67" fmla="*/ 1 h 846"/>
                <a:gd name="T68" fmla="*/ 802 w 808"/>
                <a:gd name="T69" fmla="*/ 0 h 846"/>
                <a:gd name="T70" fmla="*/ 798 w 808"/>
                <a:gd name="T71" fmla="*/ 27 h 846"/>
                <a:gd name="T72" fmla="*/ 789 w 808"/>
                <a:gd name="T73" fmla="*/ 37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8" h="846">
                  <a:moveTo>
                    <a:pt x="789" y="37"/>
                  </a:moveTo>
                  <a:cubicBezTo>
                    <a:pt x="762" y="39"/>
                    <a:pt x="760" y="41"/>
                    <a:pt x="764" y="63"/>
                  </a:cubicBezTo>
                  <a:cubicBezTo>
                    <a:pt x="766" y="70"/>
                    <a:pt x="771" y="77"/>
                    <a:pt x="764" y="84"/>
                  </a:cubicBezTo>
                  <a:cubicBezTo>
                    <a:pt x="743" y="103"/>
                    <a:pt x="739" y="131"/>
                    <a:pt x="725" y="153"/>
                  </a:cubicBezTo>
                  <a:cubicBezTo>
                    <a:pt x="717" y="166"/>
                    <a:pt x="714" y="179"/>
                    <a:pt x="715" y="194"/>
                  </a:cubicBezTo>
                  <a:cubicBezTo>
                    <a:pt x="715" y="212"/>
                    <a:pt x="715" y="232"/>
                    <a:pt x="703" y="247"/>
                  </a:cubicBezTo>
                  <a:cubicBezTo>
                    <a:pt x="692" y="261"/>
                    <a:pt x="688" y="273"/>
                    <a:pt x="708" y="282"/>
                  </a:cubicBezTo>
                  <a:cubicBezTo>
                    <a:pt x="709" y="282"/>
                    <a:pt x="710" y="283"/>
                    <a:pt x="711" y="284"/>
                  </a:cubicBezTo>
                  <a:cubicBezTo>
                    <a:pt x="714" y="288"/>
                    <a:pt x="715" y="293"/>
                    <a:pt x="710" y="294"/>
                  </a:cubicBezTo>
                  <a:cubicBezTo>
                    <a:pt x="685" y="302"/>
                    <a:pt x="715" y="332"/>
                    <a:pt x="691" y="341"/>
                  </a:cubicBezTo>
                  <a:cubicBezTo>
                    <a:pt x="685" y="343"/>
                    <a:pt x="678" y="346"/>
                    <a:pt x="673" y="350"/>
                  </a:cubicBezTo>
                  <a:cubicBezTo>
                    <a:pt x="658" y="362"/>
                    <a:pt x="634" y="372"/>
                    <a:pt x="644" y="396"/>
                  </a:cubicBezTo>
                  <a:cubicBezTo>
                    <a:pt x="650" y="410"/>
                    <a:pt x="639" y="435"/>
                    <a:pt x="667" y="439"/>
                  </a:cubicBezTo>
                  <a:cubicBezTo>
                    <a:pt x="679" y="441"/>
                    <a:pt x="672" y="452"/>
                    <a:pt x="665" y="457"/>
                  </a:cubicBezTo>
                  <a:cubicBezTo>
                    <a:pt x="658" y="461"/>
                    <a:pt x="650" y="462"/>
                    <a:pt x="644" y="467"/>
                  </a:cubicBezTo>
                  <a:cubicBezTo>
                    <a:pt x="637" y="471"/>
                    <a:pt x="627" y="480"/>
                    <a:pt x="628" y="484"/>
                  </a:cubicBezTo>
                  <a:cubicBezTo>
                    <a:pt x="639" y="519"/>
                    <a:pt x="601" y="547"/>
                    <a:pt x="615" y="583"/>
                  </a:cubicBezTo>
                  <a:cubicBezTo>
                    <a:pt x="620" y="594"/>
                    <a:pt x="618" y="609"/>
                    <a:pt x="604" y="618"/>
                  </a:cubicBezTo>
                  <a:cubicBezTo>
                    <a:pt x="596" y="623"/>
                    <a:pt x="596" y="631"/>
                    <a:pt x="594" y="641"/>
                  </a:cubicBezTo>
                  <a:cubicBezTo>
                    <a:pt x="590" y="674"/>
                    <a:pt x="594" y="711"/>
                    <a:pt x="561" y="735"/>
                  </a:cubicBezTo>
                  <a:cubicBezTo>
                    <a:pt x="553" y="740"/>
                    <a:pt x="556" y="750"/>
                    <a:pt x="552" y="756"/>
                  </a:cubicBezTo>
                  <a:cubicBezTo>
                    <a:pt x="540" y="775"/>
                    <a:pt x="534" y="798"/>
                    <a:pt x="507" y="801"/>
                  </a:cubicBezTo>
                  <a:cubicBezTo>
                    <a:pt x="500" y="802"/>
                    <a:pt x="494" y="807"/>
                    <a:pt x="492" y="814"/>
                  </a:cubicBezTo>
                  <a:cubicBezTo>
                    <a:pt x="483" y="843"/>
                    <a:pt x="459" y="841"/>
                    <a:pt x="435" y="841"/>
                  </a:cubicBezTo>
                  <a:cubicBezTo>
                    <a:pt x="305" y="842"/>
                    <a:pt x="175" y="844"/>
                    <a:pt x="45" y="846"/>
                  </a:cubicBezTo>
                  <a:cubicBezTo>
                    <a:pt x="2" y="846"/>
                    <a:pt x="0" y="843"/>
                    <a:pt x="5" y="802"/>
                  </a:cubicBezTo>
                  <a:cubicBezTo>
                    <a:pt x="13" y="738"/>
                    <a:pt x="8" y="674"/>
                    <a:pt x="9" y="611"/>
                  </a:cubicBezTo>
                  <a:cubicBezTo>
                    <a:pt x="14" y="449"/>
                    <a:pt x="17" y="287"/>
                    <a:pt x="19" y="125"/>
                  </a:cubicBezTo>
                  <a:cubicBezTo>
                    <a:pt x="19" y="103"/>
                    <a:pt x="27" y="98"/>
                    <a:pt x="46" y="98"/>
                  </a:cubicBezTo>
                  <a:cubicBezTo>
                    <a:pt x="134" y="97"/>
                    <a:pt x="222" y="96"/>
                    <a:pt x="310" y="95"/>
                  </a:cubicBezTo>
                  <a:cubicBezTo>
                    <a:pt x="336" y="95"/>
                    <a:pt x="363" y="95"/>
                    <a:pt x="389" y="95"/>
                  </a:cubicBezTo>
                  <a:cubicBezTo>
                    <a:pt x="401" y="95"/>
                    <a:pt x="406" y="91"/>
                    <a:pt x="406" y="79"/>
                  </a:cubicBezTo>
                  <a:cubicBezTo>
                    <a:pt x="407" y="62"/>
                    <a:pt x="408" y="46"/>
                    <a:pt x="410" y="29"/>
                  </a:cubicBezTo>
                  <a:cubicBezTo>
                    <a:pt x="412" y="11"/>
                    <a:pt x="420" y="0"/>
                    <a:pt x="441" y="1"/>
                  </a:cubicBezTo>
                  <a:cubicBezTo>
                    <a:pt x="561" y="9"/>
                    <a:pt x="682" y="0"/>
                    <a:pt x="802" y="0"/>
                  </a:cubicBezTo>
                  <a:cubicBezTo>
                    <a:pt x="808" y="12"/>
                    <a:pt x="797" y="18"/>
                    <a:pt x="798" y="27"/>
                  </a:cubicBezTo>
                  <a:cubicBezTo>
                    <a:pt x="795" y="30"/>
                    <a:pt x="792" y="33"/>
                    <a:pt x="789" y="37"/>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72" name="Freeform 51"/>
            <p:cNvSpPr>
              <a:spLocks/>
            </p:cNvSpPr>
            <p:nvPr/>
          </p:nvSpPr>
          <p:spPr bwMode="auto">
            <a:xfrm>
              <a:off x="-26017539" y="-7192963"/>
              <a:ext cx="3143250" cy="4959350"/>
            </a:xfrm>
            <a:custGeom>
              <a:avLst/>
              <a:gdLst>
                <a:gd name="T0" fmla="*/ 564 w 838"/>
                <a:gd name="T1" fmla="*/ 424 h 1322"/>
                <a:gd name="T2" fmla="*/ 528 w 838"/>
                <a:gd name="T3" fmla="*/ 263 h 1322"/>
                <a:gd name="T4" fmla="*/ 494 w 838"/>
                <a:gd name="T5" fmla="*/ 244 h 1322"/>
                <a:gd name="T6" fmla="*/ 508 w 838"/>
                <a:gd name="T7" fmla="*/ 341 h 1322"/>
                <a:gd name="T8" fmla="*/ 526 w 838"/>
                <a:gd name="T9" fmla="*/ 461 h 1322"/>
                <a:gd name="T10" fmla="*/ 582 w 838"/>
                <a:gd name="T11" fmla="*/ 565 h 1322"/>
                <a:gd name="T12" fmla="*/ 624 w 838"/>
                <a:gd name="T13" fmla="*/ 668 h 1322"/>
                <a:gd name="T14" fmla="*/ 640 w 838"/>
                <a:gd name="T15" fmla="*/ 748 h 1322"/>
                <a:gd name="T16" fmla="*/ 640 w 838"/>
                <a:gd name="T17" fmla="*/ 829 h 1322"/>
                <a:gd name="T18" fmla="*/ 677 w 838"/>
                <a:gd name="T19" fmla="*/ 923 h 1322"/>
                <a:gd name="T20" fmla="*/ 713 w 838"/>
                <a:gd name="T21" fmla="*/ 986 h 1322"/>
                <a:gd name="T22" fmla="*/ 799 w 838"/>
                <a:gd name="T23" fmla="*/ 1085 h 1322"/>
                <a:gd name="T24" fmla="*/ 814 w 838"/>
                <a:gd name="T25" fmla="*/ 1136 h 1322"/>
                <a:gd name="T26" fmla="*/ 837 w 838"/>
                <a:gd name="T27" fmla="*/ 1184 h 1322"/>
                <a:gd name="T28" fmla="*/ 771 w 838"/>
                <a:gd name="T29" fmla="*/ 1207 h 1322"/>
                <a:gd name="T30" fmla="*/ 665 w 838"/>
                <a:gd name="T31" fmla="*/ 1250 h 1322"/>
                <a:gd name="T32" fmla="*/ 630 w 838"/>
                <a:gd name="T33" fmla="*/ 1254 h 1322"/>
                <a:gd name="T34" fmla="*/ 304 w 838"/>
                <a:gd name="T35" fmla="*/ 1321 h 1322"/>
                <a:gd name="T36" fmla="*/ 280 w 838"/>
                <a:gd name="T37" fmla="*/ 1230 h 1322"/>
                <a:gd name="T38" fmla="*/ 284 w 838"/>
                <a:gd name="T39" fmla="*/ 1034 h 1322"/>
                <a:gd name="T40" fmla="*/ 259 w 838"/>
                <a:gd name="T41" fmla="*/ 975 h 1322"/>
                <a:gd name="T42" fmla="*/ 218 w 838"/>
                <a:gd name="T43" fmla="*/ 854 h 1322"/>
                <a:gd name="T44" fmla="*/ 145 w 838"/>
                <a:gd name="T45" fmla="*/ 734 h 1322"/>
                <a:gd name="T46" fmla="*/ 179 w 838"/>
                <a:gd name="T47" fmla="*/ 649 h 1322"/>
                <a:gd name="T48" fmla="*/ 217 w 838"/>
                <a:gd name="T49" fmla="*/ 598 h 1322"/>
                <a:gd name="T50" fmla="*/ 173 w 838"/>
                <a:gd name="T51" fmla="*/ 569 h 1322"/>
                <a:gd name="T52" fmla="*/ 109 w 838"/>
                <a:gd name="T53" fmla="*/ 537 h 1322"/>
                <a:gd name="T54" fmla="*/ 21 w 838"/>
                <a:gd name="T55" fmla="*/ 482 h 1322"/>
                <a:gd name="T56" fmla="*/ 30 w 838"/>
                <a:gd name="T57" fmla="*/ 390 h 1322"/>
                <a:gd name="T58" fmla="*/ 50 w 838"/>
                <a:gd name="T59" fmla="*/ 314 h 1322"/>
                <a:gd name="T60" fmla="*/ 200 w 838"/>
                <a:gd name="T61" fmla="*/ 303 h 1322"/>
                <a:gd name="T62" fmla="*/ 243 w 838"/>
                <a:gd name="T63" fmla="*/ 333 h 1322"/>
                <a:gd name="T64" fmla="*/ 417 w 838"/>
                <a:gd name="T65" fmla="*/ 289 h 1322"/>
                <a:gd name="T66" fmla="*/ 404 w 838"/>
                <a:gd name="T67" fmla="*/ 31 h 1322"/>
                <a:gd name="T68" fmla="*/ 426 w 838"/>
                <a:gd name="T69" fmla="*/ 9 h 1322"/>
                <a:gd name="T70" fmla="*/ 589 w 838"/>
                <a:gd name="T71" fmla="*/ 353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8" h="1322">
                  <a:moveTo>
                    <a:pt x="625" y="509"/>
                  </a:moveTo>
                  <a:cubicBezTo>
                    <a:pt x="589" y="485"/>
                    <a:pt x="582" y="450"/>
                    <a:pt x="564" y="424"/>
                  </a:cubicBezTo>
                  <a:cubicBezTo>
                    <a:pt x="561" y="420"/>
                    <a:pt x="564" y="413"/>
                    <a:pt x="563" y="408"/>
                  </a:cubicBezTo>
                  <a:cubicBezTo>
                    <a:pt x="559" y="358"/>
                    <a:pt x="562" y="306"/>
                    <a:pt x="528" y="263"/>
                  </a:cubicBezTo>
                  <a:cubicBezTo>
                    <a:pt x="525" y="258"/>
                    <a:pt x="523" y="253"/>
                    <a:pt x="519" y="250"/>
                  </a:cubicBezTo>
                  <a:cubicBezTo>
                    <a:pt x="512" y="243"/>
                    <a:pt x="504" y="237"/>
                    <a:pt x="494" y="244"/>
                  </a:cubicBezTo>
                  <a:cubicBezTo>
                    <a:pt x="487" y="250"/>
                    <a:pt x="490" y="258"/>
                    <a:pt x="491" y="266"/>
                  </a:cubicBezTo>
                  <a:cubicBezTo>
                    <a:pt x="493" y="292"/>
                    <a:pt x="512" y="312"/>
                    <a:pt x="508" y="341"/>
                  </a:cubicBezTo>
                  <a:cubicBezTo>
                    <a:pt x="505" y="365"/>
                    <a:pt x="514" y="390"/>
                    <a:pt x="513" y="415"/>
                  </a:cubicBezTo>
                  <a:cubicBezTo>
                    <a:pt x="513" y="430"/>
                    <a:pt x="523" y="446"/>
                    <a:pt x="526" y="461"/>
                  </a:cubicBezTo>
                  <a:cubicBezTo>
                    <a:pt x="532" y="494"/>
                    <a:pt x="562" y="509"/>
                    <a:pt x="578" y="534"/>
                  </a:cubicBezTo>
                  <a:cubicBezTo>
                    <a:pt x="584" y="543"/>
                    <a:pt x="591" y="549"/>
                    <a:pt x="582" y="565"/>
                  </a:cubicBezTo>
                  <a:cubicBezTo>
                    <a:pt x="573" y="579"/>
                    <a:pt x="587" y="597"/>
                    <a:pt x="599" y="609"/>
                  </a:cubicBezTo>
                  <a:cubicBezTo>
                    <a:pt x="615" y="625"/>
                    <a:pt x="639" y="638"/>
                    <a:pt x="624" y="668"/>
                  </a:cubicBezTo>
                  <a:cubicBezTo>
                    <a:pt x="624" y="669"/>
                    <a:pt x="624" y="671"/>
                    <a:pt x="625" y="672"/>
                  </a:cubicBezTo>
                  <a:cubicBezTo>
                    <a:pt x="658" y="691"/>
                    <a:pt x="629" y="724"/>
                    <a:pt x="640" y="748"/>
                  </a:cubicBezTo>
                  <a:cubicBezTo>
                    <a:pt x="641" y="751"/>
                    <a:pt x="642" y="758"/>
                    <a:pt x="640" y="759"/>
                  </a:cubicBezTo>
                  <a:cubicBezTo>
                    <a:pt x="601" y="782"/>
                    <a:pt x="637" y="806"/>
                    <a:pt x="640" y="829"/>
                  </a:cubicBezTo>
                  <a:cubicBezTo>
                    <a:pt x="641" y="836"/>
                    <a:pt x="648" y="844"/>
                    <a:pt x="646" y="847"/>
                  </a:cubicBezTo>
                  <a:cubicBezTo>
                    <a:pt x="619" y="887"/>
                    <a:pt x="663" y="901"/>
                    <a:pt x="677" y="923"/>
                  </a:cubicBezTo>
                  <a:cubicBezTo>
                    <a:pt x="687" y="939"/>
                    <a:pt x="700" y="953"/>
                    <a:pt x="706" y="972"/>
                  </a:cubicBezTo>
                  <a:cubicBezTo>
                    <a:pt x="708" y="977"/>
                    <a:pt x="710" y="981"/>
                    <a:pt x="713" y="986"/>
                  </a:cubicBezTo>
                  <a:cubicBezTo>
                    <a:pt x="730" y="1018"/>
                    <a:pt x="731" y="1018"/>
                    <a:pt x="763" y="998"/>
                  </a:cubicBezTo>
                  <a:cubicBezTo>
                    <a:pt x="775" y="1027"/>
                    <a:pt x="787" y="1056"/>
                    <a:pt x="799" y="1085"/>
                  </a:cubicBezTo>
                  <a:cubicBezTo>
                    <a:pt x="802" y="1091"/>
                    <a:pt x="808" y="1098"/>
                    <a:pt x="802" y="1104"/>
                  </a:cubicBezTo>
                  <a:cubicBezTo>
                    <a:pt x="780" y="1125"/>
                    <a:pt x="799" y="1129"/>
                    <a:pt x="814" y="1136"/>
                  </a:cubicBezTo>
                  <a:cubicBezTo>
                    <a:pt x="832" y="1145"/>
                    <a:pt x="833" y="1163"/>
                    <a:pt x="837" y="1180"/>
                  </a:cubicBezTo>
                  <a:cubicBezTo>
                    <a:pt x="837" y="1181"/>
                    <a:pt x="838" y="1183"/>
                    <a:pt x="837" y="1184"/>
                  </a:cubicBezTo>
                  <a:cubicBezTo>
                    <a:pt x="836" y="1188"/>
                    <a:pt x="833" y="1190"/>
                    <a:pt x="829" y="1189"/>
                  </a:cubicBezTo>
                  <a:cubicBezTo>
                    <a:pt x="805" y="1182"/>
                    <a:pt x="798" y="1230"/>
                    <a:pt x="771" y="1207"/>
                  </a:cubicBezTo>
                  <a:cubicBezTo>
                    <a:pt x="756" y="1194"/>
                    <a:pt x="743" y="1198"/>
                    <a:pt x="736" y="1213"/>
                  </a:cubicBezTo>
                  <a:cubicBezTo>
                    <a:pt x="722" y="1246"/>
                    <a:pt x="685" y="1230"/>
                    <a:pt x="665" y="1250"/>
                  </a:cubicBezTo>
                  <a:cubicBezTo>
                    <a:pt x="662" y="1253"/>
                    <a:pt x="648" y="1234"/>
                    <a:pt x="632" y="1240"/>
                  </a:cubicBezTo>
                  <a:cubicBezTo>
                    <a:pt x="632" y="1244"/>
                    <a:pt x="630" y="1249"/>
                    <a:pt x="630" y="1254"/>
                  </a:cubicBezTo>
                  <a:cubicBezTo>
                    <a:pt x="629" y="1299"/>
                    <a:pt x="629" y="1298"/>
                    <a:pt x="586" y="1301"/>
                  </a:cubicBezTo>
                  <a:cubicBezTo>
                    <a:pt x="492" y="1307"/>
                    <a:pt x="398" y="1315"/>
                    <a:pt x="304" y="1321"/>
                  </a:cubicBezTo>
                  <a:cubicBezTo>
                    <a:pt x="299" y="1322"/>
                    <a:pt x="294" y="1321"/>
                    <a:pt x="286" y="1321"/>
                  </a:cubicBezTo>
                  <a:cubicBezTo>
                    <a:pt x="284" y="1290"/>
                    <a:pt x="281" y="1260"/>
                    <a:pt x="280" y="1230"/>
                  </a:cubicBezTo>
                  <a:cubicBezTo>
                    <a:pt x="278" y="1184"/>
                    <a:pt x="277" y="1139"/>
                    <a:pt x="273" y="1094"/>
                  </a:cubicBezTo>
                  <a:cubicBezTo>
                    <a:pt x="271" y="1074"/>
                    <a:pt x="266" y="1052"/>
                    <a:pt x="284" y="1034"/>
                  </a:cubicBezTo>
                  <a:cubicBezTo>
                    <a:pt x="289" y="1029"/>
                    <a:pt x="288" y="1019"/>
                    <a:pt x="283" y="1011"/>
                  </a:cubicBezTo>
                  <a:cubicBezTo>
                    <a:pt x="275" y="999"/>
                    <a:pt x="270" y="982"/>
                    <a:pt x="259" y="975"/>
                  </a:cubicBezTo>
                  <a:cubicBezTo>
                    <a:pt x="230" y="957"/>
                    <a:pt x="224" y="928"/>
                    <a:pt x="216" y="899"/>
                  </a:cubicBezTo>
                  <a:cubicBezTo>
                    <a:pt x="211" y="884"/>
                    <a:pt x="208" y="870"/>
                    <a:pt x="218" y="854"/>
                  </a:cubicBezTo>
                  <a:cubicBezTo>
                    <a:pt x="226" y="840"/>
                    <a:pt x="227" y="828"/>
                    <a:pt x="204" y="818"/>
                  </a:cubicBezTo>
                  <a:cubicBezTo>
                    <a:pt x="171" y="803"/>
                    <a:pt x="154" y="769"/>
                    <a:pt x="145" y="734"/>
                  </a:cubicBezTo>
                  <a:cubicBezTo>
                    <a:pt x="142" y="722"/>
                    <a:pt x="152" y="713"/>
                    <a:pt x="162" y="705"/>
                  </a:cubicBezTo>
                  <a:cubicBezTo>
                    <a:pt x="182" y="691"/>
                    <a:pt x="195" y="675"/>
                    <a:pt x="179" y="649"/>
                  </a:cubicBezTo>
                  <a:cubicBezTo>
                    <a:pt x="171" y="634"/>
                    <a:pt x="184" y="632"/>
                    <a:pt x="196" y="633"/>
                  </a:cubicBezTo>
                  <a:cubicBezTo>
                    <a:pt x="225" y="633"/>
                    <a:pt x="231" y="622"/>
                    <a:pt x="217" y="598"/>
                  </a:cubicBezTo>
                  <a:cubicBezTo>
                    <a:pt x="213" y="591"/>
                    <a:pt x="208" y="585"/>
                    <a:pt x="206" y="577"/>
                  </a:cubicBezTo>
                  <a:cubicBezTo>
                    <a:pt x="195" y="550"/>
                    <a:pt x="195" y="550"/>
                    <a:pt x="173" y="569"/>
                  </a:cubicBezTo>
                  <a:cubicBezTo>
                    <a:pt x="170" y="572"/>
                    <a:pt x="168" y="576"/>
                    <a:pt x="163" y="574"/>
                  </a:cubicBezTo>
                  <a:cubicBezTo>
                    <a:pt x="145" y="563"/>
                    <a:pt x="114" y="572"/>
                    <a:pt x="109" y="537"/>
                  </a:cubicBezTo>
                  <a:cubicBezTo>
                    <a:pt x="107" y="522"/>
                    <a:pt x="96" y="510"/>
                    <a:pt x="81" y="507"/>
                  </a:cubicBezTo>
                  <a:cubicBezTo>
                    <a:pt x="59" y="502"/>
                    <a:pt x="45" y="481"/>
                    <a:pt x="21" y="482"/>
                  </a:cubicBezTo>
                  <a:cubicBezTo>
                    <a:pt x="11" y="483"/>
                    <a:pt x="8" y="474"/>
                    <a:pt x="7" y="466"/>
                  </a:cubicBezTo>
                  <a:cubicBezTo>
                    <a:pt x="0" y="436"/>
                    <a:pt x="9" y="410"/>
                    <a:pt x="30" y="390"/>
                  </a:cubicBezTo>
                  <a:cubicBezTo>
                    <a:pt x="42" y="378"/>
                    <a:pt x="49" y="365"/>
                    <a:pt x="49" y="348"/>
                  </a:cubicBezTo>
                  <a:cubicBezTo>
                    <a:pt x="48" y="336"/>
                    <a:pt x="40" y="322"/>
                    <a:pt x="50" y="314"/>
                  </a:cubicBezTo>
                  <a:cubicBezTo>
                    <a:pt x="62" y="304"/>
                    <a:pt x="78" y="296"/>
                    <a:pt x="93" y="294"/>
                  </a:cubicBezTo>
                  <a:cubicBezTo>
                    <a:pt x="129" y="288"/>
                    <a:pt x="163" y="305"/>
                    <a:pt x="200" y="303"/>
                  </a:cubicBezTo>
                  <a:cubicBezTo>
                    <a:pt x="203" y="302"/>
                    <a:pt x="207" y="306"/>
                    <a:pt x="207" y="311"/>
                  </a:cubicBezTo>
                  <a:cubicBezTo>
                    <a:pt x="206" y="339"/>
                    <a:pt x="226" y="334"/>
                    <a:pt x="243" y="333"/>
                  </a:cubicBezTo>
                  <a:cubicBezTo>
                    <a:pt x="292" y="329"/>
                    <a:pt x="341" y="325"/>
                    <a:pt x="390" y="320"/>
                  </a:cubicBezTo>
                  <a:cubicBezTo>
                    <a:pt x="417" y="318"/>
                    <a:pt x="418" y="317"/>
                    <a:pt x="417" y="289"/>
                  </a:cubicBezTo>
                  <a:cubicBezTo>
                    <a:pt x="414" y="219"/>
                    <a:pt x="410" y="149"/>
                    <a:pt x="406" y="78"/>
                  </a:cubicBezTo>
                  <a:cubicBezTo>
                    <a:pt x="405" y="62"/>
                    <a:pt x="404" y="46"/>
                    <a:pt x="404" y="31"/>
                  </a:cubicBezTo>
                  <a:cubicBezTo>
                    <a:pt x="403" y="18"/>
                    <a:pt x="409" y="11"/>
                    <a:pt x="422" y="10"/>
                  </a:cubicBezTo>
                  <a:cubicBezTo>
                    <a:pt x="424" y="10"/>
                    <a:pt x="425" y="10"/>
                    <a:pt x="426" y="9"/>
                  </a:cubicBezTo>
                  <a:cubicBezTo>
                    <a:pt x="493" y="0"/>
                    <a:pt x="497" y="3"/>
                    <a:pt x="515" y="68"/>
                  </a:cubicBezTo>
                  <a:cubicBezTo>
                    <a:pt x="540" y="163"/>
                    <a:pt x="567" y="257"/>
                    <a:pt x="589" y="353"/>
                  </a:cubicBezTo>
                  <a:cubicBezTo>
                    <a:pt x="601" y="402"/>
                    <a:pt x="615" y="451"/>
                    <a:pt x="625" y="509"/>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73" name="Freeform 52"/>
            <p:cNvSpPr>
              <a:spLocks/>
            </p:cNvSpPr>
            <p:nvPr/>
          </p:nvSpPr>
          <p:spPr bwMode="auto">
            <a:xfrm>
              <a:off x="-30178376" y="3213100"/>
              <a:ext cx="2430463" cy="5097463"/>
            </a:xfrm>
            <a:custGeom>
              <a:avLst/>
              <a:gdLst>
                <a:gd name="T0" fmla="*/ 65 w 648"/>
                <a:gd name="T1" fmla="*/ 661 h 1359"/>
                <a:gd name="T2" fmla="*/ 102 w 648"/>
                <a:gd name="T3" fmla="*/ 549 h 1359"/>
                <a:gd name="T4" fmla="*/ 145 w 648"/>
                <a:gd name="T5" fmla="*/ 486 h 1359"/>
                <a:gd name="T6" fmla="*/ 207 w 648"/>
                <a:gd name="T7" fmla="*/ 440 h 1359"/>
                <a:gd name="T8" fmla="*/ 224 w 648"/>
                <a:gd name="T9" fmla="*/ 412 h 1359"/>
                <a:gd name="T10" fmla="*/ 234 w 648"/>
                <a:gd name="T11" fmla="*/ 380 h 1359"/>
                <a:gd name="T12" fmla="*/ 238 w 648"/>
                <a:gd name="T13" fmla="*/ 342 h 1359"/>
                <a:gd name="T14" fmla="*/ 168 w 648"/>
                <a:gd name="T15" fmla="*/ 258 h 1359"/>
                <a:gd name="T16" fmla="*/ 136 w 648"/>
                <a:gd name="T17" fmla="*/ 234 h 1359"/>
                <a:gd name="T18" fmla="*/ 121 w 648"/>
                <a:gd name="T19" fmla="*/ 222 h 1359"/>
                <a:gd name="T20" fmla="*/ 77 w 648"/>
                <a:gd name="T21" fmla="*/ 170 h 1359"/>
                <a:gd name="T22" fmla="*/ 37 w 648"/>
                <a:gd name="T23" fmla="*/ 119 h 1359"/>
                <a:gd name="T24" fmla="*/ 0 w 648"/>
                <a:gd name="T25" fmla="*/ 40 h 1359"/>
                <a:gd name="T26" fmla="*/ 34 w 648"/>
                <a:gd name="T27" fmla="*/ 33 h 1359"/>
                <a:gd name="T28" fmla="*/ 317 w 648"/>
                <a:gd name="T29" fmla="*/ 17 h 1359"/>
                <a:gd name="T30" fmla="*/ 544 w 648"/>
                <a:gd name="T31" fmla="*/ 8 h 1359"/>
                <a:gd name="T32" fmla="*/ 591 w 648"/>
                <a:gd name="T33" fmla="*/ 3 h 1359"/>
                <a:gd name="T34" fmla="*/ 622 w 648"/>
                <a:gd name="T35" fmla="*/ 32 h 1359"/>
                <a:gd name="T36" fmla="*/ 639 w 648"/>
                <a:gd name="T37" fmla="*/ 775 h 1359"/>
                <a:gd name="T38" fmla="*/ 642 w 648"/>
                <a:gd name="T39" fmla="*/ 1149 h 1359"/>
                <a:gd name="T40" fmla="*/ 642 w 648"/>
                <a:gd name="T41" fmla="*/ 1320 h 1359"/>
                <a:gd name="T42" fmla="*/ 635 w 648"/>
                <a:gd name="T43" fmla="*/ 1344 h 1359"/>
                <a:gd name="T44" fmla="*/ 594 w 648"/>
                <a:gd name="T45" fmla="*/ 1345 h 1359"/>
                <a:gd name="T46" fmla="*/ 504 w 648"/>
                <a:gd name="T47" fmla="*/ 1327 h 1359"/>
                <a:gd name="T48" fmla="*/ 477 w 648"/>
                <a:gd name="T49" fmla="*/ 1307 h 1359"/>
                <a:gd name="T50" fmla="*/ 475 w 648"/>
                <a:gd name="T51" fmla="*/ 1076 h 1359"/>
                <a:gd name="T52" fmla="*/ 473 w 648"/>
                <a:gd name="T53" fmla="*/ 937 h 1359"/>
                <a:gd name="T54" fmla="*/ 417 w 648"/>
                <a:gd name="T55" fmla="*/ 898 h 1359"/>
                <a:gd name="T56" fmla="*/ 381 w 648"/>
                <a:gd name="T57" fmla="*/ 889 h 1359"/>
                <a:gd name="T58" fmla="*/ 369 w 648"/>
                <a:gd name="T59" fmla="*/ 874 h 1359"/>
                <a:gd name="T60" fmla="*/ 306 w 648"/>
                <a:gd name="T61" fmla="*/ 831 h 1359"/>
                <a:gd name="T62" fmla="*/ 260 w 648"/>
                <a:gd name="T63" fmla="*/ 821 h 1359"/>
                <a:gd name="T64" fmla="*/ 175 w 648"/>
                <a:gd name="T65" fmla="*/ 814 h 1359"/>
                <a:gd name="T66" fmla="*/ 164 w 648"/>
                <a:gd name="T67" fmla="*/ 803 h 1359"/>
                <a:gd name="T68" fmla="*/ 95 w 648"/>
                <a:gd name="T69" fmla="*/ 703 h 1359"/>
                <a:gd name="T70" fmla="*/ 91 w 648"/>
                <a:gd name="T71" fmla="*/ 693 h 1359"/>
                <a:gd name="T72" fmla="*/ 65 w 648"/>
                <a:gd name="T73" fmla="*/ 661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8" h="1359">
                  <a:moveTo>
                    <a:pt x="65" y="661"/>
                  </a:moveTo>
                  <a:cubicBezTo>
                    <a:pt x="84" y="625"/>
                    <a:pt x="101" y="589"/>
                    <a:pt x="102" y="549"/>
                  </a:cubicBezTo>
                  <a:cubicBezTo>
                    <a:pt x="102" y="517"/>
                    <a:pt x="129" y="505"/>
                    <a:pt x="145" y="486"/>
                  </a:cubicBezTo>
                  <a:cubicBezTo>
                    <a:pt x="160" y="466"/>
                    <a:pt x="177" y="444"/>
                    <a:pt x="207" y="440"/>
                  </a:cubicBezTo>
                  <a:cubicBezTo>
                    <a:pt x="220" y="438"/>
                    <a:pt x="229" y="421"/>
                    <a:pt x="224" y="412"/>
                  </a:cubicBezTo>
                  <a:cubicBezTo>
                    <a:pt x="213" y="395"/>
                    <a:pt x="223" y="388"/>
                    <a:pt x="234" y="380"/>
                  </a:cubicBezTo>
                  <a:cubicBezTo>
                    <a:pt x="247" y="369"/>
                    <a:pt x="244" y="359"/>
                    <a:pt x="238" y="342"/>
                  </a:cubicBezTo>
                  <a:cubicBezTo>
                    <a:pt x="225" y="304"/>
                    <a:pt x="194" y="283"/>
                    <a:pt x="168" y="258"/>
                  </a:cubicBezTo>
                  <a:cubicBezTo>
                    <a:pt x="158" y="249"/>
                    <a:pt x="149" y="239"/>
                    <a:pt x="136" y="234"/>
                  </a:cubicBezTo>
                  <a:cubicBezTo>
                    <a:pt x="130" y="232"/>
                    <a:pt x="122" y="227"/>
                    <a:pt x="121" y="222"/>
                  </a:cubicBezTo>
                  <a:cubicBezTo>
                    <a:pt x="118" y="195"/>
                    <a:pt x="97" y="182"/>
                    <a:pt x="77" y="170"/>
                  </a:cubicBezTo>
                  <a:cubicBezTo>
                    <a:pt x="57" y="158"/>
                    <a:pt x="45" y="140"/>
                    <a:pt x="37" y="119"/>
                  </a:cubicBezTo>
                  <a:cubicBezTo>
                    <a:pt x="26" y="92"/>
                    <a:pt x="13" y="66"/>
                    <a:pt x="0" y="40"/>
                  </a:cubicBezTo>
                  <a:cubicBezTo>
                    <a:pt x="11" y="29"/>
                    <a:pt x="23" y="33"/>
                    <a:pt x="34" y="33"/>
                  </a:cubicBezTo>
                  <a:cubicBezTo>
                    <a:pt x="129" y="31"/>
                    <a:pt x="223" y="25"/>
                    <a:pt x="317" y="17"/>
                  </a:cubicBezTo>
                  <a:cubicBezTo>
                    <a:pt x="392" y="12"/>
                    <a:pt x="468" y="11"/>
                    <a:pt x="544" y="8"/>
                  </a:cubicBezTo>
                  <a:cubicBezTo>
                    <a:pt x="560" y="7"/>
                    <a:pt x="575" y="5"/>
                    <a:pt x="591" y="3"/>
                  </a:cubicBezTo>
                  <a:cubicBezTo>
                    <a:pt x="621" y="0"/>
                    <a:pt x="621" y="1"/>
                    <a:pt x="622" y="32"/>
                  </a:cubicBezTo>
                  <a:cubicBezTo>
                    <a:pt x="630" y="280"/>
                    <a:pt x="629" y="528"/>
                    <a:pt x="639" y="775"/>
                  </a:cubicBezTo>
                  <a:cubicBezTo>
                    <a:pt x="644" y="900"/>
                    <a:pt x="640" y="1024"/>
                    <a:pt x="642" y="1149"/>
                  </a:cubicBezTo>
                  <a:cubicBezTo>
                    <a:pt x="642" y="1206"/>
                    <a:pt x="637" y="1263"/>
                    <a:pt x="642" y="1320"/>
                  </a:cubicBezTo>
                  <a:cubicBezTo>
                    <a:pt x="643" y="1328"/>
                    <a:pt x="648" y="1341"/>
                    <a:pt x="635" y="1344"/>
                  </a:cubicBezTo>
                  <a:cubicBezTo>
                    <a:pt x="622" y="1347"/>
                    <a:pt x="606" y="1359"/>
                    <a:pt x="594" y="1345"/>
                  </a:cubicBezTo>
                  <a:cubicBezTo>
                    <a:pt x="568" y="1317"/>
                    <a:pt x="539" y="1313"/>
                    <a:pt x="504" y="1327"/>
                  </a:cubicBezTo>
                  <a:cubicBezTo>
                    <a:pt x="481" y="1337"/>
                    <a:pt x="477" y="1334"/>
                    <a:pt x="477" y="1307"/>
                  </a:cubicBezTo>
                  <a:cubicBezTo>
                    <a:pt x="476" y="1230"/>
                    <a:pt x="475" y="1153"/>
                    <a:pt x="475" y="1076"/>
                  </a:cubicBezTo>
                  <a:cubicBezTo>
                    <a:pt x="476" y="1029"/>
                    <a:pt x="471" y="983"/>
                    <a:pt x="473" y="937"/>
                  </a:cubicBezTo>
                  <a:cubicBezTo>
                    <a:pt x="474" y="900"/>
                    <a:pt x="451" y="884"/>
                    <a:pt x="417" y="898"/>
                  </a:cubicBezTo>
                  <a:cubicBezTo>
                    <a:pt x="401" y="906"/>
                    <a:pt x="390" y="905"/>
                    <a:pt x="381" y="889"/>
                  </a:cubicBezTo>
                  <a:cubicBezTo>
                    <a:pt x="378" y="884"/>
                    <a:pt x="372" y="874"/>
                    <a:pt x="369" y="874"/>
                  </a:cubicBezTo>
                  <a:cubicBezTo>
                    <a:pt x="334" y="878"/>
                    <a:pt x="324" y="850"/>
                    <a:pt x="306" y="831"/>
                  </a:cubicBezTo>
                  <a:cubicBezTo>
                    <a:pt x="295" y="819"/>
                    <a:pt x="282" y="812"/>
                    <a:pt x="260" y="821"/>
                  </a:cubicBezTo>
                  <a:cubicBezTo>
                    <a:pt x="234" y="831"/>
                    <a:pt x="204" y="813"/>
                    <a:pt x="175" y="814"/>
                  </a:cubicBezTo>
                  <a:cubicBezTo>
                    <a:pt x="171" y="814"/>
                    <a:pt x="166" y="807"/>
                    <a:pt x="164" y="803"/>
                  </a:cubicBezTo>
                  <a:cubicBezTo>
                    <a:pt x="148" y="765"/>
                    <a:pt x="119" y="736"/>
                    <a:pt x="95" y="703"/>
                  </a:cubicBezTo>
                  <a:cubicBezTo>
                    <a:pt x="93" y="700"/>
                    <a:pt x="90" y="696"/>
                    <a:pt x="91" y="693"/>
                  </a:cubicBezTo>
                  <a:cubicBezTo>
                    <a:pt x="97" y="670"/>
                    <a:pt x="76" y="669"/>
                    <a:pt x="65" y="661"/>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74" name="Freeform 53"/>
            <p:cNvSpPr>
              <a:spLocks/>
            </p:cNvSpPr>
            <p:nvPr/>
          </p:nvSpPr>
          <p:spPr bwMode="auto">
            <a:xfrm>
              <a:off x="-51554064" y="-5662613"/>
              <a:ext cx="2562225" cy="4032250"/>
            </a:xfrm>
            <a:custGeom>
              <a:avLst/>
              <a:gdLst>
                <a:gd name="T0" fmla="*/ 10 w 683"/>
                <a:gd name="T1" fmla="*/ 5 h 1075"/>
                <a:gd name="T2" fmla="*/ 459 w 683"/>
                <a:gd name="T3" fmla="*/ 0 h 1075"/>
                <a:gd name="T4" fmla="*/ 477 w 683"/>
                <a:gd name="T5" fmla="*/ 13 h 1075"/>
                <a:gd name="T6" fmla="*/ 454 w 683"/>
                <a:gd name="T7" fmla="*/ 84 h 1075"/>
                <a:gd name="T8" fmla="*/ 434 w 683"/>
                <a:gd name="T9" fmla="*/ 169 h 1075"/>
                <a:gd name="T10" fmla="*/ 434 w 683"/>
                <a:gd name="T11" fmla="*/ 196 h 1075"/>
                <a:gd name="T12" fmla="*/ 447 w 683"/>
                <a:gd name="T13" fmla="*/ 234 h 1075"/>
                <a:gd name="T14" fmla="*/ 453 w 683"/>
                <a:gd name="T15" fmla="*/ 246 h 1075"/>
                <a:gd name="T16" fmla="*/ 454 w 683"/>
                <a:gd name="T17" fmla="*/ 281 h 1075"/>
                <a:gd name="T18" fmla="*/ 512 w 683"/>
                <a:gd name="T19" fmla="*/ 371 h 1075"/>
                <a:gd name="T20" fmla="*/ 587 w 683"/>
                <a:gd name="T21" fmla="*/ 404 h 1075"/>
                <a:gd name="T22" fmla="*/ 607 w 683"/>
                <a:gd name="T23" fmla="*/ 421 h 1075"/>
                <a:gd name="T24" fmla="*/ 628 w 683"/>
                <a:gd name="T25" fmla="*/ 435 h 1075"/>
                <a:gd name="T26" fmla="*/ 662 w 683"/>
                <a:gd name="T27" fmla="*/ 466 h 1075"/>
                <a:gd name="T28" fmla="*/ 671 w 683"/>
                <a:gd name="T29" fmla="*/ 666 h 1075"/>
                <a:gd name="T30" fmla="*/ 660 w 683"/>
                <a:gd name="T31" fmla="*/ 691 h 1075"/>
                <a:gd name="T32" fmla="*/ 640 w 683"/>
                <a:gd name="T33" fmla="*/ 711 h 1075"/>
                <a:gd name="T34" fmla="*/ 654 w 683"/>
                <a:gd name="T35" fmla="*/ 774 h 1075"/>
                <a:gd name="T36" fmla="*/ 656 w 683"/>
                <a:gd name="T37" fmla="*/ 808 h 1075"/>
                <a:gd name="T38" fmla="*/ 625 w 683"/>
                <a:gd name="T39" fmla="*/ 859 h 1075"/>
                <a:gd name="T40" fmla="*/ 610 w 683"/>
                <a:gd name="T41" fmla="*/ 851 h 1075"/>
                <a:gd name="T42" fmla="*/ 574 w 683"/>
                <a:gd name="T43" fmla="*/ 861 h 1075"/>
                <a:gd name="T44" fmla="*/ 541 w 683"/>
                <a:gd name="T45" fmla="*/ 874 h 1075"/>
                <a:gd name="T46" fmla="*/ 479 w 683"/>
                <a:gd name="T47" fmla="*/ 886 h 1075"/>
                <a:gd name="T48" fmla="*/ 342 w 683"/>
                <a:gd name="T49" fmla="*/ 990 h 1075"/>
                <a:gd name="T50" fmla="*/ 313 w 683"/>
                <a:gd name="T51" fmla="*/ 1022 h 1075"/>
                <a:gd name="T52" fmla="*/ 274 w 683"/>
                <a:gd name="T53" fmla="*/ 1052 h 1075"/>
                <a:gd name="T54" fmla="*/ 147 w 683"/>
                <a:gd name="T55" fmla="*/ 1067 h 1075"/>
                <a:gd name="T56" fmla="*/ 157 w 683"/>
                <a:gd name="T57" fmla="*/ 963 h 1075"/>
                <a:gd name="T58" fmla="*/ 162 w 683"/>
                <a:gd name="T59" fmla="*/ 834 h 1075"/>
                <a:gd name="T60" fmla="*/ 141 w 683"/>
                <a:gd name="T61" fmla="*/ 775 h 1075"/>
                <a:gd name="T62" fmla="*/ 109 w 683"/>
                <a:gd name="T63" fmla="*/ 729 h 1075"/>
                <a:gd name="T64" fmla="*/ 90 w 683"/>
                <a:gd name="T65" fmla="*/ 699 h 1075"/>
                <a:gd name="T66" fmla="*/ 15 w 683"/>
                <a:gd name="T67" fmla="*/ 580 h 1075"/>
                <a:gd name="T68" fmla="*/ 7 w 683"/>
                <a:gd name="T69" fmla="*/ 555 h 1075"/>
                <a:gd name="T70" fmla="*/ 8 w 683"/>
                <a:gd name="T71" fmla="*/ 170 h 1075"/>
                <a:gd name="T72" fmla="*/ 10 w 683"/>
                <a:gd name="T73" fmla="*/ 5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3" h="1075">
                  <a:moveTo>
                    <a:pt x="10" y="5"/>
                  </a:moveTo>
                  <a:cubicBezTo>
                    <a:pt x="160" y="6"/>
                    <a:pt x="310" y="4"/>
                    <a:pt x="459" y="0"/>
                  </a:cubicBezTo>
                  <a:cubicBezTo>
                    <a:pt x="466" y="0"/>
                    <a:pt x="471" y="4"/>
                    <a:pt x="477" y="13"/>
                  </a:cubicBezTo>
                  <a:cubicBezTo>
                    <a:pt x="451" y="30"/>
                    <a:pt x="448" y="54"/>
                    <a:pt x="454" y="84"/>
                  </a:cubicBezTo>
                  <a:cubicBezTo>
                    <a:pt x="460" y="114"/>
                    <a:pt x="437" y="139"/>
                    <a:pt x="434" y="169"/>
                  </a:cubicBezTo>
                  <a:cubicBezTo>
                    <a:pt x="434" y="178"/>
                    <a:pt x="438" y="188"/>
                    <a:pt x="434" y="196"/>
                  </a:cubicBezTo>
                  <a:cubicBezTo>
                    <a:pt x="421" y="215"/>
                    <a:pt x="418" y="229"/>
                    <a:pt x="447" y="234"/>
                  </a:cubicBezTo>
                  <a:cubicBezTo>
                    <a:pt x="453" y="234"/>
                    <a:pt x="456" y="241"/>
                    <a:pt x="453" y="246"/>
                  </a:cubicBezTo>
                  <a:cubicBezTo>
                    <a:pt x="446" y="258"/>
                    <a:pt x="455" y="269"/>
                    <a:pt x="454" y="281"/>
                  </a:cubicBezTo>
                  <a:cubicBezTo>
                    <a:pt x="447" y="328"/>
                    <a:pt x="478" y="351"/>
                    <a:pt x="512" y="371"/>
                  </a:cubicBezTo>
                  <a:cubicBezTo>
                    <a:pt x="536" y="385"/>
                    <a:pt x="561" y="397"/>
                    <a:pt x="587" y="404"/>
                  </a:cubicBezTo>
                  <a:cubicBezTo>
                    <a:pt x="597" y="407"/>
                    <a:pt x="605" y="409"/>
                    <a:pt x="607" y="421"/>
                  </a:cubicBezTo>
                  <a:cubicBezTo>
                    <a:pt x="609" y="432"/>
                    <a:pt x="620" y="435"/>
                    <a:pt x="628" y="435"/>
                  </a:cubicBezTo>
                  <a:cubicBezTo>
                    <a:pt x="650" y="435"/>
                    <a:pt x="657" y="448"/>
                    <a:pt x="662" y="466"/>
                  </a:cubicBezTo>
                  <a:cubicBezTo>
                    <a:pt x="683" y="532"/>
                    <a:pt x="677" y="599"/>
                    <a:pt x="671" y="666"/>
                  </a:cubicBezTo>
                  <a:cubicBezTo>
                    <a:pt x="670" y="675"/>
                    <a:pt x="668" y="684"/>
                    <a:pt x="660" y="691"/>
                  </a:cubicBezTo>
                  <a:cubicBezTo>
                    <a:pt x="652" y="697"/>
                    <a:pt x="635" y="698"/>
                    <a:pt x="640" y="711"/>
                  </a:cubicBezTo>
                  <a:cubicBezTo>
                    <a:pt x="648" y="732"/>
                    <a:pt x="630" y="758"/>
                    <a:pt x="654" y="774"/>
                  </a:cubicBezTo>
                  <a:cubicBezTo>
                    <a:pt x="670" y="785"/>
                    <a:pt x="665" y="798"/>
                    <a:pt x="656" y="808"/>
                  </a:cubicBezTo>
                  <a:cubicBezTo>
                    <a:pt x="643" y="823"/>
                    <a:pt x="636" y="841"/>
                    <a:pt x="625" y="859"/>
                  </a:cubicBezTo>
                  <a:cubicBezTo>
                    <a:pt x="619" y="856"/>
                    <a:pt x="615" y="853"/>
                    <a:pt x="610" y="851"/>
                  </a:cubicBezTo>
                  <a:cubicBezTo>
                    <a:pt x="588" y="839"/>
                    <a:pt x="584" y="838"/>
                    <a:pt x="574" y="861"/>
                  </a:cubicBezTo>
                  <a:cubicBezTo>
                    <a:pt x="566" y="882"/>
                    <a:pt x="556" y="880"/>
                    <a:pt x="541" y="874"/>
                  </a:cubicBezTo>
                  <a:cubicBezTo>
                    <a:pt x="518" y="865"/>
                    <a:pt x="499" y="869"/>
                    <a:pt x="479" y="886"/>
                  </a:cubicBezTo>
                  <a:cubicBezTo>
                    <a:pt x="435" y="922"/>
                    <a:pt x="388" y="956"/>
                    <a:pt x="342" y="990"/>
                  </a:cubicBezTo>
                  <a:cubicBezTo>
                    <a:pt x="330" y="999"/>
                    <a:pt x="319" y="1008"/>
                    <a:pt x="313" y="1022"/>
                  </a:cubicBezTo>
                  <a:cubicBezTo>
                    <a:pt x="306" y="1040"/>
                    <a:pt x="290" y="1048"/>
                    <a:pt x="274" y="1052"/>
                  </a:cubicBezTo>
                  <a:cubicBezTo>
                    <a:pt x="233" y="1060"/>
                    <a:pt x="193" y="1075"/>
                    <a:pt x="147" y="1067"/>
                  </a:cubicBezTo>
                  <a:cubicBezTo>
                    <a:pt x="147" y="1032"/>
                    <a:pt x="161" y="998"/>
                    <a:pt x="157" y="963"/>
                  </a:cubicBezTo>
                  <a:cubicBezTo>
                    <a:pt x="153" y="919"/>
                    <a:pt x="161" y="877"/>
                    <a:pt x="162" y="834"/>
                  </a:cubicBezTo>
                  <a:cubicBezTo>
                    <a:pt x="163" y="809"/>
                    <a:pt x="142" y="797"/>
                    <a:pt x="141" y="775"/>
                  </a:cubicBezTo>
                  <a:cubicBezTo>
                    <a:pt x="141" y="754"/>
                    <a:pt x="128" y="739"/>
                    <a:pt x="109" y="729"/>
                  </a:cubicBezTo>
                  <a:cubicBezTo>
                    <a:pt x="97" y="723"/>
                    <a:pt x="94" y="711"/>
                    <a:pt x="90" y="699"/>
                  </a:cubicBezTo>
                  <a:cubicBezTo>
                    <a:pt x="75" y="653"/>
                    <a:pt x="55" y="611"/>
                    <a:pt x="15" y="580"/>
                  </a:cubicBezTo>
                  <a:cubicBezTo>
                    <a:pt x="6" y="573"/>
                    <a:pt x="7" y="564"/>
                    <a:pt x="7" y="555"/>
                  </a:cubicBezTo>
                  <a:cubicBezTo>
                    <a:pt x="0" y="427"/>
                    <a:pt x="7" y="298"/>
                    <a:pt x="8" y="170"/>
                  </a:cubicBezTo>
                  <a:cubicBezTo>
                    <a:pt x="9" y="116"/>
                    <a:pt x="13" y="62"/>
                    <a:pt x="10" y="5"/>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75" name="Freeform 54"/>
            <p:cNvSpPr>
              <a:spLocks/>
            </p:cNvSpPr>
            <p:nvPr/>
          </p:nvSpPr>
          <p:spPr bwMode="auto">
            <a:xfrm>
              <a:off x="-31873826" y="15647988"/>
              <a:ext cx="3586163" cy="3424238"/>
            </a:xfrm>
            <a:custGeom>
              <a:avLst/>
              <a:gdLst>
                <a:gd name="T0" fmla="*/ 20 w 956"/>
                <a:gd name="T1" fmla="*/ 199 h 913"/>
                <a:gd name="T2" fmla="*/ 24 w 956"/>
                <a:gd name="T3" fmla="*/ 230 h 913"/>
                <a:gd name="T4" fmla="*/ 47 w 956"/>
                <a:gd name="T5" fmla="*/ 241 h 913"/>
                <a:gd name="T6" fmla="*/ 58 w 956"/>
                <a:gd name="T7" fmla="*/ 223 h 913"/>
                <a:gd name="T8" fmla="*/ 59 w 956"/>
                <a:gd name="T9" fmla="*/ 140 h 913"/>
                <a:gd name="T10" fmla="*/ 50 w 956"/>
                <a:gd name="T11" fmla="*/ 124 h 913"/>
                <a:gd name="T12" fmla="*/ 41 w 956"/>
                <a:gd name="T13" fmla="*/ 113 h 913"/>
                <a:gd name="T14" fmla="*/ 8 w 956"/>
                <a:gd name="T15" fmla="*/ 32 h 913"/>
                <a:gd name="T16" fmla="*/ 51 w 956"/>
                <a:gd name="T17" fmla="*/ 24 h 913"/>
                <a:gd name="T18" fmla="*/ 317 w 956"/>
                <a:gd name="T19" fmla="*/ 17 h 913"/>
                <a:gd name="T20" fmla="*/ 540 w 956"/>
                <a:gd name="T21" fmla="*/ 6 h 913"/>
                <a:gd name="T22" fmla="*/ 580 w 956"/>
                <a:gd name="T23" fmla="*/ 42 h 913"/>
                <a:gd name="T24" fmla="*/ 581 w 956"/>
                <a:gd name="T25" fmla="*/ 333 h 913"/>
                <a:gd name="T26" fmla="*/ 621 w 956"/>
                <a:gd name="T27" fmla="*/ 371 h 913"/>
                <a:gd name="T28" fmla="*/ 911 w 956"/>
                <a:gd name="T29" fmla="*/ 359 h 913"/>
                <a:gd name="T30" fmla="*/ 954 w 956"/>
                <a:gd name="T31" fmla="*/ 399 h 913"/>
                <a:gd name="T32" fmla="*/ 956 w 956"/>
                <a:gd name="T33" fmla="*/ 676 h 913"/>
                <a:gd name="T34" fmla="*/ 925 w 956"/>
                <a:gd name="T35" fmla="*/ 707 h 913"/>
                <a:gd name="T36" fmla="*/ 615 w 956"/>
                <a:gd name="T37" fmla="*/ 722 h 913"/>
                <a:gd name="T38" fmla="*/ 584 w 956"/>
                <a:gd name="T39" fmla="*/ 739 h 913"/>
                <a:gd name="T40" fmla="*/ 573 w 956"/>
                <a:gd name="T41" fmla="*/ 741 h 913"/>
                <a:gd name="T42" fmla="*/ 546 w 956"/>
                <a:gd name="T43" fmla="*/ 764 h 913"/>
                <a:gd name="T44" fmla="*/ 562 w 956"/>
                <a:gd name="T45" fmla="*/ 803 h 913"/>
                <a:gd name="T46" fmla="*/ 583 w 956"/>
                <a:gd name="T47" fmla="*/ 824 h 913"/>
                <a:gd name="T48" fmla="*/ 581 w 956"/>
                <a:gd name="T49" fmla="*/ 896 h 913"/>
                <a:gd name="T50" fmla="*/ 565 w 956"/>
                <a:gd name="T51" fmla="*/ 905 h 913"/>
                <a:gd name="T52" fmla="*/ 430 w 956"/>
                <a:gd name="T53" fmla="*/ 912 h 913"/>
                <a:gd name="T54" fmla="*/ 414 w 956"/>
                <a:gd name="T55" fmla="*/ 903 h 913"/>
                <a:gd name="T56" fmla="*/ 339 w 956"/>
                <a:gd name="T57" fmla="*/ 818 h 913"/>
                <a:gd name="T58" fmla="*/ 261 w 956"/>
                <a:gd name="T59" fmla="*/ 722 h 913"/>
                <a:gd name="T60" fmla="*/ 209 w 956"/>
                <a:gd name="T61" fmla="*/ 607 h 913"/>
                <a:gd name="T62" fmla="*/ 156 w 956"/>
                <a:gd name="T63" fmla="*/ 483 h 913"/>
                <a:gd name="T64" fmla="*/ 155 w 956"/>
                <a:gd name="T65" fmla="*/ 434 h 913"/>
                <a:gd name="T66" fmla="*/ 155 w 956"/>
                <a:gd name="T67" fmla="*/ 412 h 913"/>
                <a:gd name="T68" fmla="*/ 109 w 956"/>
                <a:gd name="T69" fmla="*/ 303 h 913"/>
                <a:gd name="T70" fmla="*/ 69 w 956"/>
                <a:gd name="T71" fmla="*/ 264 h 913"/>
                <a:gd name="T72" fmla="*/ 47 w 956"/>
                <a:gd name="T73" fmla="*/ 259 h 913"/>
                <a:gd name="T74" fmla="*/ 12 w 956"/>
                <a:gd name="T75" fmla="*/ 217 h 913"/>
                <a:gd name="T76" fmla="*/ 20 w 956"/>
                <a:gd name="T77" fmla="*/ 199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56" h="913">
                  <a:moveTo>
                    <a:pt x="20" y="199"/>
                  </a:moveTo>
                  <a:cubicBezTo>
                    <a:pt x="22" y="215"/>
                    <a:pt x="21" y="223"/>
                    <a:pt x="24" y="230"/>
                  </a:cubicBezTo>
                  <a:cubicBezTo>
                    <a:pt x="28" y="240"/>
                    <a:pt x="37" y="243"/>
                    <a:pt x="47" y="241"/>
                  </a:cubicBezTo>
                  <a:cubicBezTo>
                    <a:pt x="57" y="240"/>
                    <a:pt x="58" y="231"/>
                    <a:pt x="58" y="223"/>
                  </a:cubicBezTo>
                  <a:cubicBezTo>
                    <a:pt x="59" y="195"/>
                    <a:pt x="59" y="168"/>
                    <a:pt x="59" y="140"/>
                  </a:cubicBezTo>
                  <a:cubicBezTo>
                    <a:pt x="60" y="132"/>
                    <a:pt x="57" y="126"/>
                    <a:pt x="50" y="124"/>
                  </a:cubicBezTo>
                  <a:cubicBezTo>
                    <a:pt x="45" y="122"/>
                    <a:pt x="40" y="119"/>
                    <a:pt x="41" y="113"/>
                  </a:cubicBezTo>
                  <a:cubicBezTo>
                    <a:pt x="44" y="81"/>
                    <a:pt x="23" y="59"/>
                    <a:pt x="8" y="32"/>
                  </a:cubicBezTo>
                  <a:cubicBezTo>
                    <a:pt x="22" y="22"/>
                    <a:pt x="37" y="25"/>
                    <a:pt x="51" y="24"/>
                  </a:cubicBezTo>
                  <a:cubicBezTo>
                    <a:pt x="139" y="16"/>
                    <a:pt x="228" y="21"/>
                    <a:pt x="317" y="17"/>
                  </a:cubicBezTo>
                  <a:cubicBezTo>
                    <a:pt x="391" y="14"/>
                    <a:pt x="466" y="10"/>
                    <a:pt x="540" y="6"/>
                  </a:cubicBezTo>
                  <a:cubicBezTo>
                    <a:pt x="578" y="4"/>
                    <a:pt x="580" y="0"/>
                    <a:pt x="580" y="42"/>
                  </a:cubicBezTo>
                  <a:cubicBezTo>
                    <a:pt x="580" y="139"/>
                    <a:pt x="581" y="236"/>
                    <a:pt x="581" y="333"/>
                  </a:cubicBezTo>
                  <a:cubicBezTo>
                    <a:pt x="581" y="372"/>
                    <a:pt x="581" y="373"/>
                    <a:pt x="621" y="371"/>
                  </a:cubicBezTo>
                  <a:cubicBezTo>
                    <a:pt x="717" y="368"/>
                    <a:pt x="814" y="363"/>
                    <a:pt x="911" y="359"/>
                  </a:cubicBezTo>
                  <a:cubicBezTo>
                    <a:pt x="954" y="357"/>
                    <a:pt x="954" y="357"/>
                    <a:pt x="954" y="399"/>
                  </a:cubicBezTo>
                  <a:cubicBezTo>
                    <a:pt x="955" y="492"/>
                    <a:pt x="956" y="584"/>
                    <a:pt x="956" y="676"/>
                  </a:cubicBezTo>
                  <a:cubicBezTo>
                    <a:pt x="956" y="706"/>
                    <a:pt x="956" y="707"/>
                    <a:pt x="925" y="707"/>
                  </a:cubicBezTo>
                  <a:cubicBezTo>
                    <a:pt x="821" y="706"/>
                    <a:pt x="718" y="715"/>
                    <a:pt x="615" y="722"/>
                  </a:cubicBezTo>
                  <a:cubicBezTo>
                    <a:pt x="602" y="723"/>
                    <a:pt x="587" y="719"/>
                    <a:pt x="584" y="739"/>
                  </a:cubicBezTo>
                  <a:cubicBezTo>
                    <a:pt x="582" y="747"/>
                    <a:pt x="577" y="741"/>
                    <a:pt x="573" y="741"/>
                  </a:cubicBezTo>
                  <a:cubicBezTo>
                    <a:pt x="551" y="736"/>
                    <a:pt x="542" y="743"/>
                    <a:pt x="546" y="764"/>
                  </a:cubicBezTo>
                  <a:cubicBezTo>
                    <a:pt x="549" y="777"/>
                    <a:pt x="549" y="793"/>
                    <a:pt x="562" y="803"/>
                  </a:cubicBezTo>
                  <a:cubicBezTo>
                    <a:pt x="570" y="809"/>
                    <a:pt x="584" y="809"/>
                    <a:pt x="583" y="824"/>
                  </a:cubicBezTo>
                  <a:cubicBezTo>
                    <a:pt x="582" y="848"/>
                    <a:pt x="582" y="872"/>
                    <a:pt x="581" y="896"/>
                  </a:cubicBezTo>
                  <a:cubicBezTo>
                    <a:pt x="580" y="904"/>
                    <a:pt x="571" y="904"/>
                    <a:pt x="565" y="905"/>
                  </a:cubicBezTo>
                  <a:cubicBezTo>
                    <a:pt x="520" y="908"/>
                    <a:pt x="475" y="910"/>
                    <a:pt x="430" y="912"/>
                  </a:cubicBezTo>
                  <a:cubicBezTo>
                    <a:pt x="422" y="913"/>
                    <a:pt x="417" y="911"/>
                    <a:pt x="414" y="903"/>
                  </a:cubicBezTo>
                  <a:cubicBezTo>
                    <a:pt x="397" y="868"/>
                    <a:pt x="355" y="854"/>
                    <a:pt x="339" y="818"/>
                  </a:cubicBezTo>
                  <a:cubicBezTo>
                    <a:pt x="289" y="805"/>
                    <a:pt x="287" y="754"/>
                    <a:pt x="261" y="722"/>
                  </a:cubicBezTo>
                  <a:cubicBezTo>
                    <a:pt x="235" y="688"/>
                    <a:pt x="222" y="648"/>
                    <a:pt x="209" y="607"/>
                  </a:cubicBezTo>
                  <a:cubicBezTo>
                    <a:pt x="195" y="565"/>
                    <a:pt x="180" y="522"/>
                    <a:pt x="156" y="483"/>
                  </a:cubicBezTo>
                  <a:cubicBezTo>
                    <a:pt x="147" y="468"/>
                    <a:pt x="131" y="452"/>
                    <a:pt x="155" y="434"/>
                  </a:cubicBezTo>
                  <a:cubicBezTo>
                    <a:pt x="162" y="429"/>
                    <a:pt x="158" y="418"/>
                    <a:pt x="155" y="412"/>
                  </a:cubicBezTo>
                  <a:cubicBezTo>
                    <a:pt x="135" y="377"/>
                    <a:pt x="134" y="335"/>
                    <a:pt x="109" y="303"/>
                  </a:cubicBezTo>
                  <a:cubicBezTo>
                    <a:pt x="97" y="288"/>
                    <a:pt x="86" y="273"/>
                    <a:pt x="69" y="264"/>
                  </a:cubicBezTo>
                  <a:cubicBezTo>
                    <a:pt x="62" y="261"/>
                    <a:pt x="56" y="258"/>
                    <a:pt x="47" y="259"/>
                  </a:cubicBezTo>
                  <a:cubicBezTo>
                    <a:pt x="8" y="264"/>
                    <a:pt x="0" y="254"/>
                    <a:pt x="12" y="217"/>
                  </a:cubicBezTo>
                  <a:cubicBezTo>
                    <a:pt x="13" y="214"/>
                    <a:pt x="15" y="210"/>
                    <a:pt x="20" y="199"/>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76" name="Freeform 55"/>
            <p:cNvSpPr>
              <a:spLocks/>
            </p:cNvSpPr>
            <p:nvPr/>
          </p:nvSpPr>
          <p:spPr bwMode="auto">
            <a:xfrm>
              <a:off x="-28617864" y="-3838575"/>
              <a:ext cx="3395663" cy="3698875"/>
            </a:xfrm>
            <a:custGeom>
              <a:avLst/>
              <a:gdLst>
                <a:gd name="T0" fmla="*/ 819 w 905"/>
                <a:gd name="T1" fmla="*/ 436 h 986"/>
                <a:gd name="T2" fmla="*/ 762 w 905"/>
                <a:gd name="T3" fmla="*/ 488 h 986"/>
                <a:gd name="T4" fmla="*/ 674 w 905"/>
                <a:gd name="T5" fmla="*/ 504 h 986"/>
                <a:gd name="T6" fmla="*/ 666 w 905"/>
                <a:gd name="T7" fmla="*/ 512 h 986"/>
                <a:gd name="T8" fmla="*/ 646 w 905"/>
                <a:gd name="T9" fmla="*/ 575 h 986"/>
                <a:gd name="T10" fmla="*/ 659 w 905"/>
                <a:gd name="T11" fmla="*/ 643 h 986"/>
                <a:gd name="T12" fmla="*/ 672 w 905"/>
                <a:gd name="T13" fmla="*/ 699 h 986"/>
                <a:gd name="T14" fmla="*/ 673 w 905"/>
                <a:gd name="T15" fmla="*/ 729 h 986"/>
                <a:gd name="T16" fmla="*/ 674 w 905"/>
                <a:gd name="T17" fmla="*/ 741 h 986"/>
                <a:gd name="T18" fmla="*/ 660 w 905"/>
                <a:gd name="T19" fmla="*/ 821 h 986"/>
                <a:gd name="T20" fmla="*/ 689 w 905"/>
                <a:gd name="T21" fmla="*/ 872 h 986"/>
                <a:gd name="T22" fmla="*/ 710 w 905"/>
                <a:gd name="T23" fmla="*/ 886 h 986"/>
                <a:gd name="T24" fmla="*/ 703 w 905"/>
                <a:gd name="T25" fmla="*/ 919 h 986"/>
                <a:gd name="T26" fmla="*/ 685 w 905"/>
                <a:gd name="T27" fmla="*/ 976 h 986"/>
                <a:gd name="T28" fmla="*/ 598 w 905"/>
                <a:gd name="T29" fmla="*/ 973 h 986"/>
                <a:gd name="T30" fmla="*/ 590 w 905"/>
                <a:gd name="T31" fmla="*/ 894 h 986"/>
                <a:gd name="T32" fmla="*/ 555 w 905"/>
                <a:gd name="T33" fmla="*/ 861 h 986"/>
                <a:gd name="T34" fmla="*/ 525 w 905"/>
                <a:gd name="T35" fmla="*/ 835 h 986"/>
                <a:gd name="T36" fmla="*/ 523 w 905"/>
                <a:gd name="T37" fmla="*/ 771 h 986"/>
                <a:gd name="T38" fmla="*/ 493 w 905"/>
                <a:gd name="T39" fmla="*/ 742 h 986"/>
                <a:gd name="T40" fmla="*/ 430 w 905"/>
                <a:gd name="T41" fmla="*/ 747 h 986"/>
                <a:gd name="T42" fmla="*/ 399 w 905"/>
                <a:gd name="T43" fmla="*/ 718 h 986"/>
                <a:gd name="T44" fmla="*/ 400 w 905"/>
                <a:gd name="T45" fmla="*/ 698 h 986"/>
                <a:gd name="T46" fmla="*/ 359 w 905"/>
                <a:gd name="T47" fmla="*/ 680 h 986"/>
                <a:gd name="T48" fmla="*/ 294 w 905"/>
                <a:gd name="T49" fmla="*/ 699 h 986"/>
                <a:gd name="T50" fmla="*/ 231 w 905"/>
                <a:gd name="T51" fmla="*/ 696 h 986"/>
                <a:gd name="T52" fmla="*/ 213 w 905"/>
                <a:gd name="T53" fmla="*/ 702 h 986"/>
                <a:gd name="T54" fmla="*/ 132 w 905"/>
                <a:gd name="T55" fmla="*/ 731 h 986"/>
                <a:gd name="T56" fmla="*/ 11 w 905"/>
                <a:gd name="T57" fmla="*/ 787 h 986"/>
                <a:gd name="T58" fmla="*/ 5 w 905"/>
                <a:gd name="T59" fmla="*/ 607 h 986"/>
                <a:gd name="T60" fmla="*/ 1 w 905"/>
                <a:gd name="T61" fmla="*/ 408 h 986"/>
                <a:gd name="T62" fmla="*/ 6 w 905"/>
                <a:gd name="T63" fmla="*/ 328 h 986"/>
                <a:gd name="T64" fmla="*/ 29 w 905"/>
                <a:gd name="T65" fmla="*/ 303 h 986"/>
                <a:gd name="T66" fmla="*/ 48 w 905"/>
                <a:gd name="T67" fmla="*/ 291 h 986"/>
                <a:gd name="T68" fmla="*/ 169 w 905"/>
                <a:gd name="T69" fmla="*/ 234 h 986"/>
                <a:gd name="T70" fmla="*/ 197 w 905"/>
                <a:gd name="T71" fmla="*/ 232 h 986"/>
                <a:gd name="T72" fmla="*/ 225 w 905"/>
                <a:gd name="T73" fmla="*/ 198 h 986"/>
                <a:gd name="T74" fmla="*/ 312 w 905"/>
                <a:gd name="T75" fmla="*/ 117 h 986"/>
                <a:gd name="T76" fmla="*/ 370 w 905"/>
                <a:gd name="T77" fmla="*/ 87 h 986"/>
                <a:gd name="T78" fmla="*/ 428 w 905"/>
                <a:gd name="T79" fmla="*/ 39 h 986"/>
                <a:gd name="T80" fmla="*/ 454 w 905"/>
                <a:gd name="T81" fmla="*/ 32 h 986"/>
                <a:gd name="T82" fmla="*/ 629 w 905"/>
                <a:gd name="T83" fmla="*/ 18 h 986"/>
                <a:gd name="T84" fmla="*/ 784 w 905"/>
                <a:gd name="T85" fmla="*/ 4 h 986"/>
                <a:gd name="T86" fmla="*/ 830 w 905"/>
                <a:gd name="T87" fmla="*/ 29 h 986"/>
                <a:gd name="T88" fmla="*/ 866 w 905"/>
                <a:gd name="T89" fmla="*/ 96 h 986"/>
                <a:gd name="T90" fmla="*/ 880 w 905"/>
                <a:gd name="T91" fmla="*/ 110 h 986"/>
                <a:gd name="T92" fmla="*/ 891 w 905"/>
                <a:gd name="T93" fmla="*/ 149 h 986"/>
                <a:gd name="T94" fmla="*/ 872 w 905"/>
                <a:gd name="T95" fmla="*/ 201 h 986"/>
                <a:gd name="T96" fmla="*/ 822 w 905"/>
                <a:gd name="T97" fmla="*/ 242 h 986"/>
                <a:gd name="T98" fmla="*/ 775 w 905"/>
                <a:gd name="T99" fmla="*/ 244 h 986"/>
                <a:gd name="T100" fmla="*/ 731 w 905"/>
                <a:gd name="T101" fmla="*/ 278 h 986"/>
                <a:gd name="T102" fmla="*/ 752 w 905"/>
                <a:gd name="T103" fmla="*/ 349 h 986"/>
                <a:gd name="T104" fmla="*/ 772 w 905"/>
                <a:gd name="T105" fmla="*/ 388 h 986"/>
                <a:gd name="T106" fmla="*/ 819 w 905"/>
                <a:gd name="T107" fmla="*/ 436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5" h="986">
                  <a:moveTo>
                    <a:pt x="819" y="436"/>
                  </a:moveTo>
                  <a:cubicBezTo>
                    <a:pt x="816" y="480"/>
                    <a:pt x="797" y="499"/>
                    <a:pt x="762" y="488"/>
                  </a:cubicBezTo>
                  <a:cubicBezTo>
                    <a:pt x="729" y="478"/>
                    <a:pt x="703" y="500"/>
                    <a:pt x="674" y="504"/>
                  </a:cubicBezTo>
                  <a:cubicBezTo>
                    <a:pt x="671" y="504"/>
                    <a:pt x="666" y="509"/>
                    <a:pt x="666" y="512"/>
                  </a:cubicBezTo>
                  <a:cubicBezTo>
                    <a:pt x="668" y="536"/>
                    <a:pt x="649" y="553"/>
                    <a:pt x="646" y="575"/>
                  </a:cubicBezTo>
                  <a:cubicBezTo>
                    <a:pt x="642" y="599"/>
                    <a:pt x="641" y="623"/>
                    <a:pt x="659" y="643"/>
                  </a:cubicBezTo>
                  <a:cubicBezTo>
                    <a:pt x="673" y="659"/>
                    <a:pt x="676" y="678"/>
                    <a:pt x="672" y="699"/>
                  </a:cubicBezTo>
                  <a:cubicBezTo>
                    <a:pt x="670" y="709"/>
                    <a:pt x="668" y="719"/>
                    <a:pt x="673" y="729"/>
                  </a:cubicBezTo>
                  <a:cubicBezTo>
                    <a:pt x="675" y="732"/>
                    <a:pt x="675" y="739"/>
                    <a:pt x="674" y="741"/>
                  </a:cubicBezTo>
                  <a:cubicBezTo>
                    <a:pt x="649" y="764"/>
                    <a:pt x="660" y="793"/>
                    <a:pt x="660" y="821"/>
                  </a:cubicBezTo>
                  <a:cubicBezTo>
                    <a:pt x="659" y="854"/>
                    <a:pt x="659" y="858"/>
                    <a:pt x="689" y="872"/>
                  </a:cubicBezTo>
                  <a:cubicBezTo>
                    <a:pt x="697" y="875"/>
                    <a:pt x="713" y="876"/>
                    <a:pt x="710" y="886"/>
                  </a:cubicBezTo>
                  <a:cubicBezTo>
                    <a:pt x="707" y="897"/>
                    <a:pt x="713" y="914"/>
                    <a:pt x="703" y="919"/>
                  </a:cubicBezTo>
                  <a:cubicBezTo>
                    <a:pt x="677" y="931"/>
                    <a:pt x="683" y="952"/>
                    <a:pt x="685" y="976"/>
                  </a:cubicBezTo>
                  <a:cubicBezTo>
                    <a:pt x="654" y="976"/>
                    <a:pt x="619" y="986"/>
                    <a:pt x="598" y="973"/>
                  </a:cubicBezTo>
                  <a:cubicBezTo>
                    <a:pt x="576" y="960"/>
                    <a:pt x="591" y="922"/>
                    <a:pt x="590" y="894"/>
                  </a:cubicBezTo>
                  <a:cubicBezTo>
                    <a:pt x="588" y="861"/>
                    <a:pt x="589" y="861"/>
                    <a:pt x="555" y="861"/>
                  </a:cubicBezTo>
                  <a:cubicBezTo>
                    <a:pt x="527" y="862"/>
                    <a:pt x="527" y="862"/>
                    <a:pt x="525" y="835"/>
                  </a:cubicBezTo>
                  <a:cubicBezTo>
                    <a:pt x="524" y="813"/>
                    <a:pt x="524" y="792"/>
                    <a:pt x="523" y="771"/>
                  </a:cubicBezTo>
                  <a:cubicBezTo>
                    <a:pt x="522" y="742"/>
                    <a:pt x="521" y="741"/>
                    <a:pt x="493" y="742"/>
                  </a:cubicBezTo>
                  <a:cubicBezTo>
                    <a:pt x="472" y="743"/>
                    <a:pt x="451" y="745"/>
                    <a:pt x="430" y="747"/>
                  </a:cubicBezTo>
                  <a:cubicBezTo>
                    <a:pt x="401" y="750"/>
                    <a:pt x="399" y="748"/>
                    <a:pt x="399" y="718"/>
                  </a:cubicBezTo>
                  <a:cubicBezTo>
                    <a:pt x="399" y="712"/>
                    <a:pt x="401" y="705"/>
                    <a:pt x="400" y="698"/>
                  </a:cubicBezTo>
                  <a:cubicBezTo>
                    <a:pt x="397" y="677"/>
                    <a:pt x="377" y="666"/>
                    <a:pt x="359" y="680"/>
                  </a:cubicBezTo>
                  <a:cubicBezTo>
                    <a:pt x="339" y="696"/>
                    <a:pt x="319" y="699"/>
                    <a:pt x="294" y="699"/>
                  </a:cubicBezTo>
                  <a:cubicBezTo>
                    <a:pt x="273" y="699"/>
                    <a:pt x="252" y="709"/>
                    <a:pt x="231" y="696"/>
                  </a:cubicBezTo>
                  <a:cubicBezTo>
                    <a:pt x="226" y="693"/>
                    <a:pt x="218" y="698"/>
                    <a:pt x="213" y="702"/>
                  </a:cubicBezTo>
                  <a:cubicBezTo>
                    <a:pt x="189" y="721"/>
                    <a:pt x="160" y="728"/>
                    <a:pt x="132" y="731"/>
                  </a:cubicBezTo>
                  <a:cubicBezTo>
                    <a:pt x="86" y="737"/>
                    <a:pt x="44" y="748"/>
                    <a:pt x="11" y="787"/>
                  </a:cubicBezTo>
                  <a:cubicBezTo>
                    <a:pt x="9" y="727"/>
                    <a:pt x="6" y="667"/>
                    <a:pt x="5" y="607"/>
                  </a:cubicBezTo>
                  <a:cubicBezTo>
                    <a:pt x="3" y="540"/>
                    <a:pt x="1" y="474"/>
                    <a:pt x="1" y="408"/>
                  </a:cubicBezTo>
                  <a:cubicBezTo>
                    <a:pt x="0" y="381"/>
                    <a:pt x="3" y="355"/>
                    <a:pt x="6" y="328"/>
                  </a:cubicBezTo>
                  <a:cubicBezTo>
                    <a:pt x="7" y="315"/>
                    <a:pt x="10" y="301"/>
                    <a:pt x="29" y="303"/>
                  </a:cubicBezTo>
                  <a:cubicBezTo>
                    <a:pt x="38" y="304"/>
                    <a:pt x="43" y="298"/>
                    <a:pt x="48" y="291"/>
                  </a:cubicBezTo>
                  <a:cubicBezTo>
                    <a:pt x="77" y="249"/>
                    <a:pt x="121" y="237"/>
                    <a:pt x="169" y="234"/>
                  </a:cubicBezTo>
                  <a:cubicBezTo>
                    <a:pt x="178" y="233"/>
                    <a:pt x="188" y="235"/>
                    <a:pt x="197" y="232"/>
                  </a:cubicBezTo>
                  <a:cubicBezTo>
                    <a:pt x="213" y="228"/>
                    <a:pt x="223" y="216"/>
                    <a:pt x="225" y="198"/>
                  </a:cubicBezTo>
                  <a:cubicBezTo>
                    <a:pt x="230" y="145"/>
                    <a:pt x="265" y="124"/>
                    <a:pt x="312" y="117"/>
                  </a:cubicBezTo>
                  <a:cubicBezTo>
                    <a:pt x="335" y="114"/>
                    <a:pt x="353" y="104"/>
                    <a:pt x="370" y="87"/>
                  </a:cubicBezTo>
                  <a:cubicBezTo>
                    <a:pt x="388" y="70"/>
                    <a:pt x="412" y="60"/>
                    <a:pt x="428" y="39"/>
                  </a:cubicBezTo>
                  <a:cubicBezTo>
                    <a:pt x="434" y="31"/>
                    <a:pt x="445" y="33"/>
                    <a:pt x="454" y="32"/>
                  </a:cubicBezTo>
                  <a:cubicBezTo>
                    <a:pt x="512" y="27"/>
                    <a:pt x="571" y="23"/>
                    <a:pt x="629" y="18"/>
                  </a:cubicBezTo>
                  <a:cubicBezTo>
                    <a:pt x="681" y="14"/>
                    <a:pt x="733" y="11"/>
                    <a:pt x="784" y="4"/>
                  </a:cubicBezTo>
                  <a:cubicBezTo>
                    <a:pt x="808" y="0"/>
                    <a:pt x="822" y="7"/>
                    <a:pt x="830" y="29"/>
                  </a:cubicBezTo>
                  <a:cubicBezTo>
                    <a:pt x="839" y="53"/>
                    <a:pt x="862" y="70"/>
                    <a:pt x="866" y="96"/>
                  </a:cubicBezTo>
                  <a:cubicBezTo>
                    <a:pt x="867" y="103"/>
                    <a:pt x="873" y="108"/>
                    <a:pt x="880" y="110"/>
                  </a:cubicBezTo>
                  <a:cubicBezTo>
                    <a:pt x="903" y="118"/>
                    <a:pt x="905" y="131"/>
                    <a:pt x="891" y="149"/>
                  </a:cubicBezTo>
                  <a:cubicBezTo>
                    <a:pt x="880" y="164"/>
                    <a:pt x="875" y="183"/>
                    <a:pt x="872" y="201"/>
                  </a:cubicBezTo>
                  <a:cubicBezTo>
                    <a:pt x="866" y="229"/>
                    <a:pt x="849" y="239"/>
                    <a:pt x="822" y="242"/>
                  </a:cubicBezTo>
                  <a:cubicBezTo>
                    <a:pt x="806" y="243"/>
                    <a:pt x="791" y="237"/>
                    <a:pt x="775" y="244"/>
                  </a:cubicBezTo>
                  <a:cubicBezTo>
                    <a:pt x="757" y="252"/>
                    <a:pt x="730" y="255"/>
                    <a:pt x="731" y="278"/>
                  </a:cubicBezTo>
                  <a:cubicBezTo>
                    <a:pt x="731" y="302"/>
                    <a:pt x="723" y="332"/>
                    <a:pt x="752" y="349"/>
                  </a:cubicBezTo>
                  <a:cubicBezTo>
                    <a:pt x="766" y="357"/>
                    <a:pt x="775" y="368"/>
                    <a:pt x="772" y="388"/>
                  </a:cubicBezTo>
                  <a:cubicBezTo>
                    <a:pt x="765" y="430"/>
                    <a:pt x="773" y="438"/>
                    <a:pt x="819" y="436"/>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77" name="Freeform 56"/>
            <p:cNvSpPr>
              <a:spLocks/>
            </p:cNvSpPr>
            <p:nvPr/>
          </p:nvSpPr>
          <p:spPr bwMode="auto">
            <a:xfrm>
              <a:off x="-18618201" y="13487400"/>
              <a:ext cx="3125788" cy="2840038"/>
            </a:xfrm>
            <a:custGeom>
              <a:avLst/>
              <a:gdLst>
                <a:gd name="T0" fmla="*/ 833 w 833"/>
                <a:gd name="T1" fmla="*/ 579 h 757"/>
                <a:gd name="T2" fmla="*/ 784 w 833"/>
                <a:gd name="T3" fmla="*/ 582 h 757"/>
                <a:gd name="T4" fmla="*/ 741 w 833"/>
                <a:gd name="T5" fmla="*/ 626 h 757"/>
                <a:gd name="T6" fmla="*/ 688 w 833"/>
                <a:gd name="T7" fmla="*/ 620 h 757"/>
                <a:gd name="T8" fmla="*/ 671 w 833"/>
                <a:gd name="T9" fmla="*/ 627 h 757"/>
                <a:gd name="T10" fmla="*/ 672 w 833"/>
                <a:gd name="T11" fmla="*/ 642 h 757"/>
                <a:gd name="T12" fmla="*/ 703 w 833"/>
                <a:gd name="T13" fmla="*/ 666 h 757"/>
                <a:gd name="T14" fmla="*/ 745 w 833"/>
                <a:gd name="T15" fmla="*/ 705 h 757"/>
                <a:gd name="T16" fmla="*/ 617 w 833"/>
                <a:gd name="T17" fmla="*/ 715 h 757"/>
                <a:gd name="T18" fmla="*/ 215 w 833"/>
                <a:gd name="T19" fmla="*/ 744 h 757"/>
                <a:gd name="T20" fmla="*/ 56 w 833"/>
                <a:gd name="T21" fmla="*/ 755 h 757"/>
                <a:gd name="T22" fmla="*/ 26 w 833"/>
                <a:gd name="T23" fmla="*/ 728 h 757"/>
                <a:gd name="T24" fmla="*/ 20 w 833"/>
                <a:gd name="T25" fmla="*/ 525 h 757"/>
                <a:gd name="T26" fmla="*/ 2 w 833"/>
                <a:gd name="T27" fmla="*/ 87 h 757"/>
                <a:gd name="T28" fmla="*/ 2 w 833"/>
                <a:gd name="T29" fmla="*/ 55 h 757"/>
                <a:gd name="T30" fmla="*/ 20 w 833"/>
                <a:gd name="T31" fmla="*/ 36 h 757"/>
                <a:gd name="T32" fmla="*/ 108 w 833"/>
                <a:gd name="T33" fmla="*/ 31 h 757"/>
                <a:gd name="T34" fmla="*/ 562 w 833"/>
                <a:gd name="T35" fmla="*/ 2 h 757"/>
                <a:gd name="T36" fmla="*/ 602 w 833"/>
                <a:gd name="T37" fmla="*/ 31 h 757"/>
                <a:gd name="T38" fmla="*/ 644 w 833"/>
                <a:gd name="T39" fmla="*/ 167 h 757"/>
                <a:gd name="T40" fmla="*/ 725 w 833"/>
                <a:gd name="T41" fmla="*/ 356 h 757"/>
                <a:gd name="T42" fmla="*/ 833 w 833"/>
                <a:gd name="T43" fmla="*/ 579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33" h="757">
                  <a:moveTo>
                    <a:pt x="833" y="579"/>
                  </a:moveTo>
                  <a:cubicBezTo>
                    <a:pt x="813" y="580"/>
                    <a:pt x="799" y="582"/>
                    <a:pt x="784" y="582"/>
                  </a:cubicBezTo>
                  <a:cubicBezTo>
                    <a:pt x="744" y="585"/>
                    <a:pt x="744" y="585"/>
                    <a:pt x="741" y="626"/>
                  </a:cubicBezTo>
                  <a:cubicBezTo>
                    <a:pt x="723" y="627"/>
                    <a:pt x="706" y="631"/>
                    <a:pt x="688" y="620"/>
                  </a:cubicBezTo>
                  <a:cubicBezTo>
                    <a:pt x="682" y="617"/>
                    <a:pt x="675" y="620"/>
                    <a:pt x="671" y="627"/>
                  </a:cubicBezTo>
                  <a:cubicBezTo>
                    <a:pt x="667" y="632"/>
                    <a:pt x="670" y="637"/>
                    <a:pt x="672" y="642"/>
                  </a:cubicBezTo>
                  <a:cubicBezTo>
                    <a:pt x="678" y="655"/>
                    <a:pt x="690" y="661"/>
                    <a:pt x="703" y="666"/>
                  </a:cubicBezTo>
                  <a:cubicBezTo>
                    <a:pt x="720" y="673"/>
                    <a:pt x="735" y="683"/>
                    <a:pt x="745" y="705"/>
                  </a:cubicBezTo>
                  <a:cubicBezTo>
                    <a:pt x="700" y="709"/>
                    <a:pt x="659" y="712"/>
                    <a:pt x="617" y="715"/>
                  </a:cubicBezTo>
                  <a:cubicBezTo>
                    <a:pt x="483" y="725"/>
                    <a:pt x="349" y="734"/>
                    <a:pt x="215" y="744"/>
                  </a:cubicBezTo>
                  <a:cubicBezTo>
                    <a:pt x="162" y="748"/>
                    <a:pt x="109" y="752"/>
                    <a:pt x="56" y="755"/>
                  </a:cubicBezTo>
                  <a:cubicBezTo>
                    <a:pt x="28" y="757"/>
                    <a:pt x="27" y="756"/>
                    <a:pt x="26" y="728"/>
                  </a:cubicBezTo>
                  <a:cubicBezTo>
                    <a:pt x="24" y="660"/>
                    <a:pt x="23" y="593"/>
                    <a:pt x="20" y="525"/>
                  </a:cubicBezTo>
                  <a:cubicBezTo>
                    <a:pt x="15" y="379"/>
                    <a:pt x="8" y="233"/>
                    <a:pt x="2" y="87"/>
                  </a:cubicBezTo>
                  <a:cubicBezTo>
                    <a:pt x="1" y="77"/>
                    <a:pt x="3" y="66"/>
                    <a:pt x="2" y="55"/>
                  </a:cubicBezTo>
                  <a:cubicBezTo>
                    <a:pt x="0" y="41"/>
                    <a:pt x="7" y="37"/>
                    <a:pt x="20" y="36"/>
                  </a:cubicBezTo>
                  <a:cubicBezTo>
                    <a:pt x="49" y="35"/>
                    <a:pt x="78" y="33"/>
                    <a:pt x="108" y="31"/>
                  </a:cubicBezTo>
                  <a:cubicBezTo>
                    <a:pt x="259" y="22"/>
                    <a:pt x="410" y="12"/>
                    <a:pt x="562" y="2"/>
                  </a:cubicBezTo>
                  <a:cubicBezTo>
                    <a:pt x="591" y="0"/>
                    <a:pt x="593" y="0"/>
                    <a:pt x="602" y="31"/>
                  </a:cubicBezTo>
                  <a:cubicBezTo>
                    <a:pt x="615" y="77"/>
                    <a:pt x="634" y="120"/>
                    <a:pt x="644" y="167"/>
                  </a:cubicBezTo>
                  <a:cubicBezTo>
                    <a:pt x="660" y="234"/>
                    <a:pt x="694" y="295"/>
                    <a:pt x="725" y="356"/>
                  </a:cubicBezTo>
                  <a:cubicBezTo>
                    <a:pt x="762" y="429"/>
                    <a:pt x="796" y="502"/>
                    <a:pt x="833" y="579"/>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78" name="Freeform 57"/>
            <p:cNvSpPr>
              <a:spLocks/>
            </p:cNvSpPr>
            <p:nvPr/>
          </p:nvSpPr>
          <p:spPr bwMode="auto">
            <a:xfrm>
              <a:off x="-28513089" y="18145126"/>
              <a:ext cx="3759200" cy="2236788"/>
            </a:xfrm>
            <a:custGeom>
              <a:avLst/>
              <a:gdLst>
                <a:gd name="T0" fmla="*/ 142 w 1002"/>
                <a:gd name="T1" fmla="*/ 587 h 596"/>
                <a:gd name="T2" fmla="*/ 118 w 1002"/>
                <a:gd name="T3" fmla="*/ 587 h 596"/>
                <a:gd name="T4" fmla="*/ 76 w 1002"/>
                <a:gd name="T5" fmla="*/ 585 h 596"/>
                <a:gd name="T6" fmla="*/ 87 w 1002"/>
                <a:gd name="T7" fmla="*/ 547 h 596"/>
                <a:gd name="T8" fmla="*/ 87 w 1002"/>
                <a:gd name="T9" fmla="*/ 465 h 596"/>
                <a:gd name="T10" fmla="*/ 91 w 1002"/>
                <a:gd name="T11" fmla="*/ 414 h 596"/>
                <a:gd name="T12" fmla="*/ 52 w 1002"/>
                <a:gd name="T13" fmla="*/ 357 h 596"/>
                <a:gd name="T14" fmla="*/ 7 w 1002"/>
                <a:gd name="T15" fmla="*/ 319 h 596"/>
                <a:gd name="T16" fmla="*/ 30 w 1002"/>
                <a:gd name="T17" fmla="*/ 270 h 596"/>
                <a:gd name="T18" fmla="*/ 152 w 1002"/>
                <a:gd name="T19" fmla="*/ 222 h 596"/>
                <a:gd name="T20" fmla="*/ 193 w 1002"/>
                <a:gd name="T21" fmla="*/ 199 h 596"/>
                <a:gd name="T22" fmla="*/ 200 w 1002"/>
                <a:gd name="T23" fmla="*/ 155 h 596"/>
                <a:gd name="T24" fmla="*/ 219 w 1002"/>
                <a:gd name="T25" fmla="*/ 122 h 596"/>
                <a:gd name="T26" fmla="*/ 225 w 1002"/>
                <a:gd name="T27" fmla="*/ 68 h 596"/>
                <a:gd name="T28" fmla="*/ 241 w 1002"/>
                <a:gd name="T29" fmla="*/ 41 h 596"/>
                <a:gd name="T30" fmla="*/ 309 w 1002"/>
                <a:gd name="T31" fmla="*/ 35 h 596"/>
                <a:gd name="T32" fmla="*/ 868 w 1002"/>
                <a:gd name="T33" fmla="*/ 7 h 596"/>
                <a:gd name="T34" fmla="*/ 971 w 1002"/>
                <a:gd name="T35" fmla="*/ 1 h 596"/>
                <a:gd name="T36" fmla="*/ 997 w 1002"/>
                <a:gd name="T37" fmla="*/ 23 h 596"/>
                <a:gd name="T38" fmla="*/ 993 w 1002"/>
                <a:gd name="T39" fmla="*/ 95 h 596"/>
                <a:gd name="T40" fmla="*/ 1000 w 1002"/>
                <a:gd name="T41" fmla="*/ 318 h 596"/>
                <a:gd name="T42" fmla="*/ 999 w 1002"/>
                <a:gd name="T43" fmla="*/ 506 h 596"/>
                <a:gd name="T44" fmla="*/ 967 w 1002"/>
                <a:gd name="T45" fmla="*/ 538 h 596"/>
                <a:gd name="T46" fmla="*/ 505 w 1002"/>
                <a:gd name="T47" fmla="*/ 564 h 596"/>
                <a:gd name="T48" fmla="*/ 142 w 1002"/>
                <a:gd name="T49" fmla="*/ 586 h 596"/>
                <a:gd name="T50" fmla="*/ 142 w 1002"/>
                <a:gd name="T51" fmla="*/ 587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02" h="596">
                  <a:moveTo>
                    <a:pt x="142" y="587"/>
                  </a:moveTo>
                  <a:cubicBezTo>
                    <a:pt x="134" y="587"/>
                    <a:pt x="126" y="587"/>
                    <a:pt x="118" y="587"/>
                  </a:cubicBezTo>
                  <a:cubicBezTo>
                    <a:pt x="104" y="586"/>
                    <a:pt x="86" y="596"/>
                    <a:pt x="76" y="585"/>
                  </a:cubicBezTo>
                  <a:cubicBezTo>
                    <a:pt x="62" y="570"/>
                    <a:pt x="85" y="561"/>
                    <a:pt x="87" y="547"/>
                  </a:cubicBezTo>
                  <a:cubicBezTo>
                    <a:pt x="89" y="520"/>
                    <a:pt x="101" y="492"/>
                    <a:pt x="87" y="465"/>
                  </a:cubicBezTo>
                  <a:cubicBezTo>
                    <a:pt x="78" y="447"/>
                    <a:pt x="89" y="431"/>
                    <a:pt x="91" y="414"/>
                  </a:cubicBezTo>
                  <a:cubicBezTo>
                    <a:pt x="97" y="375"/>
                    <a:pt x="91" y="364"/>
                    <a:pt x="52" y="357"/>
                  </a:cubicBezTo>
                  <a:cubicBezTo>
                    <a:pt x="29" y="353"/>
                    <a:pt x="12" y="345"/>
                    <a:pt x="7" y="319"/>
                  </a:cubicBezTo>
                  <a:cubicBezTo>
                    <a:pt x="0" y="288"/>
                    <a:pt x="1" y="285"/>
                    <a:pt x="30" y="270"/>
                  </a:cubicBezTo>
                  <a:cubicBezTo>
                    <a:pt x="69" y="250"/>
                    <a:pt x="106" y="225"/>
                    <a:pt x="152" y="222"/>
                  </a:cubicBezTo>
                  <a:cubicBezTo>
                    <a:pt x="168" y="221"/>
                    <a:pt x="181" y="209"/>
                    <a:pt x="193" y="199"/>
                  </a:cubicBezTo>
                  <a:cubicBezTo>
                    <a:pt x="208" y="187"/>
                    <a:pt x="204" y="171"/>
                    <a:pt x="200" y="155"/>
                  </a:cubicBezTo>
                  <a:cubicBezTo>
                    <a:pt x="196" y="140"/>
                    <a:pt x="214" y="135"/>
                    <a:pt x="219" y="122"/>
                  </a:cubicBezTo>
                  <a:cubicBezTo>
                    <a:pt x="226" y="104"/>
                    <a:pt x="250" y="91"/>
                    <a:pt x="225" y="68"/>
                  </a:cubicBezTo>
                  <a:cubicBezTo>
                    <a:pt x="215" y="59"/>
                    <a:pt x="226" y="43"/>
                    <a:pt x="241" y="41"/>
                  </a:cubicBezTo>
                  <a:cubicBezTo>
                    <a:pt x="264" y="39"/>
                    <a:pt x="286" y="37"/>
                    <a:pt x="309" y="35"/>
                  </a:cubicBezTo>
                  <a:cubicBezTo>
                    <a:pt x="495" y="26"/>
                    <a:pt x="681" y="17"/>
                    <a:pt x="868" y="7"/>
                  </a:cubicBezTo>
                  <a:cubicBezTo>
                    <a:pt x="902" y="6"/>
                    <a:pt x="937" y="4"/>
                    <a:pt x="971" y="1"/>
                  </a:cubicBezTo>
                  <a:cubicBezTo>
                    <a:pt x="988" y="0"/>
                    <a:pt x="995" y="6"/>
                    <a:pt x="997" y="23"/>
                  </a:cubicBezTo>
                  <a:cubicBezTo>
                    <a:pt x="1000" y="48"/>
                    <a:pt x="992" y="71"/>
                    <a:pt x="993" y="95"/>
                  </a:cubicBezTo>
                  <a:cubicBezTo>
                    <a:pt x="994" y="169"/>
                    <a:pt x="1002" y="243"/>
                    <a:pt x="1000" y="318"/>
                  </a:cubicBezTo>
                  <a:cubicBezTo>
                    <a:pt x="999" y="381"/>
                    <a:pt x="1000" y="443"/>
                    <a:pt x="999" y="506"/>
                  </a:cubicBezTo>
                  <a:cubicBezTo>
                    <a:pt x="999" y="535"/>
                    <a:pt x="998" y="536"/>
                    <a:pt x="967" y="538"/>
                  </a:cubicBezTo>
                  <a:cubicBezTo>
                    <a:pt x="813" y="546"/>
                    <a:pt x="659" y="555"/>
                    <a:pt x="505" y="564"/>
                  </a:cubicBezTo>
                  <a:cubicBezTo>
                    <a:pt x="384" y="571"/>
                    <a:pt x="263" y="579"/>
                    <a:pt x="142" y="586"/>
                  </a:cubicBezTo>
                  <a:cubicBezTo>
                    <a:pt x="142" y="586"/>
                    <a:pt x="142" y="587"/>
                    <a:pt x="142" y="587"/>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79" name="Freeform 58"/>
            <p:cNvSpPr>
              <a:spLocks/>
            </p:cNvSpPr>
            <p:nvPr/>
          </p:nvSpPr>
          <p:spPr bwMode="auto">
            <a:xfrm>
              <a:off x="-37698364" y="-6540500"/>
              <a:ext cx="3379788" cy="3390900"/>
            </a:xfrm>
            <a:custGeom>
              <a:avLst/>
              <a:gdLst>
                <a:gd name="T0" fmla="*/ 862 w 901"/>
                <a:gd name="T1" fmla="*/ 724 h 904"/>
                <a:gd name="T2" fmla="*/ 877 w 901"/>
                <a:gd name="T3" fmla="*/ 810 h 904"/>
                <a:gd name="T4" fmla="*/ 866 w 901"/>
                <a:gd name="T5" fmla="*/ 844 h 904"/>
                <a:gd name="T6" fmla="*/ 834 w 901"/>
                <a:gd name="T7" fmla="*/ 869 h 904"/>
                <a:gd name="T8" fmla="*/ 336 w 901"/>
                <a:gd name="T9" fmla="*/ 892 h 904"/>
                <a:gd name="T10" fmla="*/ 44 w 901"/>
                <a:gd name="T11" fmla="*/ 904 h 904"/>
                <a:gd name="T12" fmla="*/ 39 w 901"/>
                <a:gd name="T13" fmla="*/ 793 h 904"/>
                <a:gd name="T14" fmla="*/ 24 w 901"/>
                <a:gd name="T15" fmla="*/ 770 h 904"/>
                <a:gd name="T16" fmla="*/ 6 w 901"/>
                <a:gd name="T17" fmla="*/ 746 h 904"/>
                <a:gd name="T18" fmla="*/ 4 w 901"/>
                <a:gd name="T19" fmla="*/ 484 h 904"/>
                <a:gd name="T20" fmla="*/ 4 w 901"/>
                <a:gd name="T21" fmla="*/ 132 h 904"/>
                <a:gd name="T22" fmla="*/ 6 w 901"/>
                <a:gd name="T23" fmla="*/ 29 h 904"/>
                <a:gd name="T24" fmla="*/ 25 w 901"/>
                <a:gd name="T25" fmla="*/ 7 h 904"/>
                <a:gd name="T26" fmla="*/ 172 w 901"/>
                <a:gd name="T27" fmla="*/ 0 h 904"/>
                <a:gd name="T28" fmla="*/ 196 w 901"/>
                <a:gd name="T29" fmla="*/ 23 h 904"/>
                <a:gd name="T30" fmla="*/ 196 w 901"/>
                <a:gd name="T31" fmla="*/ 42 h 904"/>
                <a:gd name="T32" fmla="*/ 202 w 901"/>
                <a:gd name="T33" fmla="*/ 113 h 904"/>
                <a:gd name="T34" fmla="*/ 216 w 901"/>
                <a:gd name="T35" fmla="*/ 169 h 904"/>
                <a:gd name="T36" fmla="*/ 230 w 901"/>
                <a:gd name="T37" fmla="*/ 183 h 904"/>
                <a:gd name="T38" fmla="*/ 233 w 901"/>
                <a:gd name="T39" fmla="*/ 230 h 904"/>
                <a:gd name="T40" fmla="*/ 246 w 901"/>
                <a:gd name="T41" fmla="*/ 273 h 904"/>
                <a:gd name="T42" fmla="*/ 261 w 901"/>
                <a:gd name="T43" fmla="*/ 310 h 904"/>
                <a:gd name="T44" fmla="*/ 295 w 901"/>
                <a:gd name="T45" fmla="*/ 323 h 904"/>
                <a:gd name="T46" fmla="*/ 314 w 901"/>
                <a:gd name="T47" fmla="*/ 325 h 904"/>
                <a:gd name="T48" fmla="*/ 369 w 901"/>
                <a:gd name="T49" fmla="*/ 321 h 904"/>
                <a:gd name="T50" fmla="*/ 395 w 901"/>
                <a:gd name="T51" fmla="*/ 318 h 904"/>
                <a:gd name="T52" fmla="*/ 448 w 901"/>
                <a:gd name="T53" fmla="*/ 331 h 904"/>
                <a:gd name="T54" fmla="*/ 502 w 901"/>
                <a:gd name="T55" fmla="*/ 352 h 904"/>
                <a:gd name="T56" fmla="*/ 540 w 901"/>
                <a:gd name="T57" fmla="*/ 385 h 904"/>
                <a:gd name="T58" fmla="*/ 555 w 901"/>
                <a:gd name="T59" fmla="*/ 396 h 904"/>
                <a:gd name="T60" fmla="*/ 657 w 901"/>
                <a:gd name="T61" fmla="*/ 490 h 904"/>
                <a:gd name="T62" fmla="*/ 685 w 901"/>
                <a:gd name="T63" fmla="*/ 509 h 904"/>
                <a:gd name="T64" fmla="*/ 709 w 901"/>
                <a:gd name="T65" fmla="*/ 517 h 904"/>
                <a:gd name="T66" fmla="*/ 738 w 901"/>
                <a:gd name="T67" fmla="*/ 562 h 904"/>
                <a:gd name="T68" fmla="*/ 783 w 901"/>
                <a:gd name="T69" fmla="*/ 609 h 904"/>
                <a:gd name="T70" fmla="*/ 806 w 901"/>
                <a:gd name="T71" fmla="*/ 657 h 904"/>
                <a:gd name="T72" fmla="*/ 819 w 901"/>
                <a:gd name="T73" fmla="*/ 730 h 904"/>
                <a:gd name="T74" fmla="*/ 862 w 901"/>
                <a:gd name="T75" fmla="*/ 724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1" h="904">
                  <a:moveTo>
                    <a:pt x="862" y="724"/>
                  </a:moveTo>
                  <a:cubicBezTo>
                    <a:pt x="900" y="762"/>
                    <a:pt x="901" y="769"/>
                    <a:pt x="877" y="810"/>
                  </a:cubicBezTo>
                  <a:cubicBezTo>
                    <a:pt x="870" y="821"/>
                    <a:pt x="868" y="832"/>
                    <a:pt x="866" y="844"/>
                  </a:cubicBezTo>
                  <a:cubicBezTo>
                    <a:pt x="864" y="865"/>
                    <a:pt x="852" y="869"/>
                    <a:pt x="834" y="869"/>
                  </a:cubicBezTo>
                  <a:cubicBezTo>
                    <a:pt x="668" y="867"/>
                    <a:pt x="502" y="884"/>
                    <a:pt x="336" y="892"/>
                  </a:cubicBezTo>
                  <a:cubicBezTo>
                    <a:pt x="240" y="896"/>
                    <a:pt x="143" y="900"/>
                    <a:pt x="44" y="904"/>
                  </a:cubicBezTo>
                  <a:cubicBezTo>
                    <a:pt x="38" y="866"/>
                    <a:pt x="41" y="829"/>
                    <a:pt x="39" y="793"/>
                  </a:cubicBezTo>
                  <a:cubicBezTo>
                    <a:pt x="39" y="781"/>
                    <a:pt x="38" y="769"/>
                    <a:pt x="24" y="770"/>
                  </a:cubicBezTo>
                  <a:cubicBezTo>
                    <a:pt x="5" y="770"/>
                    <a:pt x="5" y="757"/>
                    <a:pt x="6" y="746"/>
                  </a:cubicBezTo>
                  <a:cubicBezTo>
                    <a:pt x="15" y="659"/>
                    <a:pt x="0" y="572"/>
                    <a:pt x="4" y="484"/>
                  </a:cubicBezTo>
                  <a:cubicBezTo>
                    <a:pt x="10" y="367"/>
                    <a:pt x="3" y="250"/>
                    <a:pt x="4" y="132"/>
                  </a:cubicBezTo>
                  <a:cubicBezTo>
                    <a:pt x="4" y="98"/>
                    <a:pt x="8" y="64"/>
                    <a:pt x="6" y="29"/>
                  </a:cubicBezTo>
                  <a:cubicBezTo>
                    <a:pt x="5" y="15"/>
                    <a:pt x="8" y="7"/>
                    <a:pt x="25" y="7"/>
                  </a:cubicBezTo>
                  <a:cubicBezTo>
                    <a:pt x="74" y="5"/>
                    <a:pt x="123" y="0"/>
                    <a:pt x="172" y="0"/>
                  </a:cubicBezTo>
                  <a:cubicBezTo>
                    <a:pt x="190" y="0"/>
                    <a:pt x="196" y="7"/>
                    <a:pt x="196" y="23"/>
                  </a:cubicBezTo>
                  <a:cubicBezTo>
                    <a:pt x="195" y="29"/>
                    <a:pt x="191" y="37"/>
                    <a:pt x="196" y="42"/>
                  </a:cubicBezTo>
                  <a:cubicBezTo>
                    <a:pt x="219" y="64"/>
                    <a:pt x="209" y="87"/>
                    <a:pt x="202" y="113"/>
                  </a:cubicBezTo>
                  <a:cubicBezTo>
                    <a:pt x="196" y="132"/>
                    <a:pt x="201" y="153"/>
                    <a:pt x="216" y="169"/>
                  </a:cubicBezTo>
                  <a:cubicBezTo>
                    <a:pt x="220" y="174"/>
                    <a:pt x="226" y="178"/>
                    <a:pt x="230" y="183"/>
                  </a:cubicBezTo>
                  <a:cubicBezTo>
                    <a:pt x="242" y="198"/>
                    <a:pt x="214" y="216"/>
                    <a:pt x="233" y="230"/>
                  </a:cubicBezTo>
                  <a:cubicBezTo>
                    <a:pt x="249" y="241"/>
                    <a:pt x="251" y="256"/>
                    <a:pt x="246" y="273"/>
                  </a:cubicBezTo>
                  <a:cubicBezTo>
                    <a:pt x="242" y="289"/>
                    <a:pt x="247" y="300"/>
                    <a:pt x="261" y="310"/>
                  </a:cubicBezTo>
                  <a:cubicBezTo>
                    <a:pt x="272" y="318"/>
                    <a:pt x="279" y="330"/>
                    <a:pt x="295" y="323"/>
                  </a:cubicBezTo>
                  <a:cubicBezTo>
                    <a:pt x="301" y="320"/>
                    <a:pt x="309" y="319"/>
                    <a:pt x="314" y="325"/>
                  </a:cubicBezTo>
                  <a:cubicBezTo>
                    <a:pt x="334" y="355"/>
                    <a:pt x="355" y="331"/>
                    <a:pt x="369" y="321"/>
                  </a:cubicBezTo>
                  <a:cubicBezTo>
                    <a:pt x="381" y="313"/>
                    <a:pt x="386" y="316"/>
                    <a:pt x="395" y="318"/>
                  </a:cubicBezTo>
                  <a:cubicBezTo>
                    <a:pt x="413" y="324"/>
                    <a:pt x="437" y="323"/>
                    <a:pt x="448" y="331"/>
                  </a:cubicBezTo>
                  <a:cubicBezTo>
                    <a:pt x="465" y="344"/>
                    <a:pt x="485" y="342"/>
                    <a:pt x="502" y="352"/>
                  </a:cubicBezTo>
                  <a:cubicBezTo>
                    <a:pt x="517" y="362"/>
                    <a:pt x="537" y="362"/>
                    <a:pt x="540" y="385"/>
                  </a:cubicBezTo>
                  <a:cubicBezTo>
                    <a:pt x="540" y="391"/>
                    <a:pt x="549" y="393"/>
                    <a:pt x="555" y="396"/>
                  </a:cubicBezTo>
                  <a:cubicBezTo>
                    <a:pt x="599" y="416"/>
                    <a:pt x="639" y="441"/>
                    <a:pt x="657" y="490"/>
                  </a:cubicBezTo>
                  <a:cubicBezTo>
                    <a:pt x="661" y="503"/>
                    <a:pt x="672" y="508"/>
                    <a:pt x="685" y="509"/>
                  </a:cubicBezTo>
                  <a:cubicBezTo>
                    <a:pt x="694" y="509"/>
                    <a:pt x="700" y="511"/>
                    <a:pt x="709" y="517"/>
                  </a:cubicBezTo>
                  <a:cubicBezTo>
                    <a:pt x="726" y="529"/>
                    <a:pt x="734" y="540"/>
                    <a:pt x="738" y="562"/>
                  </a:cubicBezTo>
                  <a:cubicBezTo>
                    <a:pt x="742" y="584"/>
                    <a:pt x="751" y="608"/>
                    <a:pt x="783" y="609"/>
                  </a:cubicBezTo>
                  <a:cubicBezTo>
                    <a:pt x="798" y="609"/>
                    <a:pt x="809" y="632"/>
                    <a:pt x="806" y="657"/>
                  </a:cubicBezTo>
                  <a:cubicBezTo>
                    <a:pt x="803" y="683"/>
                    <a:pt x="817" y="705"/>
                    <a:pt x="819" y="730"/>
                  </a:cubicBezTo>
                  <a:cubicBezTo>
                    <a:pt x="820" y="751"/>
                    <a:pt x="841" y="749"/>
                    <a:pt x="862" y="724"/>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80" name="Freeform 59"/>
            <p:cNvSpPr>
              <a:spLocks/>
            </p:cNvSpPr>
            <p:nvPr/>
          </p:nvSpPr>
          <p:spPr bwMode="auto">
            <a:xfrm>
              <a:off x="-48253651" y="-9709150"/>
              <a:ext cx="4164013" cy="2457450"/>
            </a:xfrm>
            <a:custGeom>
              <a:avLst/>
              <a:gdLst>
                <a:gd name="T0" fmla="*/ 55 w 1110"/>
                <a:gd name="T1" fmla="*/ 350 h 655"/>
                <a:gd name="T2" fmla="*/ 55 w 1110"/>
                <a:gd name="T3" fmla="*/ 238 h 655"/>
                <a:gd name="T4" fmla="*/ 22 w 1110"/>
                <a:gd name="T5" fmla="*/ 203 h 655"/>
                <a:gd name="T6" fmla="*/ 0 w 1110"/>
                <a:gd name="T7" fmla="*/ 201 h 655"/>
                <a:gd name="T8" fmla="*/ 40 w 1110"/>
                <a:gd name="T9" fmla="*/ 110 h 655"/>
                <a:gd name="T10" fmla="*/ 56 w 1110"/>
                <a:gd name="T11" fmla="*/ 89 h 655"/>
                <a:gd name="T12" fmla="*/ 100 w 1110"/>
                <a:gd name="T13" fmla="*/ 28 h 655"/>
                <a:gd name="T14" fmla="*/ 105 w 1110"/>
                <a:gd name="T15" fmla="*/ 0 h 655"/>
                <a:gd name="T16" fmla="*/ 1093 w 1110"/>
                <a:gd name="T17" fmla="*/ 21 h 655"/>
                <a:gd name="T18" fmla="*/ 1090 w 1110"/>
                <a:gd name="T19" fmla="*/ 40 h 655"/>
                <a:gd name="T20" fmla="*/ 1047 w 1110"/>
                <a:gd name="T21" fmla="*/ 177 h 655"/>
                <a:gd name="T22" fmla="*/ 1027 w 1110"/>
                <a:gd name="T23" fmla="*/ 194 h 655"/>
                <a:gd name="T24" fmla="*/ 931 w 1110"/>
                <a:gd name="T25" fmla="*/ 347 h 655"/>
                <a:gd name="T26" fmla="*/ 930 w 1110"/>
                <a:gd name="T27" fmla="*/ 362 h 655"/>
                <a:gd name="T28" fmla="*/ 918 w 1110"/>
                <a:gd name="T29" fmla="*/ 430 h 655"/>
                <a:gd name="T30" fmla="*/ 903 w 1110"/>
                <a:gd name="T31" fmla="*/ 455 h 655"/>
                <a:gd name="T32" fmla="*/ 772 w 1110"/>
                <a:gd name="T33" fmla="*/ 489 h 655"/>
                <a:gd name="T34" fmla="*/ 746 w 1110"/>
                <a:gd name="T35" fmla="*/ 493 h 655"/>
                <a:gd name="T36" fmla="*/ 708 w 1110"/>
                <a:gd name="T37" fmla="*/ 510 h 655"/>
                <a:gd name="T38" fmla="*/ 623 w 1110"/>
                <a:gd name="T39" fmla="*/ 553 h 655"/>
                <a:gd name="T40" fmla="*/ 603 w 1110"/>
                <a:gd name="T41" fmla="*/ 572 h 655"/>
                <a:gd name="T42" fmla="*/ 576 w 1110"/>
                <a:gd name="T43" fmla="*/ 589 h 655"/>
                <a:gd name="T44" fmla="*/ 477 w 1110"/>
                <a:gd name="T45" fmla="*/ 637 h 655"/>
                <a:gd name="T46" fmla="*/ 457 w 1110"/>
                <a:gd name="T47" fmla="*/ 648 h 655"/>
                <a:gd name="T48" fmla="*/ 423 w 1110"/>
                <a:gd name="T49" fmla="*/ 623 h 655"/>
                <a:gd name="T50" fmla="*/ 388 w 1110"/>
                <a:gd name="T51" fmla="*/ 588 h 655"/>
                <a:gd name="T52" fmla="*/ 364 w 1110"/>
                <a:gd name="T53" fmla="*/ 563 h 655"/>
                <a:gd name="T54" fmla="*/ 361 w 1110"/>
                <a:gd name="T55" fmla="*/ 506 h 655"/>
                <a:gd name="T56" fmla="*/ 299 w 1110"/>
                <a:gd name="T57" fmla="*/ 501 h 655"/>
                <a:gd name="T58" fmla="*/ 243 w 1110"/>
                <a:gd name="T59" fmla="*/ 447 h 655"/>
                <a:gd name="T60" fmla="*/ 242 w 1110"/>
                <a:gd name="T61" fmla="*/ 427 h 655"/>
                <a:gd name="T62" fmla="*/ 196 w 1110"/>
                <a:gd name="T63" fmla="*/ 379 h 655"/>
                <a:gd name="T64" fmla="*/ 178 w 1110"/>
                <a:gd name="T65" fmla="*/ 370 h 655"/>
                <a:gd name="T66" fmla="*/ 145 w 1110"/>
                <a:gd name="T67" fmla="*/ 351 h 655"/>
                <a:gd name="T68" fmla="*/ 55 w 1110"/>
                <a:gd name="T69" fmla="*/ 35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10" h="655">
                  <a:moveTo>
                    <a:pt x="55" y="350"/>
                  </a:moveTo>
                  <a:cubicBezTo>
                    <a:pt x="55" y="312"/>
                    <a:pt x="56" y="275"/>
                    <a:pt x="55" y="238"/>
                  </a:cubicBezTo>
                  <a:cubicBezTo>
                    <a:pt x="55" y="205"/>
                    <a:pt x="54" y="205"/>
                    <a:pt x="22" y="203"/>
                  </a:cubicBezTo>
                  <a:cubicBezTo>
                    <a:pt x="15" y="202"/>
                    <a:pt x="7" y="207"/>
                    <a:pt x="0" y="201"/>
                  </a:cubicBezTo>
                  <a:cubicBezTo>
                    <a:pt x="9" y="169"/>
                    <a:pt x="32" y="143"/>
                    <a:pt x="40" y="110"/>
                  </a:cubicBezTo>
                  <a:cubicBezTo>
                    <a:pt x="42" y="100"/>
                    <a:pt x="48" y="94"/>
                    <a:pt x="56" y="89"/>
                  </a:cubicBezTo>
                  <a:cubicBezTo>
                    <a:pt x="78" y="73"/>
                    <a:pt x="83" y="47"/>
                    <a:pt x="100" y="28"/>
                  </a:cubicBezTo>
                  <a:cubicBezTo>
                    <a:pt x="106" y="21"/>
                    <a:pt x="98" y="10"/>
                    <a:pt x="105" y="0"/>
                  </a:cubicBezTo>
                  <a:cubicBezTo>
                    <a:pt x="434" y="7"/>
                    <a:pt x="763" y="14"/>
                    <a:pt x="1093" y="21"/>
                  </a:cubicBezTo>
                  <a:cubicBezTo>
                    <a:pt x="1097" y="29"/>
                    <a:pt x="1089" y="36"/>
                    <a:pt x="1090" y="40"/>
                  </a:cubicBezTo>
                  <a:cubicBezTo>
                    <a:pt x="1110" y="97"/>
                    <a:pt x="1068" y="133"/>
                    <a:pt x="1047" y="177"/>
                  </a:cubicBezTo>
                  <a:cubicBezTo>
                    <a:pt x="1042" y="186"/>
                    <a:pt x="1035" y="190"/>
                    <a:pt x="1027" y="194"/>
                  </a:cubicBezTo>
                  <a:cubicBezTo>
                    <a:pt x="964" y="225"/>
                    <a:pt x="934" y="278"/>
                    <a:pt x="931" y="347"/>
                  </a:cubicBezTo>
                  <a:cubicBezTo>
                    <a:pt x="930" y="352"/>
                    <a:pt x="932" y="359"/>
                    <a:pt x="930" y="362"/>
                  </a:cubicBezTo>
                  <a:cubicBezTo>
                    <a:pt x="908" y="382"/>
                    <a:pt x="901" y="402"/>
                    <a:pt x="918" y="430"/>
                  </a:cubicBezTo>
                  <a:cubicBezTo>
                    <a:pt x="924" y="440"/>
                    <a:pt x="912" y="449"/>
                    <a:pt x="903" y="455"/>
                  </a:cubicBezTo>
                  <a:cubicBezTo>
                    <a:pt x="863" y="482"/>
                    <a:pt x="819" y="493"/>
                    <a:pt x="772" y="489"/>
                  </a:cubicBezTo>
                  <a:cubicBezTo>
                    <a:pt x="762" y="488"/>
                    <a:pt x="753" y="486"/>
                    <a:pt x="746" y="493"/>
                  </a:cubicBezTo>
                  <a:cubicBezTo>
                    <a:pt x="735" y="503"/>
                    <a:pt x="716" y="503"/>
                    <a:pt x="708" y="510"/>
                  </a:cubicBezTo>
                  <a:cubicBezTo>
                    <a:pt x="682" y="533"/>
                    <a:pt x="650" y="537"/>
                    <a:pt x="623" y="553"/>
                  </a:cubicBezTo>
                  <a:cubicBezTo>
                    <a:pt x="615" y="557"/>
                    <a:pt x="609" y="565"/>
                    <a:pt x="603" y="572"/>
                  </a:cubicBezTo>
                  <a:cubicBezTo>
                    <a:pt x="595" y="579"/>
                    <a:pt x="587" y="590"/>
                    <a:pt x="576" y="589"/>
                  </a:cubicBezTo>
                  <a:cubicBezTo>
                    <a:pt x="534" y="586"/>
                    <a:pt x="505" y="612"/>
                    <a:pt x="477" y="637"/>
                  </a:cubicBezTo>
                  <a:cubicBezTo>
                    <a:pt x="471" y="643"/>
                    <a:pt x="464" y="647"/>
                    <a:pt x="457" y="648"/>
                  </a:cubicBezTo>
                  <a:cubicBezTo>
                    <a:pt x="429" y="655"/>
                    <a:pt x="424" y="651"/>
                    <a:pt x="423" y="623"/>
                  </a:cubicBezTo>
                  <a:cubicBezTo>
                    <a:pt x="422" y="590"/>
                    <a:pt x="422" y="588"/>
                    <a:pt x="388" y="588"/>
                  </a:cubicBezTo>
                  <a:cubicBezTo>
                    <a:pt x="367" y="589"/>
                    <a:pt x="363" y="580"/>
                    <a:pt x="364" y="563"/>
                  </a:cubicBezTo>
                  <a:cubicBezTo>
                    <a:pt x="364" y="543"/>
                    <a:pt x="374" y="520"/>
                    <a:pt x="361" y="506"/>
                  </a:cubicBezTo>
                  <a:cubicBezTo>
                    <a:pt x="345" y="490"/>
                    <a:pt x="320" y="501"/>
                    <a:pt x="299" y="501"/>
                  </a:cubicBezTo>
                  <a:cubicBezTo>
                    <a:pt x="243" y="502"/>
                    <a:pt x="243" y="503"/>
                    <a:pt x="243" y="447"/>
                  </a:cubicBezTo>
                  <a:cubicBezTo>
                    <a:pt x="242" y="441"/>
                    <a:pt x="242" y="434"/>
                    <a:pt x="242" y="427"/>
                  </a:cubicBezTo>
                  <a:cubicBezTo>
                    <a:pt x="241" y="383"/>
                    <a:pt x="241" y="383"/>
                    <a:pt x="196" y="379"/>
                  </a:cubicBezTo>
                  <a:cubicBezTo>
                    <a:pt x="189" y="379"/>
                    <a:pt x="178" y="381"/>
                    <a:pt x="178" y="370"/>
                  </a:cubicBezTo>
                  <a:cubicBezTo>
                    <a:pt x="178" y="342"/>
                    <a:pt x="160" y="349"/>
                    <a:pt x="145" y="351"/>
                  </a:cubicBezTo>
                  <a:cubicBezTo>
                    <a:pt x="116" y="354"/>
                    <a:pt x="87" y="356"/>
                    <a:pt x="55" y="350"/>
                  </a:cubicBezTo>
                  <a:close/>
                </a:path>
              </a:pathLst>
            </a:custGeom>
            <a:solidFill>
              <a:srgbClr val="0070C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81" name="Freeform 60"/>
            <p:cNvSpPr>
              <a:spLocks/>
            </p:cNvSpPr>
            <p:nvPr/>
          </p:nvSpPr>
          <p:spPr bwMode="auto">
            <a:xfrm>
              <a:off x="-24952326" y="-2671763"/>
              <a:ext cx="2898775" cy="3248025"/>
            </a:xfrm>
            <a:custGeom>
              <a:avLst/>
              <a:gdLst>
                <a:gd name="T0" fmla="*/ 773 w 773"/>
                <a:gd name="T1" fmla="*/ 474 h 866"/>
                <a:gd name="T2" fmla="*/ 698 w 773"/>
                <a:gd name="T3" fmla="*/ 503 h 866"/>
                <a:gd name="T4" fmla="*/ 672 w 773"/>
                <a:gd name="T5" fmla="*/ 550 h 866"/>
                <a:gd name="T6" fmla="*/ 689 w 773"/>
                <a:gd name="T7" fmla="*/ 792 h 866"/>
                <a:gd name="T8" fmla="*/ 660 w 773"/>
                <a:gd name="T9" fmla="*/ 824 h 866"/>
                <a:gd name="T10" fmla="*/ 271 w 773"/>
                <a:gd name="T11" fmla="*/ 860 h 866"/>
                <a:gd name="T12" fmla="*/ 215 w 773"/>
                <a:gd name="T13" fmla="*/ 816 h 866"/>
                <a:gd name="T14" fmla="*/ 203 w 773"/>
                <a:gd name="T15" fmla="*/ 597 h 866"/>
                <a:gd name="T16" fmla="*/ 177 w 773"/>
                <a:gd name="T17" fmla="*/ 576 h 866"/>
                <a:gd name="T18" fmla="*/ 148 w 773"/>
                <a:gd name="T19" fmla="*/ 588 h 866"/>
                <a:gd name="T20" fmla="*/ 110 w 773"/>
                <a:gd name="T21" fmla="*/ 594 h 866"/>
                <a:gd name="T22" fmla="*/ 97 w 773"/>
                <a:gd name="T23" fmla="*/ 582 h 866"/>
                <a:gd name="T24" fmla="*/ 79 w 773"/>
                <a:gd name="T25" fmla="*/ 501 h 866"/>
                <a:gd name="T26" fmla="*/ 60 w 773"/>
                <a:gd name="T27" fmla="*/ 458 h 866"/>
                <a:gd name="T28" fmla="*/ 8 w 773"/>
                <a:gd name="T29" fmla="*/ 305 h 866"/>
                <a:gd name="T30" fmla="*/ 2 w 773"/>
                <a:gd name="T31" fmla="*/ 162 h 866"/>
                <a:gd name="T32" fmla="*/ 28 w 773"/>
                <a:gd name="T33" fmla="*/ 134 h 866"/>
                <a:gd name="T34" fmla="*/ 259 w 773"/>
                <a:gd name="T35" fmla="*/ 117 h 866"/>
                <a:gd name="T36" fmla="*/ 342 w 773"/>
                <a:gd name="T37" fmla="*/ 111 h 866"/>
                <a:gd name="T38" fmla="*/ 363 w 773"/>
                <a:gd name="T39" fmla="*/ 102 h 866"/>
                <a:gd name="T40" fmla="*/ 428 w 773"/>
                <a:gd name="T41" fmla="*/ 50 h 866"/>
                <a:gd name="T42" fmla="*/ 469 w 773"/>
                <a:gd name="T43" fmla="*/ 21 h 866"/>
                <a:gd name="T44" fmla="*/ 513 w 773"/>
                <a:gd name="T45" fmla="*/ 24 h 866"/>
                <a:gd name="T46" fmla="*/ 520 w 773"/>
                <a:gd name="T47" fmla="*/ 20 h 866"/>
                <a:gd name="T48" fmla="*/ 576 w 773"/>
                <a:gd name="T49" fmla="*/ 43 h 866"/>
                <a:gd name="T50" fmla="*/ 737 w 773"/>
                <a:gd name="T51" fmla="*/ 394 h 866"/>
                <a:gd name="T52" fmla="*/ 773 w 773"/>
                <a:gd name="T53" fmla="*/ 474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3" h="866">
                  <a:moveTo>
                    <a:pt x="773" y="474"/>
                  </a:moveTo>
                  <a:cubicBezTo>
                    <a:pt x="743" y="480"/>
                    <a:pt x="721" y="493"/>
                    <a:pt x="698" y="503"/>
                  </a:cubicBezTo>
                  <a:cubicBezTo>
                    <a:pt x="678" y="512"/>
                    <a:pt x="669" y="524"/>
                    <a:pt x="672" y="550"/>
                  </a:cubicBezTo>
                  <a:cubicBezTo>
                    <a:pt x="680" y="630"/>
                    <a:pt x="684" y="711"/>
                    <a:pt x="689" y="792"/>
                  </a:cubicBezTo>
                  <a:cubicBezTo>
                    <a:pt x="691" y="822"/>
                    <a:pt x="690" y="822"/>
                    <a:pt x="660" y="824"/>
                  </a:cubicBezTo>
                  <a:cubicBezTo>
                    <a:pt x="531" y="836"/>
                    <a:pt x="401" y="848"/>
                    <a:pt x="271" y="860"/>
                  </a:cubicBezTo>
                  <a:cubicBezTo>
                    <a:pt x="220" y="865"/>
                    <a:pt x="219" y="866"/>
                    <a:pt x="215" y="816"/>
                  </a:cubicBezTo>
                  <a:cubicBezTo>
                    <a:pt x="211" y="743"/>
                    <a:pt x="202" y="670"/>
                    <a:pt x="203" y="597"/>
                  </a:cubicBezTo>
                  <a:cubicBezTo>
                    <a:pt x="203" y="575"/>
                    <a:pt x="199" y="573"/>
                    <a:pt x="177" y="576"/>
                  </a:cubicBezTo>
                  <a:cubicBezTo>
                    <a:pt x="166" y="577"/>
                    <a:pt x="157" y="582"/>
                    <a:pt x="148" y="588"/>
                  </a:cubicBezTo>
                  <a:cubicBezTo>
                    <a:pt x="136" y="596"/>
                    <a:pt x="124" y="599"/>
                    <a:pt x="110" y="594"/>
                  </a:cubicBezTo>
                  <a:cubicBezTo>
                    <a:pt x="104" y="592"/>
                    <a:pt x="97" y="590"/>
                    <a:pt x="97" y="582"/>
                  </a:cubicBezTo>
                  <a:cubicBezTo>
                    <a:pt x="97" y="554"/>
                    <a:pt x="76" y="531"/>
                    <a:pt x="79" y="501"/>
                  </a:cubicBezTo>
                  <a:cubicBezTo>
                    <a:pt x="81" y="485"/>
                    <a:pt x="70" y="470"/>
                    <a:pt x="60" y="458"/>
                  </a:cubicBezTo>
                  <a:cubicBezTo>
                    <a:pt x="19" y="415"/>
                    <a:pt x="7" y="363"/>
                    <a:pt x="8" y="305"/>
                  </a:cubicBezTo>
                  <a:cubicBezTo>
                    <a:pt x="9" y="257"/>
                    <a:pt x="6" y="210"/>
                    <a:pt x="2" y="162"/>
                  </a:cubicBezTo>
                  <a:cubicBezTo>
                    <a:pt x="0" y="140"/>
                    <a:pt x="9" y="135"/>
                    <a:pt x="28" y="134"/>
                  </a:cubicBezTo>
                  <a:cubicBezTo>
                    <a:pt x="105" y="129"/>
                    <a:pt x="182" y="123"/>
                    <a:pt x="259" y="117"/>
                  </a:cubicBezTo>
                  <a:cubicBezTo>
                    <a:pt x="287" y="115"/>
                    <a:pt x="315" y="113"/>
                    <a:pt x="342" y="111"/>
                  </a:cubicBezTo>
                  <a:cubicBezTo>
                    <a:pt x="350" y="110"/>
                    <a:pt x="358" y="111"/>
                    <a:pt x="363" y="102"/>
                  </a:cubicBezTo>
                  <a:cubicBezTo>
                    <a:pt x="379" y="70"/>
                    <a:pt x="393" y="58"/>
                    <a:pt x="428" y="50"/>
                  </a:cubicBezTo>
                  <a:cubicBezTo>
                    <a:pt x="447" y="46"/>
                    <a:pt x="454" y="27"/>
                    <a:pt x="469" y="21"/>
                  </a:cubicBezTo>
                  <a:cubicBezTo>
                    <a:pt x="481" y="16"/>
                    <a:pt x="497" y="33"/>
                    <a:pt x="513" y="24"/>
                  </a:cubicBezTo>
                  <a:cubicBezTo>
                    <a:pt x="516" y="22"/>
                    <a:pt x="518" y="21"/>
                    <a:pt x="520" y="20"/>
                  </a:cubicBezTo>
                  <a:cubicBezTo>
                    <a:pt x="559" y="0"/>
                    <a:pt x="558" y="0"/>
                    <a:pt x="576" y="43"/>
                  </a:cubicBezTo>
                  <a:cubicBezTo>
                    <a:pt x="625" y="162"/>
                    <a:pt x="679" y="279"/>
                    <a:pt x="737" y="394"/>
                  </a:cubicBezTo>
                  <a:cubicBezTo>
                    <a:pt x="750" y="419"/>
                    <a:pt x="760" y="445"/>
                    <a:pt x="773" y="474"/>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82" name="Freeform 61"/>
            <p:cNvSpPr>
              <a:spLocks/>
            </p:cNvSpPr>
            <p:nvPr/>
          </p:nvSpPr>
          <p:spPr bwMode="auto">
            <a:xfrm>
              <a:off x="-37071301" y="-9442450"/>
              <a:ext cx="4230688" cy="2254250"/>
            </a:xfrm>
            <a:custGeom>
              <a:avLst/>
              <a:gdLst>
                <a:gd name="T0" fmla="*/ 1014 w 1128"/>
                <a:gd name="T1" fmla="*/ 22 h 601"/>
                <a:gd name="T2" fmla="*/ 986 w 1128"/>
                <a:gd name="T3" fmla="*/ 77 h 601"/>
                <a:gd name="T4" fmla="*/ 980 w 1128"/>
                <a:gd name="T5" fmla="*/ 108 h 601"/>
                <a:gd name="T6" fmla="*/ 973 w 1128"/>
                <a:gd name="T7" fmla="*/ 155 h 601"/>
                <a:gd name="T8" fmla="*/ 976 w 1128"/>
                <a:gd name="T9" fmla="*/ 175 h 601"/>
                <a:gd name="T10" fmla="*/ 1023 w 1128"/>
                <a:gd name="T11" fmla="*/ 261 h 601"/>
                <a:gd name="T12" fmla="*/ 1035 w 1128"/>
                <a:gd name="T13" fmla="*/ 276 h 601"/>
                <a:gd name="T14" fmla="*/ 1073 w 1128"/>
                <a:gd name="T15" fmla="*/ 313 h 601"/>
                <a:gd name="T16" fmla="*/ 1118 w 1128"/>
                <a:gd name="T17" fmla="*/ 386 h 601"/>
                <a:gd name="T18" fmla="*/ 1112 w 1128"/>
                <a:gd name="T19" fmla="*/ 432 h 601"/>
                <a:gd name="T20" fmla="*/ 1098 w 1128"/>
                <a:gd name="T21" fmla="*/ 460 h 601"/>
                <a:gd name="T22" fmla="*/ 1071 w 1128"/>
                <a:gd name="T23" fmla="*/ 500 h 601"/>
                <a:gd name="T24" fmla="*/ 1059 w 1128"/>
                <a:gd name="T25" fmla="*/ 539 h 601"/>
                <a:gd name="T26" fmla="*/ 1049 w 1128"/>
                <a:gd name="T27" fmla="*/ 555 h 601"/>
                <a:gd name="T28" fmla="*/ 1018 w 1128"/>
                <a:gd name="T29" fmla="*/ 570 h 601"/>
                <a:gd name="T30" fmla="*/ 1008 w 1128"/>
                <a:gd name="T31" fmla="*/ 573 h 601"/>
                <a:gd name="T32" fmla="*/ 964 w 1128"/>
                <a:gd name="T33" fmla="*/ 580 h 601"/>
                <a:gd name="T34" fmla="*/ 948 w 1128"/>
                <a:gd name="T35" fmla="*/ 587 h 601"/>
                <a:gd name="T36" fmla="*/ 879 w 1128"/>
                <a:gd name="T37" fmla="*/ 568 h 601"/>
                <a:gd name="T38" fmla="*/ 838 w 1128"/>
                <a:gd name="T39" fmla="*/ 549 h 601"/>
                <a:gd name="T40" fmla="*/ 783 w 1128"/>
                <a:gd name="T41" fmla="*/ 547 h 601"/>
                <a:gd name="T42" fmla="*/ 773 w 1128"/>
                <a:gd name="T43" fmla="*/ 541 h 601"/>
                <a:gd name="T44" fmla="*/ 709 w 1128"/>
                <a:gd name="T45" fmla="*/ 497 h 601"/>
                <a:gd name="T46" fmla="*/ 703 w 1128"/>
                <a:gd name="T47" fmla="*/ 492 h 601"/>
                <a:gd name="T48" fmla="*/ 654 w 1128"/>
                <a:gd name="T49" fmla="*/ 464 h 601"/>
                <a:gd name="T50" fmla="*/ 616 w 1128"/>
                <a:gd name="T51" fmla="*/ 445 h 601"/>
                <a:gd name="T52" fmla="*/ 511 w 1128"/>
                <a:gd name="T53" fmla="*/ 382 h 601"/>
                <a:gd name="T54" fmla="*/ 492 w 1128"/>
                <a:gd name="T55" fmla="*/ 379 h 601"/>
                <a:gd name="T56" fmla="*/ 462 w 1128"/>
                <a:gd name="T57" fmla="*/ 392 h 601"/>
                <a:gd name="T58" fmla="*/ 428 w 1128"/>
                <a:gd name="T59" fmla="*/ 381 h 601"/>
                <a:gd name="T60" fmla="*/ 389 w 1128"/>
                <a:gd name="T61" fmla="*/ 386 h 601"/>
                <a:gd name="T62" fmla="*/ 354 w 1128"/>
                <a:gd name="T63" fmla="*/ 373 h 601"/>
                <a:gd name="T64" fmla="*/ 334 w 1128"/>
                <a:gd name="T65" fmla="*/ 366 h 601"/>
                <a:gd name="T66" fmla="*/ 227 w 1128"/>
                <a:gd name="T67" fmla="*/ 406 h 601"/>
                <a:gd name="T68" fmla="*/ 185 w 1128"/>
                <a:gd name="T69" fmla="*/ 468 h 601"/>
                <a:gd name="T70" fmla="*/ 129 w 1128"/>
                <a:gd name="T71" fmla="*/ 423 h 601"/>
                <a:gd name="T72" fmla="*/ 99 w 1128"/>
                <a:gd name="T73" fmla="*/ 384 h 601"/>
                <a:gd name="T74" fmla="*/ 70 w 1128"/>
                <a:gd name="T75" fmla="*/ 309 h 601"/>
                <a:gd name="T76" fmla="*/ 58 w 1128"/>
                <a:gd name="T77" fmla="*/ 273 h 601"/>
                <a:gd name="T78" fmla="*/ 59 w 1128"/>
                <a:gd name="T79" fmla="*/ 222 h 601"/>
                <a:gd name="T80" fmla="*/ 41 w 1128"/>
                <a:gd name="T81" fmla="*/ 167 h 601"/>
                <a:gd name="T82" fmla="*/ 24 w 1128"/>
                <a:gd name="T83" fmla="*/ 108 h 601"/>
                <a:gd name="T84" fmla="*/ 9 w 1128"/>
                <a:gd name="T85" fmla="*/ 27 h 601"/>
                <a:gd name="T86" fmla="*/ 25 w 1128"/>
                <a:gd name="T87" fmla="*/ 1 h 601"/>
                <a:gd name="T88" fmla="*/ 991 w 1128"/>
                <a:gd name="T89" fmla="*/ 21 h 601"/>
                <a:gd name="T90" fmla="*/ 1014 w 1128"/>
                <a:gd name="T91" fmla="*/ 22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8" h="601">
                  <a:moveTo>
                    <a:pt x="1014" y="22"/>
                  </a:moveTo>
                  <a:cubicBezTo>
                    <a:pt x="1010" y="44"/>
                    <a:pt x="1007" y="65"/>
                    <a:pt x="986" y="77"/>
                  </a:cubicBezTo>
                  <a:cubicBezTo>
                    <a:pt x="973" y="85"/>
                    <a:pt x="975" y="96"/>
                    <a:pt x="980" y="108"/>
                  </a:cubicBezTo>
                  <a:cubicBezTo>
                    <a:pt x="987" y="125"/>
                    <a:pt x="1003" y="142"/>
                    <a:pt x="973" y="155"/>
                  </a:cubicBezTo>
                  <a:cubicBezTo>
                    <a:pt x="964" y="159"/>
                    <a:pt x="971" y="169"/>
                    <a:pt x="976" y="175"/>
                  </a:cubicBezTo>
                  <a:cubicBezTo>
                    <a:pt x="998" y="201"/>
                    <a:pt x="1016" y="228"/>
                    <a:pt x="1023" y="261"/>
                  </a:cubicBezTo>
                  <a:cubicBezTo>
                    <a:pt x="1025" y="268"/>
                    <a:pt x="1030" y="276"/>
                    <a:pt x="1035" y="276"/>
                  </a:cubicBezTo>
                  <a:cubicBezTo>
                    <a:pt x="1064" y="273"/>
                    <a:pt x="1064" y="298"/>
                    <a:pt x="1073" y="313"/>
                  </a:cubicBezTo>
                  <a:cubicBezTo>
                    <a:pt x="1088" y="338"/>
                    <a:pt x="1108" y="358"/>
                    <a:pt x="1118" y="386"/>
                  </a:cubicBezTo>
                  <a:cubicBezTo>
                    <a:pt x="1125" y="405"/>
                    <a:pt x="1128" y="420"/>
                    <a:pt x="1112" y="432"/>
                  </a:cubicBezTo>
                  <a:cubicBezTo>
                    <a:pt x="1103" y="440"/>
                    <a:pt x="1099" y="451"/>
                    <a:pt x="1098" y="460"/>
                  </a:cubicBezTo>
                  <a:cubicBezTo>
                    <a:pt x="1095" y="478"/>
                    <a:pt x="1088" y="490"/>
                    <a:pt x="1071" y="500"/>
                  </a:cubicBezTo>
                  <a:cubicBezTo>
                    <a:pt x="1057" y="507"/>
                    <a:pt x="1055" y="523"/>
                    <a:pt x="1059" y="539"/>
                  </a:cubicBezTo>
                  <a:cubicBezTo>
                    <a:pt x="1062" y="548"/>
                    <a:pt x="1058" y="555"/>
                    <a:pt x="1049" y="555"/>
                  </a:cubicBezTo>
                  <a:cubicBezTo>
                    <a:pt x="1036" y="555"/>
                    <a:pt x="1026" y="561"/>
                    <a:pt x="1018" y="570"/>
                  </a:cubicBezTo>
                  <a:cubicBezTo>
                    <a:pt x="1015" y="573"/>
                    <a:pt x="1010" y="575"/>
                    <a:pt x="1008" y="573"/>
                  </a:cubicBezTo>
                  <a:cubicBezTo>
                    <a:pt x="989" y="548"/>
                    <a:pt x="977" y="569"/>
                    <a:pt x="964" y="580"/>
                  </a:cubicBezTo>
                  <a:cubicBezTo>
                    <a:pt x="958" y="584"/>
                    <a:pt x="950" y="592"/>
                    <a:pt x="948" y="587"/>
                  </a:cubicBezTo>
                  <a:cubicBezTo>
                    <a:pt x="931" y="559"/>
                    <a:pt x="895" y="601"/>
                    <a:pt x="879" y="568"/>
                  </a:cubicBezTo>
                  <a:cubicBezTo>
                    <a:pt x="872" y="552"/>
                    <a:pt x="862" y="541"/>
                    <a:pt x="838" y="549"/>
                  </a:cubicBezTo>
                  <a:cubicBezTo>
                    <a:pt x="822" y="555"/>
                    <a:pt x="803" y="533"/>
                    <a:pt x="783" y="547"/>
                  </a:cubicBezTo>
                  <a:cubicBezTo>
                    <a:pt x="782" y="548"/>
                    <a:pt x="775" y="544"/>
                    <a:pt x="773" y="541"/>
                  </a:cubicBezTo>
                  <a:cubicBezTo>
                    <a:pt x="756" y="520"/>
                    <a:pt x="734" y="506"/>
                    <a:pt x="709" y="497"/>
                  </a:cubicBezTo>
                  <a:cubicBezTo>
                    <a:pt x="707" y="496"/>
                    <a:pt x="703" y="494"/>
                    <a:pt x="703" y="492"/>
                  </a:cubicBezTo>
                  <a:cubicBezTo>
                    <a:pt x="702" y="456"/>
                    <a:pt x="679" y="462"/>
                    <a:pt x="654" y="464"/>
                  </a:cubicBezTo>
                  <a:cubicBezTo>
                    <a:pt x="643" y="464"/>
                    <a:pt x="628" y="456"/>
                    <a:pt x="616" y="445"/>
                  </a:cubicBezTo>
                  <a:cubicBezTo>
                    <a:pt x="587" y="416"/>
                    <a:pt x="548" y="401"/>
                    <a:pt x="511" y="382"/>
                  </a:cubicBezTo>
                  <a:cubicBezTo>
                    <a:pt x="506" y="380"/>
                    <a:pt x="498" y="381"/>
                    <a:pt x="492" y="379"/>
                  </a:cubicBezTo>
                  <a:cubicBezTo>
                    <a:pt x="478" y="375"/>
                    <a:pt x="474" y="397"/>
                    <a:pt x="462" y="392"/>
                  </a:cubicBezTo>
                  <a:cubicBezTo>
                    <a:pt x="451" y="388"/>
                    <a:pt x="441" y="380"/>
                    <a:pt x="428" y="381"/>
                  </a:cubicBezTo>
                  <a:cubicBezTo>
                    <a:pt x="415" y="382"/>
                    <a:pt x="401" y="382"/>
                    <a:pt x="389" y="386"/>
                  </a:cubicBezTo>
                  <a:cubicBezTo>
                    <a:pt x="373" y="390"/>
                    <a:pt x="361" y="391"/>
                    <a:pt x="354" y="373"/>
                  </a:cubicBezTo>
                  <a:cubicBezTo>
                    <a:pt x="350" y="364"/>
                    <a:pt x="342" y="363"/>
                    <a:pt x="334" y="366"/>
                  </a:cubicBezTo>
                  <a:cubicBezTo>
                    <a:pt x="298" y="379"/>
                    <a:pt x="262" y="391"/>
                    <a:pt x="227" y="406"/>
                  </a:cubicBezTo>
                  <a:cubicBezTo>
                    <a:pt x="204" y="416"/>
                    <a:pt x="191" y="436"/>
                    <a:pt x="185" y="468"/>
                  </a:cubicBezTo>
                  <a:cubicBezTo>
                    <a:pt x="171" y="440"/>
                    <a:pt x="156" y="426"/>
                    <a:pt x="129" y="423"/>
                  </a:cubicBezTo>
                  <a:cubicBezTo>
                    <a:pt x="108" y="421"/>
                    <a:pt x="97" y="408"/>
                    <a:pt x="99" y="384"/>
                  </a:cubicBezTo>
                  <a:cubicBezTo>
                    <a:pt x="102" y="353"/>
                    <a:pt x="101" y="327"/>
                    <a:pt x="70" y="309"/>
                  </a:cubicBezTo>
                  <a:cubicBezTo>
                    <a:pt x="58" y="302"/>
                    <a:pt x="55" y="288"/>
                    <a:pt x="58" y="273"/>
                  </a:cubicBezTo>
                  <a:cubicBezTo>
                    <a:pt x="62" y="256"/>
                    <a:pt x="57" y="238"/>
                    <a:pt x="59" y="222"/>
                  </a:cubicBezTo>
                  <a:cubicBezTo>
                    <a:pt x="61" y="200"/>
                    <a:pt x="54" y="182"/>
                    <a:pt x="41" y="167"/>
                  </a:cubicBezTo>
                  <a:cubicBezTo>
                    <a:pt x="26" y="149"/>
                    <a:pt x="22" y="128"/>
                    <a:pt x="24" y="108"/>
                  </a:cubicBezTo>
                  <a:cubicBezTo>
                    <a:pt x="28" y="78"/>
                    <a:pt x="20" y="53"/>
                    <a:pt x="9" y="27"/>
                  </a:cubicBezTo>
                  <a:cubicBezTo>
                    <a:pt x="0" y="5"/>
                    <a:pt x="3" y="0"/>
                    <a:pt x="25" y="1"/>
                  </a:cubicBezTo>
                  <a:cubicBezTo>
                    <a:pt x="347" y="7"/>
                    <a:pt x="669" y="14"/>
                    <a:pt x="991" y="21"/>
                  </a:cubicBezTo>
                  <a:cubicBezTo>
                    <a:pt x="998" y="21"/>
                    <a:pt x="1006" y="22"/>
                    <a:pt x="1014" y="22"/>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83" name="Freeform 62"/>
            <p:cNvSpPr>
              <a:spLocks/>
            </p:cNvSpPr>
            <p:nvPr/>
          </p:nvSpPr>
          <p:spPr bwMode="auto">
            <a:xfrm>
              <a:off x="-20080289" y="11296650"/>
              <a:ext cx="3668713" cy="2317750"/>
            </a:xfrm>
            <a:custGeom>
              <a:avLst/>
              <a:gdLst>
                <a:gd name="T0" fmla="*/ 726 w 978"/>
                <a:gd name="T1" fmla="*/ 0 h 618"/>
                <a:gd name="T2" fmla="*/ 744 w 978"/>
                <a:gd name="T3" fmla="*/ 25 h 618"/>
                <a:gd name="T4" fmla="*/ 832 w 978"/>
                <a:gd name="T5" fmla="*/ 180 h 618"/>
                <a:gd name="T6" fmla="*/ 918 w 978"/>
                <a:gd name="T7" fmla="*/ 341 h 618"/>
                <a:gd name="T8" fmla="*/ 943 w 978"/>
                <a:gd name="T9" fmla="*/ 441 h 618"/>
                <a:gd name="T10" fmla="*/ 972 w 978"/>
                <a:gd name="T11" fmla="*/ 539 h 618"/>
                <a:gd name="T12" fmla="*/ 951 w 978"/>
                <a:gd name="T13" fmla="*/ 568 h 618"/>
                <a:gd name="T14" fmla="*/ 820 w 978"/>
                <a:gd name="T15" fmla="*/ 578 h 618"/>
                <a:gd name="T16" fmla="*/ 243 w 978"/>
                <a:gd name="T17" fmla="*/ 616 h 618"/>
                <a:gd name="T18" fmla="*/ 208 w 978"/>
                <a:gd name="T19" fmla="*/ 586 h 618"/>
                <a:gd name="T20" fmla="*/ 201 w 978"/>
                <a:gd name="T21" fmla="*/ 467 h 618"/>
                <a:gd name="T22" fmla="*/ 174 w 978"/>
                <a:gd name="T23" fmla="*/ 444 h 618"/>
                <a:gd name="T24" fmla="*/ 51 w 978"/>
                <a:gd name="T25" fmla="*/ 453 h 618"/>
                <a:gd name="T26" fmla="*/ 24 w 978"/>
                <a:gd name="T27" fmla="*/ 428 h 618"/>
                <a:gd name="T28" fmla="*/ 22 w 978"/>
                <a:gd name="T29" fmla="*/ 320 h 618"/>
                <a:gd name="T30" fmla="*/ 8 w 978"/>
                <a:gd name="T31" fmla="*/ 261 h 618"/>
                <a:gd name="T32" fmla="*/ 5 w 978"/>
                <a:gd name="T33" fmla="*/ 245 h 618"/>
                <a:gd name="T34" fmla="*/ 0 w 978"/>
                <a:gd name="T35" fmla="*/ 126 h 618"/>
                <a:gd name="T36" fmla="*/ 28 w 978"/>
                <a:gd name="T37" fmla="*/ 95 h 618"/>
                <a:gd name="T38" fmla="*/ 207 w 978"/>
                <a:gd name="T39" fmla="*/ 82 h 618"/>
                <a:gd name="T40" fmla="*/ 596 w 978"/>
                <a:gd name="T41" fmla="*/ 57 h 618"/>
                <a:gd name="T42" fmla="*/ 652 w 978"/>
                <a:gd name="T43" fmla="*/ 53 h 618"/>
                <a:gd name="T44" fmla="*/ 717 w 978"/>
                <a:gd name="T45" fmla="*/ 12 h 618"/>
                <a:gd name="T46" fmla="*/ 726 w 978"/>
                <a:gd name="T47"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78" h="618">
                  <a:moveTo>
                    <a:pt x="726" y="0"/>
                  </a:moveTo>
                  <a:cubicBezTo>
                    <a:pt x="737" y="4"/>
                    <a:pt x="741" y="16"/>
                    <a:pt x="744" y="25"/>
                  </a:cubicBezTo>
                  <a:cubicBezTo>
                    <a:pt x="763" y="82"/>
                    <a:pt x="804" y="127"/>
                    <a:pt x="832" y="180"/>
                  </a:cubicBezTo>
                  <a:cubicBezTo>
                    <a:pt x="860" y="234"/>
                    <a:pt x="890" y="287"/>
                    <a:pt x="918" y="341"/>
                  </a:cubicBezTo>
                  <a:cubicBezTo>
                    <a:pt x="935" y="372"/>
                    <a:pt x="932" y="408"/>
                    <a:pt x="943" y="441"/>
                  </a:cubicBezTo>
                  <a:cubicBezTo>
                    <a:pt x="954" y="473"/>
                    <a:pt x="962" y="507"/>
                    <a:pt x="972" y="539"/>
                  </a:cubicBezTo>
                  <a:cubicBezTo>
                    <a:pt x="978" y="563"/>
                    <a:pt x="977" y="566"/>
                    <a:pt x="951" y="568"/>
                  </a:cubicBezTo>
                  <a:cubicBezTo>
                    <a:pt x="907" y="572"/>
                    <a:pt x="864" y="575"/>
                    <a:pt x="820" y="578"/>
                  </a:cubicBezTo>
                  <a:cubicBezTo>
                    <a:pt x="628" y="590"/>
                    <a:pt x="435" y="603"/>
                    <a:pt x="243" y="616"/>
                  </a:cubicBezTo>
                  <a:cubicBezTo>
                    <a:pt x="210" y="618"/>
                    <a:pt x="210" y="618"/>
                    <a:pt x="208" y="586"/>
                  </a:cubicBezTo>
                  <a:cubicBezTo>
                    <a:pt x="206" y="546"/>
                    <a:pt x="202" y="507"/>
                    <a:pt x="201" y="467"/>
                  </a:cubicBezTo>
                  <a:cubicBezTo>
                    <a:pt x="201" y="446"/>
                    <a:pt x="192" y="442"/>
                    <a:pt x="174" y="444"/>
                  </a:cubicBezTo>
                  <a:cubicBezTo>
                    <a:pt x="133" y="447"/>
                    <a:pt x="92" y="450"/>
                    <a:pt x="51" y="453"/>
                  </a:cubicBezTo>
                  <a:cubicBezTo>
                    <a:pt x="25" y="454"/>
                    <a:pt x="25" y="454"/>
                    <a:pt x="24" y="428"/>
                  </a:cubicBezTo>
                  <a:cubicBezTo>
                    <a:pt x="23" y="392"/>
                    <a:pt x="24" y="356"/>
                    <a:pt x="22" y="320"/>
                  </a:cubicBezTo>
                  <a:cubicBezTo>
                    <a:pt x="21" y="300"/>
                    <a:pt x="28" y="277"/>
                    <a:pt x="8" y="261"/>
                  </a:cubicBezTo>
                  <a:cubicBezTo>
                    <a:pt x="5" y="258"/>
                    <a:pt x="5" y="251"/>
                    <a:pt x="5" y="245"/>
                  </a:cubicBezTo>
                  <a:cubicBezTo>
                    <a:pt x="3" y="206"/>
                    <a:pt x="2" y="166"/>
                    <a:pt x="0" y="126"/>
                  </a:cubicBezTo>
                  <a:cubicBezTo>
                    <a:pt x="0" y="99"/>
                    <a:pt x="0" y="98"/>
                    <a:pt x="28" y="95"/>
                  </a:cubicBezTo>
                  <a:cubicBezTo>
                    <a:pt x="87" y="90"/>
                    <a:pt x="147" y="86"/>
                    <a:pt x="207" y="82"/>
                  </a:cubicBezTo>
                  <a:cubicBezTo>
                    <a:pt x="337" y="73"/>
                    <a:pt x="466" y="65"/>
                    <a:pt x="596" y="57"/>
                  </a:cubicBezTo>
                  <a:cubicBezTo>
                    <a:pt x="615" y="55"/>
                    <a:pt x="634" y="52"/>
                    <a:pt x="652" y="53"/>
                  </a:cubicBezTo>
                  <a:cubicBezTo>
                    <a:pt x="684" y="54"/>
                    <a:pt x="706" y="42"/>
                    <a:pt x="717" y="12"/>
                  </a:cubicBezTo>
                  <a:cubicBezTo>
                    <a:pt x="719" y="8"/>
                    <a:pt x="720" y="2"/>
                    <a:pt x="726" y="0"/>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84" name="Freeform 63"/>
            <p:cNvSpPr>
              <a:spLocks/>
            </p:cNvSpPr>
            <p:nvPr/>
          </p:nvSpPr>
          <p:spPr bwMode="auto">
            <a:xfrm>
              <a:off x="-55905401" y="-11874500"/>
              <a:ext cx="3563938" cy="2281238"/>
            </a:xfrm>
            <a:custGeom>
              <a:avLst/>
              <a:gdLst>
                <a:gd name="T0" fmla="*/ 950 w 950"/>
                <a:gd name="T1" fmla="*/ 9 h 608"/>
                <a:gd name="T2" fmla="*/ 937 w 950"/>
                <a:gd name="T3" fmla="*/ 20 h 608"/>
                <a:gd name="T4" fmla="*/ 907 w 950"/>
                <a:gd name="T5" fmla="*/ 80 h 608"/>
                <a:gd name="T6" fmla="*/ 889 w 950"/>
                <a:gd name="T7" fmla="*/ 119 h 608"/>
                <a:gd name="T8" fmla="*/ 811 w 950"/>
                <a:gd name="T9" fmla="*/ 239 h 608"/>
                <a:gd name="T10" fmla="*/ 810 w 950"/>
                <a:gd name="T11" fmla="*/ 247 h 608"/>
                <a:gd name="T12" fmla="*/ 777 w 950"/>
                <a:gd name="T13" fmla="*/ 388 h 608"/>
                <a:gd name="T14" fmla="*/ 753 w 950"/>
                <a:gd name="T15" fmla="*/ 447 h 608"/>
                <a:gd name="T16" fmla="*/ 741 w 950"/>
                <a:gd name="T17" fmla="*/ 499 h 608"/>
                <a:gd name="T18" fmla="*/ 722 w 950"/>
                <a:gd name="T19" fmla="*/ 517 h 608"/>
                <a:gd name="T20" fmla="*/ 575 w 950"/>
                <a:gd name="T21" fmla="*/ 515 h 608"/>
                <a:gd name="T22" fmla="*/ 550 w 950"/>
                <a:gd name="T23" fmla="*/ 489 h 608"/>
                <a:gd name="T24" fmla="*/ 530 w 950"/>
                <a:gd name="T25" fmla="*/ 454 h 608"/>
                <a:gd name="T26" fmla="*/ 523 w 950"/>
                <a:gd name="T27" fmla="*/ 445 h 608"/>
                <a:gd name="T28" fmla="*/ 488 w 950"/>
                <a:gd name="T29" fmla="*/ 421 h 608"/>
                <a:gd name="T30" fmla="*/ 445 w 950"/>
                <a:gd name="T31" fmla="*/ 422 h 608"/>
                <a:gd name="T32" fmla="*/ 378 w 950"/>
                <a:gd name="T33" fmla="*/ 448 h 608"/>
                <a:gd name="T34" fmla="*/ 365 w 950"/>
                <a:gd name="T35" fmla="*/ 526 h 608"/>
                <a:gd name="T36" fmla="*/ 338 w 950"/>
                <a:gd name="T37" fmla="*/ 601 h 608"/>
                <a:gd name="T38" fmla="*/ 316 w 950"/>
                <a:gd name="T39" fmla="*/ 606 h 608"/>
                <a:gd name="T40" fmla="*/ 23 w 950"/>
                <a:gd name="T41" fmla="*/ 608 h 608"/>
                <a:gd name="T42" fmla="*/ 0 w 950"/>
                <a:gd name="T43" fmla="*/ 574 h 608"/>
                <a:gd name="T44" fmla="*/ 8 w 950"/>
                <a:gd name="T45" fmla="*/ 289 h 608"/>
                <a:gd name="T46" fmla="*/ 13 w 950"/>
                <a:gd name="T47" fmla="*/ 48 h 608"/>
                <a:gd name="T48" fmla="*/ 44 w 950"/>
                <a:gd name="T49" fmla="*/ 17 h 608"/>
                <a:gd name="T50" fmla="*/ 462 w 950"/>
                <a:gd name="T51" fmla="*/ 12 h 608"/>
                <a:gd name="T52" fmla="*/ 927 w 950"/>
                <a:gd name="T53" fmla="*/ 3 h 608"/>
                <a:gd name="T54" fmla="*/ 950 w 950"/>
                <a:gd name="T55" fmla="*/ 9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50" h="608">
                  <a:moveTo>
                    <a:pt x="950" y="9"/>
                  </a:moveTo>
                  <a:cubicBezTo>
                    <a:pt x="944" y="14"/>
                    <a:pt x="941" y="18"/>
                    <a:pt x="937" y="20"/>
                  </a:cubicBezTo>
                  <a:cubicBezTo>
                    <a:pt x="910" y="32"/>
                    <a:pt x="898" y="49"/>
                    <a:pt x="907" y="80"/>
                  </a:cubicBezTo>
                  <a:cubicBezTo>
                    <a:pt x="911" y="94"/>
                    <a:pt x="901" y="106"/>
                    <a:pt x="889" y="119"/>
                  </a:cubicBezTo>
                  <a:cubicBezTo>
                    <a:pt x="856" y="154"/>
                    <a:pt x="821" y="189"/>
                    <a:pt x="811" y="239"/>
                  </a:cubicBezTo>
                  <a:cubicBezTo>
                    <a:pt x="810" y="242"/>
                    <a:pt x="812" y="246"/>
                    <a:pt x="810" y="247"/>
                  </a:cubicBezTo>
                  <a:cubicBezTo>
                    <a:pt x="778" y="289"/>
                    <a:pt x="782" y="340"/>
                    <a:pt x="777" y="388"/>
                  </a:cubicBezTo>
                  <a:cubicBezTo>
                    <a:pt x="774" y="411"/>
                    <a:pt x="760" y="427"/>
                    <a:pt x="753" y="447"/>
                  </a:cubicBezTo>
                  <a:cubicBezTo>
                    <a:pt x="746" y="464"/>
                    <a:pt x="737" y="480"/>
                    <a:pt x="741" y="499"/>
                  </a:cubicBezTo>
                  <a:cubicBezTo>
                    <a:pt x="744" y="515"/>
                    <a:pt x="734" y="517"/>
                    <a:pt x="722" y="517"/>
                  </a:cubicBezTo>
                  <a:cubicBezTo>
                    <a:pt x="673" y="516"/>
                    <a:pt x="624" y="515"/>
                    <a:pt x="575" y="515"/>
                  </a:cubicBezTo>
                  <a:cubicBezTo>
                    <a:pt x="556" y="515"/>
                    <a:pt x="548" y="507"/>
                    <a:pt x="550" y="489"/>
                  </a:cubicBezTo>
                  <a:cubicBezTo>
                    <a:pt x="551" y="473"/>
                    <a:pt x="554" y="455"/>
                    <a:pt x="530" y="454"/>
                  </a:cubicBezTo>
                  <a:cubicBezTo>
                    <a:pt x="527" y="453"/>
                    <a:pt x="523" y="451"/>
                    <a:pt x="523" y="445"/>
                  </a:cubicBezTo>
                  <a:cubicBezTo>
                    <a:pt x="525" y="417"/>
                    <a:pt x="504" y="422"/>
                    <a:pt x="488" y="421"/>
                  </a:cubicBezTo>
                  <a:cubicBezTo>
                    <a:pt x="473" y="421"/>
                    <a:pt x="457" y="417"/>
                    <a:pt x="445" y="422"/>
                  </a:cubicBezTo>
                  <a:cubicBezTo>
                    <a:pt x="423" y="431"/>
                    <a:pt x="389" y="400"/>
                    <a:pt x="378" y="448"/>
                  </a:cubicBezTo>
                  <a:cubicBezTo>
                    <a:pt x="372" y="474"/>
                    <a:pt x="354" y="497"/>
                    <a:pt x="365" y="526"/>
                  </a:cubicBezTo>
                  <a:cubicBezTo>
                    <a:pt x="377" y="559"/>
                    <a:pt x="350" y="578"/>
                    <a:pt x="338" y="601"/>
                  </a:cubicBezTo>
                  <a:cubicBezTo>
                    <a:pt x="336" y="606"/>
                    <a:pt x="324" y="606"/>
                    <a:pt x="316" y="606"/>
                  </a:cubicBezTo>
                  <a:cubicBezTo>
                    <a:pt x="218" y="607"/>
                    <a:pt x="121" y="608"/>
                    <a:pt x="23" y="608"/>
                  </a:cubicBezTo>
                  <a:cubicBezTo>
                    <a:pt x="0" y="608"/>
                    <a:pt x="0" y="607"/>
                    <a:pt x="0" y="574"/>
                  </a:cubicBezTo>
                  <a:cubicBezTo>
                    <a:pt x="3" y="479"/>
                    <a:pt x="5" y="384"/>
                    <a:pt x="8" y="289"/>
                  </a:cubicBezTo>
                  <a:cubicBezTo>
                    <a:pt x="10" y="208"/>
                    <a:pt x="11" y="128"/>
                    <a:pt x="13" y="48"/>
                  </a:cubicBezTo>
                  <a:cubicBezTo>
                    <a:pt x="14" y="18"/>
                    <a:pt x="14" y="18"/>
                    <a:pt x="44" y="17"/>
                  </a:cubicBezTo>
                  <a:cubicBezTo>
                    <a:pt x="183" y="15"/>
                    <a:pt x="323" y="15"/>
                    <a:pt x="462" y="12"/>
                  </a:cubicBezTo>
                  <a:cubicBezTo>
                    <a:pt x="617" y="10"/>
                    <a:pt x="772" y="6"/>
                    <a:pt x="927" y="3"/>
                  </a:cubicBezTo>
                  <a:cubicBezTo>
                    <a:pt x="934" y="2"/>
                    <a:pt x="940" y="0"/>
                    <a:pt x="950" y="9"/>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85" name="Freeform 64"/>
            <p:cNvSpPr>
              <a:spLocks/>
            </p:cNvSpPr>
            <p:nvPr/>
          </p:nvSpPr>
          <p:spPr bwMode="auto">
            <a:xfrm>
              <a:off x="-50304701" y="-4284663"/>
              <a:ext cx="5975350" cy="2508250"/>
            </a:xfrm>
            <a:custGeom>
              <a:avLst/>
              <a:gdLst>
                <a:gd name="T0" fmla="*/ 481 w 1593"/>
                <a:gd name="T1" fmla="*/ 532 h 669"/>
                <a:gd name="T2" fmla="*/ 405 w 1593"/>
                <a:gd name="T3" fmla="*/ 541 h 669"/>
                <a:gd name="T4" fmla="*/ 362 w 1593"/>
                <a:gd name="T5" fmla="*/ 629 h 669"/>
                <a:gd name="T6" fmla="*/ 103 w 1593"/>
                <a:gd name="T7" fmla="*/ 642 h 669"/>
                <a:gd name="T8" fmla="*/ 1 w 1593"/>
                <a:gd name="T9" fmla="*/ 662 h 669"/>
                <a:gd name="T10" fmla="*/ 16 w 1593"/>
                <a:gd name="T11" fmla="*/ 641 h 669"/>
                <a:gd name="T12" fmla="*/ 207 w 1593"/>
                <a:gd name="T13" fmla="*/ 525 h 669"/>
                <a:gd name="T14" fmla="*/ 297 w 1593"/>
                <a:gd name="T15" fmla="*/ 510 h 669"/>
                <a:gd name="T16" fmla="*/ 332 w 1593"/>
                <a:gd name="T17" fmla="*/ 460 h 669"/>
                <a:gd name="T18" fmla="*/ 334 w 1593"/>
                <a:gd name="T19" fmla="*/ 343 h 669"/>
                <a:gd name="T20" fmla="*/ 351 w 1593"/>
                <a:gd name="T21" fmla="*/ 109 h 669"/>
                <a:gd name="T22" fmla="*/ 403 w 1593"/>
                <a:gd name="T23" fmla="*/ 15 h 669"/>
                <a:gd name="T24" fmla="*/ 1155 w 1593"/>
                <a:gd name="T25" fmla="*/ 6 h 669"/>
                <a:gd name="T26" fmla="*/ 1227 w 1593"/>
                <a:gd name="T27" fmla="*/ 16 h 669"/>
                <a:gd name="T28" fmla="*/ 1242 w 1593"/>
                <a:gd name="T29" fmla="*/ 58 h 669"/>
                <a:gd name="T30" fmla="*/ 1285 w 1593"/>
                <a:gd name="T31" fmla="*/ 47 h 669"/>
                <a:gd name="T32" fmla="*/ 1358 w 1593"/>
                <a:gd name="T33" fmla="*/ 36 h 669"/>
                <a:gd name="T34" fmla="*/ 1447 w 1593"/>
                <a:gd name="T35" fmla="*/ 96 h 669"/>
                <a:gd name="T36" fmla="*/ 1559 w 1593"/>
                <a:gd name="T37" fmla="*/ 116 h 669"/>
                <a:gd name="T38" fmla="*/ 1581 w 1593"/>
                <a:gd name="T39" fmla="*/ 201 h 669"/>
                <a:gd name="T40" fmla="*/ 1531 w 1593"/>
                <a:gd name="T41" fmla="*/ 181 h 669"/>
                <a:gd name="T42" fmla="*/ 1354 w 1593"/>
                <a:gd name="T43" fmla="*/ 157 h 669"/>
                <a:gd name="T44" fmla="*/ 1241 w 1593"/>
                <a:gd name="T45" fmla="*/ 190 h 669"/>
                <a:gd name="T46" fmla="*/ 978 w 1593"/>
                <a:gd name="T47" fmla="*/ 352 h 669"/>
                <a:gd name="T48" fmla="*/ 658 w 1593"/>
                <a:gd name="T49" fmla="*/ 541 h 669"/>
                <a:gd name="T50" fmla="*/ 584 w 1593"/>
                <a:gd name="T51" fmla="*/ 593 h 669"/>
                <a:gd name="T52" fmla="*/ 567 w 1593"/>
                <a:gd name="T53" fmla="*/ 573 h 669"/>
                <a:gd name="T54" fmla="*/ 639 w 1593"/>
                <a:gd name="T55" fmla="*/ 473 h 669"/>
                <a:gd name="T56" fmla="*/ 652 w 1593"/>
                <a:gd name="T57" fmla="*/ 414 h 669"/>
                <a:gd name="T58" fmla="*/ 606 w 1593"/>
                <a:gd name="T59" fmla="*/ 425 h 669"/>
                <a:gd name="T60" fmla="*/ 584 w 1593"/>
                <a:gd name="T61" fmla="*/ 448 h 669"/>
                <a:gd name="T62" fmla="*/ 534 w 1593"/>
                <a:gd name="T63" fmla="*/ 474 h 669"/>
                <a:gd name="T64" fmla="*/ 488 w 1593"/>
                <a:gd name="T65" fmla="*/ 450 h 669"/>
                <a:gd name="T66" fmla="*/ 480 w 1593"/>
                <a:gd name="T67" fmla="*/ 484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93" h="669">
                  <a:moveTo>
                    <a:pt x="507" y="497"/>
                  </a:moveTo>
                  <a:cubicBezTo>
                    <a:pt x="497" y="511"/>
                    <a:pt x="490" y="523"/>
                    <a:pt x="481" y="532"/>
                  </a:cubicBezTo>
                  <a:cubicBezTo>
                    <a:pt x="470" y="544"/>
                    <a:pt x="447" y="546"/>
                    <a:pt x="434" y="534"/>
                  </a:cubicBezTo>
                  <a:cubicBezTo>
                    <a:pt x="419" y="520"/>
                    <a:pt x="413" y="525"/>
                    <a:pt x="405" y="541"/>
                  </a:cubicBezTo>
                  <a:cubicBezTo>
                    <a:pt x="397" y="557"/>
                    <a:pt x="385" y="569"/>
                    <a:pt x="395" y="592"/>
                  </a:cubicBezTo>
                  <a:cubicBezTo>
                    <a:pt x="404" y="610"/>
                    <a:pt x="386" y="629"/>
                    <a:pt x="362" y="629"/>
                  </a:cubicBezTo>
                  <a:cubicBezTo>
                    <a:pt x="334" y="631"/>
                    <a:pt x="307" y="630"/>
                    <a:pt x="278" y="622"/>
                  </a:cubicBezTo>
                  <a:cubicBezTo>
                    <a:pt x="219" y="607"/>
                    <a:pt x="159" y="619"/>
                    <a:pt x="103" y="642"/>
                  </a:cubicBezTo>
                  <a:cubicBezTo>
                    <a:pt x="73" y="655"/>
                    <a:pt x="40" y="654"/>
                    <a:pt x="10" y="667"/>
                  </a:cubicBezTo>
                  <a:cubicBezTo>
                    <a:pt x="6" y="669"/>
                    <a:pt x="3" y="665"/>
                    <a:pt x="1" y="662"/>
                  </a:cubicBezTo>
                  <a:cubicBezTo>
                    <a:pt x="0" y="660"/>
                    <a:pt x="0" y="656"/>
                    <a:pt x="2" y="655"/>
                  </a:cubicBezTo>
                  <a:cubicBezTo>
                    <a:pt x="6" y="650"/>
                    <a:pt x="11" y="645"/>
                    <a:pt x="16" y="641"/>
                  </a:cubicBezTo>
                  <a:cubicBezTo>
                    <a:pt x="63" y="606"/>
                    <a:pt x="109" y="571"/>
                    <a:pt x="156" y="535"/>
                  </a:cubicBezTo>
                  <a:cubicBezTo>
                    <a:pt x="171" y="523"/>
                    <a:pt x="186" y="518"/>
                    <a:pt x="207" y="525"/>
                  </a:cubicBezTo>
                  <a:cubicBezTo>
                    <a:pt x="241" y="537"/>
                    <a:pt x="242" y="535"/>
                    <a:pt x="261" y="499"/>
                  </a:cubicBezTo>
                  <a:cubicBezTo>
                    <a:pt x="274" y="499"/>
                    <a:pt x="281" y="515"/>
                    <a:pt x="297" y="510"/>
                  </a:cubicBezTo>
                  <a:cubicBezTo>
                    <a:pt x="313" y="505"/>
                    <a:pt x="313" y="491"/>
                    <a:pt x="319" y="480"/>
                  </a:cubicBezTo>
                  <a:cubicBezTo>
                    <a:pt x="323" y="473"/>
                    <a:pt x="327" y="466"/>
                    <a:pt x="332" y="460"/>
                  </a:cubicBezTo>
                  <a:cubicBezTo>
                    <a:pt x="353" y="433"/>
                    <a:pt x="353" y="422"/>
                    <a:pt x="333" y="391"/>
                  </a:cubicBezTo>
                  <a:cubicBezTo>
                    <a:pt x="324" y="375"/>
                    <a:pt x="321" y="354"/>
                    <a:pt x="334" y="343"/>
                  </a:cubicBezTo>
                  <a:cubicBezTo>
                    <a:pt x="359" y="323"/>
                    <a:pt x="358" y="295"/>
                    <a:pt x="359" y="271"/>
                  </a:cubicBezTo>
                  <a:cubicBezTo>
                    <a:pt x="360" y="217"/>
                    <a:pt x="367" y="163"/>
                    <a:pt x="351" y="109"/>
                  </a:cubicBezTo>
                  <a:cubicBezTo>
                    <a:pt x="340" y="77"/>
                    <a:pt x="363" y="49"/>
                    <a:pt x="377" y="21"/>
                  </a:cubicBezTo>
                  <a:cubicBezTo>
                    <a:pt x="381" y="12"/>
                    <a:pt x="394" y="15"/>
                    <a:pt x="403" y="15"/>
                  </a:cubicBezTo>
                  <a:cubicBezTo>
                    <a:pt x="465" y="15"/>
                    <a:pt x="528" y="16"/>
                    <a:pt x="590" y="15"/>
                  </a:cubicBezTo>
                  <a:cubicBezTo>
                    <a:pt x="779" y="12"/>
                    <a:pt x="967" y="9"/>
                    <a:pt x="1155" y="6"/>
                  </a:cubicBezTo>
                  <a:cubicBezTo>
                    <a:pt x="1173" y="5"/>
                    <a:pt x="1192" y="0"/>
                    <a:pt x="1208" y="16"/>
                  </a:cubicBezTo>
                  <a:cubicBezTo>
                    <a:pt x="1212" y="20"/>
                    <a:pt x="1220" y="18"/>
                    <a:pt x="1227" y="16"/>
                  </a:cubicBezTo>
                  <a:cubicBezTo>
                    <a:pt x="1246" y="10"/>
                    <a:pt x="1249" y="18"/>
                    <a:pt x="1240" y="34"/>
                  </a:cubicBezTo>
                  <a:cubicBezTo>
                    <a:pt x="1236" y="43"/>
                    <a:pt x="1231" y="51"/>
                    <a:pt x="1242" y="58"/>
                  </a:cubicBezTo>
                  <a:cubicBezTo>
                    <a:pt x="1251" y="63"/>
                    <a:pt x="1262" y="66"/>
                    <a:pt x="1272" y="59"/>
                  </a:cubicBezTo>
                  <a:cubicBezTo>
                    <a:pt x="1276" y="56"/>
                    <a:pt x="1277" y="46"/>
                    <a:pt x="1285" y="47"/>
                  </a:cubicBezTo>
                  <a:cubicBezTo>
                    <a:pt x="1312" y="52"/>
                    <a:pt x="1331" y="38"/>
                    <a:pt x="1345" y="20"/>
                  </a:cubicBezTo>
                  <a:cubicBezTo>
                    <a:pt x="1355" y="23"/>
                    <a:pt x="1359" y="31"/>
                    <a:pt x="1358" y="36"/>
                  </a:cubicBezTo>
                  <a:cubicBezTo>
                    <a:pt x="1355" y="63"/>
                    <a:pt x="1373" y="76"/>
                    <a:pt x="1389" y="91"/>
                  </a:cubicBezTo>
                  <a:cubicBezTo>
                    <a:pt x="1407" y="106"/>
                    <a:pt x="1424" y="107"/>
                    <a:pt x="1447" y="96"/>
                  </a:cubicBezTo>
                  <a:cubicBezTo>
                    <a:pt x="1460" y="89"/>
                    <a:pt x="1483" y="93"/>
                    <a:pt x="1497" y="100"/>
                  </a:cubicBezTo>
                  <a:cubicBezTo>
                    <a:pt x="1517" y="111"/>
                    <a:pt x="1537" y="116"/>
                    <a:pt x="1559" y="116"/>
                  </a:cubicBezTo>
                  <a:cubicBezTo>
                    <a:pt x="1577" y="117"/>
                    <a:pt x="1586" y="128"/>
                    <a:pt x="1589" y="143"/>
                  </a:cubicBezTo>
                  <a:cubicBezTo>
                    <a:pt x="1593" y="163"/>
                    <a:pt x="1587" y="183"/>
                    <a:pt x="1581" y="201"/>
                  </a:cubicBezTo>
                  <a:cubicBezTo>
                    <a:pt x="1576" y="216"/>
                    <a:pt x="1561" y="214"/>
                    <a:pt x="1552" y="199"/>
                  </a:cubicBezTo>
                  <a:cubicBezTo>
                    <a:pt x="1547" y="190"/>
                    <a:pt x="1541" y="184"/>
                    <a:pt x="1531" y="181"/>
                  </a:cubicBezTo>
                  <a:cubicBezTo>
                    <a:pt x="1489" y="166"/>
                    <a:pt x="1445" y="157"/>
                    <a:pt x="1400" y="149"/>
                  </a:cubicBezTo>
                  <a:cubicBezTo>
                    <a:pt x="1385" y="146"/>
                    <a:pt x="1365" y="147"/>
                    <a:pt x="1354" y="157"/>
                  </a:cubicBezTo>
                  <a:cubicBezTo>
                    <a:pt x="1326" y="180"/>
                    <a:pt x="1294" y="184"/>
                    <a:pt x="1260" y="185"/>
                  </a:cubicBezTo>
                  <a:cubicBezTo>
                    <a:pt x="1254" y="185"/>
                    <a:pt x="1246" y="187"/>
                    <a:pt x="1241" y="190"/>
                  </a:cubicBezTo>
                  <a:cubicBezTo>
                    <a:pt x="1192" y="221"/>
                    <a:pt x="1138" y="243"/>
                    <a:pt x="1091" y="279"/>
                  </a:cubicBezTo>
                  <a:cubicBezTo>
                    <a:pt x="1056" y="307"/>
                    <a:pt x="1019" y="334"/>
                    <a:pt x="978" y="352"/>
                  </a:cubicBezTo>
                  <a:cubicBezTo>
                    <a:pt x="940" y="370"/>
                    <a:pt x="906" y="392"/>
                    <a:pt x="874" y="418"/>
                  </a:cubicBezTo>
                  <a:cubicBezTo>
                    <a:pt x="807" y="469"/>
                    <a:pt x="738" y="513"/>
                    <a:pt x="658" y="541"/>
                  </a:cubicBezTo>
                  <a:cubicBezTo>
                    <a:pt x="632" y="549"/>
                    <a:pt x="610" y="562"/>
                    <a:pt x="592" y="584"/>
                  </a:cubicBezTo>
                  <a:cubicBezTo>
                    <a:pt x="590" y="587"/>
                    <a:pt x="587" y="590"/>
                    <a:pt x="584" y="593"/>
                  </a:cubicBezTo>
                  <a:cubicBezTo>
                    <a:pt x="576" y="601"/>
                    <a:pt x="570" y="594"/>
                    <a:pt x="564" y="589"/>
                  </a:cubicBezTo>
                  <a:cubicBezTo>
                    <a:pt x="556" y="582"/>
                    <a:pt x="564" y="579"/>
                    <a:pt x="567" y="573"/>
                  </a:cubicBezTo>
                  <a:cubicBezTo>
                    <a:pt x="584" y="546"/>
                    <a:pt x="602" y="519"/>
                    <a:pt x="617" y="491"/>
                  </a:cubicBezTo>
                  <a:cubicBezTo>
                    <a:pt x="622" y="479"/>
                    <a:pt x="628" y="473"/>
                    <a:pt x="639" y="473"/>
                  </a:cubicBezTo>
                  <a:cubicBezTo>
                    <a:pt x="652" y="472"/>
                    <a:pt x="666" y="469"/>
                    <a:pt x="665" y="455"/>
                  </a:cubicBezTo>
                  <a:cubicBezTo>
                    <a:pt x="665" y="441"/>
                    <a:pt x="659" y="426"/>
                    <a:pt x="652" y="414"/>
                  </a:cubicBezTo>
                  <a:cubicBezTo>
                    <a:pt x="648" y="407"/>
                    <a:pt x="637" y="412"/>
                    <a:pt x="633" y="420"/>
                  </a:cubicBezTo>
                  <a:cubicBezTo>
                    <a:pt x="625" y="432"/>
                    <a:pt x="616" y="432"/>
                    <a:pt x="606" y="425"/>
                  </a:cubicBezTo>
                  <a:cubicBezTo>
                    <a:pt x="597" y="419"/>
                    <a:pt x="589" y="417"/>
                    <a:pt x="582" y="427"/>
                  </a:cubicBezTo>
                  <a:cubicBezTo>
                    <a:pt x="575" y="435"/>
                    <a:pt x="580" y="441"/>
                    <a:pt x="584" y="448"/>
                  </a:cubicBezTo>
                  <a:cubicBezTo>
                    <a:pt x="588" y="453"/>
                    <a:pt x="593" y="459"/>
                    <a:pt x="584" y="464"/>
                  </a:cubicBezTo>
                  <a:cubicBezTo>
                    <a:pt x="569" y="473"/>
                    <a:pt x="551" y="467"/>
                    <a:pt x="534" y="474"/>
                  </a:cubicBezTo>
                  <a:cubicBezTo>
                    <a:pt x="525" y="478"/>
                    <a:pt x="518" y="469"/>
                    <a:pt x="511" y="462"/>
                  </a:cubicBezTo>
                  <a:cubicBezTo>
                    <a:pt x="505" y="454"/>
                    <a:pt x="498" y="448"/>
                    <a:pt x="488" y="450"/>
                  </a:cubicBezTo>
                  <a:cubicBezTo>
                    <a:pt x="481" y="452"/>
                    <a:pt x="476" y="456"/>
                    <a:pt x="474" y="463"/>
                  </a:cubicBezTo>
                  <a:cubicBezTo>
                    <a:pt x="471" y="472"/>
                    <a:pt x="472" y="479"/>
                    <a:pt x="480" y="484"/>
                  </a:cubicBezTo>
                  <a:cubicBezTo>
                    <a:pt x="488" y="489"/>
                    <a:pt x="496" y="492"/>
                    <a:pt x="507" y="497"/>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86" name="Freeform 65"/>
            <p:cNvSpPr>
              <a:spLocks/>
            </p:cNvSpPr>
            <p:nvPr/>
          </p:nvSpPr>
          <p:spPr bwMode="auto">
            <a:xfrm>
              <a:off x="-32743776" y="5467350"/>
              <a:ext cx="4291013" cy="2063750"/>
            </a:xfrm>
            <a:custGeom>
              <a:avLst/>
              <a:gdLst>
                <a:gd name="T0" fmla="*/ 23 w 1144"/>
                <a:gd name="T1" fmla="*/ 550 h 550"/>
                <a:gd name="T2" fmla="*/ 18 w 1144"/>
                <a:gd name="T3" fmla="*/ 415 h 550"/>
                <a:gd name="T4" fmla="*/ 19 w 1144"/>
                <a:gd name="T5" fmla="*/ 404 h 550"/>
                <a:gd name="T6" fmla="*/ 52 w 1144"/>
                <a:gd name="T7" fmla="*/ 346 h 550"/>
                <a:gd name="T8" fmla="*/ 47 w 1144"/>
                <a:gd name="T9" fmla="*/ 277 h 550"/>
                <a:gd name="T10" fmla="*/ 53 w 1144"/>
                <a:gd name="T11" fmla="*/ 257 h 550"/>
                <a:gd name="T12" fmla="*/ 45 w 1144"/>
                <a:gd name="T13" fmla="*/ 211 h 550"/>
                <a:gd name="T14" fmla="*/ 41 w 1144"/>
                <a:gd name="T15" fmla="*/ 184 h 550"/>
                <a:gd name="T16" fmla="*/ 56 w 1144"/>
                <a:gd name="T17" fmla="*/ 128 h 550"/>
                <a:gd name="T18" fmla="*/ 69 w 1144"/>
                <a:gd name="T19" fmla="*/ 97 h 550"/>
                <a:gd name="T20" fmla="*/ 71 w 1144"/>
                <a:gd name="T21" fmla="*/ 71 h 550"/>
                <a:gd name="T22" fmla="*/ 64 w 1144"/>
                <a:gd name="T23" fmla="*/ 54 h 550"/>
                <a:gd name="T24" fmla="*/ 93 w 1144"/>
                <a:gd name="T25" fmla="*/ 21 h 550"/>
                <a:gd name="T26" fmla="*/ 161 w 1144"/>
                <a:gd name="T27" fmla="*/ 17 h 550"/>
                <a:gd name="T28" fmla="*/ 427 w 1144"/>
                <a:gd name="T29" fmla="*/ 2 h 550"/>
                <a:gd name="T30" fmla="*/ 458 w 1144"/>
                <a:gd name="T31" fmla="*/ 27 h 550"/>
                <a:gd name="T32" fmla="*/ 497 w 1144"/>
                <a:gd name="T33" fmla="*/ 60 h 550"/>
                <a:gd name="T34" fmla="*/ 696 w 1144"/>
                <a:gd name="T35" fmla="*/ 47 h 550"/>
                <a:gd name="T36" fmla="*/ 729 w 1144"/>
                <a:gd name="T37" fmla="*/ 64 h 550"/>
                <a:gd name="T38" fmla="*/ 811 w 1144"/>
                <a:gd name="T39" fmla="*/ 178 h 550"/>
                <a:gd name="T40" fmla="*/ 820 w 1144"/>
                <a:gd name="T41" fmla="*/ 185 h 550"/>
                <a:gd name="T42" fmla="*/ 902 w 1144"/>
                <a:gd name="T43" fmla="*/ 236 h 550"/>
                <a:gd name="T44" fmla="*/ 962 w 1144"/>
                <a:gd name="T45" fmla="*/ 236 h 550"/>
                <a:gd name="T46" fmla="*/ 988 w 1144"/>
                <a:gd name="T47" fmla="*/ 255 h 550"/>
                <a:gd name="T48" fmla="*/ 1002 w 1144"/>
                <a:gd name="T49" fmla="*/ 278 h 550"/>
                <a:gd name="T50" fmla="*/ 1071 w 1144"/>
                <a:gd name="T51" fmla="*/ 320 h 550"/>
                <a:gd name="T52" fmla="*/ 1104 w 1144"/>
                <a:gd name="T53" fmla="*/ 316 h 550"/>
                <a:gd name="T54" fmla="*/ 1139 w 1144"/>
                <a:gd name="T55" fmla="*/ 338 h 550"/>
                <a:gd name="T56" fmla="*/ 1084 w 1144"/>
                <a:gd name="T57" fmla="*/ 403 h 550"/>
                <a:gd name="T58" fmla="*/ 801 w 1144"/>
                <a:gd name="T59" fmla="*/ 420 h 550"/>
                <a:gd name="T60" fmla="*/ 772 w 1144"/>
                <a:gd name="T61" fmla="*/ 451 h 550"/>
                <a:gd name="T62" fmla="*/ 771 w 1144"/>
                <a:gd name="T63" fmla="*/ 508 h 550"/>
                <a:gd name="T64" fmla="*/ 23 w 1144"/>
                <a:gd name="T65" fmla="*/ 55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4" h="550">
                  <a:moveTo>
                    <a:pt x="23" y="550"/>
                  </a:moveTo>
                  <a:cubicBezTo>
                    <a:pt x="0" y="502"/>
                    <a:pt x="32" y="459"/>
                    <a:pt x="18" y="415"/>
                  </a:cubicBezTo>
                  <a:cubicBezTo>
                    <a:pt x="17" y="412"/>
                    <a:pt x="17" y="405"/>
                    <a:pt x="19" y="404"/>
                  </a:cubicBezTo>
                  <a:cubicBezTo>
                    <a:pt x="41" y="392"/>
                    <a:pt x="43" y="365"/>
                    <a:pt x="52" y="346"/>
                  </a:cubicBezTo>
                  <a:cubicBezTo>
                    <a:pt x="61" y="328"/>
                    <a:pt x="51" y="300"/>
                    <a:pt x="47" y="277"/>
                  </a:cubicBezTo>
                  <a:cubicBezTo>
                    <a:pt x="45" y="268"/>
                    <a:pt x="48" y="263"/>
                    <a:pt x="53" y="257"/>
                  </a:cubicBezTo>
                  <a:cubicBezTo>
                    <a:pt x="71" y="232"/>
                    <a:pt x="70" y="232"/>
                    <a:pt x="45" y="211"/>
                  </a:cubicBezTo>
                  <a:cubicBezTo>
                    <a:pt x="38" y="205"/>
                    <a:pt x="32" y="195"/>
                    <a:pt x="41" y="184"/>
                  </a:cubicBezTo>
                  <a:cubicBezTo>
                    <a:pt x="54" y="167"/>
                    <a:pt x="57" y="148"/>
                    <a:pt x="56" y="128"/>
                  </a:cubicBezTo>
                  <a:cubicBezTo>
                    <a:pt x="55" y="115"/>
                    <a:pt x="59" y="102"/>
                    <a:pt x="69" y="97"/>
                  </a:cubicBezTo>
                  <a:cubicBezTo>
                    <a:pt x="85" y="87"/>
                    <a:pt x="84" y="80"/>
                    <a:pt x="71" y="71"/>
                  </a:cubicBezTo>
                  <a:cubicBezTo>
                    <a:pt x="66" y="66"/>
                    <a:pt x="56" y="64"/>
                    <a:pt x="64" y="54"/>
                  </a:cubicBezTo>
                  <a:cubicBezTo>
                    <a:pt x="73" y="42"/>
                    <a:pt x="70" y="21"/>
                    <a:pt x="93" y="21"/>
                  </a:cubicBezTo>
                  <a:cubicBezTo>
                    <a:pt x="116" y="21"/>
                    <a:pt x="138" y="18"/>
                    <a:pt x="161" y="17"/>
                  </a:cubicBezTo>
                  <a:cubicBezTo>
                    <a:pt x="249" y="12"/>
                    <a:pt x="338" y="7"/>
                    <a:pt x="427" y="2"/>
                  </a:cubicBezTo>
                  <a:cubicBezTo>
                    <a:pt x="455" y="0"/>
                    <a:pt x="455" y="0"/>
                    <a:pt x="458" y="27"/>
                  </a:cubicBezTo>
                  <a:cubicBezTo>
                    <a:pt x="463" y="63"/>
                    <a:pt x="463" y="62"/>
                    <a:pt x="497" y="60"/>
                  </a:cubicBezTo>
                  <a:cubicBezTo>
                    <a:pt x="563" y="55"/>
                    <a:pt x="629" y="47"/>
                    <a:pt x="696" y="47"/>
                  </a:cubicBezTo>
                  <a:cubicBezTo>
                    <a:pt x="710" y="47"/>
                    <a:pt x="719" y="47"/>
                    <a:pt x="729" y="64"/>
                  </a:cubicBezTo>
                  <a:cubicBezTo>
                    <a:pt x="753" y="104"/>
                    <a:pt x="783" y="140"/>
                    <a:pt x="811" y="178"/>
                  </a:cubicBezTo>
                  <a:cubicBezTo>
                    <a:pt x="814" y="181"/>
                    <a:pt x="820" y="182"/>
                    <a:pt x="820" y="185"/>
                  </a:cubicBezTo>
                  <a:cubicBezTo>
                    <a:pt x="830" y="230"/>
                    <a:pt x="863" y="237"/>
                    <a:pt x="902" y="236"/>
                  </a:cubicBezTo>
                  <a:cubicBezTo>
                    <a:pt x="921" y="235"/>
                    <a:pt x="940" y="254"/>
                    <a:pt x="962" y="236"/>
                  </a:cubicBezTo>
                  <a:cubicBezTo>
                    <a:pt x="969" y="230"/>
                    <a:pt x="983" y="244"/>
                    <a:pt x="988" y="255"/>
                  </a:cubicBezTo>
                  <a:cubicBezTo>
                    <a:pt x="992" y="263"/>
                    <a:pt x="993" y="275"/>
                    <a:pt x="1002" y="278"/>
                  </a:cubicBezTo>
                  <a:cubicBezTo>
                    <a:pt x="1029" y="286"/>
                    <a:pt x="1052" y="297"/>
                    <a:pt x="1071" y="320"/>
                  </a:cubicBezTo>
                  <a:cubicBezTo>
                    <a:pt x="1079" y="331"/>
                    <a:pt x="1093" y="320"/>
                    <a:pt x="1104" y="316"/>
                  </a:cubicBezTo>
                  <a:cubicBezTo>
                    <a:pt x="1129" y="306"/>
                    <a:pt x="1136" y="310"/>
                    <a:pt x="1139" y="338"/>
                  </a:cubicBezTo>
                  <a:cubicBezTo>
                    <a:pt x="1144" y="394"/>
                    <a:pt x="1140" y="400"/>
                    <a:pt x="1084" y="403"/>
                  </a:cubicBezTo>
                  <a:cubicBezTo>
                    <a:pt x="989" y="409"/>
                    <a:pt x="895" y="414"/>
                    <a:pt x="801" y="420"/>
                  </a:cubicBezTo>
                  <a:cubicBezTo>
                    <a:pt x="772" y="421"/>
                    <a:pt x="772" y="421"/>
                    <a:pt x="772" y="451"/>
                  </a:cubicBezTo>
                  <a:cubicBezTo>
                    <a:pt x="771" y="470"/>
                    <a:pt x="776" y="488"/>
                    <a:pt x="771" y="508"/>
                  </a:cubicBezTo>
                  <a:cubicBezTo>
                    <a:pt x="520" y="528"/>
                    <a:pt x="270" y="538"/>
                    <a:pt x="23" y="550"/>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87" name="Freeform 66"/>
            <p:cNvSpPr>
              <a:spLocks/>
            </p:cNvSpPr>
            <p:nvPr/>
          </p:nvSpPr>
          <p:spPr bwMode="auto">
            <a:xfrm>
              <a:off x="-28689301" y="-9672638"/>
              <a:ext cx="3960813" cy="3227388"/>
            </a:xfrm>
            <a:custGeom>
              <a:avLst/>
              <a:gdLst>
                <a:gd name="T0" fmla="*/ 1002 w 1056"/>
                <a:gd name="T1" fmla="*/ 207 h 860"/>
                <a:gd name="T2" fmla="*/ 1051 w 1056"/>
                <a:gd name="T3" fmla="*/ 251 h 860"/>
                <a:gd name="T4" fmla="*/ 1015 w 1056"/>
                <a:gd name="T5" fmla="*/ 284 h 860"/>
                <a:gd name="T6" fmla="*/ 975 w 1056"/>
                <a:gd name="T7" fmla="*/ 265 h 860"/>
                <a:gd name="T8" fmla="*/ 927 w 1056"/>
                <a:gd name="T9" fmla="*/ 305 h 860"/>
                <a:gd name="T10" fmla="*/ 856 w 1056"/>
                <a:gd name="T11" fmla="*/ 355 h 860"/>
                <a:gd name="T12" fmla="*/ 826 w 1056"/>
                <a:gd name="T13" fmla="*/ 286 h 860"/>
                <a:gd name="T14" fmla="*/ 808 w 1056"/>
                <a:gd name="T15" fmla="*/ 317 h 860"/>
                <a:gd name="T16" fmla="*/ 734 w 1056"/>
                <a:gd name="T17" fmla="*/ 291 h 860"/>
                <a:gd name="T18" fmla="*/ 773 w 1056"/>
                <a:gd name="T19" fmla="*/ 348 h 860"/>
                <a:gd name="T20" fmla="*/ 686 w 1056"/>
                <a:gd name="T21" fmla="*/ 349 h 860"/>
                <a:gd name="T22" fmla="*/ 572 w 1056"/>
                <a:gd name="T23" fmla="*/ 333 h 860"/>
                <a:gd name="T24" fmla="*/ 573 w 1056"/>
                <a:gd name="T25" fmla="*/ 363 h 860"/>
                <a:gd name="T26" fmla="*/ 651 w 1056"/>
                <a:gd name="T27" fmla="*/ 362 h 860"/>
                <a:gd name="T28" fmla="*/ 656 w 1056"/>
                <a:gd name="T29" fmla="*/ 400 h 860"/>
                <a:gd name="T30" fmla="*/ 732 w 1056"/>
                <a:gd name="T31" fmla="*/ 420 h 860"/>
                <a:gd name="T32" fmla="*/ 745 w 1056"/>
                <a:gd name="T33" fmla="*/ 526 h 860"/>
                <a:gd name="T34" fmla="*/ 663 w 1056"/>
                <a:gd name="T35" fmla="*/ 553 h 860"/>
                <a:gd name="T36" fmla="*/ 591 w 1056"/>
                <a:gd name="T37" fmla="*/ 614 h 860"/>
                <a:gd name="T38" fmla="*/ 634 w 1056"/>
                <a:gd name="T39" fmla="*/ 673 h 860"/>
                <a:gd name="T40" fmla="*/ 696 w 1056"/>
                <a:gd name="T41" fmla="*/ 745 h 860"/>
                <a:gd name="T42" fmla="*/ 631 w 1056"/>
                <a:gd name="T43" fmla="*/ 818 h 860"/>
                <a:gd name="T44" fmla="*/ 7 w 1056"/>
                <a:gd name="T45" fmla="*/ 860 h 860"/>
                <a:gd name="T46" fmla="*/ 26 w 1056"/>
                <a:gd name="T47" fmla="*/ 664 h 860"/>
                <a:gd name="T48" fmla="*/ 406 w 1056"/>
                <a:gd name="T49" fmla="*/ 239 h 860"/>
                <a:gd name="T50" fmla="*/ 471 w 1056"/>
                <a:gd name="T51" fmla="*/ 183 h 860"/>
                <a:gd name="T52" fmla="*/ 525 w 1056"/>
                <a:gd name="T53" fmla="*/ 119 h 860"/>
                <a:gd name="T54" fmla="*/ 598 w 1056"/>
                <a:gd name="T55" fmla="*/ 43 h 860"/>
                <a:gd name="T56" fmla="*/ 683 w 1056"/>
                <a:gd name="T57" fmla="*/ 72 h 860"/>
                <a:gd name="T58" fmla="*/ 747 w 1056"/>
                <a:gd name="T59" fmla="*/ 3 h 860"/>
                <a:gd name="T60" fmla="*/ 780 w 1056"/>
                <a:gd name="T61" fmla="*/ 58 h 860"/>
                <a:gd name="T62" fmla="*/ 852 w 1056"/>
                <a:gd name="T63" fmla="*/ 95 h 860"/>
                <a:gd name="T64" fmla="*/ 860 w 1056"/>
                <a:gd name="T65" fmla="*/ 112 h 860"/>
                <a:gd name="T66" fmla="*/ 847 w 1056"/>
                <a:gd name="T67" fmla="*/ 142 h 860"/>
                <a:gd name="T68" fmla="*/ 892 w 1056"/>
                <a:gd name="T69" fmla="*/ 173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6" h="860">
                  <a:moveTo>
                    <a:pt x="975" y="163"/>
                  </a:moveTo>
                  <a:cubicBezTo>
                    <a:pt x="977" y="186"/>
                    <a:pt x="990" y="207"/>
                    <a:pt x="1002" y="207"/>
                  </a:cubicBezTo>
                  <a:cubicBezTo>
                    <a:pt x="1021" y="206"/>
                    <a:pt x="1009" y="187"/>
                    <a:pt x="1019" y="177"/>
                  </a:cubicBezTo>
                  <a:cubicBezTo>
                    <a:pt x="1029" y="203"/>
                    <a:pt x="1034" y="229"/>
                    <a:pt x="1051" y="251"/>
                  </a:cubicBezTo>
                  <a:cubicBezTo>
                    <a:pt x="1056" y="257"/>
                    <a:pt x="1040" y="294"/>
                    <a:pt x="1033" y="295"/>
                  </a:cubicBezTo>
                  <a:cubicBezTo>
                    <a:pt x="1024" y="297"/>
                    <a:pt x="1015" y="294"/>
                    <a:pt x="1015" y="284"/>
                  </a:cubicBezTo>
                  <a:cubicBezTo>
                    <a:pt x="1014" y="257"/>
                    <a:pt x="1002" y="252"/>
                    <a:pt x="979" y="264"/>
                  </a:cubicBezTo>
                  <a:cubicBezTo>
                    <a:pt x="978" y="264"/>
                    <a:pt x="976" y="265"/>
                    <a:pt x="975" y="265"/>
                  </a:cubicBezTo>
                  <a:cubicBezTo>
                    <a:pt x="953" y="262"/>
                    <a:pt x="921" y="247"/>
                    <a:pt x="942" y="294"/>
                  </a:cubicBezTo>
                  <a:cubicBezTo>
                    <a:pt x="944" y="300"/>
                    <a:pt x="933" y="302"/>
                    <a:pt x="927" y="305"/>
                  </a:cubicBezTo>
                  <a:cubicBezTo>
                    <a:pt x="895" y="321"/>
                    <a:pt x="884" y="334"/>
                    <a:pt x="873" y="368"/>
                  </a:cubicBezTo>
                  <a:cubicBezTo>
                    <a:pt x="864" y="367"/>
                    <a:pt x="854" y="358"/>
                    <a:pt x="856" y="355"/>
                  </a:cubicBezTo>
                  <a:cubicBezTo>
                    <a:pt x="874" y="328"/>
                    <a:pt x="839" y="318"/>
                    <a:pt x="839" y="297"/>
                  </a:cubicBezTo>
                  <a:cubicBezTo>
                    <a:pt x="839" y="289"/>
                    <a:pt x="832" y="285"/>
                    <a:pt x="826" y="286"/>
                  </a:cubicBezTo>
                  <a:cubicBezTo>
                    <a:pt x="822" y="286"/>
                    <a:pt x="818" y="292"/>
                    <a:pt x="815" y="296"/>
                  </a:cubicBezTo>
                  <a:cubicBezTo>
                    <a:pt x="811" y="303"/>
                    <a:pt x="815" y="312"/>
                    <a:pt x="808" y="317"/>
                  </a:cubicBezTo>
                  <a:cubicBezTo>
                    <a:pt x="802" y="320"/>
                    <a:pt x="800" y="316"/>
                    <a:pt x="798" y="313"/>
                  </a:cubicBezTo>
                  <a:cubicBezTo>
                    <a:pt x="785" y="288"/>
                    <a:pt x="757" y="277"/>
                    <a:pt x="734" y="291"/>
                  </a:cubicBezTo>
                  <a:cubicBezTo>
                    <a:pt x="722" y="298"/>
                    <a:pt x="727" y="309"/>
                    <a:pt x="737" y="311"/>
                  </a:cubicBezTo>
                  <a:cubicBezTo>
                    <a:pt x="758" y="315"/>
                    <a:pt x="761" y="333"/>
                    <a:pt x="773" y="348"/>
                  </a:cubicBezTo>
                  <a:cubicBezTo>
                    <a:pt x="762" y="356"/>
                    <a:pt x="754" y="364"/>
                    <a:pt x="743" y="369"/>
                  </a:cubicBezTo>
                  <a:cubicBezTo>
                    <a:pt x="721" y="381"/>
                    <a:pt x="698" y="373"/>
                    <a:pt x="686" y="349"/>
                  </a:cubicBezTo>
                  <a:cubicBezTo>
                    <a:pt x="679" y="336"/>
                    <a:pt x="670" y="328"/>
                    <a:pt x="655" y="328"/>
                  </a:cubicBezTo>
                  <a:cubicBezTo>
                    <a:pt x="628" y="329"/>
                    <a:pt x="600" y="336"/>
                    <a:pt x="572" y="333"/>
                  </a:cubicBezTo>
                  <a:cubicBezTo>
                    <a:pt x="564" y="332"/>
                    <a:pt x="552" y="337"/>
                    <a:pt x="553" y="348"/>
                  </a:cubicBezTo>
                  <a:cubicBezTo>
                    <a:pt x="553" y="359"/>
                    <a:pt x="562" y="363"/>
                    <a:pt x="573" y="363"/>
                  </a:cubicBezTo>
                  <a:cubicBezTo>
                    <a:pt x="585" y="363"/>
                    <a:pt x="596" y="363"/>
                    <a:pt x="608" y="362"/>
                  </a:cubicBezTo>
                  <a:cubicBezTo>
                    <a:pt x="622" y="362"/>
                    <a:pt x="635" y="362"/>
                    <a:pt x="651" y="362"/>
                  </a:cubicBezTo>
                  <a:cubicBezTo>
                    <a:pt x="649" y="372"/>
                    <a:pt x="646" y="380"/>
                    <a:pt x="645" y="388"/>
                  </a:cubicBezTo>
                  <a:cubicBezTo>
                    <a:pt x="644" y="396"/>
                    <a:pt x="648" y="400"/>
                    <a:pt x="656" y="400"/>
                  </a:cubicBezTo>
                  <a:cubicBezTo>
                    <a:pt x="664" y="400"/>
                    <a:pt x="670" y="395"/>
                    <a:pt x="679" y="399"/>
                  </a:cubicBezTo>
                  <a:cubicBezTo>
                    <a:pt x="696" y="407"/>
                    <a:pt x="720" y="401"/>
                    <a:pt x="732" y="420"/>
                  </a:cubicBezTo>
                  <a:cubicBezTo>
                    <a:pt x="747" y="445"/>
                    <a:pt x="764" y="469"/>
                    <a:pt x="750" y="500"/>
                  </a:cubicBezTo>
                  <a:cubicBezTo>
                    <a:pt x="747" y="508"/>
                    <a:pt x="747" y="518"/>
                    <a:pt x="745" y="526"/>
                  </a:cubicBezTo>
                  <a:cubicBezTo>
                    <a:pt x="736" y="531"/>
                    <a:pt x="728" y="529"/>
                    <a:pt x="720" y="529"/>
                  </a:cubicBezTo>
                  <a:cubicBezTo>
                    <a:pt x="696" y="525"/>
                    <a:pt x="679" y="532"/>
                    <a:pt x="663" y="553"/>
                  </a:cubicBezTo>
                  <a:cubicBezTo>
                    <a:pt x="651" y="569"/>
                    <a:pt x="633" y="582"/>
                    <a:pt x="615" y="592"/>
                  </a:cubicBezTo>
                  <a:cubicBezTo>
                    <a:pt x="605" y="598"/>
                    <a:pt x="588" y="600"/>
                    <a:pt x="591" y="614"/>
                  </a:cubicBezTo>
                  <a:cubicBezTo>
                    <a:pt x="595" y="630"/>
                    <a:pt x="595" y="651"/>
                    <a:pt x="614" y="657"/>
                  </a:cubicBezTo>
                  <a:cubicBezTo>
                    <a:pt x="624" y="661"/>
                    <a:pt x="631" y="663"/>
                    <a:pt x="634" y="673"/>
                  </a:cubicBezTo>
                  <a:cubicBezTo>
                    <a:pt x="644" y="699"/>
                    <a:pt x="660" y="720"/>
                    <a:pt x="686" y="730"/>
                  </a:cubicBezTo>
                  <a:cubicBezTo>
                    <a:pt x="694" y="733"/>
                    <a:pt x="696" y="738"/>
                    <a:pt x="696" y="745"/>
                  </a:cubicBezTo>
                  <a:cubicBezTo>
                    <a:pt x="696" y="770"/>
                    <a:pt x="678" y="787"/>
                    <a:pt x="667" y="806"/>
                  </a:cubicBezTo>
                  <a:cubicBezTo>
                    <a:pt x="661" y="818"/>
                    <a:pt x="644" y="816"/>
                    <a:pt x="631" y="818"/>
                  </a:cubicBezTo>
                  <a:cubicBezTo>
                    <a:pt x="561" y="827"/>
                    <a:pt x="490" y="826"/>
                    <a:pt x="420" y="831"/>
                  </a:cubicBezTo>
                  <a:cubicBezTo>
                    <a:pt x="284" y="843"/>
                    <a:pt x="147" y="857"/>
                    <a:pt x="7" y="860"/>
                  </a:cubicBezTo>
                  <a:cubicBezTo>
                    <a:pt x="0" y="808"/>
                    <a:pt x="3" y="755"/>
                    <a:pt x="0" y="703"/>
                  </a:cubicBezTo>
                  <a:cubicBezTo>
                    <a:pt x="0" y="686"/>
                    <a:pt x="15" y="675"/>
                    <a:pt x="26" y="664"/>
                  </a:cubicBezTo>
                  <a:cubicBezTo>
                    <a:pt x="80" y="602"/>
                    <a:pt x="136" y="542"/>
                    <a:pt x="191" y="480"/>
                  </a:cubicBezTo>
                  <a:cubicBezTo>
                    <a:pt x="263" y="400"/>
                    <a:pt x="335" y="319"/>
                    <a:pt x="406" y="239"/>
                  </a:cubicBezTo>
                  <a:cubicBezTo>
                    <a:pt x="413" y="232"/>
                    <a:pt x="419" y="225"/>
                    <a:pt x="424" y="217"/>
                  </a:cubicBezTo>
                  <a:cubicBezTo>
                    <a:pt x="434" y="198"/>
                    <a:pt x="444" y="182"/>
                    <a:pt x="471" y="183"/>
                  </a:cubicBezTo>
                  <a:cubicBezTo>
                    <a:pt x="491" y="184"/>
                    <a:pt x="494" y="165"/>
                    <a:pt x="498" y="149"/>
                  </a:cubicBezTo>
                  <a:cubicBezTo>
                    <a:pt x="501" y="134"/>
                    <a:pt x="501" y="119"/>
                    <a:pt x="525" y="119"/>
                  </a:cubicBezTo>
                  <a:cubicBezTo>
                    <a:pt x="540" y="118"/>
                    <a:pt x="551" y="104"/>
                    <a:pt x="552" y="84"/>
                  </a:cubicBezTo>
                  <a:cubicBezTo>
                    <a:pt x="555" y="48"/>
                    <a:pt x="563" y="43"/>
                    <a:pt x="598" y="43"/>
                  </a:cubicBezTo>
                  <a:cubicBezTo>
                    <a:pt x="622" y="44"/>
                    <a:pt x="646" y="42"/>
                    <a:pt x="661" y="67"/>
                  </a:cubicBezTo>
                  <a:cubicBezTo>
                    <a:pt x="665" y="74"/>
                    <a:pt x="675" y="75"/>
                    <a:pt x="683" y="72"/>
                  </a:cubicBezTo>
                  <a:cubicBezTo>
                    <a:pt x="689" y="69"/>
                    <a:pt x="687" y="61"/>
                    <a:pt x="687" y="54"/>
                  </a:cubicBezTo>
                  <a:cubicBezTo>
                    <a:pt x="689" y="30"/>
                    <a:pt x="724" y="0"/>
                    <a:pt x="747" y="3"/>
                  </a:cubicBezTo>
                  <a:cubicBezTo>
                    <a:pt x="758" y="4"/>
                    <a:pt x="766" y="9"/>
                    <a:pt x="761" y="24"/>
                  </a:cubicBezTo>
                  <a:cubicBezTo>
                    <a:pt x="751" y="53"/>
                    <a:pt x="753" y="58"/>
                    <a:pt x="780" y="58"/>
                  </a:cubicBezTo>
                  <a:cubicBezTo>
                    <a:pt x="792" y="58"/>
                    <a:pt x="794" y="60"/>
                    <a:pt x="799" y="70"/>
                  </a:cubicBezTo>
                  <a:cubicBezTo>
                    <a:pt x="811" y="89"/>
                    <a:pt x="828" y="102"/>
                    <a:pt x="852" y="95"/>
                  </a:cubicBezTo>
                  <a:cubicBezTo>
                    <a:pt x="858" y="93"/>
                    <a:pt x="862" y="93"/>
                    <a:pt x="865" y="99"/>
                  </a:cubicBezTo>
                  <a:cubicBezTo>
                    <a:pt x="868" y="105"/>
                    <a:pt x="865" y="109"/>
                    <a:pt x="860" y="112"/>
                  </a:cubicBezTo>
                  <a:cubicBezTo>
                    <a:pt x="856" y="115"/>
                    <a:pt x="851" y="117"/>
                    <a:pt x="846" y="120"/>
                  </a:cubicBezTo>
                  <a:cubicBezTo>
                    <a:pt x="837" y="127"/>
                    <a:pt x="836" y="138"/>
                    <a:pt x="847" y="142"/>
                  </a:cubicBezTo>
                  <a:cubicBezTo>
                    <a:pt x="862" y="147"/>
                    <a:pt x="872" y="157"/>
                    <a:pt x="882" y="168"/>
                  </a:cubicBezTo>
                  <a:cubicBezTo>
                    <a:pt x="884" y="171"/>
                    <a:pt x="890" y="174"/>
                    <a:pt x="892" y="173"/>
                  </a:cubicBezTo>
                  <a:cubicBezTo>
                    <a:pt x="919" y="153"/>
                    <a:pt x="949" y="187"/>
                    <a:pt x="975" y="163"/>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88" name="Freeform 67"/>
            <p:cNvSpPr>
              <a:spLocks/>
            </p:cNvSpPr>
            <p:nvPr/>
          </p:nvSpPr>
          <p:spPr bwMode="auto">
            <a:xfrm>
              <a:off x="-34907539" y="-4127500"/>
              <a:ext cx="2111375" cy="2835275"/>
            </a:xfrm>
            <a:custGeom>
              <a:avLst/>
              <a:gdLst>
                <a:gd name="T0" fmla="*/ 551 w 563"/>
                <a:gd name="T1" fmla="*/ 208 h 756"/>
                <a:gd name="T2" fmla="*/ 553 w 563"/>
                <a:gd name="T3" fmla="*/ 380 h 756"/>
                <a:gd name="T4" fmla="*/ 562 w 563"/>
                <a:gd name="T5" fmla="*/ 646 h 756"/>
                <a:gd name="T6" fmla="*/ 562 w 563"/>
                <a:gd name="T7" fmla="*/ 725 h 756"/>
                <a:gd name="T8" fmla="*/ 540 w 563"/>
                <a:gd name="T9" fmla="*/ 747 h 756"/>
                <a:gd name="T10" fmla="*/ 421 w 563"/>
                <a:gd name="T11" fmla="*/ 755 h 756"/>
                <a:gd name="T12" fmla="*/ 395 w 563"/>
                <a:gd name="T13" fmla="*/ 742 h 756"/>
                <a:gd name="T14" fmla="*/ 334 w 563"/>
                <a:gd name="T15" fmla="*/ 714 h 756"/>
                <a:gd name="T16" fmla="*/ 235 w 563"/>
                <a:gd name="T17" fmla="*/ 721 h 756"/>
                <a:gd name="T18" fmla="*/ 224 w 563"/>
                <a:gd name="T19" fmla="*/ 721 h 756"/>
                <a:gd name="T20" fmla="*/ 128 w 563"/>
                <a:gd name="T21" fmla="*/ 711 h 756"/>
                <a:gd name="T22" fmla="*/ 34 w 563"/>
                <a:gd name="T23" fmla="*/ 715 h 756"/>
                <a:gd name="T24" fmla="*/ 8 w 563"/>
                <a:gd name="T25" fmla="*/ 684 h 756"/>
                <a:gd name="T26" fmla="*/ 15 w 563"/>
                <a:gd name="T27" fmla="*/ 640 h 756"/>
                <a:gd name="T28" fmla="*/ 29 w 563"/>
                <a:gd name="T29" fmla="*/ 563 h 756"/>
                <a:gd name="T30" fmla="*/ 25 w 563"/>
                <a:gd name="T31" fmla="*/ 531 h 756"/>
                <a:gd name="T32" fmla="*/ 44 w 563"/>
                <a:gd name="T33" fmla="*/ 502 h 756"/>
                <a:gd name="T34" fmla="*/ 55 w 563"/>
                <a:gd name="T35" fmla="*/ 480 h 756"/>
                <a:gd name="T36" fmla="*/ 54 w 563"/>
                <a:gd name="T37" fmla="*/ 413 h 756"/>
                <a:gd name="T38" fmla="*/ 56 w 563"/>
                <a:gd name="T39" fmla="*/ 386 h 756"/>
                <a:gd name="T40" fmla="*/ 50 w 563"/>
                <a:gd name="T41" fmla="*/ 347 h 756"/>
                <a:gd name="T42" fmla="*/ 75 w 563"/>
                <a:gd name="T43" fmla="*/ 308 h 756"/>
                <a:gd name="T44" fmla="*/ 74 w 563"/>
                <a:gd name="T45" fmla="*/ 273 h 756"/>
                <a:gd name="T46" fmla="*/ 81 w 563"/>
                <a:gd name="T47" fmla="*/ 245 h 756"/>
                <a:gd name="T48" fmla="*/ 112 w 563"/>
                <a:gd name="T49" fmla="*/ 242 h 756"/>
                <a:gd name="T50" fmla="*/ 138 w 563"/>
                <a:gd name="T51" fmla="*/ 213 h 756"/>
                <a:gd name="T52" fmla="*/ 157 w 563"/>
                <a:gd name="T53" fmla="*/ 166 h 756"/>
                <a:gd name="T54" fmla="*/ 165 w 563"/>
                <a:gd name="T55" fmla="*/ 128 h 756"/>
                <a:gd name="T56" fmla="*/ 178 w 563"/>
                <a:gd name="T57" fmla="*/ 79 h 756"/>
                <a:gd name="T58" fmla="*/ 223 w 563"/>
                <a:gd name="T59" fmla="*/ 51 h 756"/>
                <a:gd name="T60" fmla="*/ 265 w 563"/>
                <a:gd name="T61" fmla="*/ 25 h 756"/>
                <a:gd name="T62" fmla="*/ 329 w 563"/>
                <a:gd name="T63" fmla="*/ 11 h 756"/>
                <a:gd name="T64" fmla="*/ 340 w 563"/>
                <a:gd name="T65" fmla="*/ 27 h 756"/>
                <a:gd name="T66" fmla="*/ 364 w 563"/>
                <a:gd name="T67" fmla="*/ 74 h 756"/>
                <a:gd name="T68" fmla="*/ 375 w 563"/>
                <a:gd name="T69" fmla="*/ 90 h 756"/>
                <a:gd name="T70" fmla="*/ 436 w 563"/>
                <a:gd name="T71" fmla="*/ 163 h 756"/>
                <a:gd name="T72" fmla="*/ 475 w 563"/>
                <a:gd name="T73" fmla="*/ 188 h 756"/>
                <a:gd name="T74" fmla="*/ 551 w 563"/>
                <a:gd name="T75" fmla="*/ 20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3" h="756">
                  <a:moveTo>
                    <a:pt x="551" y="208"/>
                  </a:moveTo>
                  <a:cubicBezTo>
                    <a:pt x="549" y="266"/>
                    <a:pt x="553" y="323"/>
                    <a:pt x="553" y="380"/>
                  </a:cubicBezTo>
                  <a:cubicBezTo>
                    <a:pt x="553" y="468"/>
                    <a:pt x="559" y="557"/>
                    <a:pt x="562" y="646"/>
                  </a:cubicBezTo>
                  <a:cubicBezTo>
                    <a:pt x="563" y="672"/>
                    <a:pt x="561" y="699"/>
                    <a:pt x="562" y="725"/>
                  </a:cubicBezTo>
                  <a:cubicBezTo>
                    <a:pt x="562" y="741"/>
                    <a:pt x="554" y="746"/>
                    <a:pt x="540" y="747"/>
                  </a:cubicBezTo>
                  <a:cubicBezTo>
                    <a:pt x="500" y="749"/>
                    <a:pt x="460" y="753"/>
                    <a:pt x="421" y="755"/>
                  </a:cubicBezTo>
                  <a:cubicBezTo>
                    <a:pt x="410" y="756"/>
                    <a:pt x="404" y="752"/>
                    <a:pt x="395" y="742"/>
                  </a:cubicBezTo>
                  <a:cubicBezTo>
                    <a:pt x="381" y="725"/>
                    <a:pt x="363" y="709"/>
                    <a:pt x="334" y="714"/>
                  </a:cubicBezTo>
                  <a:cubicBezTo>
                    <a:pt x="302" y="718"/>
                    <a:pt x="268" y="719"/>
                    <a:pt x="235" y="721"/>
                  </a:cubicBezTo>
                  <a:cubicBezTo>
                    <a:pt x="231" y="721"/>
                    <a:pt x="226" y="723"/>
                    <a:pt x="224" y="721"/>
                  </a:cubicBezTo>
                  <a:cubicBezTo>
                    <a:pt x="194" y="697"/>
                    <a:pt x="160" y="709"/>
                    <a:pt x="128" y="711"/>
                  </a:cubicBezTo>
                  <a:cubicBezTo>
                    <a:pt x="97" y="713"/>
                    <a:pt x="66" y="711"/>
                    <a:pt x="34" y="715"/>
                  </a:cubicBezTo>
                  <a:cubicBezTo>
                    <a:pt x="17" y="718"/>
                    <a:pt x="12" y="695"/>
                    <a:pt x="8" y="684"/>
                  </a:cubicBezTo>
                  <a:cubicBezTo>
                    <a:pt x="4" y="672"/>
                    <a:pt x="0" y="655"/>
                    <a:pt x="15" y="640"/>
                  </a:cubicBezTo>
                  <a:cubicBezTo>
                    <a:pt x="35" y="619"/>
                    <a:pt x="32" y="589"/>
                    <a:pt x="29" y="563"/>
                  </a:cubicBezTo>
                  <a:cubicBezTo>
                    <a:pt x="28" y="552"/>
                    <a:pt x="27" y="542"/>
                    <a:pt x="25" y="531"/>
                  </a:cubicBezTo>
                  <a:cubicBezTo>
                    <a:pt x="21" y="516"/>
                    <a:pt x="21" y="503"/>
                    <a:pt x="44" y="502"/>
                  </a:cubicBezTo>
                  <a:cubicBezTo>
                    <a:pt x="58" y="502"/>
                    <a:pt x="61" y="492"/>
                    <a:pt x="55" y="480"/>
                  </a:cubicBezTo>
                  <a:cubicBezTo>
                    <a:pt x="44" y="458"/>
                    <a:pt x="43" y="436"/>
                    <a:pt x="54" y="413"/>
                  </a:cubicBezTo>
                  <a:cubicBezTo>
                    <a:pt x="58" y="405"/>
                    <a:pt x="59" y="395"/>
                    <a:pt x="56" y="386"/>
                  </a:cubicBezTo>
                  <a:cubicBezTo>
                    <a:pt x="51" y="374"/>
                    <a:pt x="31" y="365"/>
                    <a:pt x="50" y="347"/>
                  </a:cubicBezTo>
                  <a:cubicBezTo>
                    <a:pt x="60" y="337"/>
                    <a:pt x="58" y="318"/>
                    <a:pt x="75" y="308"/>
                  </a:cubicBezTo>
                  <a:cubicBezTo>
                    <a:pt x="92" y="299"/>
                    <a:pt x="96" y="287"/>
                    <a:pt x="74" y="273"/>
                  </a:cubicBezTo>
                  <a:cubicBezTo>
                    <a:pt x="60" y="264"/>
                    <a:pt x="65" y="249"/>
                    <a:pt x="81" y="245"/>
                  </a:cubicBezTo>
                  <a:cubicBezTo>
                    <a:pt x="91" y="243"/>
                    <a:pt x="101" y="245"/>
                    <a:pt x="112" y="242"/>
                  </a:cubicBezTo>
                  <a:cubicBezTo>
                    <a:pt x="127" y="237"/>
                    <a:pt x="138" y="232"/>
                    <a:pt x="138" y="213"/>
                  </a:cubicBezTo>
                  <a:cubicBezTo>
                    <a:pt x="139" y="196"/>
                    <a:pt x="144" y="180"/>
                    <a:pt x="157" y="166"/>
                  </a:cubicBezTo>
                  <a:cubicBezTo>
                    <a:pt x="166" y="156"/>
                    <a:pt x="166" y="142"/>
                    <a:pt x="165" y="128"/>
                  </a:cubicBezTo>
                  <a:cubicBezTo>
                    <a:pt x="164" y="111"/>
                    <a:pt x="170" y="96"/>
                    <a:pt x="178" y="79"/>
                  </a:cubicBezTo>
                  <a:cubicBezTo>
                    <a:pt x="188" y="59"/>
                    <a:pt x="200" y="49"/>
                    <a:pt x="223" y="51"/>
                  </a:cubicBezTo>
                  <a:cubicBezTo>
                    <a:pt x="243" y="53"/>
                    <a:pt x="253" y="37"/>
                    <a:pt x="265" y="25"/>
                  </a:cubicBezTo>
                  <a:cubicBezTo>
                    <a:pt x="288" y="3"/>
                    <a:pt x="304" y="0"/>
                    <a:pt x="329" y="11"/>
                  </a:cubicBezTo>
                  <a:cubicBezTo>
                    <a:pt x="338" y="14"/>
                    <a:pt x="340" y="18"/>
                    <a:pt x="340" y="27"/>
                  </a:cubicBezTo>
                  <a:cubicBezTo>
                    <a:pt x="341" y="46"/>
                    <a:pt x="345" y="64"/>
                    <a:pt x="364" y="74"/>
                  </a:cubicBezTo>
                  <a:cubicBezTo>
                    <a:pt x="371" y="77"/>
                    <a:pt x="373" y="83"/>
                    <a:pt x="375" y="90"/>
                  </a:cubicBezTo>
                  <a:cubicBezTo>
                    <a:pt x="383" y="123"/>
                    <a:pt x="405" y="146"/>
                    <a:pt x="436" y="163"/>
                  </a:cubicBezTo>
                  <a:cubicBezTo>
                    <a:pt x="449" y="170"/>
                    <a:pt x="463" y="177"/>
                    <a:pt x="475" y="188"/>
                  </a:cubicBezTo>
                  <a:cubicBezTo>
                    <a:pt x="494" y="206"/>
                    <a:pt x="523" y="199"/>
                    <a:pt x="551" y="208"/>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89" name="Freeform 68"/>
            <p:cNvSpPr>
              <a:spLocks/>
            </p:cNvSpPr>
            <p:nvPr/>
          </p:nvSpPr>
          <p:spPr bwMode="auto">
            <a:xfrm>
              <a:off x="-24307801" y="3692525"/>
              <a:ext cx="3181350" cy="1928813"/>
            </a:xfrm>
            <a:custGeom>
              <a:avLst/>
              <a:gdLst>
                <a:gd name="T0" fmla="*/ 7 w 848"/>
                <a:gd name="T1" fmla="*/ 470 h 514"/>
                <a:gd name="T2" fmla="*/ 0 w 848"/>
                <a:gd name="T3" fmla="*/ 346 h 514"/>
                <a:gd name="T4" fmla="*/ 12 w 848"/>
                <a:gd name="T5" fmla="*/ 329 h 514"/>
                <a:gd name="T6" fmla="*/ 68 w 848"/>
                <a:gd name="T7" fmla="*/ 258 h 514"/>
                <a:gd name="T8" fmla="*/ 71 w 848"/>
                <a:gd name="T9" fmla="*/ 124 h 514"/>
                <a:gd name="T10" fmla="*/ 95 w 848"/>
                <a:gd name="T11" fmla="*/ 66 h 514"/>
                <a:gd name="T12" fmla="*/ 145 w 848"/>
                <a:gd name="T13" fmla="*/ 0 h 514"/>
                <a:gd name="T14" fmla="*/ 162 w 848"/>
                <a:gd name="T15" fmla="*/ 16 h 514"/>
                <a:gd name="T16" fmla="*/ 177 w 848"/>
                <a:gd name="T17" fmla="*/ 40 h 514"/>
                <a:gd name="T18" fmla="*/ 218 w 848"/>
                <a:gd name="T19" fmla="*/ 54 h 514"/>
                <a:gd name="T20" fmla="*/ 264 w 848"/>
                <a:gd name="T21" fmla="*/ 63 h 514"/>
                <a:gd name="T22" fmla="*/ 383 w 848"/>
                <a:gd name="T23" fmla="*/ 59 h 514"/>
                <a:gd name="T24" fmla="*/ 428 w 848"/>
                <a:gd name="T25" fmla="*/ 87 h 514"/>
                <a:gd name="T26" fmla="*/ 484 w 848"/>
                <a:gd name="T27" fmla="*/ 128 h 514"/>
                <a:gd name="T28" fmla="*/ 551 w 848"/>
                <a:gd name="T29" fmla="*/ 131 h 514"/>
                <a:gd name="T30" fmla="*/ 604 w 848"/>
                <a:gd name="T31" fmla="*/ 95 h 514"/>
                <a:gd name="T32" fmla="*/ 612 w 848"/>
                <a:gd name="T33" fmla="*/ 72 h 514"/>
                <a:gd name="T34" fmla="*/ 625 w 848"/>
                <a:gd name="T35" fmla="*/ 58 h 514"/>
                <a:gd name="T36" fmla="*/ 700 w 848"/>
                <a:gd name="T37" fmla="*/ 84 h 514"/>
                <a:gd name="T38" fmla="*/ 720 w 848"/>
                <a:gd name="T39" fmla="*/ 173 h 514"/>
                <a:gd name="T40" fmla="*/ 744 w 848"/>
                <a:gd name="T41" fmla="*/ 239 h 514"/>
                <a:gd name="T42" fmla="*/ 793 w 848"/>
                <a:gd name="T43" fmla="*/ 306 h 514"/>
                <a:gd name="T44" fmla="*/ 796 w 848"/>
                <a:gd name="T45" fmla="*/ 313 h 514"/>
                <a:gd name="T46" fmla="*/ 821 w 848"/>
                <a:gd name="T47" fmla="*/ 420 h 514"/>
                <a:gd name="T48" fmla="*/ 848 w 848"/>
                <a:gd name="T49" fmla="*/ 468 h 514"/>
                <a:gd name="T50" fmla="*/ 800 w 848"/>
                <a:gd name="T51" fmla="*/ 476 h 514"/>
                <a:gd name="T52" fmla="*/ 291 w 848"/>
                <a:gd name="T53" fmla="*/ 512 h 514"/>
                <a:gd name="T54" fmla="*/ 271 w 848"/>
                <a:gd name="T55" fmla="*/ 513 h 514"/>
                <a:gd name="T56" fmla="*/ 248 w 848"/>
                <a:gd name="T57" fmla="*/ 494 h 514"/>
                <a:gd name="T58" fmla="*/ 247 w 848"/>
                <a:gd name="T59" fmla="*/ 479 h 514"/>
                <a:gd name="T60" fmla="*/ 219 w 848"/>
                <a:gd name="T61" fmla="*/ 455 h 514"/>
                <a:gd name="T62" fmla="*/ 60 w 848"/>
                <a:gd name="T63" fmla="*/ 466 h 514"/>
                <a:gd name="T64" fmla="*/ 7 w 848"/>
                <a:gd name="T65" fmla="*/ 47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8" h="514">
                  <a:moveTo>
                    <a:pt x="7" y="470"/>
                  </a:moveTo>
                  <a:cubicBezTo>
                    <a:pt x="1" y="428"/>
                    <a:pt x="2" y="387"/>
                    <a:pt x="0" y="346"/>
                  </a:cubicBezTo>
                  <a:cubicBezTo>
                    <a:pt x="0" y="337"/>
                    <a:pt x="3" y="331"/>
                    <a:pt x="12" y="329"/>
                  </a:cubicBezTo>
                  <a:cubicBezTo>
                    <a:pt x="48" y="319"/>
                    <a:pt x="63" y="290"/>
                    <a:pt x="68" y="258"/>
                  </a:cubicBezTo>
                  <a:cubicBezTo>
                    <a:pt x="76" y="214"/>
                    <a:pt x="85" y="169"/>
                    <a:pt x="71" y="124"/>
                  </a:cubicBezTo>
                  <a:cubicBezTo>
                    <a:pt x="63" y="99"/>
                    <a:pt x="76" y="80"/>
                    <a:pt x="95" y="66"/>
                  </a:cubicBezTo>
                  <a:cubicBezTo>
                    <a:pt x="117" y="48"/>
                    <a:pt x="134" y="26"/>
                    <a:pt x="145" y="0"/>
                  </a:cubicBezTo>
                  <a:cubicBezTo>
                    <a:pt x="152" y="4"/>
                    <a:pt x="168" y="3"/>
                    <a:pt x="162" y="16"/>
                  </a:cubicBezTo>
                  <a:cubicBezTo>
                    <a:pt x="155" y="33"/>
                    <a:pt x="162" y="38"/>
                    <a:pt x="177" y="40"/>
                  </a:cubicBezTo>
                  <a:cubicBezTo>
                    <a:pt x="192" y="41"/>
                    <a:pt x="205" y="46"/>
                    <a:pt x="218" y="54"/>
                  </a:cubicBezTo>
                  <a:cubicBezTo>
                    <a:pt x="232" y="62"/>
                    <a:pt x="247" y="64"/>
                    <a:pt x="264" y="63"/>
                  </a:cubicBezTo>
                  <a:cubicBezTo>
                    <a:pt x="303" y="62"/>
                    <a:pt x="343" y="61"/>
                    <a:pt x="383" y="59"/>
                  </a:cubicBezTo>
                  <a:cubicBezTo>
                    <a:pt x="411" y="58"/>
                    <a:pt x="422" y="62"/>
                    <a:pt x="428" y="87"/>
                  </a:cubicBezTo>
                  <a:cubicBezTo>
                    <a:pt x="436" y="119"/>
                    <a:pt x="457" y="126"/>
                    <a:pt x="484" y="128"/>
                  </a:cubicBezTo>
                  <a:cubicBezTo>
                    <a:pt x="507" y="129"/>
                    <a:pt x="529" y="131"/>
                    <a:pt x="551" y="131"/>
                  </a:cubicBezTo>
                  <a:cubicBezTo>
                    <a:pt x="583" y="132"/>
                    <a:pt x="594" y="123"/>
                    <a:pt x="604" y="95"/>
                  </a:cubicBezTo>
                  <a:cubicBezTo>
                    <a:pt x="607" y="87"/>
                    <a:pt x="609" y="79"/>
                    <a:pt x="612" y="72"/>
                  </a:cubicBezTo>
                  <a:cubicBezTo>
                    <a:pt x="614" y="65"/>
                    <a:pt x="619" y="61"/>
                    <a:pt x="625" y="58"/>
                  </a:cubicBezTo>
                  <a:cubicBezTo>
                    <a:pt x="637" y="53"/>
                    <a:pt x="694" y="72"/>
                    <a:pt x="700" y="84"/>
                  </a:cubicBezTo>
                  <a:cubicBezTo>
                    <a:pt x="714" y="112"/>
                    <a:pt x="734" y="137"/>
                    <a:pt x="720" y="173"/>
                  </a:cubicBezTo>
                  <a:cubicBezTo>
                    <a:pt x="711" y="198"/>
                    <a:pt x="722" y="220"/>
                    <a:pt x="744" y="239"/>
                  </a:cubicBezTo>
                  <a:cubicBezTo>
                    <a:pt x="765" y="257"/>
                    <a:pt x="779" y="282"/>
                    <a:pt x="793" y="306"/>
                  </a:cubicBezTo>
                  <a:cubicBezTo>
                    <a:pt x="794" y="309"/>
                    <a:pt x="797" y="311"/>
                    <a:pt x="796" y="313"/>
                  </a:cubicBezTo>
                  <a:cubicBezTo>
                    <a:pt x="789" y="353"/>
                    <a:pt x="813" y="385"/>
                    <a:pt x="821" y="420"/>
                  </a:cubicBezTo>
                  <a:cubicBezTo>
                    <a:pt x="825" y="440"/>
                    <a:pt x="843" y="449"/>
                    <a:pt x="848" y="468"/>
                  </a:cubicBezTo>
                  <a:cubicBezTo>
                    <a:pt x="831" y="475"/>
                    <a:pt x="816" y="475"/>
                    <a:pt x="800" y="476"/>
                  </a:cubicBezTo>
                  <a:cubicBezTo>
                    <a:pt x="630" y="488"/>
                    <a:pt x="461" y="500"/>
                    <a:pt x="291" y="512"/>
                  </a:cubicBezTo>
                  <a:cubicBezTo>
                    <a:pt x="284" y="512"/>
                    <a:pt x="277" y="513"/>
                    <a:pt x="271" y="513"/>
                  </a:cubicBezTo>
                  <a:cubicBezTo>
                    <a:pt x="257" y="514"/>
                    <a:pt x="247" y="511"/>
                    <a:pt x="248" y="494"/>
                  </a:cubicBezTo>
                  <a:cubicBezTo>
                    <a:pt x="248" y="489"/>
                    <a:pt x="247" y="484"/>
                    <a:pt x="247" y="479"/>
                  </a:cubicBezTo>
                  <a:cubicBezTo>
                    <a:pt x="248" y="458"/>
                    <a:pt x="237" y="454"/>
                    <a:pt x="219" y="455"/>
                  </a:cubicBezTo>
                  <a:cubicBezTo>
                    <a:pt x="166" y="459"/>
                    <a:pt x="113" y="462"/>
                    <a:pt x="60" y="466"/>
                  </a:cubicBezTo>
                  <a:cubicBezTo>
                    <a:pt x="43" y="467"/>
                    <a:pt x="26" y="469"/>
                    <a:pt x="7" y="470"/>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90" name="Freeform 69"/>
            <p:cNvSpPr>
              <a:spLocks/>
            </p:cNvSpPr>
            <p:nvPr/>
          </p:nvSpPr>
          <p:spPr bwMode="auto">
            <a:xfrm>
              <a:off x="-31089601" y="-6034088"/>
              <a:ext cx="2457450" cy="3046413"/>
            </a:xfrm>
            <a:custGeom>
              <a:avLst/>
              <a:gdLst>
                <a:gd name="T0" fmla="*/ 0 w 655"/>
                <a:gd name="T1" fmla="*/ 489 h 812"/>
                <a:gd name="T2" fmla="*/ 88 w 655"/>
                <a:gd name="T3" fmla="*/ 466 h 812"/>
                <a:gd name="T4" fmla="*/ 117 w 655"/>
                <a:gd name="T5" fmla="*/ 437 h 812"/>
                <a:gd name="T6" fmla="*/ 151 w 655"/>
                <a:gd name="T7" fmla="*/ 420 h 812"/>
                <a:gd name="T8" fmla="*/ 197 w 655"/>
                <a:gd name="T9" fmla="*/ 401 h 812"/>
                <a:gd name="T10" fmla="*/ 265 w 655"/>
                <a:gd name="T11" fmla="*/ 276 h 812"/>
                <a:gd name="T12" fmla="*/ 288 w 655"/>
                <a:gd name="T13" fmla="*/ 257 h 812"/>
                <a:gd name="T14" fmla="*/ 355 w 655"/>
                <a:gd name="T15" fmla="*/ 213 h 812"/>
                <a:gd name="T16" fmla="*/ 375 w 655"/>
                <a:gd name="T17" fmla="*/ 194 h 812"/>
                <a:gd name="T18" fmla="*/ 424 w 655"/>
                <a:gd name="T19" fmla="*/ 121 h 812"/>
                <a:gd name="T20" fmla="*/ 445 w 655"/>
                <a:gd name="T21" fmla="*/ 94 h 812"/>
                <a:gd name="T22" fmla="*/ 475 w 655"/>
                <a:gd name="T23" fmla="*/ 10 h 812"/>
                <a:gd name="T24" fmla="*/ 629 w 655"/>
                <a:gd name="T25" fmla="*/ 0 h 812"/>
                <a:gd name="T26" fmla="*/ 655 w 655"/>
                <a:gd name="T27" fmla="*/ 812 h 812"/>
                <a:gd name="T28" fmla="*/ 609 w 655"/>
                <a:gd name="T29" fmla="*/ 762 h 812"/>
                <a:gd name="T30" fmla="*/ 585 w 655"/>
                <a:gd name="T31" fmla="*/ 745 h 812"/>
                <a:gd name="T32" fmla="*/ 526 w 655"/>
                <a:gd name="T33" fmla="*/ 678 h 812"/>
                <a:gd name="T34" fmla="*/ 468 w 655"/>
                <a:gd name="T35" fmla="*/ 630 h 812"/>
                <a:gd name="T36" fmla="*/ 399 w 655"/>
                <a:gd name="T37" fmla="*/ 619 h 812"/>
                <a:gd name="T38" fmla="*/ 380 w 655"/>
                <a:gd name="T39" fmla="*/ 620 h 812"/>
                <a:gd name="T40" fmla="*/ 325 w 655"/>
                <a:gd name="T41" fmla="*/ 620 h 812"/>
                <a:gd name="T42" fmla="*/ 268 w 655"/>
                <a:gd name="T43" fmla="*/ 623 h 812"/>
                <a:gd name="T44" fmla="*/ 213 w 655"/>
                <a:gd name="T45" fmla="*/ 616 h 812"/>
                <a:gd name="T46" fmla="*/ 142 w 655"/>
                <a:gd name="T47" fmla="*/ 572 h 812"/>
                <a:gd name="T48" fmla="*/ 88 w 655"/>
                <a:gd name="T49" fmla="*/ 566 h 812"/>
                <a:gd name="T50" fmla="*/ 7 w 655"/>
                <a:gd name="T51" fmla="*/ 510 h 812"/>
                <a:gd name="T52" fmla="*/ 0 w 655"/>
                <a:gd name="T53" fmla="*/ 489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5" h="812">
                  <a:moveTo>
                    <a:pt x="0" y="489"/>
                  </a:moveTo>
                  <a:cubicBezTo>
                    <a:pt x="33" y="492"/>
                    <a:pt x="58" y="472"/>
                    <a:pt x="88" y="466"/>
                  </a:cubicBezTo>
                  <a:cubicBezTo>
                    <a:pt x="103" y="463"/>
                    <a:pt x="114" y="453"/>
                    <a:pt x="117" y="437"/>
                  </a:cubicBezTo>
                  <a:cubicBezTo>
                    <a:pt x="120" y="415"/>
                    <a:pt x="132" y="412"/>
                    <a:pt x="151" y="420"/>
                  </a:cubicBezTo>
                  <a:cubicBezTo>
                    <a:pt x="171" y="428"/>
                    <a:pt x="184" y="419"/>
                    <a:pt x="197" y="401"/>
                  </a:cubicBezTo>
                  <a:cubicBezTo>
                    <a:pt x="226" y="362"/>
                    <a:pt x="254" y="324"/>
                    <a:pt x="265" y="276"/>
                  </a:cubicBezTo>
                  <a:cubicBezTo>
                    <a:pt x="268" y="263"/>
                    <a:pt x="277" y="259"/>
                    <a:pt x="288" y="257"/>
                  </a:cubicBezTo>
                  <a:cubicBezTo>
                    <a:pt x="317" y="252"/>
                    <a:pt x="340" y="240"/>
                    <a:pt x="355" y="213"/>
                  </a:cubicBezTo>
                  <a:cubicBezTo>
                    <a:pt x="360" y="206"/>
                    <a:pt x="367" y="199"/>
                    <a:pt x="375" y="194"/>
                  </a:cubicBezTo>
                  <a:cubicBezTo>
                    <a:pt x="403" y="177"/>
                    <a:pt x="422" y="156"/>
                    <a:pt x="424" y="121"/>
                  </a:cubicBezTo>
                  <a:cubicBezTo>
                    <a:pt x="424" y="110"/>
                    <a:pt x="434" y="100"/>
                    <a:pt x="445" y="94"/>
                  </a:cubicBezTo>
                  <a:cubicBezTo>
                    <a:pt x="479" y="75"/>
                    <a:pt x="485" y="47"/>
                    <a:pt x="475" y="10"/>
                  </a:cubicBezTo>
                  <a:cubicBezTo>
                    <a:pt x="526" y="7"/>
                    <a:pt x="576" y="4"/>
                    <a:pt x="629" y="0"/>
                  </a:cubicBezTo>
                  <a:cubicBezTo>
                    <a:pt x="634" y="271"/>
                    <a:pt x="645" y="538"/>
                    <a:pt x="655" y="812"/>
                  </a:cubicBezTo>
                  <a:cubicBezTo>
                    <a:pt x="636" y="794"/>
                    <a:pt x="608" y="795"/>
                    <a:pt x="609" y="762"/>
                  </a:cubicBezTo>
                  <a:cubicBezTo>
                    <a:pt x="610" y="749"/>
                    <a:pt x="594" y="748"/>
                    <a:pt x="585" y="745"/>
                  </a:cubicBezTo>
                  <a:cubicBezTo>
                    <a:pt x="551" y="735"/>
                    <a:pt x="528" y="718"/>
                    <a:pt x="526" y="678"/>
                  </a:cubicBezTo>
                  <a:cubicBezTo>
                    <a:pt x="526" y="652"/>
                    <a:pt x="500" y="632"/>
                    <a:pt x="468" y="630"/>
                  </a:cubicBezTo>
                  <a:cubicBezTo>
                    <a:pt x="445" y="629"/>
                    <a:pt x="421" y="631"/>
                    <a:pt x="399" y="619"/>
                  </a:cubicBezTo>
                  <a:cubicBezTo>
                    <a:pt x="393" y="616"/>
                    <a:pt x="386" y="616"/>
                    <a:pt x="380" y="620"/>
                  </a:cubicBezTo>
                  <a:cubicBezTo>
                    <a:pt x="362" y="629"/>
                    <a:pt x="342" y="626"/>
                    <a:pt x="325" y="620"/>
                  </a:cubicBezTo>
                  <a:cubicBezTo>
                    <a:pt x="304" y="612"/>
                    <a:pt x="286" y="613"/>
                    <a:pt x="268" y="623"/>
                  </a:cubicBezTo>
                  <a:cubicBezTo>
                    <a:pt x="248" y="634"/>
                    <a:pt x="231" y="630"/>
                    <a:pt x="213" y="616"/>
                  </a:cubicBezTo>
                  <a:cubicBezTo>
                    <a:pt x="191" y="599"/>
                    <a:pt x="163" y="592"/>
                    <a:pt x="142" y="572"/>
                  </a:cubicBezTo>
                  <a:cubicBezTo>
                    <a:pt x="128" y="559"/>
                    <a:pt x="106" y="566"/>
                    <a:pt x="88" y="566"/>
                  </a:cubicBezTo>
                  <a:cubicBezTo>
                    <a:pt x="33" y="564"/>
                    <a:pt x="25" y="560"/>
                    <a:pt x="7" y="510"/>
                  </a:cubicBezTo>
                  <a:cubicBezTo>
                    <a:pt x="4" y="504"/>
                    <a:pt x="3" y="498"/>
                    <a:pt x="0" y="489"/>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91" name="Freeform 70"/>
            <p:cNvSpPr>
              <a:spLocks/>
            </p:cNvSpPr>
            <p:nvPr/>
          </p:nvSpPr>
          <p:spPr bwMode="auto">
            <a:xfrm>
              <a:off x="-33947101" y="9634538"/>
              <a:ext cx="1838325" cy="3619500"/>
            </a:xfrm>
            <a:custGeom>
              <a:avLst/>
              <a:gdLst>
                <a:gd name="T0" fmla="*/ 146 w 490"/>
                <a:gd name="T1" fmla="*/ 61 h 965"/>
                <a:gd name="T2" fmla="*/ 172 w 490"/>
                <a:gd name="T3" fmla="*/ 48 h 965"/>
                <a:gd name="T4" fmla="*/ 162 w 490"/>
                <a:gd name="T5" fmla="*/ 11 h 965"/>
                <a:gd name="T6" fmla="*/ 367 w 490"/>
                <a:gd name="T7" fmla="*/ 21 h 965"/>
                <a:gd name="T8" fmla="*/ 364 w 490"/>
                <a:gd name="T9" fmla="*/ 315 h 965"/>
                <a:gd name="T10" fmla="*/ 276 w 490"/>
                <a:gd name="T11" fmla="*/ 266 h 965"/>
                <a:gd name="T12" fmla="*/ 307 w 490"/>
                <a:gd name="T13" fmla="*/ 319 h 965"/>
                <a:gd name="T14" fmla="*/ 278 w 490"/>
                <a:gd name="T15" fmla="*/ 408 h 965"/>
                <a:gd name="T16" fmla="*/ 352 w 490"/>
                <a:gd name="T17" fmla="*/ 411 h 965"/>
                <a:gd name="T18" fmla="*/ 338 w 490"/>
                <a:gd name="T19" fmla="*/ 428 h 965"/>
                <a:gd name="T20" fmla="*/ 230 w 490"/>
                <a:gd name="T21" fmla="*/ 488 h 965"/>
                <a:gd name="T22" fmla="*/ 343 w 490"/>
                <a:gd name="T23" fmla="*/ 539 h 965"/>
                <a:gd name="T24" fmla="*/ 490 w 490"/>
                <a:gd name="T25" fmla="*/ 601 h 965"/>
                <a:gd name="T26" fmla="*/ 455 w 490"/>
                <a:gd name="T27" fmla="*/ 644 h 965"/>
                <a:gd name="T28" fmla="*/ 448 w 490"/>
                <a:gd name="T29" fmla="*/ 708 h 965"/>
                <a:gd name="T30" fmla="*/ 418 w 490"/>
                <a:gd name="T31" fmla="*/ 773 h 965"/>
                <a:gd name="T32" fmla="*/ 409 w 490"/>
                <a:gd name="T33" fmla="*/ 825 h 965"/>
                <a:gd name="T34" fmla="*/ 401 w 490"/>
                <a:gd name="T35" fmla="*/ 885 h 965"/>
                <a:gd name="T36" fmla="*/ 392 w 490"/>
                <a:gd name="T37" fmla="*/ 962 h 965"/>
                <a:gd name="T38" fmla="*/ 320 w 490"/>
                <a:gd name="T39" fmla="*/ 933 h 965"/>
                <a:gd name="T40" fmla="*/ 298 w 490"/>
                <a:gd name="T41" fmla="*/ 892 h 965"/>
                <a:gd name="T42" fmla="*/ 215 w 490"/>
                <a:gd name="T43" fmla="*/ 827 h 965"/>
                <a:gd name="T44" fmla="*/ 197 w 490"/>
                <a:gd name="T45" fmla="*/ 680 h 965"/>
                <a:gd name="T46" fmla="*/ 138 w 490"/>
                <a:gd name="T47" fmla="*/ 710 h 965"/>
                <a:gd name="T48" fmla="*/ 155 w 490"/>
                <a:gd name="T49" fmla="*/ 752 h 965"/>
                <a:gd name="T50" fmla="*/ 110 w 490"/>
                <a:gd name="T51" fmla="*/ 729 h 965"/>
                <a:gd name="T52" fmla="*/ 9 w 490"/>
                <a:gd name="T53" fmla="*/ 642 h 965"/>
                <a:gd name="T54" fmla="*/ 58 w 490"/>
                <a:gd name="T55" fmla="*/ 553 h 965"/>
                <a:gd name="T56" fmla="*/ 98 w 490"/>
                <a:gd name="T57" fmla="*/ 437 h 965"/>
                <a:gd name="T58" fmla="*/ 115 w 490"/>
                <a:gd name="T59" fmla="*/ 309 h 965"/>
                <a:gd name="T60" fmla="*/ 151 w 490"/>
                <a:gd name="T61" fmla="*/ 194 h 965"/>
                <a:gd name="T62" fmla="*/ 120 w 490"/>
                <a:gd name="T63" fmla="*/ 36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0" h="965">
                  <a:moveTo>
                    <a:pt x="120" y="36"/>
                  </a:moveTo>
                  <a:cubicBezTo>
                    <a:pt x="137" y="40"/>
                    <a:pt x="142" y="48"/>
                    <a:pt x="146" y="61"/>
                  </a:cubicBezTo>
                  <a:cubicBezTo>
                    <a:pt x="151" y="76"/>
                    <a:pt x="159" y="75"/>
                    <a:pt x="167" y="62"/>
                  </a:cubicBezTo>
                  <a:cubicBezTo>
                    <a:pt x="170" y="58"/>
                    <a:pt x="169" y="50"/>
                    <a:pt x="172" y="48"/>
                  </a:cubicBezTo>
                  <a:cubicBezTo>
                    <a:pt x="181" y="42"/>
                    <a:pt x="198" y="43"/>
                    <a:pt x="193" y="25"/>
                  </a:cubicBezTo>
                  <a:cubicBezTo>
                    <a:pt x="189" y="11"/>
                    <a:pt x="174" y="12"/>
                    <a:pt x="162" y="11"/>
                  </a:cubicBezTo>
                  <a:cubicBezTo>
                    <a:pt x="222" y="7"/>
                    <a:pt x="282" y="4"/>
                    <a:pt x="342" y="0"/>
                  </a:cubicBezTo>
                  <a:cubicBezTo>
                    <a:pt x="357" y="0"/>
                    <a:pt x="366" y="1"/>
                    <a:pt x="367" y="21"/>
                  </a:cubicBezTo>
                  <a:cubicBezTo>
                    <a:pt x="368" y="111"/>
                    <a:pt x="370" y="201"/>
                    <a:pt x="372" y="291"/>
                  </a:cubicBezTo>
                  <a:cubicBezTo>
                    <a:pt x="372" y="297"/>
                    <a:pt x="368" y="303"/>
                    <a:pt x="364" y="315"/>
                  </a:cubicBezTo>
                  <a:cubicBezTo>
                    <a:pt x="352" y="271"/>
                    <a:pt x="314" y="275"/>
                    <a:pt x="289" y="260"/>
                  </a:cubicBezTo>
                  <a:cubicBezTo>
                    <a:pt x="285" y="257"/>
                    <a:pt x="279" y="261"/>
                    <a:pt x="276" y="266"/>
                  </a:cubicBezTo>
                  <a:cubicBezTo>
                    <a:pt x="272" y="271"/>
                    <a:pt x="276" y="276"/>
                    <a:pt x="279" y="280"/>
                  </a:cubicBezTo>
                  <a:cubicBezTo>
                    <a:pt x="288" y="293"/>
                    <a:pt x="298" y="306"/>
                    <a:pt x="307" y="319"/>
                  </a:cubicBezTo>
                  <a:cubicBezTo>
                    <a:pt x="322" y="341"/>
                    <a:pt x="320" y="357"/>
                    <a:pt x="300" y="375"/>
                  </a:cubicBezTo>
                  <a:cubicBezTo>
                    <a:pt x="290" y="384"/>
                    <a:pt x="272" y="393"/>
                    <a:pt x="278" y="408"/>
                  </a:cubicBezTo>
                  <a:cubicBezTo>
                    <a:pt x="284" y="425"/>
                    <a:pt x="304" y="412"/>
                    <a:pt x="317" y="417"/>
                  </a:cubicBezTo>
                  <a:cubicBezTo>
                    <a:pt x="329" y="421"/>
                    <a:pt x="341" y="414"/>
                    <a:pt x="352" y="411"/>
                  </a:cubicBezTo>
                  <a:cubicBezTo>
                    <a:pt x="360" y="410"/>
                    <a:pt x="367" y="408"/>
                    <a:pt x="375" y="416"/>
                  </a:cubicBezTo>
                  <a:cubicBezTo>
                    <a:pt x="364" y="428"/>
                    <a:pt x="350" y="428"/>
                    <a:pt x="338" y="428"/>
                  </a:cubicBezTo>
                  <a:cubicBezTo>
                    <a:pt x="311" y="428"/>
                    <a:pt x="287" y="441"/>
                    <a:pt x="260" y="441"/>
                  </a:cubicBezTo>
                  <a:cubicBezTo>
                    <a:pt x="249" y="441"/>
                    <a:pt x="228" y="477"/>
                    <a:pt x="230" y="488"/>
                  </a:cubicBezTo>
                  <a:cubicBezTo>
                    <a:pt x="231" y="496"/>
                    <a:pt x="239" y="497"/>
                    <a:pt x="244" y="500"/>
                  </a:cubicBezTo>
                  <a:cubicBezTo>
                    <a:pt x="274" y="521"/>
                    <a:pt x="308" y="530"/>
                    <a:pt x="343" y="539"/>
                  </a:cubicBezTo>
                  <a:cubicBezTo>
                    <a:pt x="353" y="542"/>
                    <a:pt x="363" y="542"/>
                    <a:pt x="371" y="551"/>
                  </a:cubicBezTo>
                  <a:cubicBezTo>
                    <a:pt x="422" y="599"/>
                    <a:pt x="425" y="599"/>
                    <a:pt x="490" y="601"/>
                  </a:cubicBezTo>
                  <a:cubicBezTo>
                    <a:pt x="487" y="607"/>
                    <a:pt x="482" y="606"/>
                    <a:pt x="477" y="606"/>
                  </a:cubicBezTo>
                  <a:cubicBezTo>
                    <a:pt x="446" y="612"/>
                    <a:pt x="446" y="612"/>
                    <a:pt x="455" y="644"/>
                  </a:cubicBezTo>
                  <a:cubicBezTo>
                    <a:pt x="439" y="652"/>
                    <a:pt x="411" y="634"/>
                    <a:pt x="407" y="665"/>
                  </a:cubicBezTo>
                  <a:cubicBezTo>
                    <a:pt x="404" y="687"/>
                    <a:pt x="421" y="702"/>
                    <a:pt x="448" y="708"/>
                  </a:cubicBezTo>
                  <a:cubicBezTo>
                    <a:pt x="433" y="718"/>
                    <a:pt x="424" y="732"/>
                    <a:pt x="429" y="748"/>
                  </a:cubicBezTo>
                  <a:cubicBezTo>
                    <a:pt x="433" y="762"/>
                    <a:pt x="435" y="769"/>
                    <a:pt x="418" y="773"/>
                  </a:cubicBezTo>
                  <a:cubicBezTo>
                    <a:pt x="412" y="775"/>
                    <a:pt x="407" y="782"/>
                    <a:pt x="411" y="788"/>
                  </a:cubicBezTo>
                  <a:cubicBezTo>
                    <a:pt x="421" y="802"/>
                    <a:pt x="411" y="813"/>
                    <a:pt x="409" y="825"/>
                  </a:cubicBezTo>
                  <a:cubicBezTo>
                    <a:pt x="408" y="841"/>
                    <a:pt x="390" y="856"/>
                    <a:pt x="408" y="873"/>
                  </a:cubicBezTo>
                  <a:cubicBezTo>
                    <a:pt x="412" y="876"/>
                    <a:pt x="403" y="880"/>
                    <a:pt x="401" y="885"/>
                  </a:cubicBezTo>
                  <a:cubicBezTo>
                    <a:pt x="396" y="904"/>
                    <a:pt x="389" y="922"/>
                    <a:pt x="404" y="941"/>
                  </a:cubicBezTo>
                  <a:cubicBezTo>
                    <a:pt x="416" y="955"/>
                    <a:pt x="408" y="960"/>
                    <a:pt x="392" y="962"/>
                  </a:cubicBezTo>
                  <a:cubicBezTo>
                    <a:pt x="376" y="965"/>
                    <a:pt x="360" y="961"/>
                    <a:pt x="344" y="962"/>
                  </a:cubicBezTo>
                  <a:cubicBezTo>
                    <a:pt x="330" y="963"/>
                    <a:pt x="321" y="949"/>
                    <a:pt x="320" y="933"/>
                  </a:cubicBezTo>
                  <a:cubicBezTo>
                    <a:pt x="320" y="925"/>
                    <a:pt x="321" y="917"/>
                    <a:pt x="319" y="909"/>
                  </a:cubicBezTo>
                  <a:cubicBezTo>
                    <a:pt x="317" y="899"/>
                    <a:pt x="312" y="892"/>
                    <a:pt x="298" y="892"/>
                  </a:cubicBezTo>
                  <a:cubicBezTo>
                    <a:pt x="264" y="892"/>
                    <a:pt x="235" y="870"/>
                    <a:pt x="223" y="841"/>
                  </a:cubicBezTo>
                  <a:cubicBezTo>
                    <a:pt x="221" y="836"/>
                    <a:pt x="217" y="832"/>
                    <a:pt x="215" y="827"/>
                  </a:cubicBezTo>
                  <a:cubicBezTo>
                    <a:pt x="202" y="792"/>
                    <a:pt x="181" y="759"/>
                    <a:pt x="199" y="719"/>
                  </a:cubicBezTo>
                  <a:cubicBezTo>
                    <a:pt x="204" y="709"/>
                    <a:pt x="206" y="694"/>
                    <a:pt x="197" y="680"/>
                  </a:cubicBezTo>
                  <a:cubicBezTo>
                    <a:pt x="181" y="686"/>
                    <a:pt x="170" y="707"/>
                    <a:pt x="148" y="694"/>
                  </a:cubicBezTo>
                  <a:cubicBezTo>
                    <a:pt x="142" y="690"/>
                    <a:pt x="134" y="702"/>
                    <a:pt x="138" y="710"/>
                  </a:cubicBezTo>
                  <a:cubicBezTo>
                    <a:pt x="143" y="721"/>
                    <a:pt x="151" y="730"/>
                    <a:pt x="157" y="741"/>
                  </a:cubicBezTo>
                  <a:cubicBezTo>
                    <a:pt x="158" y="743"/>
                    <a:pt x="157" y="749"/>
                    <a:pt x="155" y="752"/>
                  </a:cubicBezTo>
                  <a:cubicBezTo>
                    <a:pt x="153" y="755"/>
                    <a:pt x="148" y="755"/>
                    <a:pt x="145" y="751"/>
                  </a:cubicBezTo>
                  <a:cubicBezTo>
                    <a:pt x="137" y="739"/>
                    <a:pt x="120" y="742"/>
                    <a:pt x="110" y="729"/>
                  </a:cubicBezTo>
                  <a:cubicBezTo>
                    <a:pt x="92" y="705"/>
                    <a:pt x="71" y="686"/>
                    <a:pt x="34" y="690"/>
                  </a:cubicBezTo>
                  <a:cubicBezTo>
                    <a:pt x="12" y="692"/>
                    <a:pt x="15" y="660"/>
                    <a:pt x="9" y="642"/>
                  </a:cubicBezTo>
                  <a:cubicBezTo>
                    <a:pt x="6" y="631"/>
                    <a:pt x="0" y="607"/>
                    <a:pt x="13" y="608"/>
                  </a:cubicBezTo>
                  <a:cubicBezTo>
                    <a:pt x="54" y="608"/>
                    <a:pt x="49" y="576"/>
                    <a:pt x="58" y="553"/>
                  </a:cubicBezTo>
                  <a:cubicBezTo>
                    <a:pt x="63" y="538"/>
                    <a:pt x="69" y="524"/>
                    <a:pt x="75" y="509"/>
                  </a:cubicBezTo>
                  <a:cubicBezTo>
                    <a:pt x="86" y="487"/>
                    <a:pt x="94" y="463"/>
                    <a:pt x="98" y="437"/>
                  </a:cubicBezTo>
                  <a:cubicBezTo>
                    <a:pt x="103" y="401"/>
                    <a:pt x="123" y="367"/>
                    <a:pt x="111" y="328"/>
                  </a:cubicBezTo>
                  <a:cubicBezTo>
                    <a:pt x="109" y="322"/>
                    <a:pt x="113" y="315"/>
                    <a:pt x="115" y="309"/>
                  </a:cubicBezTo>
                  <a:cubicBezTo>
                    <a:pt x="127" y="273"/>
                    <a:pt x="138" y="237"/>
                    <a:pt x="149" y="201"/>
                  </a:cubicBezTo>
                  <a:cubicBezTo>
                    <a:pt x="150" y="199"/>
                    <a:pt x="152" y="195"/>
                    <a:pt x="151" y="194"/>
                  </a:cubicBezTo>
                  <a:cubicBezTo>
                    <a:pt x="131" y="166"/>
                    <a:pt x="154" y="133"/>
                    <a:pt x="138" y="104"/>
                  </a:cubicBezTo>
                  <a:cubicBezTo>
                    <a:pt x="128" y="86"/>
                    <a:pt x="120" y="63"/>
                    <a:pt x="120" y="36"/>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92" name="Freeform 71"/>
            <p:cNvSpPr>
              <a:spLocks/>
            </p:cNvSpPr>
            <p:nvPr/>
          </p:nvSpPr>
          <p:spPr bwMode="auto">
            <a:xfrm>
              <a:off x="-32204026" y="-5992813"/>
              <a:ext cx="2859088" cy="1755775"/>
            </a:xfrm>
            <a:custGeom>
              <a:avLst/>
              <a:gdLst>
                <a:gd name="T0" fmla="*/ 0 w 762"/>
                <a:gd name="T1" fmla="*/ 343 h 468"/>
                <a:gd name="T2" fmla="*/ 25 w 762"/>
                <a:gd name="T3" fmla="*/ 297 h 468"/>
                <a:gd name="T4" fmla="*/ 63 w 762"/>
                <a:gd name="T5" fmla="*/ 235 h 468"/>
                <a:gd name="T6" fmla="*/ 137 w 762"/>
                <a:gd name="T7" fmla="*/ 142 h 468"/>
                <a:gd name="T8" fmla="*/ 156 w 762"/>
                <a:gd name="T9" fmla="*/ 136 h 468"/>
                <a:gd name="T10" fmla="*/ 207 w 762"/>
                <a:gd name="T11" fmla="*/ 63 h 468"/>
                <a:gd name="T12" fmla="*/ 224 w 762"/>
                <a:gd name="T13" fmla="*/ 40 h 468"/>
                <a:gd name="T14" fmla="*/ 288 w 762"/>
                <a:gd name="T15" fmla="*/ 35 h 468"/>
                <a:gd name="T16" fmla="*/ 729 w 762"/>
                <a:gd name="T17" fmla="*/ 1 h 468"/>
                <a:gd name="T18" fmla="*/ 754 w 762"/>
                <a:gd name="T19" fmla="*/ 13 h 468"/>
                <a:gd name="T20" fmla="*/ 750 w 762"/>
                <a:gd name="T21" fmla="*/ 53 h 468"/>
                <a:gd name="T22" fmla="*/ 731 w 762"/>
                <a:gd name="T23" fmla="*/ 68 h 468"/>
                <a:gd name="T24" fmla="*/ 704 w 762"/>
                <a:gd name="T25" fmla="*/ 106 h 468"/>
                <a:gd name="T26" fmla="*/ 664 w 762"/>
                <a:gd name="T27" fmla="*/ 166 h 468"/>
                <a:gd name="T28" fmla="*/ 636 w 762"/>
                <a:gd name="T29" fmla="*/ 194 h 468"/>
                <a:gd name="T30" fmla="*/ 580 w 762"/>
                <a:gd name="T31" fmla="*/ 229 h 468"/>
                <a:gd name="T32" fmla="*/ 545 w 762"/>
                <a:gd name="T33" fmla="*/ 261 h 468"/>
                <a:gd name="T34" fmla="*/ 483 w 762"/>
                <a:gd name="T35" fmla="*/ 376 h 468"/>
                <a:gd name="T36" fmla="*/ 443 w 762"/>
                <a:gd name="T37" fmla="*/ 389 h 468"/>
                <a:gd name="T38" fmla="*/ 400 w 762"/>
                <a:gd name="T39" fmla="*/ 413 h 468"/>
                <a:gd name="T40" fmla="*/ 366 w 762"/>
                <a:gd name="T41" fmla="*/ 442 h 468"/>
                <a:gd name="T42" fmla="*/ 306 w 762"/>
                <a:gd name="T43" fmla="*/ 461 h 468"/>
                <a:gd name="T44" fmla="*/ 231 w 762"/>
                <a:gd name="T45" fmla="*/ 459 h 468"/>
                <a:gd name="T46" fmla="*/ 155 w 762"/>
                <a:gd name="T47" fmla="*/ 446 h 468"/>
                <a:gd name="T48" fmla="*/ 124 w 762"/>
                <a:gd name="T49" fmla="*/ 439 h 468"/>
                <a:gd name="T50" fmla="*/ 65 w 762"/>
                <a:gd name="T51" fmla="*/ 411 h 468"/>
                <a:gd name="T52" fmla="*/ 48 w 762"/>
                <a:gd name="T53" fmla="*/ 403 h 468"/>
                <a:gd name="T54" fmla="*/ 0 w 762"/>
                <a:gd name="T55" fmla="*/ 343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62" h="468">
                  <a:moveTo>
                    <a:pt x="0" y="343"/>
                  </a:moveTo>
                  <a:cubicBezTo>
                    <a:pt x="0" y="323"/>
                    <a:pt x="5" y="306"/>
                    <a:pt x="25" y="297"/>
                  </a:cubicBezTo>
                  <a:cubicBezTo>
                    <a:pt x="52" y="285"/>
                    <a:pt x="64" y="267"/>
                    <a:pt x="63" y="235"/>
                  </a:cubicBezTo>
                  <a:cubicBezTo>
                    <a:pt x="62" y="194"/>
                    <a:pt x="98" y="153"/>
                    <a:pt x="137" y="142"/>
                  </a:cubicBezTo>
                  <a:cubicBezTo>
                    <a:pt x="144" y="140"/>
                    <a:pt x="150" y="138"/>
                    <a:pt x="156" y="136"/>
                  </a:cubicBezTo>
                  <a:cubicBezTo>
                    <a:pt x="200" y="119"/>
                    <a:pt x="210" y="108"/>
                    <a:pt x="207" y="63"/>
                  </a:cubicBezTo>
                  <a:cubicBezTo>
                    <a:pt x="206" y="45"/>
                    <a:pt x="211" y="42"/>
                    <a:pt x="224" y="40"/>
                  </a:cubicBezTo>
                  <a:cubicBezTo>
                    <a:pt x="245" y="38"/>
                    <a:pt x="266" y="37"/>
                    <a:pt x="288" y="35"/>
                  </a:cubicBezTo>
                  <a:cubicBezTo>
                    <a:pt x="434" y="19"/>
                    <a:pt x="582" y="12"/>
                    <a:pt x="729" y="1"/>
                  </a:cubicBezTo>
                  <a:cubicBezTo>
                    <a:pt x="740" y="0"/>
                    <a:pt x="750" y="0"/>
                    <a:pt x="754" y="13"/>
                  </a:cubicBezTo>
                  <a:cubicBezTo>
                    <a:pt x="760" y="28"/>
                    <a:pt x="762" y="41"/>
                    <a:pt x="750" y="53"/>
                  </a:cubicBezTo>
                  <a:cubicBezTo>
                    <a:pt x="744" y="59"/>
                    <a:pt x="737" y="63"/>
                    <a:pt x="731" y="68"/>
                  </a:cubicBezTo>
                  <a:cubicBezTo>
                    <a:pt x="718" y="78"/>
                    <a:pt x="705" y="90"/>
                    <a:pt x="704" y="106"/>
                  </a:cubicBezTo>
                  <a:cubicBezTo>
                    <a:pt x="702" y="135"/>
                    <a:pt x="686" y="152"/>
                    <a:pt x="664" y="166"/>
                  </a:cubicBezTo>
                  <a:cubicBezTo>
                    <a:pt x="653" y="173"/>
                    <a:pt x="643" y="183"/>
                    <a:pt x="636" y="194"/>
                  </a:cubicBezTo>
                  <a:cubicBezTo>
                    <a:pt x="622" y="214"/>
                    <a:pt x="604" y="226"/>
                    <a:pt x="580" y="229"/>
                  </a:cubicBezTo>
                  <a:cubicBezTo>
                    <a:pt x="561" y="231"/>
                    <a:pt x="549" y="241"/>
                    <a:pt x="545" y="261"/>
                  </a:cubicBezTo>
                  <a:cubicBezTo>
                    <a:pt x="535" y="305"/>
                    <a:pt x="510" y="341"/>
                    <a:pt x="483" y="376"/>
                  </a:cubicBezTo>
                  <a:cubicBezTo>
                    <a:pt x="472" y="390"/>
                    <a:pt x="462" y="396"/>
                    <a:pt x="443" y="389"/>
                  </a:cubicBezTo>
                  <a:cubicBezTo>
                    <a:pt x="416" y="379"/>
                    <a:pt x="410" y="383"/>
                    <a:pt x="400" y="413"/>
                  </a:cubicBezTo>
                  <a:cubicBezTo>
                    <a:pt x="394" y="430"/>
                    <a:pt x="383" y="441"/>
                    <a:pt x="366" y="442"/>
                  </a:cubicBezTo>
                  <a:cubicBezTo>
                    <a:pt x="344" y="443"/>
                    <a:pt x="327" y="456"/>
                    <a:pt x="306" y="461"/>
                  </a:cubicBezTo>
                  <a:cubicBezTo>
                    <a:pt x="279" y="468"/>
                    <a:pt x="256" y="458"/>
                    <a:pt x="231" y="459"/>
                  </a:cubicBezTo>
                  <a:cubicBezTo>
                    <a:pt x="204" y="460"/>
                    <a:pt x="179" y="457"/>
                    <a:pt x="155" y="446"/>
                  </a:cubicBezTo>
                  <a:cubicBezTo>
                    <a:pt x="145" y="442"/>
                    <a:pt x="134" y="441"/>
                    <a:pt x="124" y="439"/>
                  </a:cubicBezTo>
                  <a:cubicBezTo>
                    <a:pt x="102" y="435"/>
                    <a:pt x="76" y="439"/>
                    <a:pt x="65" y="411"/>
                  </a:cubicBezTo>
                  <a:cubicBezTo>
                    <a:pt x="63" y="405"/>
                    <a:pt x="54" y="405"/>
                    <a:pt x="48" y="403"/>
                  </a:cubicBezTo>
                  <a:cubicBezTo>
                    <a:pt x="15" y="393"/>
                    <a:pt x="1" y="374"/>
                    <a:pt x="0" y="343"/>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93" name="Freeform 72"/>
            <p:cNvSpPr>
              <a:spLocks/>
            </p:cNvSpPr>
            <p:nvPr/>
          </p:nvSpPr>
          <p:spPr bwMode="auto">
            <a:xfrm>
              <a:off x="-26055639" y="-8302625"/>
              <a:ext cx="1879600" cy="2303463"/>
            </a:xfrm>
            <a:custGeom>
              <a:avLst/>
              <a:gdLst>
                <a:gd name="T0" fmla="*/ 501 w 501"/>
                <a:gd name="T1" fmla="*/ 284 h 614"/>
                <a:gd name="T2" fmla="*/ 449 w 501"/>
                <a:gd name="T3" fmla="*/ 287 h 614"/>
                <a:gd name="T4" fmla="*/ 395 w 501"/>
                <a:gd name="T5" fmla="*/ 296 h 614"/>
                <a:gd name="T6" fmla="*/ 403 w 501"/>
                <a:gd name="T7" fmla="*/ 466 h 614"/>
                <a:gd name="T8" fmla="*/ 409 w 501"/>
                <a:gd name="T9" fmla="*/ 577 h 614"/>
                <a:gd name="T10" fmla="*/ 390 w 501"/>
                <a:gd name="T11" fmla="*/ 600 h 614"/>
                <a:gd name="T12" fmla="*/ 255 w 501"/>
                <a:gd name="T13" fmla="*/ 611 h 614"/>
                <a:gd name="T14" fmla="*/ 239 w 501"/>
                <a:gd name="T15" fmla="*/ 605 h 614"/>
                <a:gd name="T16" fmla="*/ 199 w 501"/>
                <a:gd name="T17" fmla="*/ 581 h 614"/>
                <a:gd name="T18" fmla="*/ 136 w 501"/>
                <a:gd name="T19" fmla="*/ 573 h 614"/>
                <a:gd name="T20" fmla="*/ 122 w 501"/>
                <a:gd name="T21" fmla="*/ 566 h 614"/>
                <a:gd name="T22" fmla="*/ 58 w 501"/>
                <a:gd name="T23" fmla="*/ 558 h 614"/>
                <a:gd name="T24" fmla="*/ 17 w 501"/>
                <a:gd name="T25" fmla="*/ 562 h 614"/>
                <a:gd name="T26" fmla="*/ 17 w 501"/>
                <a:gd name="T27" fmla="*/ 527 h 614"/>
                <a:gd name="T28" fmla="*/ 50 w 501"/>
                <a:gd name="T29" fmla="*/ 489 h 614"/>
                <a:gd name="T30" fmla="*/ 79 w 501"/>
                <a:gd name="T31" fmla="*/ 398 h 614"/>
                <a:gd name="T32" fmla="*/ 61 w 501"/>
                <a:gd name="T33" fmla="*/ 335 h 614"/>
                <a:gd name="T34" fmla="*/ 8 w 501"/>
                <a:gd name="T35" fmla="*/ 272 h 614"/>
                <a:gd name="T36" fmla="*/ 7 w 501"/>
                <a:gd name="T37" fmla="*/ 254 h 614"/>
                <a:gd name="T38" fmla="*/ 3 w 501"/>
                <a:gd name="T39" fmla="*/ 196 h 614"/>
                <a:gd name="T40" fmla="*/ 76 w 501"/>
                <a:gd name="T41" fmla="*/ 200 h 614"/>
                <a:gd name="T42" fmla="*/ 99 w 501"/>
                <a:gd name="T43" fmla="*/ 214 h 614"/>
                <a:gd name="T44" fmla="*/ 127 w 501"/>
                <a:gd name="T45" fmla="*/ 229 h 614"/>
                <a:gd name="T46" fmla="*/ 130 w 501"/>
                <a:gd name="T47" fmla="*/ 205 h 614"/>
                <a:gd name="T48" fmla="*/ 131 w 501"/>
                <a:gd name="T49" fmla="*/ 181 h 614"/>
                <a:gd name="T50" fmla="*/ 113 w 501"/>
                <a:gd name="T51" fmla="*/ 159 h 614"/>
                <a:gd name="T52" fmla="*/ 90 w 501"/>
                <a:gd name="T53" fmla="*/ 137 h 614"/>
                <a:gd name="T54" fmla="*/ 71 w 501"/>
                <a:gd name="T55" fmla="*/ 48 h 614"/>
                <a:gd name="T56" fmla="*/ 105 w 501"/>
                <a:gd name="T57" fmla="*/ 56 h 614"/>
                <a:gd name="T58" fmla="*/ 154 w 501"/>
                <a:gd name="T59" fmla="*/ 71 h 614"/>
                <a:gd name="T60" fmla="*/ 196 w 501"/>
                <a:gd name="T61" fmla="*/ 92 h 614"/>
                <a:gd name="T62" fmla="*/ 249 w 501"/>
                <a:gd name="T63" fmla="*/ 64 h 614"/>
                <a:gd name="T64" fmla="*/ 249 w 501"/>
                <a:gd name="T65" fmla="*/ 29 h 614"/>
                <a:gd name="T66" fmla="*/ 305 w 501"/>
                <a:gd name="T67" fmla="*/ 27 h 614"/>
                <a:gd name="T68" fmla="*/ 325 w 501"/>
                <a:gd name="T69" fmla="*/ 76 h 614"/>
                <a:gd name="T70" fmla="*/ 356 w 501"/>
                <a:gd name="T71" fmla="*/ 61 h 614"/>
                <a:gd name="T72" fmla="*/ 376 w 501"/>
                <a:gd name="T73" fmla="*/ 111 h 614"/>
                <a:gd name="T74" fmla="*/ 403 w 501"/>
                <a:gd name="T75" fmla="*/ 183 h 614"/>
                <a:gd name="T76" fmla="*/ 416 w 501"/>
                <a:gd name="T77" fmla="*/ 219 h 614"/>
                <a:gd name="T78" fmla="*/ 438 w 501"/>
                <a:gd name="T79" fmla="*/ 237 h 614"/>
                <a:gd name="T80" fmla="*/ 447 w 501"/>
                <a:gd name="T81" fmla="*/ 210 h 614"/>
                <a:gd name="T82" fmla="*/ 417 w 501"/>
                <a:gd name="T83" fmla="*/ 144 h 614"/>
                <a:gd name="T84" fmla="*/ 395 w 501"/>
                <a:gd name="T85" fmla="*/ 45 h 614"/>
                <a:gd name="T86" fmla="*/ 452 w 501"/>
                <a:gd name="T87" fmla="*/ 5 h 614"/>
                <a:gd name="T88" fmla="*/ 458 w 501"/>
                <a:gd name="T89" fmla="*/ 17 h 614"/>
                <a:gd name="T90" fmla="*/ 460 w 501"/>
                <a:gd name="T91" fmla="*/ 45 h 614"/>
                <a:gd name="T92" fmla="*/ 501 w 501"/>
                <a:gd name="T93" fmla="*/ 284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1" h="614">
                  <a:moveTo>
                    <a:pt x="501" y="284"/>
                  </a:moveTo>
                  <a:cubicBezTo>
                    <a:pt x="483" y="285"/>
                    <a:pt x="466" y="286"/>
                    <a:pt x="449" y="287"/>
                  </a:cubicBezTo>
                  <a:cubicBezTo>
                    <a:pt x="431" y="288"/>
                    <a:pt x="414" y="289"/>
                    <a:pt x="395" y="296"/>
                  </a:cubicBezTo>
                  <a:cubicBezTo>
                    <a:pt x="398" y="352"/>
                    <a:pt x="400" y="409"/>
                    <a:pt x="403" y="466"/>
                  </a:cubicBezTo>
                  <a:cubicBezTo>
                    <a:pt x="405" y="503"/>
                    <a:pt x="406" y="540"/>
                    <a:pt x="409" y="577"/>
                  </a:cubicBezTo>
                  <a:cubicBezTo>
                    <a:pt x="410" y="593"/>
                    <a:pt x="405" y="599"/>
                    <a:pt x="390" y="600"/>
                  </a:cubicBezTo>
                  <a:cubicBezTo>
                    <a:pt x="345" y="603"/>
                    <a:pt x="300" y="608"/>
                    <a:pt x="255" y="611"/>
                  </a:cubicBezTo>
                  <a:cubicBezTo>
                    <a:pt x="249" y="612"/>
                    <a:pt x="238" y="614"/>
                    <a:pt x="239" y="605"/>
                  </a:cubicBezTo>
                  <a:cubicBezTo>
                    <a:pt x="239" y="574"/>
                    <a:pt x="217" y="580"/>
                    <a:pt x="199" y="581"/>
                  </a:cubicBezTo>
                  <a:cubicBezTo>
                    <a:pt x="178" y="582"/>
                    <a:pt x="158" y="573"/>
                    <a:pt x="136" y="573"/>
                  </a:cubicBezTo>
                  <a:cubicBezTo>
                    <a:pt x="131" y="572"/>
                    <a:pt x="125" y="572"/>
                    <a:pt x="122" y="566"/>
                  </a:cubicBezTo>
                  <a:cubicBezTo>
                    <a:pt x="105" y="535"/>
                    <a:pt x="81" y="546"/>
                    <a:pt x="58" y="558"/>
                  </a:cubicBezTo>
                  <a:cubicBezTo>
                    <a:pt x="44" y="565"/>
                    <a:pt x="31" y="570"/>
                    <a:pt x="17" y="562"/>
                  </a:cubicBezTo>
                  <a:cubicBezTo>
                    <a:pt x="0" y="552"/>
                    <a:pt x="0" y="536"/>
                    <a:pt x="17" y="527"/>
                  </a:cubicBezTo>
                  <a:cubicBezTo>
                    <a:pt x="34" y="518"/>
                    <a:pt x="42" y="506"/>
                    <a:pt x="50" y="489"/>
                  </a:cubicBezTo>
                  <a:cubicBezTo>
                    <a:pt x="63" y="460"/>
                    <a:pt x="63" y="427"/>
                    <a:pt x="79" y="398"/>
                  </a:cubicBezTo>
                  <a:cubicBezTo>
                    <a:pt x="91" y="378"/>
                    <a:pt x="85" y="350"/>
                    <a:pt x="61" y="335"/>
                  </a:cubicBezTo>
                  <a:cubicBezTo>
                    <a:pt x="36" y="319"/>
                    <a:pt x="33" y="287"/>
                    <a:pt x="8" y="272"/>
                  </a:cubicBezTo>
                  <a:cubicBezTo>
                    <a:pt x="1" y="267"/>
                    <a:pt x="3" y="261"/>
                    <a:pt x="7" y="254"/>
                  </a:cubicBezTo>
                  <a:cubicBezTo>
                    <a:pt x="19" y="237"/>
                    <a:pt x="15" y="219"/>
                    <a:pt x="3" y="196"/>
                  </a:cubicBezTo>
                  <a:cubicBezTo>
                    <a:pt x="30" y="204"/>
                    <a:pt x="53" y="203"/>
                    <a:pt x="76" y="200"/>
                  </a:cubicBezTo>
                  <a:cubicBezTo>
                    <a:pt x="86" y="199"/>
                    <a:pt x="96" y="199"/>
                    <a:pt x="99" y="214"/>
                  </a:cubicBezTo>
                  <a:cubicBezTo>
                    <a:pt x="102" y="227"/>
                    <a:pt x="113" y="235"/>
                    <a:pt x="127" y="229"/>
                  </a:cubicBezTo>
                  <a:cubicBezTo>
                    <a:pt x="139" y="224"/>
                    <a:pt x="131" y="214"/>
                    <a:pt x="130" y="205"/>
                  </a:cubicBezTo>
                  <a:cubicBezTo>
                    <a:pt x="129" y="197"/>
                    <a:pt x="130" y="189"/>
                    <a:pt x="131" y="181"/>
                  </a:cubicBezTo>
                  <a:cubicBezTo>
                    <a:pt x="131" y="169"/>
                    <a:pt x="123" y="157"/>
                    <a:pt x="113" y="159"/>
                  </a:cubicBezTo>
                  <a:cubicBezTo>
                    <a:pt x="90" y="165"/>
                    <a:pt x="89" y="153"/>
                    <a:pt x="90" y="137"/>
                  </a:cubicBezTo>
                  <a:cubicBezTo>
                    <a:pt x="92" y="106"/>
                    <a:pt x="81" y="78"/>
                    <a:pt x="71" y="48"/>
                  </a:cubicBezTo>
                  <a:cubicBezTo>
                    <a:pt x="86" y="43"/>
                    <a:pt x="96" y="51"/>
                    <a:pt x="105" y="56"/>
                  </a:cubicBezTo>
                  <a:cubicBezTo>
                    <a:pt x="121" y="64"/>
                    <a:pt x="136" y="70"/>
                    <a:pt x="154" y="71"/>
                  </a:cubicBezTo>
                  <a:cubicBezTo>
                    <a:pt x="171" y="71"/>
                    <a:pt x="183" y="83"/>
                    <a:pt x="196" y="92"/>
                  </a:cubicBezTo>
                  <a:cubicBezTo>
                    <a:pt x="225" y="111"/>
                    <a:pt x="247" y="99"/>
                    <a:pt x="249" y="64"/>
                  </a:cubicBezTo>
                  <a:cubicBezTo>
                    <a:pt x="249" y="53"/>
                    <a:pt x="249" y="43"/>
                    <a:pt x="249" y="29"/>
                  </a:cubicBezTo>
                  <a:cubicBezTo>
                    <a:pt x="269" y="36"/>
                    <a:pt x="289" y="45"/>
                    <a:pt x="305" y="27"/>
                  </a:cubicBezTo>
                  <a:cubicBezTo>
                    <a:pt x="324" y="41"/>
                    <a:pt x="310" y="64"/>
                    <a:pt x="325" y="76"/>
                  </a:cubicBezTo>
                  <a:cubicBezTo>
                    <a:pt x="340" y="80"/>
                    <a:pt x="343" y="60"/>
                    <a:pt x="356" y="61"/>
                  </a:cubicBezTo>
                  <a:cubicBezTo>
                    <a:pt x="371" y="74"/>
                    <a:pt x="376" y="91"/>
                    <a:pt x="376" y="111"/>
                  </a:cubicBezTo>
                  <a:cubicBezTo>
                    <a:pt x="374" y="138"/>
                    <a:pt x="370" y="166"/>
                    <a:pt x="403" y="183"/>
                  </a:cubicBezTo>
                  <a:cubicBezTo>
                    <a:pt x="411" y="187"/>
                    <a:pt x="412" y="207"/>
                    <a:pt x="416" y="219"/>
                  </a:cubicBezTo>
                  <a:cubicBezTo>
                    <a:pt x="420" y="230"/>
                    <a:pt x="424" y="241"/>
                    <a:pt x="438" y="237"/>
                  </a:cubicBezTo>
                  <a:cubicBezTo>
                    <a:pt x="450" y="233"/>
                    <a:pt x="452" y="220"/>
                    <a:pt x="447" y="210"/>
                  </a:cubicBezTo>
                  <a:cubicBezTo>
                    <a:pt x="436" y="188"/>
                    <a:pt x="444" y="158"/>
                    <a:pt x="417" y="144"/>
                  </a:cubicBezTo>
                  <a:cubicBezTo>
                    <a:pt x="413" y="110"/>
                    <a:pt x="408" y="77"/>
                    <a:pt x="395" y="45"/>
                  </a:cubicBezTo>
                  <a:cubicBezTo>
                    <a:pt x="389" y="31"/>
                    <a:pt x="437" y="0"/>
                    <a:pt x="452" y="5"/>
                  </a:cubicBezTo>
                  <a:cubicBezTo>
                    <a:pt x="458" y="7"/>
                    <a:pt x="459" y="11"/>
                    <a:pt x="458" y="17"/>
                  </a:cubicBezTo>
                  <a:cubicBezTo>
                    <a:pt x="458" y="26"/>
                    <a:pt x="460" y="36"/>
                    <a:pt x="460" y="45"/>
                  </a:cubicBezTo>
                  <a:cubicBezTo>
                    <a:pt x="455" y="127"/>
                    <a:pt x="484" y="204"/>
                    <a:pt x="501" y="284"/>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94" name="Freeform 73"/>
            <p:cNvSpPr>
              <a:spLocks/>
            </p:cNvSpPr>
            <p:nvPr/>
          </p:nvSpPr>
          <p:spPr bwMode="auto">
            <a:xfrm>
              <a:off x="-26093739" y="-3021013"/>
              <a:ext cx="1665288" cy="2951163"/>
            </a:xfrm>
            <a:custGeom>
              <a:avLst/>
              <a:gdLst>
                <a:gd name="T0" fmla="*/ 107 w 444"/>
                <a:gd name="T1" fmla="*/ 76 h 787"/>
                <a:gd name="T2" fmla="*/ 204 w 444"/>
                <a:gd name="T3" fmla="*/ 63 h 787"/>
                <a:gd name="T4" fmla="*/ 274 w 444"/>
                <a:gd name="T5" fmla="*/ 0 h 787"/>
                <a:gd name="T6" fmla="*/ 281 w 444"/>
                <a:gd name="T7" fmla="*/ 68 h 787"/>
                <a:gd name="T8" fmla="*/ 298 w 444"/>
                <a:gd name="T9" fmla="*/ 465 h 787"/>
                <a:gd name="T10" fmla="*/ 319 w 444"/>
                <a:gd name="T11" fmla="*/ 520 h 787"/>
                <a:gd name="T12" fmla="*/ 349 w 444"/>
                <a:gd name="T13" fmla="*/ 562 h 787"/>
                <a:gd name="T14" fmla="*/ 365 w 444"/>
                <a:gd name="T15" fmla="*/ 602 h 787"/>
                <a:gd name="T16" fmla="*/ 383 w 444"/>
                <a:gd name="T17" fmla="*/ 686 h 787"/>
                <a:gd name="T18" fmla="*/ 403 w 444"/>
                <a:gd name="T19" fmla="*/ 703 h 787"/>
                <a:gd name="T20" fmla="*/ 444 w 444"/>
                <a:gd name="T21" fmla="*/ 712 h 787"/>
                <a:gd name="T22" fmla="*/ 252 w 444"/>
                <a:gd name="T23" fmla="*/ 781 h 787"/>
                <a:gd name="T24" fmla="*/ 211 w 444"/>
                <a:gd name="T25" fmla="*/ 770 h 787"/>
                <a:gd name="T26" fmla="*/ 153 w 444"/>
                <a:gd name="T27" fmla="*/ 747 h 787"/>
                <a:gd name="T28" fmla="*/ 84 w 444"/>
                <a:gd name="T29" fmla="*/ 692 h 787"/>
                <a:gd name="T30" fmla="*/ 91 w 444"/>
                <a:gd name="T31" fmla="*/ 663 h 787"/>
                <a:gd name="T32" fmla="*/ 73 w 444"/>
                <a:gd name="T33" fmla="*/ 630 h 787"/>
                <a:gd name="T34" fmla="*/ 55 w 444"/>
                <a:gd name="T35" fmla="*/ 621 h 787"/>
                <a:gd name="T36" fmla="*/ 44 w 444"/>
                <a:gd name="T37" fmla="*/ 594 h 787"/>
                <a:gd name="T38" fmla="*/ 44 w 444"/>
                <a:gd name="T39" fmla="*/ 561 h 787"/>
                <a:gd name="T40" fmla="*/ 34 w 444"/>
                <a:gd name="T41" fmla="*/ 472 h 787"/>
                <a:gd name="T42" fmla="*/ 15 w 444"/>
                <a:gd name="T43" fmla="*/ 415 h 787"/>
                <a:gd name="T44" fmla="*/ 14 w 444"/>
                <a:gd name="T45" fmla="*/ 369 h 787"/>
                <a:gd name="T46" fmla="*/ 27 w 444"/>
                <a:gd name="T47" fmla="*/ 341 h 787"/>
                <a:gd name="T48" fmla="*/ 83 w 444"/>
                <a:gd name="T49" fmla="*/ 308 h 787"/>
                <a:gd name="T50" fmla="*/ 178 w 444"/>
                <a:gd name="T51" fmla="*/ 248 h 787"/>
                <a:gd name="T52" fmla="*/ 152 w 444"/>
                <a:gd name="T53" fmla="*/ 179 h 787"/>
                <a:gd name="T54" fmla="*/ 153 w 444"/>
                <a:gd name="T55" fmla="*/ 170 h 787"/>
                <a:gd name="T56" fmla="*/ 144 w 444"/>
                <a:gd name="T57" fmla="*/ 147 h 787"/>
                <a:gd name="T58" fmla="*/ 107 w 444"/>
                <a:gd name="T59" fmla="*/ 76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44" h="787">
                  <a:moveTo>
                    <a:pt x="107" y="76"/>
                  </a:moveTo>
                  <a:cubicBezTo>
                    <a:pt x="144" y="84"/>
                    <a:pt x="174" y="70"/>
                    <a:pt x="204" y="63"/>
                  </a:cubicBezTo>
                  <a:cubicBezTo>
                    <a:pt x="233" y="56"/>
                    <a:pt x="259" y="32"/>
                    <a:pt x="274" y="0"/>
                  </a:cubicBezTo>
                  <a:cubicBezTo>
                    <a:pt x="280" y="23"/>
                    <a:pt x="280" y="46"/>
                    <a:pt x="281" y="68"/>
                  </a:cubicBezTo>
                  <a:cubicBezTo>
                    <a:pt x="287" y="200"/>
                    <a:pt x="293" y="333"/>
                    <a:pt x="298" y="465"/>
                  </a:cubicBezTo>
                  <a:cubicBezTo>
                    <a:pt x="299" y="486"/>
                    <a:pt x="308" y="503"/>
                    <a:pt x="319" y="520"/>
                  </a:cubicBezTo>
                  <a:cubicBezTo>
                    <a:pt x="328" y="534"/>
                    <a:pt x="340" y="547"/>
                    <a:pt x="349" y="562"/>
                  </a:cubicBezTo>
                  <a:cubicBezTo>
                    <a:pt x="357" y="574"/>
                    <a:pt x="367" y="585"/>
                    <a:pt x="365" y="602"/>
                  </a:cubicBezTo>
                  <a:cubicBezTo>
                    <a:pt x="361" y="632"/>
                    <a:pt x="384" y="656"/>
                    <a:pt x="383" y="686"/>
                  </a:cubicBezTo>
                  <a:cubicBezTo>
                    <a:pt x="383" y="695"/>
                    <a:pt x="394" y="700"/>
                    <a:pt x="403" y="703"/>
                  </a:cubicBezTo>
                  <a:cubicBezTo>
                    <a:pt x="415" y="705"/>
                    <a:pt x="426" y="708"/>
                    <a:pt x="444" y="712"/>
                  </a:cubicBezTo>
                  <a:cubicBezTo>
                    <a:pt x="376" y="736"/>
                    <a:pt x="314" y="758"/>
                    <a:pt x="252" y="781"/>
                  </a:cubicBezTo>
                  <a:cubicBezTo>
                    <a:pt x="234" y="787"/>
                    <a:pt x="223" y="785"/>
                    <a:pt x="211" y="770"/>
                  </a:cubicBezTo>
                  <a:cubicBezTo>
                    <a:pt x="197" y="752"/>
                    <a:pt x="183" y="728"/>
                    <a:pt x="153" y="747"/>
                  </a:cubicBezTo>
                  <a:cubicBezTo>
                    <a:pt x="130" y="729"/>
                    <a:pt x="105" y="712"/>
                    <a:pt x="84" y="692"/>
                  </a:cubicBezTo>
                  <a:cubicBezTo>
                    <a:pt x="77" y="686"/>
                    <a:pt x="89" y="673"/>
                    <a:pt x="91" y="663"/>
                  </a:cubicBezTo>
                  <a:cubicBezTo>
                    <a:pt x="92" y="647"/>
                    <a:pt x="93" y="633"/>
                    <a:pt x="73" y="630"/>
                  </a:cubicBezTo>
                  <a:cubicBezTo>
                    <a:pt x="66" y="628"/>
                    <a:pt x="61" y="623"/>
                    <a:pt x="55" y="621"/>
                  </a:cubicBezTo>
                  <a:cubicBezTo>
                    <a:pt x="37" y="617"/>
                    <a:pt x="32" y="608"/>
                    <a:pt x="44" y="594"/>
                  </a:cubicBezTo>
                  <a:cubicBezTo>
                    <a:pt x="54" y="582"/>
                    <a:pt x="60" y="572"/>
                    <a:pt x="44" y="561"/>
                  </a:cubicBezTo>
                  <a:cubicBezTo>
                    <a:pt x="50" y="530"/>
                    <a:pt x="25" y="503"/>
                    <a:pt x="34" y="472"/>
                  </a:cubicBezTo>
                  <a:cubicBezTo>
                    <a:pt x="41" y="448"/>
                    <a:pt x="29" y="431"/>
                    <a:pt x="15" y="415"/>
                  </a:cubicBezTo>
                  <a:cubicBezTo>
                    <a:pt x="1" y="399"/>
                    <a:pt x="0" y="385"/>
                    <a:pt x="14" y="369"/>
                  </a:cubicBezTo>
                  <a:cubicBezTo>
                    <a:pt x="22" y="361"/>
                    <a:pt x="25" y="352"/>
                    <a:pt x="27" y="341"/>
                  </a:cubicBezTo>
                  <a:cubicBezTo>
                    <a:pt x="33" y="306"/>
                    <a:pt x="48" y="298"/>
                    <a:pt x="83" y="308"/>
                  </a:cubicBezTo>
                  <a:cubicBezTo>
                    <a:pt x="128" y="322"/>
                    <a:pt x="173" y="294"/>
                    <a:pt x="178" y="248"/>
                  </a:cubicBezTo>
                  <a:cubicBezTo>
                    <a:pt x="181" y="221"/>
                    <a:pt x="193" y="190"/>
                    <a:pt x="152" y="179"/>
                  </a:cubicBezTo>
                  <a:cubicBezTo>
                    <a:pt x="146" y="177"/>
                    <a:pt x="152" y="173"/>
                    <a:pt x="153" y="170"/>
                  </a:cubicBezTo>
                  <a:cubicBezTo>
                    <a:pt x="156" y="159"/>
                    <a:pt x="154" y="153"/>
                    <a:pt x="144" y="147"/>
                  </a:cubicBezTo>
                  <a:cubicBezTo>
                    <a:pt x="120" y="133"/>
                    <a:pt x="114" y="108"/>
                    <a:pt x="107" y="76"/>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95" name="Freeform 74"/>
            <p:cNvSpPr>
              <a:spLocks/>
            </p:cNvSpPr>
            <p:nvPr/>
          </p:nvSpPr>
          <p:spPr bwMode="auto">
            <a:xfrm>
              <a:off x="-26389014" y="-7564438"/>
              <a:ext cx="1376363" cy="4981575"/>
            </a:xfrm>
            <a:custGeom>
              <a:avLst/>
              <a:gdLst>
                <a:gd name="T0" fmla="*/ 16 w 367"/>
                <a:gd name="T1" fmla="*/ 558 h 1328"/>
                <a:gd name="T2" fmla="*/ 60 w 367"/>
                <a:gd name="T3" fmla="*/ 400 h 1328"/>
                <a:gd name="T4" fmla="*/ 52 w 367"/>
                <a:gd name="T5" fmla="*/ 366 h 1328"/>
                <a:gd name="T6" fmla="*/ 49 w 367"/>
                <a:gd name="T7" fmla="*/ 333 h 1328"/>
                <a:gd name="T8" fmla="*/ 50 w 367"/>
                <a:gd name="T9" fmla="*/ 330 h 1328"/>
                <a:gd name="T10" fmla="*/ 85 w 367"/>
                <a:gd name="T11" fmla="*/ 228 h 1328"/>
                <a:gd name="T12" fmla="*/ 100 w 367"/>
                <a:gd name="T13" fmla="*/ 183 h 1328"/>
                <a:gd name="T14" fmla="*/ 78 w 367"/>
                <a:gd name="T15" fmla="*/ 148 h 1328"/>
                <a:gd name="T16" fmla="*/ 35 w 367"/>
                <a:gd name="T17" fmla="*/ 91 h 1328"/>
                <a:gd name="T18" fmla="*/ 15 w 367"/>
                <a:gd name="T19" fmla="*/ 72 h 1328"/>
                <a:gd name="T20" fmla="*/ 2 w 367"/>
                <a:gd name="T21" fmla="*/ 62 h 1328"/>
                <a:gd name="T22" fmla="*/ 10 w 367"/>
                <a:gd name="T23" fmla="*/ 48 h 1328"/>
                <a:gd name="T24" fmla="*/ 71 w 367"/>
                <a:gd name="T25" fmla="*/ 0 h 1328"/>
                <a:gd name="T26" fmla="*/ 75 w 367"/>
                <a:gd name="T27" fmla="*/ 57 h 1328"/>
                <a:gd name="T28" fmla="*/ 79 w 367"/>
                <a:gd name="T29" fmla="*/ 85 h 1328"/>
                <a:gd name="T30" fmla="*/ 144 w 367"/>
                <a:gd name="T31" fmla="*/ 159 h 1328"/>
                <a:gd name="T32" fmla="*/ 141 w 367"/>
                <a:gd name="T33" fmla="*/ 216 h 1328"/>
                <a:gd name="T34" fmla="*/ 129 w 367"/>
                <a:gd name="T35" fmla="*/ 255 h 1328"/>
                <a:gd name="T36" fmla="*/ 100 w 367"/>
                <a:gd name="T37" fmla="*/ 311 h 1328"/>
                <a:gd name="T38" fmla="*/ 75 w 367"/>
                <a:gd name="T39" fmla="*/ 345 h 1328"/>
                <a:gd name="T40" fmla="*/ 103 w 367"/>
                <a:gd name="T41" fmla="*/ 384 h 1328"/>
                <a:gd name="T42" fmla="*/ 135 w 367"/>
                <a:gd name="T43" fmla="*/ 394 h 1328"/>
                <a:gd name="T44" fmla="*/ 128 w 367"/>
                <a:gd name="T45" fmla="*/ 438 h 1328"/>
                <a:gd name="T46" fmla="*/ 115 w 367"/>
                <a:gd name="T47" fmla="*/ 477 h 1328"/>
                <a:gd name="T48" fmla="*/ 90 w 367"/>
                <a:gd name="T49" fmla="*/ 576 h 1328"/>
                <a:gd name="T50" fmla="*/ 105 w 367"/>
                <a:gd name="T51" fmla="*/ 597 h 1328"/>
                <a:gd name="T52" fmla="*/ 163 w 367"/>
                <a:gd name="T53" fmla="*/ 618 h 1328"/>
                <a:gd name="T54" fmla="*/ 196 w 367"/>
                <a:gd name="T55" fmla="*/ 653 h 1328"/>
                <a:gd name="T56" fmla="*/ 227 w 367"/>
                <a:gd name="T57" fmla="*/ 681 h 1328"/>
                <a:gd name="T58" fmla="*/ 299 w 367"/>
                <a:gd name="T59" fmla="*/ 702 h 1328"/>
                <a:gd name="T60" fmla="*/ 279 w 367"/>
                <a:gd name="T61" fmla="*/ 713 h 1328"/>
                <a:gd name="T62" fmla="*/ 260 w 367"/>
                <a:gd name="T63" fmla="*/ 756 h 1328"/>
                <a:gd name="T64" fmla="*/ 258 w 367"/>
                <a:gd name="T65" fmla="*/ 784 h 1328"/>
                <a:gd name="T66" fmla="*/ 244 w 367"/>
                <a:gd name="T67" fmla="*/ 883 h 1328"/>
                <a:gd name="T68" fmla="*/ 303 w 367"/>
                <a:gd name="T69" fmla="*/ 941 h 1328"/>
                <a:gd name="T70" fmla="*/ 296 w 367"/>
                <a:gd name="T71" fmla="*/ 1001 h 1328"/>
                <a:gd name="T72" fmla="*/ 308 w 367"/>
                <a:gd name="T73" fmla="*/ 1043 h 1328"/>
                <a:gd name="T74" fmla="*/ 327 w 367"/>
                <a:gd name="T75" fmla="*/ 1071 h 1328"/>
                <a:gd name="T76" fmla="*/ 367 w 367"/>
                <a:gd name="T77" fmla="*/ 1124 h 1328"/>
                <a:gd name="T78" fmla="*/ 330 w 367"/>
                <a:gd name="T79" fmla="*/ 1187 h 1328"/>
                <a:gd name="T80" fmla="*/ 258 w 367"/>
                <a:gd name="T81" fmla="*/ 1261 h 1328"/>
                <a:gd name="T82" fmla="*/ 185 w 367"/>
                <a:gd name="T83" fmla="*/ 1273 h 1328"/>
                <a:gd name="T84" fmla="*/ 169 w 367"/>
                <a:gd name="T85" fmla="*/ 1296 h 1328"/>
                <a:gd name="T86" fmla="*/ 174 w 367"/>
                <a:gd name="T87" fmla="*/ 1328 h 1328"/>
                <a:gd name="T88" fmla="*/ 184 w 367"/>
                <a:gd name="T89" fmla="*/ 1255 h 1328"/>
                <a:gd name="T90" fmla="*/ 211 w 367"/>
                <a:gd name="T91" fmla="*/ 1253 h 1328"/>
                <a:gd name="T92" fmla="*/ 297 w 367"/>
                <a:gd name="T93" fmla="*/ 1191 h 1328"/>
                <a:gd name="T94" fmla="*/ 317 w 367"/>
                <a:gd name="T95" fmla="*/ 1144 h 1328"/>
                <a:gd name="T96" fmla="*/ 317 w 367"/>
                <a:gd name="T97" fmla="*/ 1104 h 1328"/>
                <a:gd name="T98" fmla="*/ 237 w 367"/>
                <a:gd name="T99" fmla="*/ 989 h 1328"/>
                <a:gd name="T100" fmla="*/ 221 w 367"/>
                <a:gd name="T101" fmla="*/ 947 h 1328"/>
                <a:gd name="T102" fmla="*/ 205 w 367"/>
                <a:gd name="T103" fmla="*/ 865 h 1328"/>
                <a:gd name="T104" fmla="*/ 212 w 367"/>
                <a:gd name="T105" fmla="*/ 799 h 1328"/>
                <a:gd name="T106" fmla="*/ 224 w 367"/>
                <a:gd name="T107" fmla="*/ 772 h 1328"/>
                <a:gd name="T108" fmla="*/ 209 w 367"/>
                <a:gd name="T109" fmla="*/ 723 h 1328"/>
                <a:gd name="T110" fmla="*/ 170 w 367"/>
                <a:gd name="T111" fmla="*/ 697 h 1328"/>
                <a:gd name="T112" fmla="*/ 101 w 367"/>
                <a:gd name="T113" fmla="*/ 675 h 1328"/>
                <a:gd name="T114" fmla="*/ 91 w 367"/>
                <a:gd name="T115" fmla="*/ 664 h 1328"/>
                <a:gd name="T116" fmla="*/ 68 w 367"/>
                <a:gd name="T117" fmla="*/ 627 h 1328"/>
                <a:gd name="T118" fmla="*/ 59 w 367"/>
                <a:gd name="T119" fmla="*/ 611 h 1328"/>
                <a:gd name="T120" fmla="*/ 16 w 367"/>
                <a:gd name="T121" fmla="*/ 558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7" h="1328">
                  <a:moveTo>
                    <a:pt x="16" y="558"/>
                  </a:moveTo>
                  <a:cubicBezTo>
                    <a:pt x="73" y="513"/>
                    <a:pt x="58" y="454"/>
                    <a:pt x="60" y="400"/>
                  </a:cubicBezTo>
                  <a:cubicBezTo>
                    <a:pt x="61" y="389"/>
                    <a:pt x="59" y="376"/>
                    <a:pt x="52" y="366"/>
                  </a:cubicBezTo>
                  <a:cubicBezTo>
                    <a:pt x="45" y="356"/>
                    <a:pt x="39" y="345"/>
                    <a:pt x="49" y="333"/>
                  </a:cubicBezTo>
                  <a:cubicBezTo>
                    <a:pt x="50" y="333"/>
                    <a:pt x="50" y="331"/>
                    <a:pt x="50" y="330"/>
                  </a:cubicBezTo>
                  <a:cubicBezTo>
                    <a:pt x="34" y="286"/>
                    <a:pt x="66" y="259"/>
                    <a:pt x="85" y="228"/>
                  </a:cubicBezTo>
                  <a:cubicBezTo>
                    <a:pt x="94" y="214"/>
                    <a:pt x="99" y="200"/>
                    <a:pt x="100" y="183"/>
                  </a:cubicBezTo>
                  <a:cubicBezTo>
                    <a:pt x="101" y="167"/>
                    <a:pt x="99" y="155"/>
                    <a:pt x="78" y="148"/>
                  </a:cubicBezTo>
                  <a:cubicBezTo>
                    <a:pt x="52" y="141"/>
                    <a:pt x="39" y="117"/>
                    <a:pt x="35" y="91"/>
                  </a:cubicBezTo>
                  <a:cubicBezTo>
                    <a:pt x="33" y="77"/>
                    <a:pt x="33" y="66"/>
                    <a:pt x="15" y="72"/>
                  </a:cubicBezTo>
                  <a:cubicBezTo>
                    <a:pt x="6" y="74"/>
                    <a:pt x="3" y="70"/>
                    <a:pt x="2" y="62"/>
                  </a:cubicBezTo>
                  <a:cubicBezTo>
                    <a:pt x="0" y="55"/>
                    <a:pt x="3" y="52"/>
                    <a:pt x="10" y="48"/>
                  </a:cubicBezTo>
                  <a:cubicBezTo>
                    <a:pt x="31" y="33"/>
                    <a:pt x="51" y="16"/>
                    <a:pt x="71" y="0"/>
                  </a:cubicBezTo>
                  <a:cubicBezTo>
                    <a:pt x="83" y="18"/>
                    <a:pt x="94" y="36"/>
                    <a:pt x="75" y="57"/>
                  </a:cubicBezTo>
                  <a:cubicBezTo>
                    <a:pt x="66" y="67"/>
                    <a:pt x="69" y="78"/>
                    <a:pt x="79" y="85"/>
                  </a:cubicBezTo>
                  <a:cubicBezTo>
                    <a:pt x="108" y="103"/>
                    <a:pt x="116" y="139"/>
                    <a:pt x="144" y="159"/>
                  </a:cubicBezTo>
                  <a:cubicBezTo>
                    <a:pt x="161" y="172"/>
                    <a:pt x="158" y="199"/>
                    <a:pt x="141" y="216"/>
                  </a:cubicBezTo>
                  <a:cubicBezTo>
                    <a:pt x="130" y="228"/>
                    <a:pt x="119" y="235"/>
                    <a:pt x="129" y="255"/>
                  </a:cubicBezTo>
                  <a:cubicBezTo>
                    <a:pt x="137" y="269"/>
                    <a:pt x="117" y="306"/>
                    <a:pt x="100" y="311"/>
                  </a:cubicBezTo>
                  <a:cubicBezTo>
                    <a:pt x="81" y="316"/>
                    <a:pt x="73" y="327"/>
                    <a:pt x="75" y="345"/>
                  </a:cubicBezTo>
                  <a:cubicBezTo>
                    <a:pt x="76" y="363"/>
                    <a:pt x="84" y="378"/>
                    <a:pt x="103" y="384"/>
                  </a:cubicBezTo>
                  <a:cubicBezTo>
                    <a:pt x="113" y="387"/>
                    <a:pt x="123" y="390"/>
                    <a:pt x="135" y="394"/>
                  </a:cubicBezTo>
                  <a:cubicBezTo>
                    <a:pt x="129" y="408"/>
                    <a:pt x="122" y="422"/>
                    <a:pt x="128" y="438"/>
                  </a:cubicBezTo>
                  <a:cubicBezTo>
                    <a:pt x="134" y="453"/>
                    <a:pt x="127" y="464"/>
                    <a:pt x="115" y="477"/>
                  </a:cubicBezTo>
                  <a:cubicBezTo>
                    <a:pt x="90" y="504"/>
                    <a:pt x="79" y="538"/>
                    <a:pt x="90" y="576"/>
                  </a:cubicBezTo>
                  <a:cubicBezTo>
                    <a:pt x="92" y="585"/>
                    <a:pt x="96" y="597"/>
                    <a:pt x="105" y="597"/>
                  </a:cubicBezTo>
                  <a:cubicBezTo>
                    <a:pt x="128" y="595"/>
                    <a:pt x="140" y="618"/>
                    <a:pt x="163" y="618"/>
                  </a:cubicBezTo>
                  <a:cubicBezTo>
                    <a:pt x="182" y="618"/>
                    <a:pt x="192" y="636"/>
                    <a:pt x="196" y="653"/>
                  </a:cubicBezTo>
                  <a:cubicBezTo>
                    <a:pt x="199" y="672"/>
                    <a:pt x="208" y="681"/>
                    <a:pt x="227" y="681"/>
                  </a:cubicBezTo>
                  <a:cubicBezTo>
                    <a:pt x="253" y="682"/>
                    <a:pt x="271" y="706"/>
                    <a:pt x="299" y="702"/>
                  </a:cubicBezTo>
                  <a:cubicBezTo>
                    <a:pt x="296" y="718"/>
                    <a:pt x="285" y="711"/>
                    <a:pt x="279" y="713"/>
                  </a:cubicBezTo>
                  <a:cubicBezTo>
                    <a:pt x="257" y="723"/>
                    <a:pt x="250" y="735"/>
                    <a:pt x="260" y="756"/>
                  </a:cubicBezTo>
                  <a:cubicBezTo>
                    <a:pt x="266" y="768"/>
                    <a:pt x="266" y="775"/>
                    <a:pt x="258" y="784"/>
                  </a:cubicBezTo>
                  <a:cubicBezTo>
                    <a:pt x="218" y="828"/>
                    <a:pt x="217" y="835"/>
                    <a:pt x="244" y="883"/>
                  </a:cubicBezTo>
                  <a:cubicBezTo>
                    <a:pt x="254" y="901"/>
                    <a:pt x="283" y="930"/>
                    <a:pt x="303" y="941"/>
                  </a:cubicBezTo>
                  <a:cubicBezTo>
                    <a:pt x="286" y="959"/>
                    <a:pt x="289" y="980"/>
                    <a:pt x="296" y="1001"/>
                  </a:cubicBezTo>
                  <a:cubicBezTo>
                    <a:pt x="301" y="1014"/>
                    <a:pt x="305" y="1028"/>
                    <a:pt x="308" y="1043"/>
                  </a:cubicBezTo>
                  <a:cubicBezTo>
                    <a:pt x="311" y="1055"/>
                    <a:pt x="315" y="1066"/>
                    <a:pt x="327" y="1071"/>
                  </a:cubicBezTo>
                  <a:cubicBezTo>
                    <a:pt x="348" y="1082"/>
                    <a:pt x="357" y="1100"/>
                    <a:pt x="367" y="1124"/>
                  </a:cubicBezTo>
                  <a:cubicBezTo>
                    <a:pt x="334" y="1133"/>
                    <a:pt x="319" y="1150"/>
                    <a:pt x="330" y="1187"/>
                  </a:cubicBezTo>
                  <a:cubicBezTo>
                    <a:pt x="339" y="1218"/>
                    <a:pt x="294" y="1262"/>
                    <a:pt x="258" y="1261"/>
                  </a:cubicBezTo>
                  <a:cubicBezTo>
                    <a:pt x="232" y="1260"/>
                    <a:pt x="211" y="1277"/>
                    <a:pt x="185" y="1273"/>
                  </a:cubicBezTo>
                  <a:cubicBezTo>
                    <a:pt x="174" y="1271"/>
                    <a:pt x="168" y="1283"/>
                    <a:pt x="169" y="1296"/>
                  </a:cubicBezTo>
                  <a:cubicBezTo>
                    <a:pt x="170" y="1306"/>
                    <a:pt x="177" y="1316"/>
                    <a:pt x="174" y="1328"/>
                  </a:cubicBezTo>
                  <a:cubicBezTo>
                    <a:pt x="143" y="1296"/>
                    <a:pt x="148" y="1266"/>
                    <a:pt x="184" y="1255"/>
                  </a:cubicBezTo>
                  <a:cubicBezTo>
                    <a:pt x="193" y="1252"/>
                    <a:pt x="202" y="1253"/>
                    <a:pt x="211" y="1253"/>
                  </a:cubicBezTo>
                  <a:cubicBezTo>
                    <a:pt x="267" y="1255"/>
                    <a:pt x="281" y="1244"/>
                    <a:pt x="297" y="1191"/>
                  </a:cubicBezTo>
                  <a:cubicBezTo>
                    <a:pt x="302" y="1175"/>
                    <a:pt x="307" y="1159"/>
                    <a:pt x="317" y="1144"/>
                  </a:cubicBezTo>
                  <a:cubicBezTo>
                    <a:pt x="326" y="1131"/>
                    <a:pt x="329" y="1114"/>
                    <a:pt x="317" y="1104"/>
                  </a:cubicBezTo>
                  <a:cubicBezTo>
                    <a:pt x="282" y="1071"/>
                    <a:pt x="265" y="1026"/>
                    <a:pt x="237" y="989"/>
                  </a:cubicBezTo>
                  <a:cubicBezTo>
                    <a:pt x="227" y="976"/>
                    <a:pt x="225" y="961"/>
                    <a:pt x="221" y="947"/>
                  </a:cubicBezTo>
                  <a:cubicBezTo>
                    <a:pt x="211" y="920"/>
                    <a:pt x="220" y="892"/>
                    <a:pt x="205" y="865"/>
                  </a:cubicBezTo>
                  <a:cubicBezTo>
                    <a:pt x="196" y="849"/>
                    <a:pt x="206" y="821"/>
                    <a:pt x="212" y="799"/>
                  </a:cubicBezTo>
                  <a:cubicBezTo>
                    <a:pt x="215" y="791"/>
                    <a:pt x="229" y="782"/>
                    <a:pt x="224" y="772"/>
                  </a:cubicBezTo>
                  <a:cubicBezTo>
                    <a:pt x="217" y="756"/>
                    <a:pt x="221" y="737"/>
                    <a:pt x="209" y="723"/>
                  </a:cubicBezTo>
                  <a:cubicBezTo>
                    <a:pt x="198" y="712"/>
                    <a:pt x="186" y="697"/>
                    <a:pt x="170" y="697"/>
                  </a:cubicBezTo>
                  <a:cubicBezTo>
                    <a:pt x="144" y="698"/>
                    <a:pt x="129" y="667"/>
                    <a:pt x="101" y="675"/>
                  </a:cubicBezTo>
                  <a:cubicBezTo>
                    <a:pt x="97" y="676"/>
                    <a:pt x="92" y="670"/>
                    <a:pt x="91" y="664"/>
                  </a:cubicBezTo>
                  <a:cubicBezTo>
                    <a:pt x="90" y="648"/>
                    <a:pt x="79" y="638"/>
                    <a:pt x="68" y="627"/>
                  </a:cubicBezTo>
                  <a:cubicBezTo>
                    <a:pt x="64" y="623"/>
                    <a:pt x="58" y="619"/>
                    <a:pt x="59" y="611"/>
                  </a:cubicBezTo>
                  <a:cubicBezTo>
                    <a:pt x="65" y="582"/>
                    <a:pt x="44" y="572"/>
                    <a:pt x="16" y="558"/>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296" name="Freeform 75"/>
            <p:cNvSpPr>
              <a:spLocks/>
            </p:cNvSpPr>
            <p:nvPr/>
          </p:nvSpPr>
          <p:spPr bwMode="auto">
            <a:xfrm>
              <a:off x="-19945351" y="4003675"/>
              <a:ext cx="1455738" cy="1519238"/>
            </a:xfrm>
            <a:custGeom>
              <a:avLst/>
              <a:gdLst>
                <a:gd name="T0" fmla="*/ 0 w 388"/>
                <a:gd name="T1" fmla="*/ 14 h 405"/>
                <a:gd name="T2" fmla="*/ 139 w 388"/>
                <a:gd name="T3" fmla="*/ 1 h 405"/>
                <a:gd name="T4" fmla="*/ 178 w 388"/>
                <a:gd name="T5" fmla="*/ 20 h 405"/>
                <a:gd name="T6" fmla="*/ 340 w 388"/>
                <a:gd name="T7" fmla="*/ 243 h 405"/>
                <a:gd name="T8" fmla="*/ 388 w 388"/>
                <a:gd name="T9" fmla="*/ 320 h 405"/>
                <a:gd name="T10" fmla="*/ 313 w 388"/>
                <a:gd name="T11" fmla="*/ 334 h 405"/>
                <a:gd name="T12" fmla="*/ 284 w 388"/>
                <a:gd name="T13" fmla="*/ 375 h 405"/>
                <a:gd name="T14" fmla="*/ 291 w 388"/>
                <a:gd name="T15" fmla="*/ 396 h 405"/>
                <a:gd name="T16" fmla="*/ 235 w 388"/>
                <a:gd name="T17" fmla="*/ 385 h 405"/>
                <a:gd name="T18" fmla="*/ 217 w 388"/>
                <a:gd name="T19" fmla="*/ 381 h 405"/>
                <a:gd name="T20" fmla="*/ 188 w 388"/>
                <a:gd name="T21" fmla="*/ 378 h 405"/>
                <a:gd name="T22" fmla="*/ 170 w 388"/>
                <a:gd name="T23" fmla="*/ 372 h 405"/>
                <a:gd name="T24" fmla="*/ 90 w 388"/>
                <a:gd name="T25" fmla="*/ 339 h 405"/>
                <a:gd name="T26" fmla="*/ 94 w 388"/>
                <a:gd name="T27" fmla="*/ 277 h 405"/>
                <a:gd name="T28" fmla="*/ 107 w 388"/>
                <a:gd name="T29" fmla="*/ 253 h 405"/>
                <a:gd name="T30" fmla="*/ 130 w 388"/>
                <a:gd name="T31" fmla="*/ 199 h 405"/>
                <a:gd name="T32" fmla="*/ 157 w 388"/>
                <a:gd name="T33" fmla="*/ 187 h 405"/>
                <a:gd name="T34" fmla="*/ 160 w 388"/>
                <a:gd name="T35" fmla="*/ 153 h 405"/>
                <a:gd name="T36" fmla="*/ 137 w 388"/>
                <a:gd name="T37" fmla="*/ 128 h 405"/>
                <a:gd name="T38" fmla="*/ 113 w 388"/>
                <a:gd name="T39" fmla="*/ 92 h 405"/>
                <a:gd name="T40" fmla="*/ 72 w 388"/>
                <a:gd name="T41" fmla="*/ 63 h 405"/>
                <a:gd name="T42" fmla="*/ 38 w 388"/>
                <a:gd name="T43" fmla="*/ 28 h 405"/>
                <a:gd name="T44" fmla="*/ 0 w 388"/>
                <a:gd name="T45" fmla="*/ 14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8" h="405">
                  <a:moveTo>
                    <a:pt x="0" y="14"/>
                  </a:moveTo>
                  <a:cubicBezTo>
                    <a:pt x="52" y="8"/>
                    <a:pt x="95" y="3"/>
                    <a:pt x="139" y="1"/>
                  </a:cubicBezTo>
                  <a:cubicBezTo>
                    <a:pt x="157" y="0"/>
                    <a:pt x="168" y="5"/>
                    <a:pt x="178" y="20"/>
                  </a:cubicBezTo>
                  <a:cubicBezTo>
                    <a:pt x="229" y="97"/>
                    <a:pt x="284" y="170"/>
                    <a:pt x="340" y="243"/>
                  </a:cubicBezTo>
                  <a:cubicBezTo>
                    <a:pt x="359" y="267"/>
                    <a:pt x="372" y="294"/>
                    <a:pt x="388" y="320"/>
                  </a:cubicBezTo>
                  <a:cubicBezTo>
                    <a:pt x="364" y="332"/>
                    <a:pt x="343" y="350"/>
                    <a:pt x="313" y="334"/>
                  </a:cubicBezTo>
                  <a:cubicBezTo>
                    <a:pt x="303" y="329"/>
                    <a:pt x="283" y="359"/>
                    <a:pt x="284" y="375"/>
                  </a:cubicBezTo>
                  <a:cubicBezTo>
                    <a:pt x="285" y="382"/>
                    <a:pt x="289" y="388"/>
                    <a:pt x="291" y="396"/>
                  </a:cubicBezTo>
                  <a:cubicBezTo>
                    <a:pt x="271" y="396"/>
                    <a:pt x="251" y="405"/>
                    <a:pt x="235" y="385"/>
                  </a:cubicBezTo>
                  <a:cubicBezTo>
                    <a:pt x="231" y="379"/>
                    <a:pt x="224" y="377"/>
                    <a:pt x="217" y="381"/>
                  </a:cubicBezTo>
                  <a:cubicBezTo>
                    <a:pt x="207" y="387"/>
                    <a:pt x="197" y="385"/>
                    <a:pt x="188" y="378"/>
                  </a:cubicBezTo>
                  <a:cubicBezTo>
                    <a:pt x="183" y="373"/>
                    <a:pt x="176" y="369"/>
                    <a:pt x="170" y="372"/>
                  </a:cubicBezTo>
                  <a:cubicBezTo>
                    <a:pt x="130" y="393"/>
                    <a:pt x="114" y="354"/>
                    <a:pt x="90" y="339"/>
                  </a:cubicBezTo>
                  <a:cubicBezTo>
                    <a:pt x="78" y="331"/>
                    <a:pt x="82" y="292"/>
                    <a:pt x="94" y="277"/>
                  </a:cubicBezTo>
                  <a:cubicBezTo>
                    <a:pt x="100" y="269"/>
                    <a:pt x="110" y="260"/>
                    <a:pt x="107" y="253"/>
                  </a:cubicBezTo>
                  <a:cubicBezTo>
                    <a:pt x="93" y="225"/>
                    <a:pt x="126" y="219"/>
                    <a:pt x="130" y="199"/>
                  </a:cubicBezTo>
                  <a:cubicBezTo>
                    <a:pt x="132" y="185"/>
                    <a:pt x="148" y="192"/>
                    <a:pt x="157" y="187"/>
                  </a:cubicBezTo>
                  <a:cubicBezTo>
                    <a:pt x="176" y="178"/>
                    <a:pt x="179" y="161"/>
                    <a:pt x="160" y="153"/>
                  </a:cubicBezTo>
                  <a:cubicBezTo>
                    <a:pt x="147" y="147"/>
                    <a:pt x="143" y="137"/>
                    <a:pt x="137" y="128"/>
                  </a:cubicBezTo>
                  <a:cubicBezTo>
                    <a:pt x="128" y="117"/>
                    <a:pt x="119" y="105"/>
                    <a:pt x="113" y="92"/>
                  </a:cubicBezTo>
                  <a:cubicBezTo>
                    <a:pt x="105" y="73"/>
                    <a:pt x="73" y="90"/>
                    <a:pt x="72" y="63"/>
                  </a:cubicBezTo>
                  <a:cubicBezTo>
                    <a:pt x="72" y="41"/>
                    <a:pt x="43" y="48"/>
                    <a:pt x="38" y="28"/>
                  </a:cubicBezTo>
                  <a:cubicBezTo>
                    <a:pt x="36" y="23"/>
                    <a:pt x="20" y="21"/>
                    <a:pt x="0" y="14"/>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97" name="Freeform 76"/>
            <p:cNvSpPr>
              <a:spLocks/>
            </p:cNvSpPr>
            <p:nvPr/>
          </p:nvSpPr>
          <p:spPr bwMode="auto">
            <a:xfrm>
              <a:off x="-20118389" y="3989388"/>
              <a:ext cx="1100138" cy="3559175"/>
            </a:xfrm>
            <a:custGeom>
              <a:avLst/>
              <a:gdLst>
                <a:gd name="T0" fmla="*/ 286 w 293"/>
                <a:gd name="T1" fmla="*/ 949 h 949"/>
                <a:gd name="T2" fmla="*/ 193 w 293"/>
                <a:gd name="T3" fmla="*/ 724 h 949"/>
                <a:gd name="T4" fmla="*/ 192 w 293"/>
                <a:gd name="T5" fmla="*/ 721 h 949"/>
                <a:gd name="T6" fmla="*/ 153 w 293"/>
                <a:gd name="T7" fmla="*/ 606 h 949"/>
                <a:gd name="T8" fmla="*/ 148 w 293"/>
                <a:gd name="T9" fmla="*/ 556 h 949"/>
                <a:gd name="T10" fmla="*/ 131 w 293"/>
                <a:gd name="T11" fmla="*/ 507 h 949"/>
                <a:gd name="T12" fmla="*/ 120 w 293"/>
                <a:gd name="T13" fmla="*/ 496 h 949"/>
                <a:gd name="T14" fmla="*/ 95 w 293"/>
                <a:gd name="T15" fmla="*/ 381 h 949"/>
                <a:gd name="T16" fmla="*/ 84 w 293"/>
                <a:gd name="T17" fmla="*/ 346 h 949"/>
                <a:gd name="T18" fmla="*/ 46 w 293"/>
                <a:gd name="T19" fmla="*/ 266 h 949"/>
                <a:gd name="T20" fmla="*/ 15 w 293"/>
                <a:gd name="T21" fmla="*/ 98 h 949"/>
                <a:gd name="T22" fmla="*/ 0 w 293"/>
                <a:gd name="T23" fmla="*/ 0 h 949"/>
                <a:gd name="T24" fmla="*/ 54 w 293"/>
                <a:gd name="T25" fmla="*/ 63 h 949"/>
                <a:gd name="T26" fmla="*/ 81 w 293"/>
                <a:gd name="T27" fmla="*/ 78 h 949"/>
                <a:gd name="T28" fmla="*/ 103 w 293"/>
                <a:gd name="T29" fmla="*/ 93 h 949"/>
                <a:gd name="T30" fmla="*/ 122 w 293"/>
                <a:gd name="T31" fmla="*/ 103 h 949"/>
                <a:gd name="T32" fmla="*/ 161 w 293"/>
                <a:gd name="T33" fmla="*/ 184 h 949"/>
                <a:gd name="T34" fmla="*/ 141 w 293"/>
                <a:gd name="T35" fmla="*/ 199 h 949"/>
                <a:gd name="T36" fmla="*/ 114 w 293"/>
                <a:gd name="T37" fmla="*/ 258 h 949"/>
                <a:gd name="T38" fmla="*/ 115 w 293"/>
                <a:gd name="T39" fmla="*/ 279 h 949"/>
                <a:gd name="T40" fmla="*/ 111 w 293"/>
                <a:gd name="T41" fmla="*/ 346 h 949"/>
                <a:gd name="T42" fmla="*/ 115 w 293"/>
                <a:gd name="T43" fmla="*/ 353 h 949"/>
                <a:gd name="T44" fmla="*/ 210 w 293"/>
                <a:gd name="T45" fmla="*/ 399 h 949"/>
                <a:gd name="T46" fmla="*/ 293 w 293"/>
                <a:gd name="T47" fmla="*/ 420 h 949"/>
                <a:gd name="T48" fmla="*/ 273 w 293"/>
                <a:gd name="T49" fmla="*/ 489 h 949"/>
                <a:gd name="T50" fmla="*/ 232 w 293"/>
                <a:gd name="T51" fmla="*/ 496 h 949"/>
                <a:gd name="T52" fmla="*/ 227 w 293"/>
                <a:gd name="T53" fmla="*/ 527 h 949"/>
                <a:gd name="T54" fmla="*/ 221 w 293"/>
                <a:gd name="T55" fmla="*/ 598 h 949"/>
                <a:gd name="T56" fmla="*/ 234 w 293"/>
                <a:gd name="T57" fmla="*/ 649 h 949"/>
                <a:gd name="T58" fmla="*/ 247 w 293"/>
                <a:gd name="T59" fmla="*/ 697 h 949"/>
                <a:gd name="T60" fmla="*/ 250 w 293"/>
                <a:gd name="T61" fmla="*/ 831 h 949"/>
                <a:gd name="T62" fmla="*/ 259 w 293"/>
                <a:gd name="T63" fmla="*/ 852 h 949"/>
                <a:gd name="T64" fmla="*/ 286 w 293"/>
                <a:gd name="T65" fmla="*/ 949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3" h="949">
                  <a:moveTo>
                    <a:pt x="286" y="949"/>
                  </a:moveTo>
                  <a:cubicBezTo>
                    <a:pt x="250" y="871"/>
                    <a:pt x="219" y="799"/>
                    <a:pt x="193" y="724"/>
                  </a:cubicBezTo>
                  <a:cubicBezTo>
                    <a:pt x="193" y="723"/>
                    <a:pt x="192" y="722"/>
                    <a:pt x="192" y="721"/>
                  </a:cubicBezTo>
                  <a:cubicBezTo>
                    <a:pt x="195" y="677"/>
                    <a:pt x="171" y="643"/>
                    <a:pt x="153" y="606"/>
                  </a:cubicBezTo>
                  <a:cubicBezTo>
                    <a:pt x="146" y="589"/>
                    <a:pt x="143" y="573"/>
                    <a:pt x="148" y="556"/>
                  </a:cubicBezTo>
                  <a:cubicBezTo>
                    <a:pt x="154" y="535"/>
                    <a:pt x="148" y="519"/>
                    <a:pt x="131" y="507"/>
                  </a:cubicBezTo>
                  <a:cubicBezTo>
                    <a:pt x="127" y="504"/>
                    <a:pt x="120" y="500"/>
                    <a:pt x="120" y="496"/>
                  </a:cubicBezTo>
                  <a:cubicBezTo>
                    <a:pt x="116" y="457"/>
                    <a:pt x="96" y="421"/>
                    <a:pt x="95" y="381"/>
                  </a:cubicBezTo>
                  <a:cubicBezTo>
                    <a:pt x="94" y="367"/>
                    <a:pt x="96" y="356"/>
                    <a:pt x="84" y="346"/>
                  </a:cubicBezTo>
                  <a:cubicBezTo>
                    <a:pt x="59" y="326"/>
                    <a:pt x="51" y="298"/>
                    <a:pt x="46" y="266"/>
                  </a:cubicBezTo>
                  <a:cubicBezTo>
                    <a:pt x="37" y="210"/>
                    <a:pt x="34" y="153"/>
                    <a:pt x="15" y="98"/>
                  </a:cubicBezTo>
                  <a:cubicBezTo>
                    <a:pt x="5" y="69"/>
                    <a:pt x="5" y="36"/>
                    <a:pt x="0" y="0"/>
                  </a:cubicBezTo>
                  <a:cubicBezTo>
                    <a:pt x="17" y="26"/>
                    <a:pt x="49" y="31"/>
                    <a:pt x="54" y="63"/>
                  </a:cubicBezTo>
                  <a:cubicBezTo>
                    <a:pt x="56" y="71"/>
                    <a:pt x="70" y="78"/>
                    <a:pt x="81" y="78"/>
                  </a:cubicBezTo>
                  <a:cubicBezTo>
                    <a:pt x="93" y="78"/>
                    <a:pt x="102" y="78"/>
                    <a:pt x="103" y="93"/>
                  </a:cubicBezTo>
                  <a:cubicBezTo>
                    <a:pt x="104" y="103"/>
                    <a:pt x="113" y="102"/>
                    <a:pt x="122" y="103"/>
                  </a:cubicBezTo>
                  <a:cubicBezTo>
                    <a:pt x="161" y="108"/>
                    <a:pt x="180" y="149"/>
                    <a:pt x="161" y="184"/>
                  </a:cubicBezTo>
                  <a:cubicBezTo>
                    <a:pt x="156" y="193"/>
                    <a:pt x="152" y="198"/>
                    <a:pt x="141" y="199"/>
                  </a:cubicBezTo>
                  <a:cubicBezTo>
                    <a:pt x="109" y="204"/>
                    <a:pt x="95" y="232"/>
                    <a:pt x="114" y="258"/>
                  </a:cubicBezTo>
                  <a:cubicBezTo>
                    <a:pt x="121" y="267"/>
                    <a:pt x="118" y="271"/>
                    <a:pt x="115" y="279"/>
                  </a:cubicBezTo>
                  <a:cubicBezTo>
                    <a:pt x="106" y="301"/>
                    <a:pt x="116" y="324"/>
                    <a:pt x="111" y="346"/>
                  </a:cubicBezTo>
                  <a:cubicBezTo>
                    <a:pt x="111" y="348"/>
                    <a:pt x="113" y="351"/>
                    <a:pt x="115" y="353"/>
                  </a:cubicBezTo>
                  <a:cubicBezTo>
                    <a:pt x="144" y="373"/>
                    <a:pt x="166" y="403"/>
                    <a:pt x="210" y="399"/>
                  </a:cubicBezTo>
                  <a:cubicBezTo>
                    <a:pt x="236" y="397"/>
                    <a:pt x="265" y="408"/>
                    <a:pt x="293" y="420"/>
                  </a:cubicBezTo>
                  <a:cubicBezTo>
                    <a:pt x="266" y="437"/>
                    <a:pt x="270" y="462"/>
                    <a:pt x="273" y="489"/>
                  </a:cubicBezTo>
                  <a:cubicBezTo>
                    <a:pt x="247" y="470"/>
                    <a:pt x="245" y="471"/>
                    <a:pt x="232" y="496"/>
                  </a:cubicBezTo>
                  <a:cubicBezTo>
                    <a:pt x="227" y="506"/>
                    <a:pt x="227" y="516"/>
                    <a:pt x="227" y="527"/>
                  </a:cubicBezTo>
                  <a:cubicBezTo>
                    <a:pt x="226" y="551"/>
                    <a:pt x="226" y="575"/>
                    <a:pt x="221" y="598"/>
                  </a:cubicBezTo>
                  <a:cubicBezTo>
                    <a:pt x="217" y="619"/>
                    <a:pt x="220" y="636"/>
                    <a:pt x="234" y="649"/>
                  </a:cubicBezTo>
                  <a:cubicBezTo>
                    <a:pt x="249" y="663"/>
                    <a:pt x="250" y="679"/>
                    <a:pt x="247" y="697"/>
                  </a:cubicBezTo>
                  <a:cubicBezTo>
                    <a:pt x="238" y="742"/>
                    <a:pt x="255" y="786"/>
                    <a:pt x="250" y="831"/>
                  </a:cubicBezTo>
                  <a:cubicBezTo>
                    <a:pt x="249" y="839"/>
                    <a:pt x="255" y="846"/>
                    <a:pt x="259" y="852"/>
                  </a:cubicBezTo>
                  <a:cubicBezTo>
                    <a:pt x="275" y="880"/>
                    <a:pt x="286" y="910"/>
                    <a:pt x="286" y="949"/>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98" name="Freeform 77"/>
            <p:cNvSpPr>
              <a:spLocks/>
            </p:cNvSpPr>
            <p:nvPr/>
          </p:nvSpPr>
          <p:spPr bwMode="auto">
            <a:xfrm>
              <a:off x="-30178376" y="18840451"/>
              <a:ext cx="1246188" cy="1260475"/>
            </a:xfrm>
            <a:custGeom>
              <a:avLst/>
              <a:gdLst>
                <a:gd name="T0" fmla="*/ 65 w 332"/>
                <a:gd name="T1" fmla="*/ 236 h 336"/>
                <a:gd name="T2" fmla="*/ 31 w 332"/>
                <a:gd name="T3" fmla="*/ 233 h 336"/>
                <a:gd name="T4" fmla="*/ 33 w 332"/>
                <a:gd name="T5" fmla="*/ 226 h 336"/>
                <a:gd name="T6" fmla="*/ 35 w 332"/>
                <a:gd name="T7" fmla="*/ 186 h 336"/>
                <a:gd name="T8" fmla="*/ 2 w 332"/>
                <a:gd name="T9" fmla="*/ 108 h 336"/>
                <a:gd name="T10" fmla="*/ 30 w 332"/>
                <a:gd name="T11" fmla="*/ 75 h 336"/>
                <a:gd name="T12" fmla="*/ 118 w 332"/>
                <a:gd name="T13" fmla="*/ 72 h 336"/>
                <a:gd name="T14" fmla="*/ 149 w 332"/>
                <a:gd name="T15" fmla="*/ 42 h 336"/>
                <a:gd name="T16" fmla="*/ 151 w 332"/>
                <a:gd name="T17" fmla="*/ 0 h 336"/>
                <a:gd name="T18" fmla="*/ 199 w 332"/>
                <a:gd name="T19" fmla="*/ 38 h 336"/>
                <a:gd name="T20" fmla="*/ 269 w 332"/>
                <a:gd name="T21" fmla="*/ 95 h 336"/>
                <a:gd name="T22" fmla="*/ 309 w 332"/>
                <a:gd name="T23" fmla="*/ 198 h 336"/>
                <a:gd name="T24" fmla="*/ 332 w 332"/>
                <a:gd name="T25" fmla="*/ 292 h 336"/>
                <a:gd name="T26" fmla="*/ 296 w 332"/>
                <a:gd name="T27" fmla="*/ 288 h 336"/>
                <a:gd name="T28" fmla="*/ 276 w 332"/>
                <a:gd name="T29" fmla="*/ 317 h 336"/>
                <a:gd name="T30" fmla="*/ 253 w 332"/>
                <a:gd name="T31" fmla="*/ 334 h 336"/>
                <a:gd name="T32" fmla="*/ 238 w 332"/>
                <a:gd name="T33" fmla="*/ 311 h 336"/>
                <a:gd name="T34" fmla="*/ 228 w 332"/>
                <a:gd name="T35" fmla="*/ 296 h 336"/>
                <a:gd name="T36" fmla="*/ 214 w 332"/>
                <a:gd name="T37" fmla="*/ 308 h 336"/>
                <a:gd name="T38" fmla="*/ 209 w 332"/>
                <a:gd name="T39" fmla="*/ 323 h 336"/>
                <a:gd name="T40" fmla="*/ 188 w 332"/>
                <a:gd name="T41" fmla="*/ 328 h 336"/>
                <a:gd name="T42" fmla="*/ 178 w 332"/>
                <a:gd name="T43" fmla="*/ 314 h 336"/>
                <a:gd name="T44" fmla="*/ 179 w 332"/>
                <a:gd name="T45" fmla="*/ 298 h 336"/>
                <a:gd name="T46" fmla="*/ 152 w 332"/>
                <a:gd name="T47" fmla="*/ 286 h 336"/>
                <a:gd name="T48" fmla="*/ 125 w 332"/>
                <a:gd name="T49" fmla="*/ 285 h 336"/>
                <a:gd name="T50" fmla="*/ 99 w 332"/>
                <a:gd name="T51" fmla="*/ 241 h 336"/>
                <a:gd name="T52" fmla="*/ 113 w 332"/>
                <a:gd name="T53" fmla="*/ 204 h 336"/>
                <a:gd name="T54" fmla="*/ 128 w 332"/>
                <a:gd name="T55" fmla="*/ 192 h 336"/>
                <a:gd name="T56" fmla="*/ 131 w 332"/>
                <a:gd name="T57" fmla="*/ 178 h 336"/>
                <a:gd name="T58" fmla="*/ 117 w 332"/>
                <a:gd name="T59" fmla="*/ 173 h 336"/>
                <a:gd name="T60" fmla="*/ 65 w 332"/>
                <a:gd name="T61" fmla="*/ 2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2" h="336">
                  <a:moveTo>
                    <a:pt x="65" y="236"/>
                  </a:moveTo>
                  <a:cubicBezTo>
                    <a:pt x="52" y="235"/>
                    <a:pt x="42" y="234"/>
                    <a:pt x="31" y="233"/>
                  </a:cubicBezTo>
                  <a:cubicBezTo>
                    <a:pt x="32" y="230"/>
                    <a:pt x="31" y="227"/>
                    <a:pt x="33" y="226"/>
                  </a:cubicBezTo>
                  <a:cubicBezTo>
                    <a:pt x="52" y="207"/>
                    <a:pt x="54" y="205"/>
                    <a:pt x="35" y="186"/>
                  </a:cubicBezTo>
                  <a:cubicBezTo>
                    <a:pt x="13" y="163"/>
                    <a:pt x="4" y="138"/>
                    <a:pt x="2" y="108"/>
                  </a:cubicBezTo>
                  <a:cubicBezTo>
                    <a:pt x="0" y="80"/>
                    <a:pt x="2" y="76"/>
                    <a:pt x="30" y="75"/>
                  </a:cubicBezTo>
                  <a:cubicBezTo>
                    <a:pt x="60" y="74"/>
                    <a:pt x="89" y="74"/>
                    <a:pt x="118" y="72"/>
                  </a:cubicBezTo>
                  <a:cubicBezTo>
                    <a:pt x="146" y="70"/>
                    <a:pt x="148" y="68"/>
                    <a:pt x="149" y="42"/>
                  </a:cubicBezTo>
                  <a:cubicBezTo>
                    <a:pt x="150" y="29"/>
                    <a:pt x="149" y="15"/>
                    <a:pt x="151" y="0"/>
                  </a:cubicBezTo>
                  <a:cubicBezTo>
                    <a:pt x="159" y="24"/>
                    <a:pt x="179" y="30"/>
                    <a:pt x="199" y="38"/>
                  </a:cubicBezTo>
                  <a:cubicBezTo>
                    <a:pt x="228" y="49"/>
                    <a:pt x="252" y="65"/>
                    <a:pt x="269" y="95"/>
                  </a:cubicBezTo>
                  <a:cubicBezTo>
                    <a:pt x="287" y="128"/>
                    <a:pt x="296" y="163"/>
                    <a:pt x="309" y="198"/>
                  </a:cubicBezTo>
                  <a:cubicBezTo>
                    <a:pt x="321" y="229"/>
                    <a:pt x="322" y="261"/>
                    <a:pt x="332" y="292"/>
                  </a:cubicBezTo>
                  <a:cubicBezTo>
                    <a:pt x="316" y="301"/>
                    <a:pt x="308" y="283"/>
                    <a:pt x="296" y="288"/>
                  </a:cubicBezTo>
                  <a:cubicBezTo>
                    <a:pt x="284" y="294"/>
                    <a:pt x="282" y="307"/>
                    <a:pt x="276" y="317"/>
                  </a:cubicBezTo>
                  <a:cubicBezTo>
                    <a:pt x="271" y="327"/>
                    <a:pt x="266" y="336"/>
                    <a:pt x="253" y="334"/>
                  </a:cubicBezTo>
                  <a:cubicBezTo>
                    <a:pt x="239" y="332"/>
                    <a:pt x="237" y="323"/>
                    <a:pt x="238" y="311"/>
                  </a:cubicBezTo>
                  <a:cubicBezTo>
                    <a:pt x="238" y="304"/>
                    <a:pt x="237" y="297"/>
                    <a:pt x="228" y="296"/>
                  </a:cubicBezTo>
                  <a:cubicBezTo>
                    <a:pt x="220" y="295"/>
                    <a:pt x="217" y="302"/>
                    <a:pt x="214" y="308"/>
                  </a:cubicBezTo>
                  <a:cubicBezTo>
                    <a:pt x="212" y="312"/>
                    <a:pt x="211" y="318"/>
                    <a:pt x="209" y="323"/>
                  </a:cubicBezTo>
                  <a:cubicBezTo>
                    <a:pt x="204" y="332"/>
                    <a:pt x="196" y="329"/>
                    <a:pt x="188" y="328"/>
                  </a:cubicBezTo>
                  <a:cubicBezTo>
                    <a:pt x="180" y="327"/>
                    <a:pt x="177" y="321"/>
                    <a:pt x="178" y="314"/>
                  </a:cubicBezTo>
                  <a:cubicBezTo>
                    <a:pt x="178" y="308"/>
                    <a:pt x="180" y="303"/>
                    <a:pt x="179" y="298"/>
                  </a:cubicBezTo>
                  <a:cubicBezTo>
                    <a:pt x="177" y="281"/>
                    <a:pt x="162" y="273"/>
                    <a:pt x="152" y="286"/>
                  </a:cubicBezTo>
                  <a:cubicBezTo>
                    <a:pt x="140" y="301"/>
                    <a:pt x="133" y="294"/>
                    <a:pt x="125" y="285"/>
                  </a:cubicBezTo>
                  <a:cubicBezTo>
                    <a:pt x="112" y="273"/>
                    <a:pt x="103" y="259"/>
                    <a:pt x="99" y="241"/>
                  </a:cubicBezTo>
                  <a:cubicBezTo>
                    <a:pt x="96" y="225"/>
                    <a:pt x="95" y="212"/>
                    <a:pt x="113" y="204"/>
                  </a:cubicBezTo>
                  <a:cubicBezTo>
                    <a:pt x="119" y="202"/>
                    <a:pt x="124" y="197"/>
                    <a:pt x="128" y="192"/>
                  </a:cubicBezTo>
                  <a:cubicBezTo>
                    <a:pt x="132" y="188"/>
                    <a:pt x="134" y="183"/>
                    <a:pt x="131" y="178"/>
                  </a:cubicBezTo>
                  <a:cubicBezTo>
                    <a:pt x="127" y="172"/>
                    <a:pt x="123" y="172"/>
                    <a:pt x="117" y="173"/>
                  </a:cubicBezTo>
                  <a:cubicBezTo>
                    <a:pt x="83" y="177"/>
                    <a:pt x="67" y="196"/>
                    <a:pt x="65" y="236"/>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99" name="Freeform 78"/>
            <p:cNvSpPr>
              <a:spLocks/>
            </p:cNvSpPr>
            <p:nvPr/>
          </p:nvSpPr>
          <p:spPr bwMode="auto">
            <a:xfrm>
              <a:off x="-29641801" y="18337213"/>
              <a:ext cx="1868488" cy="803275"/>
            </a:xfrm>
            <a:custGeom>
              <a:avLst/>
              <a:gdLst>
                <a:gd name="T0" fmla="*/ 263 w 498"/>
                <a:gd name="T1" fmla="*/ 6 h 214"/>
                <a:gd name="T2" fmla="*/ 461 w 498"/>
                <a:gd name="T3" fmla="*/ 0 h 214"/>
                <a:gd name="T4" fmla="*/ 490 w 498"/>
                <a:gd name="T5" fmla="*/ 39 h 214"/>
                <a:gd name="T6" fmla="*/ 391 w 498"/>
                <a:gd name="T7" fmla="*/ 123 h 214"/>
                <a:gd name="T8" fmla="*/ 374 w 498"/>
                <a:gd name="T9" fmla="*/ 130 h 214"/>
                <a:gd name="T10" fmla="*/ 291 w 498"/>
                <a:gd name="T11" fmla="*/ 143 h 214"/>
                <a:gd name="T12" fmla="*/ 257 w 498"/>
                <a:gd name="T13" fmla="*/ 141 h 214"/>
                <a:gd name="T14" fmla="*/ 245 w 498"/>
                <a:gd name="T15" fmla="*/ 167 h 214"/>
                <a:gd name="T16" fmla="*/ 223 w 498"/>
                <a:gd name="T17" fmla="*/ 185 h 214"/>
                <a:gd name="T18" fmla="*/ 179 w 498"/>
                <a:gd name="T19" fmla="*/ 206 h 214"/>
                <a:gd name="T20" fmla="*/ 166 w 498"/>
                <a:gd name="T21" fmla="*/ 200 h 214"/>
                <a:gd name="T22" fmla="*/ 147 w 498"/>
                <a:gd name="T23" fmla="*/ 163 h 214"/>
                <a:gd name="T24" fmla="*/ 149 w 498"/>
                <a:gd name="T25" fmla="*/ 151 h 214"/>
                <a:gd name="T26" fmla="*/ 120 w 498"/>
                <a:gd name="T27" fmla="*/ 110 h 214"/>
                <a:gd name="T28" fmla="*/ 108 w 498"/>
                <a:gd name="T29" fmla="*/ 124 h 214"/>
                <a:gd name="T30" fmla="*/ 86 w 498"/>
                <a:gd name="T31" fmla="*/ 144 h 214"/>
                <a:gd name="T32" fmla="*/ 50 w 498"/>
                <a:gd name="T33" fmla="*/ 121 h 214"/>
                <a:gd name="T34" fmla="*/ 15 w 498"/>
                <a:gd name="T35" fmla="*/ 65 h 214"/>
                <a:gd name="T36" fmla="*/ 6 w 498"/>
                <a:gd name="T37" fmla="*/ 34 h 214"/>
                <a:gd name="T38" fmla="*/ 28 w 498"/>
                <a:gd name="T39" fmla="*/ 22 h 214"/>
                <a:gd name="T40" fmla="*/ 263 w 498"/>
                <a:gd name="T41" fmla="*/ 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8" h="214">
                  <a:moveTo>
                    <a:pt x="263" y="6"/>
                  </a:moveTo>
                  <a:cubicBezTo>
                    <a:pt x="337" y="10"/>
                    <a:pt x="399" y="0"/>
                    <a:pt x="461" y="0"/>
                  </a:cubicBezTo>
                  <a:cubicBezTo>
                    <a:pt x="492" y="0"/>
                    <a:pt x="498" y="9"/>
                    <a:pt x="490" y="39"/>
                  </a:cubicBezTo>
                  <a:cubicBezTo>
                    <a:pt x="476" y="94"/>
                    <a:pt x="449" y="117"/>
                    <a:pt x="391" y="123"/>
                  </a:cubicBezTo>
                  <a:cubicBezTo>
                    <a:pt x="384" y="123"/>
                    <a:pt x="377" y="124"/>
                    <a:pt x="374" y="130"/>
                  </a:cubicBezTo>
                  <a:cubicBezTo>
                    <a:pt x="351" y="169"/>
                    <a:pt x="318" y="148"/>
                    <a:pt x="291" y="143"/>
                  </a:cubicBezTo>
                  <a:cubicBezTo>
                    <a:pt x="279" y="140"/>
                    <a:pt x="268" y="140"/>
                    <a:pt x="257" y="141"/>
                  </a:cubicBezTo>
                  <a:cubicBezTo>
                    <a:pt x="241" y="143"/>
                    <a:pt x="245" y="157"/>
                    <a:pt x="245" y="167"/>
                  </a:cubicBezTo>
                  <a:cubicBezTo>
                    <a:pt x="244" y="181"/>
                    <a:pt x="233" y="182"/>
                    <a:pt x="223" y="185"/>
                  </a:cubicBezTo>
                  <a:cubicBezTo>
                    <a:pt x="207" y="190"/>
                    <a:pt x="188" y="186"/>
                    <a:pt x="179" y="206"/>
                  </a:cubicBezTo>
                  <a:cubicBezTo>
                    <a:pt x="175" y="214"/>
                    <a:pt x="166" y="205"/>
                    <a:pt x="166" y="200"/>
                  </a:cubicBezTo>
                  <a:cubicBezTo>
                    <a:pt x="168" y="182"/>
                    <a:pt x="173" y="166"/>
                    <a:pt x="147" y="163"/>
                  </a:cubicBezTo>
                  <a:cubicBezTo>
                    <a:pt x="141" y="162"/>
                    <a:pt x="147" y="155"/>
                    <a:pt x="149" y="151"/>
                  </a:cubicBezTo>
                  <a:cubicBezTo>
                    <a:pt x="157" y="131"/>
                    <a:pt x="140" y="108"/>
                    <a:pt x="120" y="110"/>
                  </a:cubicBezTo>
                  <a:cubicBezTo>
                    <a:pt x="112" y="111"/>
                    <a:pt x="108" y="117"/>
                    <a:pt x="108" y="124"/>
                  </a:cubicBezTo>
                  <a:cubicBezTo>
                    <a:pt x="108" y="139"/>
                    <a:pt x="102" y="146"/>
                    <a:pt x="86" y="144"/>
                  </a:cubicBezTo>
                  <a:cubicBezTo>
                    <a:pt x="71" y="141"/>
                    <a:pt x="50" y="140"/>
                    <a:pt x="50" y="121"/>
                  </a:cubicBezTo>
                  <a:cubicBezTo>
                    <a:pt x="50" y="93"/>
                    <a:pt x="39" y="76"/>
                    <a:pt x="15" y="65"/>
                  </a:cubicBezTo>
                  <a:cubicBezTo>
                    <a:pt x="0" y="58"/>
                    <a:pt x="6" y="44"/>
                    <a:pt x="6" y="34"/>
                  </a:cubicBezTo>
                  <a:cubicBezTo>
                    <a:pt x="7" y="21"/>
                    <a:pt x="19" y="23"/>
                    <a:pt x="28" y="22"/>
                  </a:cubicBezTo>
                  <a:cubicBezTo>
                    <a:pt x="110" y="16"/>
                    <a:pt x="192" y="11"/>
                    <a:pt x="263" y="6"/>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300" name="Freeform 79"/>
            <p:cNvSpPr>
              <a:spLocks/>
            </p:cNvSpPr>
            <p:nvPr/>
          </p:nvSpPr>
          <p:spPr bwMode="auto">
            <a:xfrm>
              <a:off x="-19237326" y="5467350"/>
              <a:ext cx="814388" cy="2430463"/>
            </a:xfrm>
            <a:custGeom>
              <a:avLst/>
              <a:gdLst>
                <a:gd name="T0" fmla="*/ 12 w 217"/>
                <a:gd name="T1" fmla="*/ 146 h 648"/>
                <a:gd name="T2" fmla="*/ 22 w 217"/>
                <a:gd name="T3" fmla="*/ 145 h 648"/>
                <a:gd name="T4" fmla="*/ 56 w 217"/>
                <a:gd name="T5" fmla="*/ 124 h 648"/>
                <a:gd name="T6" fmla="*/ 54 w 217"/>
                <a:gd name="T7" fmla="*/ 73 h 648"/>
                <a:gd name="T8" fmla="*/ 84 w 217"/>
                <a:gd name="T9" fmla="*/ 58 h 648"/>
                <a:gd name="T10" fmla="*/ 98 w 217"/>
                <a:gd name="T11" fmla="*/ 61 h 648"/>
                <a:gd name="T12" fmla="*/ 142 w 217"/>
                <a:gd name="T13" fmla="*/ 19 h 648"/>
                <a:gd name="T14" fmla="*/ 153 w 217"/>
                <a:gd name="T15" fmla="*/ 2 h 648"/>
                <a:gd name="T16" fmla="*/ 188 w 217"/>
                <a:gd name="T17" fmla="*/ 20 h 648"/>
                <a:gd name="T18" fmla="*/ 206 w 217"/>
                <a:gd name="T19" fmla="*/ 42 h 648"/>
                <a:gd name="T20" fmla="*/ 213 w 217"/>
                <a:gd name="T21" fmla="*/ 66 h 648"/>
                <a:gd name="T22" fmla="*/ 195 w 217"/>
                <a:gd name="T23" fmla="*/ 159 h 648"/>
                <a:gd name="T24" fmla="*/ 186 w 217"/>
                <a:gd name="T25" fmla="*/ 172 h 648"/>
                <a:gd name="T26" fmla="*/ 158 w 217"/>
                <a:gd name="T27" fmla="*/ 222 h 648"/>
                <a:gd name="T28" fmla="*/ 133 w 217"/>
                <a:gd name="T29" fmla="*/ 297 h 648"/>
                <a:gd name="T30" fmla="*/ 119 w 217"/>
                <a:gd name="T31" fmla="*/ 423 h 648"/>
                <a:gd name="T32" fmla="*/ 127 w 217"/>
                <a:gd name="T33" fmla="*/ 490 h 648"/>
                <a:gd name="T34" fmla="*/ 113 w 217"/>
                <a:gd name="T35" fmla="*/ 512 h 648"/>
                <a:gd name="T36" fmla="*/ 103 w 217"/>
                <a:gd name="T37" fmla="*/ 537 h 648"/>
                <a:gd name="T38" fmla="*/ 122 w 217"/>
                <a:gd name="T39" fmla="*/ 626 h 648"/>
                <a:gd name="T40" fmla="*/ 123 w 217"/>
                <a:gd name="T41" fmla="*/ 648 h 648"/>
                <a:gd name="T42" fmla="*/ 95 w 217"/>
                <a:gd name="T43" fmla="*/ 580 h 648"/>
                <a:gd name="T44" fmla="*/ 39 w 217"/>
                <a:gd name="T45" fmla="*/ 446 h 648"/>
                <a:gd name="T46" fmla="*/ 32 w 217"/>
                <a:gd name="T47" fmla="*/ 427 h 648"/>
                <a:gd name="T48" fmla="*/ 30 w 217"/>
                <a:gd name="T49" fmla="*/ 297 h 648"/>
                <a:gd name="T50" fmla="*/ 14 w 217"/>
                <a:gd name="T51" fmla="*/ 243 h 648"/>
                <a:gd name="T52" fmla="*/ 3 w 217"/>
                <a:gd name="T53" fmla="*/ 207 h 648"/>
                <a:gd name="T54" fmla="*/ 12 w 217"/>
                <a:gd name="T55" fmla="*/ 14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7" h="648">
                  <a:moveTo>
                    <a:pt x="12" y="146"/>
                  </a:moveTo>
                  <a:cubicBezTo>
                    <a:pt x="17" y="146"/>
                    <a:pt x="20" y="144"/>
                    <a:pt x="22" y="145"/>
                  </a:cubicBezTo>
                  <a:cubicBezTo>
                    <a:pt x="51" y="154"/>
                    <a:pt x="54" y="153"/>
                    <a:pt x="56" y="124"/>
                  </a:cubicBezTo>
                  <a:cubicBezTo>
                    <a:pt x="57" y="107"/>
                    <a:pt x="54" y="90"/>
                    <a:pt x="54" y="73"/>
                  </a:cubicBezTo>
                  <a:cubicBezTo>
                    <a:pt x="54" y="49"/>
                    <a:pt x="61" y="46"/>
                    <a:pt x="84" y="58"/>
                  </a:cubicBezTo>
                  <a:cubicBezTo>
                    <a:pt x="88" y="60"/>
                    <a:pt x="95" y="64"/>
                    <a:pt x="98" y="61"/>
                  </a:cubicBezTo>
                  <a:cubicBezTo>
                    <a:pt x="110" y="44"/>
                    <a:pt x="137" y="42"/>
                    <a:pt x="142" y="19"/>
                  </a:cubicBezTo>
                  <a:cubicBezTo>
                    <a:pt x="144" y="11"/>
                    <a:pt x="142" y="0"/>
                    <a:pt x="153" y="2"/>
                  </a:cubicBezTo>
                  <a:cubicBezTo>
                    <a:pt x="167" y="3"/>
                    <a:pt x="184" y="4"/>
                    <a:pt x="188" y="20"/>
                  </a:cubicBezTo>
                  <a:cubicBezTo>
                    <a:pt x="191" y="31"/>
                    <a:pt x="193" y="38"/>
                    <a:pt x="206" y="42"/>
                  </a:cubicBezTo>
                  <a:cubicBezTo>
                    <a:pt x="217" y="45"/>
                    <a:pt x="215" y="58"/>
                    <a:pt x="213" y="66"/>
                  </a:cubicBezTo>
                  <a:cubicBezTo>
                    <a:pt x="208" y="97"/>
                    <a:pt x="202" y="128"/>
                    <a:pt x="195" y="159"/>
                  </a:cubicBezTo>
                  <a:cubicBezTo>
                    <a:pt x="194" y="164"/>
                    <a:pt x="190" y="171"/>
                    <a:pt x="186" y="172"/>
                  </a:cubicBezTo>
                  <a:cubicBezTo>
                    <a:pt x="158" y="178"/>
                    <a:pt x="160" y="201"/>
                    <a:pt x="158" y="222"/>
                  </a:cubicBezTo>
                  <a:cubicBezTo>
                    <a:pt x="154" y="248"/>
                    <a:pt x="138" y="270"/>
                    <a:pt x="133" y="297"/>
                  </a:cubicBezTo>
                  <a:cubicBezTo>
                    <a:pt x="125" y="338"/>
                    <a:pt x="128" y="381"/>
                    <a:pt x="119" y="423"/>
                  </a:cubicBezTo>
                  <a:cubicBezTo>
                    <a:pt x="114" y="445"/>
                    <a:pt x="127" y="467"/>
                    <a:pt x="127" y="490"/>
                  </a:cubicBezTo>
                  <a:cubicBezTo>
                    <a:pt x="126" y="502"/>
                    <a:pt x="128" y="509"/>
                    <a:pt x="113" y="512"/>
                  </a:cubicBezTo>
                  <a:cubicBezTo>
                    <a:pt x="99" y="514"/>
                    <a:pt x="101" y="527"/>
                    <a:pt x="103" y="537"/>
                  </a:cubicBezTo>
                  <a:cubicBezTo>
                    <a:pt x="110" y="567"/>
                    <a:pt x="104" y="599"/>
                    <a:pt x="122" y="626"/>
                  </a:cubicBezTo>
                  <a:cubicBezTo>
                    <a:pt x="126" y="631"/>
                    <a:pt x="126" y="641"/>
                    <a:pt x="123" y="648"/>
                  </a:cubicBezTo>
                  <a:cubicBezTo>
                    <a:pt x="106" y="629"/>
                    <a:pt x="107" y="601"/>
                    <a:pt x="95" y="580"/>
                  </a:cubicBezTo>
                  <a:cubicBezTo>
                    <a:pt x="70" y="538"/>
                    <a:pt x="62" y="488"/>
                    <a:pt x="39" y="446"/>
                  </a:cubicBezTo>
                  <a:cubicBezTo>
                    <a:pt x="35" y="440"/>
                    <a:pt x="31" y="433"/>
                    <a:pt x="32" y="427"/>
                  </a:cubicBezTo>
                  <a:cubicBezTo>
                    <a:pt x="39" y="384"/>
                    <a:pt x="21" y="341"/>
                    <a:pt x="30" y="297"/>
                  </a:cubicBezTo>
                  <a:cubicBezTo>
                    <a:pt x="34" y="277"/>
                    <a:pt x="32" y="258"/>
                    <a:pt x="14" y="243"/>
                  </a:cubicBezTo>
                  <a:cubicBezTo>
                    <a:pt x="3" y="234"/>
                    <a:pt x="0" y="222"/>
                    <a:pt x="3" y="207"/>
                  </a:cubicBezTo>
                  <a:cubicBezTo>
                    <a:pt x="8" y="188"/>
                    <a:pt x="9" y="168"/>
                    <a:pt x="12" y="146"/>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301" name="Freeform 80"/>
            <p:cNvSpPr>
              <a:spLocks/>
            </p:cNvSpPr>
            <p:nvPr/>
          </p:nvSpPr>
          <p:spPr bwMode="auto">
            <a:xfrm>
              <a:off x="-26022301" y="-598488"/>
              <a:ext cx="1106488" cy="1733550"/>
            </a:xfrm>
            <a:custGeom>
              <a:avLst/>
              <a:gdLst>
                <a:gd name="T0" fmla="*/ 101 w 295"/>
                <a:gd name="T1" fmla="*/ 371 h 462"/>
                <a:gd name="T2" fmla="*/ 95 w 295"/>
                <a:gd name="T3" fmla="*/ 304 h 462"/>
                <a:gd name="T4" fmla="*/ 39 w 295"/>
                <a:gd name="T5" fmla="*/ 245 h 462"/>
                <a:gd name="T6" fmla="*/ 22 w 295"/>
                <a:gd name="T7" fmla="*/ 206 h 462"/>
                <a:gd name="T8" fmla="*/ 41 w 295"/>
                <a:gd name="T9" fmla="*/ 186 h 462"/>
                <a:gd name="T10" fmla="*/ 58 w 295"/>
                <a:gd name="T11" fmla="*/ 168 h 462"/>
                <a:gd name="T12" fmla="*/ 39 w 295"/>
                <a:gd name="T13" fmla="*/ 130 h 462"/>
                <a:gd name="T14" fmla="*/ 16 w 295"/>
                <a:gd name="T15" fmla="*/ 103 h 462"/>
                <a:gd name="T16" fmla="*/ 27 w 295"/>
                <a:gd name="T17" fmla="*/ 74 h 462"/>
                <a:gd name="T18" fmla="*/ 39 w 295"/>
                <a:gd name="T19" fmla="*/ 51 h 462"/>
                <a:gd name="T20" fmla="*/ 39 w 295"/>
                <a:gd name="T21" fmla="*/ 10 h 462"/>
                <a:gd name="T22" fmla="*/ 47 w 295"/>
                <a:gd name="T23" fmla="*/ 2 h 462"/>
                <a:gd name="T24" fmla="*/ 54 w 295"/>
                <a:gd name="T25" fmla="*/ 10 h 462"/>
                <a:gd name="T26" fmla="*/ 53 w 295"/>
                <a:gd name="T27" fmla="*/ 18 h 462"/>
                <a:gd name="T28" fmla="*/ 83 w 295"/>
                <a:gd name="T29" fmla="*/ 83 h 462"/>
                <a:gd name="T30" fmla="*/ 97 w 295"/>
                <a:gd name="T31" fmla="*/ 92 h 462"/>
                <a:gd name="T32" fmla="*/ 152 w 295"/>
                <a:gd name="T33" fmla="*/ 114 h 462"/>
                <a:gd name="T34" fmla="*/ 171 w 295"/>
                <a:gd name="T35" fmla="*/ 127 h 462"/>
                <a:gd name="T36" fmla="*/ 219 w 295"/>
                <a:gd name="T37" fmla="*/ 190 h 462"/>
                <a:gd name="T38" fmla="*/ 267 w 295"/>
                <a:gd name="T39" fmla="*/ 241 h 462"/>
                <a:gd name="T40" fmla="*/ 269 w 295"/>
                <a:gd name="T41" fmla="*/ 271 h 462"/>
                <a:gd name="T42" fmla="*/ 271 w 295"/>
                <a:gd name="T43" fmla="*/ 323 h 462"/>
                <a:gd name="T44" fmla="*/ 283 w 295"/>
                <a:gd name="T45" fmla="*/ 344 h 462"/>
                <a:gd name="T46" fmla="*/ 265 w 295"/>
                <a:gd name="T47" fmla="*/ 408 h 462"/>
                <a:gd name="T48" fmla="*/ 205 w 295"/>
                <a:gd name="T49" fmla="*/ 445 h 462"/>
                <a:gd name="T50" fmla="*/ 145 w 295"/>
                <a:gd name="T51" fmla="*/ 410 h 462"/>
                <a:gd name="T52" fmla="*/ 101 w 295"/>
                <a:gd name="T53" fmla="*/ 37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462">
                  <a:moveTo>
                    <a:pt x="101" y="371"/>
                  </a:moveTo>
                  <a:cubicBezTo>
                    <a:pt x="115" y="347"/>
                    <a:pt x="111" y="325"/>
                    <a:pt x="95" y="304"/>
                  </a:cubicBezTo>
                  <a:cubicBezTo>
                    <a:pt x="78" y="283"/>
                    <a:pt x="68" y="256"/>
                    <a:pt x="39" y="245"/>
                  </a:cubicBezTo>
                  <a:cubicBezTo>
                    <a:pt x="26" y="240"/>
                    <a:pt x="22" y="222"/>
                    <a:pt x="22" y="206"/>
                  </a:cubicBezTo>
                  <a:cubicBezTo>
                    <a:pt x="22" y="193"/>
                    <a:pt x="22" y="182"/>
                    <a:pt x="41" y="186"/>
                  </a:cubicBezTo>
                  <a:cubicBezTo>
                    <a:pt x="57" y="190"/>
                    <a:pt x="59" y="179"/>
                    <a:pt x="58" y="168"/>
                  </a:cubicBezTo>
                  <a:cubicBezTo>
                    <a:pt x="56" y="153"/>
                    <a:pt x="53" y="139"/>
                    <a:pt x="39" y="130"/>
                  </a:cubicBezTo>
                  <a:cubicBezTo>
                    <a:pt x="30" y="123"/>
                    <a:pt x="22" y="113"/>
                    <a:pt x="16" y="103"/>
                  </a:cubicBezTo>
                  <a:cubicBezTo>
                    <a:pt x="8" y="88"/>
                    <a:pt x="0" y="75"/>
                    <a:pt x="27" y="74"/>
                  </a:cubicBezTo>
                  <a:cubicBezTo>
                    <a:pt x="43" y="73"/>
                    <a:pt x="44" y="58"/>
                    <a:pt x="39" y="51"/>
                  </a:cubicBezTo>
                  <a:cubicBezTo>
                    <a:pt x="28" y="36"/>
                    <a:pt x="43" y="23"/>
                    <a:pt x="39" y="10"/>
                  </a:cubicBezTo>
                  <a:cubicBezTo>
                    <a:pt x="36" y="2"/>
                    <a:pt x="41" y="0"/>
                    <a:pt x="47" y="2"/>
                  </a:cubicBezTo>
                  <a:cubicBezTo>
                    <a:pt x="51" y="3"/>
                    <a:pt x="54" y="6"/>
                    <a:pt x="54" y="10"/>
                  </a:cubicBezTo>
                  <a:cubicBezTo>
                    <a:pt x="53" y="13"/>
                    <a:pt x="54" y="16"/>
                    <a:pt x="53" y="18"/>
                  </a:cubicBezTo>
                  <a:cubicBezTo>
                    <a:pt x="45" y="61"/>
                    <a:pt x="45" y="61"/>
                    <a:pt x="83" y="83"/>
                  </a:cubicBezTo>
                  <a:cubicBezTo>
                    <a:pt x="88" y="86"/>
                    <a:pt x="94" y="88"/>
                    <a:pt x="97" y="92"/>
                  </a:cubicBezTo>
                  <a:cubicBezTo>
                    <a:pt x="110" y="113"/>
                    <a:pt x="122" y="132"/>
                    <a:pt x="152" y="114"/>
                  </a:cubicBezTo>
                  <a:cubicBezTo>
                    <a:pt x="159" y="111"/>
                    <a:pt x="166" y="121"/>
                    <a:pt x="171" y="127"/>
                  </a:cubicBezTo>
                  <a:cubicBezTo>
                    <a:pt x="188" y="148"/>
                    <a:pt x="204" y="168"/>
                    <a:pt x="219" y="190"/>
                  </a:cubicBezTo>
                  <a:cubicBezTo>
                    <a:pt x="232" y="210"/>
                    <a:pt x="242" y="231"/>
                    <a:pt x="267" y="241"/>
                  </a:cubicBezTo>
                  <a:cubicBezTo>
                    <a:pt x="282" y="247"/>
                    <a:pt x="278" y="263"/>
                    <a:pt x="269" y="271"/>
                  </a:cubicBezTo>
                  <a:cubicBezTo>
                    <a:pt x="249" y="290"/>
                    <a:pt x="257" y="306"/>
                    <a:pt x="271" y="323"/>
                  </a:cubicBezTo>
                  <a:cubicBezTo>
                    <a:pt x="276" y="329"/>
                    <a:pt x="280" y="336"/>
                    <a:pt x="283" y="344"/>
                  </a:cubicBezTo>
                  <a:cubicBezTo>
                    <a:pt x="295" y="373"/>
                    <a:pt x="290" y="388"/>
                    <a:pt x="265" y="408"/>
                  </a:cubicBezTo>
                  <a:cubicBezTo>
                    <a:pt x="246" y="423"/>
                    <a:pt x="224" y="432"/>
                    <a:pt x="205" y="445"/>
                  </a:cubicBezTo>
                  <a:cubicBezTo>
                    <a:pt x="176" y="462"/>
                    <a:pt x="145" y="444"/>
                    <a:pt x="145" y="410"/>
                  </a:cubicBezTo>
                  <a:cubicBezTo>
                    <a:pt x="144" y="380"/>
                    <a:pt x="117" y="386"/>
                    <a:pt x="101" y="371"/>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302" name="Freeform 81"/>
            <p:cNvSpPr>
              <a:spLocks/>
            </p:cNvSpPr>
            <p:nvPr/>
          </p:nvSpPr>
          <p:spPr bwMode="auto">
            <a:xfrm>
              <a:off x="-18730914" y="5535613"/>
              <a:ext cx="511175" cy="2962275"/>
            </a:xfrm>
            <a:custGeom>
              <a:avLst/>
              <a:gdLst>
                <a:gd name="T0" fmla="*/ 77 w 136"/>
                <a:gd name="T1" fmla="*/ 790 h 790"/>
                <a:gd name="T2" fmla="*/ 9 w 136"/>
                <a:gd name="T3" fmla="*/ 626 h 790"/>
                <a:gd name="T4" fmla="*/ 11 w 136"/>
                <a:gd name="T5" fmla="*/ 607 h 790"/>
                <a:gd name="T6" fmla="*/ 20 w 136"/>
                <a:gd name="T7" fmla="*/ 543 h 790"/>
                <a:gd name="T8" fmla="*/ 6 w 136"/>
                <a:gd name="T9" fmla="*/ 363 h 790"/>
                <a:gd name="T10" fmla="*/ 42 w 136"/>
                <a:gd name="T11" fmla="*/ 193 h 790"/>
                <a:gd name="T12" fmla="*/ 44 w 136"/>
                <a:gd name="T13" fmla="*/ 185 h 790"/>
                <a:gd name="T14" fmla="*/ 98 w 136"/>
                <a:gd name="T15" fmla="*/ 0 h 790"/>
                <a:gd name="T16" fmla="*/ 116 w 136"/>
                <a:gd name="T17" fmla="*/ 28 h 790"/>
                <a:gd name="T18" fmla="*/ 124 w 136"/>
                <a:gd name="T19" fmla="*/ 53 h 790"/>
                <a:gd name="T20" fmla="*/ 134 w 136"/>
                <a:gd name="T21" fmla="*/ 85 h 790"/>
                <a:gd name="T22" fmla="*/ 118 w 136"/>
                <a:gd name="T23" fmla="*/ 216 h 790"/>
                <a:gd name="T24" fmla="*/ 109 w 136"/>
                <a:gd name="T25" fmla="*/ 241 h 790"/>
                <a:gd name="T26" fmla="*/ 102 w 136"/>
                <a:gd name="T27" fmla="*/ 271 h 790"/>
                <a:gd name="T28" fmla="*/ 73 w 136"/>
                <a:gd name="T29" fmla="*/ 338 h 790"/>
                <a:gd name="T30" fmla="*/ 64 w 136"/>
                <a:gd name="T31" fmla="*/ 362 h 790"/>
                <a:gd name="T32" fmla="*/ 60 w 136"/>
                <a:gd name="T33" fmla="*/ 400 h 790"/>
                <a:gd name="T34" fmla="*/ 61 w 136"/>
                <a:gd name="T35" fmla="*/ 411 h 790"/>
                <a:gd name="T36" fmla="*/ 78 w 136"/>
                <a:gd name="T37" fmla="*/ 477 h 790"/>
                <a:gd name="T38" fmla="*/ 81 w 136"/>
                <a:gd name="T39" fmla="*/ 484 h 790"/>
                <a:gd name="T40" fmla="*/ 72 w 136"/>
                <a:gd name="T41" fmla="*/ 500 h 790"/>
                <a:gd name="T42" fmla="*/ 65 w 136"/>
                <a:gd name="T43" fmla="*/ 533 h 790"/>
                <a:gd name="T44" fmla="*/ 76 w 136"/>
                <a:gd name="T45" fmla="*/ 565 h 790"/>
                <a:gd name="T46" fmla="*/ 90 w 136"/>
                <a:gd name="T47" fmla="*/ 628 h 790"/>
                <a:gd name="T48" fmla="*/ 89 w 136"/>
                <a:gd name="T49" fmla="*/ 683 h 790"/>
                <a:gd name="T50" fmla="*/ 82 w 136"/>
                <a:gd name="T51" fmla="*/ 785 h 790"/>
                <a:gd name="T52" fmla="*/ 77 w 136"/>
                <a:gd name="T53" fmla="*/ 79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6" h="790">
                  <a:moveTo>
                    <a:pt x="77" y="790"/>
                  </a:moveTo>
                  <a:cubicBezTo>
                    <a:pt x="42" y="740"/>
                    <a:pt x="25" y="683"/>
                    <a:pt x="9" y="626"/>
                  </a:cubicBezTo>
                  <a:cubicBezTo>
                    <a:pt x="7" y="620"/>
                    <a:pt x="6" y="612"/>
                    <a:pt x="11" y="607"/>
                  </a:cubicBezTo>
                  <a:cubicBezTo>
                    <a:pt x="30" y="588"/>
                    <a:pt x="21" y="566"/>
                    <a:pt x="20" y="543"/>
                  </a:cubicBezTo>
                  <a:cubicBezTo>
                    <a:pt x="14" y="483"/>
                    <a:pt x="0" y="425"/>
                    <a:pt x="6" y="363"/>
                  </a:cubicBezTo>
                  <a:cubicBezTo>
                    <a:pt x="11" y="304"/>
                    <a:pt x="31" y="250"/>
                    <a:pt x="42" y="193"/>
                  </a:cubicBezTo>
                  <a:cubicBezTo>
                    <a:pt x="42" y="190"/>
                    <a:pt x="42" y="186"/>
                    <a:pt x="44" y="185"/>
                  </a:cubicBezTo>
                  <a:cubicBezTo>
                    <a:pt x="102" y="136"/>
                    <a:pt x="89" y="66"/>
                    <a:pt x="98" y="0"/>
                  </a:cubicBezTo>
                  <a:cubicBezTo>
                    <a:pt x="114" y="1"/>
                    <a:pt x="122" y="12"/>
                    <a:pt x="116" y="28"/>
                  </a:cubicBezTo>
                  <a:cubicBezTo>
                    <a:pt x="112" y="41"/>
                    <a:pt x="112" y="47"/>
                    <a:pt x="124" y="53"/>
                  </a:cubicBezTo>
                  <a:cubicBezTo>
                    <a:pt x="136" y="60"/>
                    <a:pt x="136" y="73"/>
                    <a:pt x="134" y="85"/>
                  </a:cubicBezTo>
                  <a:cubicBezTo>
                    <a:pt x="129" y="129"/>
                    <a:pt x="123" y="172"/>
                    <a:pt x="118" y="216"/>
                  </a:cubicBezTo>
                  <a:cubicBezTo>
                    <a:pt x="117" y="225"/>
                    <a:pt x="115" y="234"/>
                    <a:pt x="109" y="241"/>
                  </a:cubicBezTo>
                  <a:cubicBezTo>
                    <a:pt x="101" y="250"/>
                    <a:pt x="102" y="260"/>
                    <a:pt x="102" y="271"/>
                  </a:cubicBezTo>
                  <a:cubicBezTo>
                    <a:pt x="102" y="297"/>
                    <a:pt x="107" y="325"/>
                    <a:pt x="73" y="338"/>
                  </a:cubicBezTo>
                  <a:cubicBezTo>
                    <a:pt x="65" y="341"/>
                    <a:pt x="64" y="353"/>
                    <a:pt x="64" y="362"/>
                  </a:cubicBezTo>
                  <a:cubicBezTo>
                    <a:pt x="64" y="375"/>
                    <a:pt x="72" y="388"/>
                    <a:pt x="60" y="400"/>
                  </a:cubicBezTo>
                  <a:cubicBezTo>
                    <a:pt x="58" y="402"/>
                    <a:pt x="59" y="410"/>
                    <a:pt x="61" y="411"/>
                  </a:cubicBezTo>
                  <a:cubicBezTo>
                    <a:pt x="93" y="426"/>
                    <a:pt x="79" y="453"/>
                    <a:pt x="78" y="477"/>
                  </a:cubicBezTo>
                  <a:cubicBezTo>
                    <a:pt x="77" y="479"/>
                    <a:pt x="79" y="482"/>
                    <a:pt x="81" y="484"/>
                  </a:cubicBezTo>
                  <a:cubicBezTo>
                    <a:pt x="90" y="496"/>
                    <a:pt x="85" y="497"/>
                    <a:pt x="72" y="500"/>
                  </a:cubicBezTo>
                  <a:cubicBezTo>
                    <a:pt x="48" y="505"/>
                    <a:pt x="45" y="518"/>
                    <a:pt x="65" y="533"/>
                  </a:cubicBezTo>
                  <a:cubicBezTo>
                    <a:pt x="77" y="543"/>
                    <a:pt x="75" y="551"/>
                    <a:pt x="76" y="565"/>
                  </a:cubicBezTo>
                  <a:cubicBezTo>
                    <a:pt x="77" y="585"/>
                    <a:pt x="85" y="607"/>
                    <a:pt x="90" y="628"/>
                  </a:cubicBezTo>
                  <a:cubicBezTo>
                    <a:pt x="95" y="647"/>
                    <a:pt x="95" y="664"/>
                    <a:pt x="89" y="683"/>
                  </a:cubicBezTo>
                  <a:cubicBezTo>
                    <a:pt x="79" y="716"/>
                    <a:pt x="86" y="751"/>
                    <a:pt x="82" y="785"/>
                  </a:cubicBezTo>
                  <a:cubicBezTo>
                    <a:pt x="81" y="787"/>
                    <a:pt x="79" y="788"/>
                    <a:pt x="77" y="790"/>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303" name="Freeform 82"/>
            <p:cNvSpPr>
              <a:spLocks/>
            </p:cNvSpPr>
            <p:nvPr/>
          </p:nvSpPr>
          <p:spPr bwMode="auto">
            <a:xfrm>
              <a:off x="-53538439" y="-5073650"/>
              <a:ext cx="1951038" cy="1463675"/>
            </a:xfrm>
            <a:custGeom>
              <a:avLst/>
              <a:gdLst>
                <a:gd name="T0" fmla="*/ 517 w 520"/>
                <a:gd name="T1" fmla="*/ 390 h 390"/>
                <a:gd name="T2" fmla="*/ 384 w 520"/>
                <a:gd name="T3" fmla="*/ 322 h 390"/>
                <a:gd name="T4" fmla="*/ 315 w 520"/>
                <a:gd name="T5" fmla="*/ 264 h 390"/>
                <a:gd name="T6" fmla="*/ 224 w 520"/>
                <a:gd name="T7" fmla="*/ 184 h 390"/>
                <a:gd name="T8" fmla="*/ 191 w 520"/>
                <a:gd name="T9" fmla="*/ 150 h 390"/>
                <a:gd name="T10" fmla="*/ 155 w 520"/>
                <a:gd name="T11" fmla="*/ 123 h 390"/>
                <a:gd name="T12" fmla="*/ 136 w 520"/>
                <a:gd name="T13" fmla="*/ 111 h 390"/>
                <a:gd name="T14" fmla="*/ 69 w 520"/>
                <a:gd name="T15" fmla="*/ 62 h 390"/>
                <a:gd name="T16" fmla="*/ 33 w 520"/>
                <a:gd name="T17" fmla="*/ 38 h 390"/>
                <a:gd name="T18" fmla="*/ 0 w 520"/>
                <a:gd name="T19" fmla="*/ 0 h 390"/>
                <a:gd name="T20" fmla="*/ 82 w 520"/>
                <a:gd name="T21" fmla="*/ 24 h 390"/>
                <a:gd name="T22" fmla="*/ 95 w 520"/>
                <a:gd name="T23" fmla="*/ 37 h 390"/>
                <a:gd name="T24" fmla="*/ 181 w 520"/>
                <a:gd name="T25" fmla="*/ 71 h 390"/>
                <a:gd name="T26" fmla="*/ 222 w 520"/>
                <a:gd name="T27" fmla="*/ 80 h 390"/>
                <a:gd name="T28" fmla="*/ 242 w 520"/>
                <a:gd name="T29" fmla="*/ 93 h 390"/>
                <a:gd name="T30" fmla="*/ 250 w 520"/>
                <a:gd name="T31" fmla="*/ 114 h 390"/>
                <a:gd name="T32" fmla="*/ 269 w 520"/>
                <a:gd name="T33" fmla="*/ 144 h 390"/>
                <a:gd name="T34" fmla="*/ 298 w 520"/>
                <a:gd name="T35" fmla="*/ 173 h 390"/>
                <a:gd name="T36" fmla="*/ 324 w 520"/>
                <a:gd name="T37" fmla="*/ 206 h 390"/>
                <a:gd name="T38" fmla="*/ 369 w 520"/>
                <a:gd name="T39" fmla="*/ 230 h 390"/>
                <a:gd name="T40" fmla="*/ 391 w 520"/>
                <a:gd name="T41" fmla="*/ 234 h 390"/>
                <a:gd name="T42" fmla="*/ 434 w 520"/>
                <a:gd name="T43" fmla="*/ 232 h 390"/>
                <a:gd name="T44" fmla="*/ 464 w 520"/>
                <a:gd name="T45" fmla="*/ 218 h 390"/>
                <a:gd name="T46" fmla="*/ 448 w 520"/>
                <a:gd name="T47" fmla="*/ 187 h 390"/>
                <a:gd name="T48" fmla="*/ 505 w 520"/>
                <a:gd name="T49" fmla="*/ 193 h 390"/>
                <a:gd name="T50" fmla="*/ 515 w 520"/>
                <a:gd name="T51" fmla="*/ 212 h 390"/>
                <a:gd name="T52" fmla="*/ 517 w 520"/>
                <a:gd name="T53" fmla="*/ 39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0" h="390">
                  <a:moveTo>
                    <a:pt x="517" y="390"/>
                  </a:moveTo>
                  <a:cubicBezTo>
                    <a:pt x="473" y="361"/>
                    <a:pt x="423" y="350"/>
                    <a:pt x="384" y="322"/>
                  </a:cubicBezTo>
                  <a:cubicBezTo>
                    <a:pt x="360" y="305"/>
                    <a:pt x="337" y="283"/>
                    <a:pt x="315" y="264"/>
                  </a:cubicBezTo>
                  <a:cubicBezTo>
                    <a:pt x="284" y="238"/>
                    <a:pt x="262" y="201"/>
                    <a:pt x="224" y="184"/>
                  </a:cubicBezTo>
                  <a:cubicBezTo>
                    <a:pt x="209" y="177"/>
                    <a:pt x="201" y="162"/>
                    <a:pt x="191" y="150"/>
                  </a:cubicBezTo>
                  <a:cubicBezTo>
                    <a:pt x="181" y="138"/>
                    <a:pt x="159" y="145"/>
                    <a:pt x="155" y="123"/>
                  </a:cubicBezTo>
                  <a:cubicBezTo>
                    <a:pt x="155" y="118"/>
                    <a:pt x="143" y="115"/>
                    <a:pt x="136" y="111"/>
                  </a:cubicBezTo>
                  <a:cubicBezTo>
                    <a:pt x="112" y="97"/>
                    <a:pt x="88" y="83"/>
                    <a:pt x="69" y="62"/>
                  </a:cubicBezTo>
                  <a:cubicBezTo>
                    <a:pt x="59" y="51"/>
                    <a:pt x="48" y="43"/>
                    <a:pt x="33" y="38"/>
                  </a:cubicBezTo>
                  <a:cubicBezTo>
                    <a:pt x="14" y="32"/>
                    <a:pt x="15" y="30"/>
                    <a:pt x="0" y="0"/>
                  </a:cubicBezTo>
                  <a:cubicBezTo>
                    <a:pt x="29" y="8"/>
                    <a:pt x="54" y="21"/>
                    <a:pt x="82" y="24"/>
                  </a:cubicBezTo>
                  <a:cubicBezTo>
                    <a:pt x="91" y="25"/>
                    <a:pt x="91" y="32"/>
                    <a:pt x="95" y="37"/>
                  </a:cubicBezTo>
                  <a:cubicBezTo>
                    <a:pt x="124" y="83"/>
                    <a:pt x="129" y="87"/>
                    <a:pt x="181" y="71"/>
                  </a:cubicBezTo>
                  <a:cubicBezTo>
                    <a:pt x="200" y="66"/>
                    <a:pt x="211" y="66"/>
                    <a:pt x="222" y="80"/>
                  </a:cubicBezTo>
                  <a:cubicBezTo>
                    <a:pt x="227" y="87"/>
                    <a:pt x="234" y="90"/>
                    <a:pt x="242" y="93"/>
                  </a:cubicBezTo>
                  <a:cubicBezTo>
                    <a:pt x="252" y="97"/>
                    <a:pt x="254" y="103"/>
                    <a:pt x="250" y="114"/>
                  </a:cubicBezTo>
                  <a:cubicBezTo>
                    <a:pt x="243" y="139"/>
                    <a:pt x="244" y="142"/>
                    <a:pt x="269" y="144"/>
                  </a:cubicBezTo>
                  <a:cubicBezTo>
                    <a:pt x="289" y="146"/>
                    <a:pt x="297" y="153"/>
                    <a:pt x="298" y="173"/>
                  </a:cubicBezTo>
                  <a:cubicBezTo>
                    <a:pt x="298" y="189"/>
                    <a:pt x="310" y="200"/>
                    <a:pt x="324" y="206"/>
                  </a:cubicBezTo>
                  <a:cubicBezTo>
                    <a:pt x="340" y="212"/>
                    <a:pt x="356" y="218"/>
                    <a:pt x="369" y="230"/>
                  </a:cubicBezTo>
                  <a:cubicBezTo>
                    <a:pt x="375" y="235"/>
                    <a:pt x="385" y="238"/>
                    <a:pt x="391" y="234"/>
                  </a:cubicBezTo>
                  <a:cubicBezTo>
                    <a:pt x="406" y="225"/>
                    <a:pt x="419" y="230"/>
                    <a:pt x="434" y="232"/>
                  </a:cubicBezTo>
                  <a:cubicBezTo>
                    <a:pt x="447" y="233"/>
                    <a:pt x="457" y="230"/>
                    <a:pt x="464" y="218"/>
                  </a:cubicBezTo>
                  <a:cubicBezTo>
                    <a:pt x="472" y="203"/>
                    <a:pt x="454" y="200"/>
                    <a:pt x="448" y="187"/>
                  </a:cubicBezTo>
                  <a:cubicBezTo>
                    <a:pt x="468" y="190"/>
                    <a:pt x="486" y="195"/>
                    <a:pt x="505" y="193"/>
                  </a:cubicBezTo>
                  <a:cubicBezTo>
                    <a:pt x="513" y="192"/>
                    <a:pt x="516" y="205"/>
                    <a:pt x="515" y="212"/>
                  </a:cubicBezTo>
                  <a:cubicBezTo>
                    <a:pt x="508" y="270"/>
                    <a:pt x="520" y="327"/>
                    <a:pt x="517" y="390"/>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304" name="Freeform 83"/>
            <p:cNvSpPr>
              <a:spLocks/>
            </p:cNvSpPr>
            <p:nvPr/>
          </p:nvSpPr>
          <p:spPr bwMode="auto">
            <a:xfrm>
              <a:off x="-32994601" y="11176000"/>
              <a:ext cx="1320800" cy="687388"/>
            </a:xfrm>
            <a:custGeom>
              <a:avLst/>
              <a:gdLst>
                <a:gd name="T0" fmla="*/ 184 w 352"/>
                <a:gd name="T1" fmla="*/ 16 h 183"/>
                <a:gd name="T2" fmla="*/ 278 w 352"/>
                <a:gd name="T3" fmla="*/ 19 h 183"/>
                <a:gd name="T4" fmla="*/ 310 w 352"/>
                <a:gd name="T5" fmla="*/ 21 h 183"/>
                <a:gd name="T6" fmla="*/ 342 w 352"/>
                <a:gd name="T7" fmla="*/ 93 h 183"/>
                <a:gd name="T8" fmla="*/ 340 w 352"/>
                <a:gd name="T9" fmla="*/ 116 h 183"/>
                <a:gd name="T10" fmla="*/ 302 w 352"/>
                <a:gd name="T11" fmla="*/ 147 h 183"/>
                <a:gd name="T12" fmla="*/ 267 w 352"/>
                <a:gd name="T13" fmla="*/ 156 h 183"/>
                <a:gd name="T14" fmla="*/ 131 w 352"/>
                <a:gd name="T15" fmla="*/ 127 h 183"/>
                <a:gd name="T16" fmla="*/ 108 w 352"/>
                <a:gd name="T17" fmla="*/ 113 h 183"/>
                <a:gd name="T18" fmla="*/ 34 w 352"/>
                <a:gd name="T19" fmla="*/ 91 h 183"/>
                <a:gd name="T20" fmla="*/ 13 w 352"/>
                <a:gd name="T21" fmla="*/ 81 h 183"/>
                <a:gd name="T22" fmla="*/ 2 w 352"/>
                <a:gd name="T23" fmla="*/ 61 h 183"/>
                <a:gd name="T24" fmla="*/ 19 w 352"/>
                <a:gd name="T25" fmla="*/ 48 h 183"/>
                <a:gd name="T26" fmla="*/ 86 w 352"/>
                <a:gd name="T27" fmla="*/ 35 h 183"/>
                <a:gd name="T28" fmla="*/ 184 w 352"/>
                <a:gd name="T29" fmla="*/ 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2" h="183">
                  <a:moveTo>
                    <a:pt x="184" y="16"/>
                  </a:moveTo>
                  <a:cubicBezTo>
                    <a:pt x="215" y="12"/>
                    <a:pt x="246" y="6"/>
                    <a:pt x="278" y="19"/>
                  </a:cubicBezTo>
                  <a:cubicBezTo>
                    <a:pt x="287" y="22"/>
                    <a:pt x="301" y="0"/>
                    <a:pt x="310" y="21"/>
                  </a:cubicBezTo>
                  <a:cubicBezTo>
                    <a:pt x="320" y="45"/>
                    <a:pt x="352" y="61"/>
                    <a:pt x="342" y="93"/>
                  </a:cubicBezTo>
                  <a:cubicBezTo>
                    <a:pt x="339" y="101"/>
                    <a:pt x="339" y="108"/>
                    <a:pt x="340" y="116"/>
                  </a:cubicBezTo>
                  <a:cubicBezTo>
                    <a:pt x="342" y="142"/>
                    <a:pt x="330" y="152"/>
                    <a:pt x="302" y="147"/>
                  </a:cubicBezTo>
                  <a:cubicBezTo>
                    <a:pt x="289" y="145"/>
                    <a:pt x="278" y="150"/>
                    <a:pt x="267" y="156"/>
                  </a:cubicBezTo>
                  <a:cubicBezTo>
                    <a:pt x="214" y="183"/>
                    <a:pt x="167" y="175"/>
                    <a:pt x="131" y="127"/>
                  </a:cubicBezTo>
                  <a:cubicBezTo>
                    <a:pt x="125" y="120"/>
                    <a:pt x="117" y="112"/>
                    <a:pt x="108" y="113"/>
                  </a:cubicBezTo>
                  <a:cubicBezTo>
                    <a:pt x="81" y="115"/>
                    <a:pt x="62" y="89"/>
                    <a:pt x="34" y="91"/>
                  </a:cubicBezTo>
                  <a:cubicBezTo>
                    <a:pt x="27" y="92"/>
                    <a:pt x="19" y="86"/>
                    <a:pt x="13" y="81"/>
                  </a:cubicBezTo>
                  <a:cubicBezTo>
                    <a:pt x="8" y="76"/>
                    <a:pt x="0" y="71"/>
                    <a:pt x="2" y="61"/>
                  </a:cubicBezTo>
                  <a:cubicBezTo>
                    <a:pt x="4" y="52"/>
                    <a:pt x="11" y="49"/>
                    <a:pt x="19" y="48"/>
                  </a:cubicBezTo>
                  <a:cubicBezTo>
                    <a:pt x="42" y="45"/>
                    <a:pt x="62" y="35"/>
                    <a:pt x="86" y="35"/>
                  </a:cubicBezTo>
                  <a:cubicBezTo>
                    <a:pt x="119" y="35"/>
                    <a:pt x="151" y="19"/>
                    <a:pt x="184" y="16"/>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305" name="Freeform 84"/>
            <p:cNvSpPr>
              <a:spLocks/>
            </p:cNvSpPr>
            <p:nvPr/>
          </p:nvSpPr>
          <p:spPr bwMode="auto">
            <a:xfrm>
              <a:off x="-18321339" y="5756275"/>
              <a:ext cx="509588" cy="1087438"/>
            </a:xfrm>
            <a:custGeom>
              <a:avLst/>
              <a:gdLst>
                <a:gd name="T0" fmla="*/ 44 w 136"/>
                <a:gd name="T1" fmla="*/ 0 h 290"/>
                <a:gd name="T2" fmla="*/ 123 w 136"/>
                <a:gd name="T3" fmla="*/ 174 h 290"/>
                <a:gd name="T4" fmla="*/ 113 w 136"/>
                <a:gd name="T5" fmla="*/ 210 h 290"/>
                <a:gd name="T6" fmla="*/ 33 w 136"/>
                <a:gd name="T7" fmla="*/ 275 h 290"/>
                <a:gd name="T8" fmla="*/ 0 w 136"/>
                <a:gd name="T9" fmla="*/ 286 h 290"/>
                <a:gd name="T10" fmla="*/ 44 w 136"/>
                <a:gd name="T11" fmla="*/ 0 h 290"/>
              </a:gdLst>
              <a:ahLst/>
              <a:cxnLst>
                <a:cxn ang="0">
                  <a:pos x="T0" y="T1"/>
                </a:cxn>
                <a:cxn ang="0">
                  <a:pos x="T2" y="T3"/>
                </a:cxn>
                <a:cxn ang="0">
                  <a:pos x="T4" y="T5"/>
                </a:cxn>
                <a:cxn ang="0">
                  <a:pos x="T6" y="T7"/>
                </a:cxn>
                <a:cxn ang="0">
                  <a:pos x="T8" y="T9"/>
                </a:cxn>
                <a:cxn ang="0">
                  <a:pos x="T10" y="T11"/>
                </a:cxn>
              </a:cxnLst>
              <a:rect l="0" t="0" r="r" b="b"/>
              <a:pathLst>
                <a:path w="136" h="290">
                  <a:moveTo>
                    <a:pt x="44" y="0"/>
                  </a:moveTo>
                  <a:cubicBezTo>
                    <a:pt x="63" y="64"/>
                    <a:pt x="91" y="120"/>
                    <a:pt x="123" y="174"/>
                  </a:cubicBezTo>
                  <a:cubicBezTo>
                    <a:pt x="136" y="196"/>
                    <a:pt x="135" y="206"/>
                    <a:pt x="113" y="210"/>
                  </a:cubicBezTo>
                  <a:cubicBezTo>
                    <a:pt x="72" y="216"/>
                    <a:pt x="54" y="246"/>
                    <a:pt x="33" y="275"/>
                  </a:cubicBezTo>
                  <a:cubicBezTo>
                    <a:pt x="23" y="290"/>
                    <a:pt x="22" y="290"/>
                    <a:pt x="0" y="286"/>
                  </a:cubicBezTo>
                  <a:cubicBezTo>
                    <a:pt x="18" y="193"/>
                    <a:pt x="40" y="100"/>
                    <a:pt x="44" y="0"/>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306" name="Freeform 85"/>
            <p:cNvSpPr>
              <a:spLocks/>
            </p:cNvSpPr>
            <p:nvPr/>
          </p:nvSpPr>
          <p:spPr bwMode="auto">
            <a:xfrm>
              <a:off x="-18370551" y="8093075"/>
              <a:ext cx="450850" cy="1489075"/>
            </a:xfrm>
            <a:custGeom>
              <a:avLst/>
              <a:gdLst>
                <a:gd name="T0" fmla="*/ 115 w 120"/>
                <a:gd name="T1" fmla="*/ 397 h 397"/>
                <a:gd name="T2" fmla="*/ 61 w 120"/>
                <a:gd name="T3" fmla="*/ 278 h 397"/>
                <a:gd name="T4" fmla="*/ 22 w 120"/>
                <a:gd name="T5" fmla="*/ 218 h 397"/>
                <a:gd name="T6" fmla="*/ 14 w 120"/>
                <a:gd name="T7" fmla="*/ 190 h 397"/>
                <a:gd name="T8" fmla="*/ 11 w 120"/>
                <a:gd name="T9" fmla="*/ 112 h 397"/>
                <a:gd name="T10" fmla="*/ 15 w 120"/>
                <a:gd name="T11" fmla="*/ 0 h 397"/>
                <a:gd name="T12" fmla="*/ 120 w 120"/>
                <a:gd name="T13" fmla="*/ 394 h 397"/>
                <a:gd name="T14" fmla="*/ 115 w 120"/>
                <a:gd name="T15" fmla="*/ 397 h 3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397">
                  <a:moveTo>
                    <a:pt x="115" y="397"/>
                  </a:moveTo>
                  <a:cubicBezTo>
                    <a:pt x="97" y="357"/>
                    <a:pt x="76" y="319"/>
                    <a:pt x="61" y="278"/>
                  </a:cubicBezTo>
                  <a:cubicBezTo>
                    <a:pt x="52" y="254"/>
                    <a:pt x="43" y="233"/>
                    <a:pt x="22" y="218"/>
                  </a:cubicBezTo>
                  <a:cubicBezTo>
                    <a:pt x="13" y="211"/>
                    <a:pt x="11" y="203"/>
                    <a:pt x="14" y="190"/>
                  </a:cubicBezTo>
                  <a:cubicBezTo>
                    <a:pt x="20" y="164"/>
                    <a:pt x="18" y="138"/>
                    <a:pt x="11" y="112"/>
                  </a:cubicBezTo>
                  <a:cubicBezTo>
                    <a:pt x="0" y="75"/>
                    <a:pt x="6" y="37"/>
                    <a:pt x="15" y="0"/>
                  </a:cubicBezTo>
                  <a:cubicBezTo>
                    <a:pt x="45" y="133"/>
                    <a:pt x="80" y="264"/>
                    <a:pt x="120" y="394"/>
                  </a:cubicBezTo>
                  <a:cubicBezTo>
                    <a:pt x="118" y="395"/>
                    <a:pt x="117" y="396"/>
                    <a:pt x="115" y="397"/>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307" name="Freeform 86"/>
            <p:cNvSpPr>
              <a:spLocks/>
            </p:cNvSpPr>
            <p:nvPr/>
          </p:nvSpPr>
          <p:spPr bwMode="auto">
            <a:xfrm>
              <a:off x="-23017164" y="27800301"/>
              <a:ext cx="442913" cy="604838"/>
            </a:xfrm>
            <a:custGeom>
              <a:avLst/>
              <a:gdLst>
                <a:gd name="T0" fmla="*/ 118 w 118"/>
                <a:gd name="T1" fmla="*/ 7 h 161"/>
                <a:gd name="T2" fmla="*/ 107 w 118"/>
                <a:gd name="T3" fmla="*/ 70 h 161"/>
                <a:gd name="T4" fmla="*/ 106 w 118"/>
                <a:gd name="T5" fmla="*/ 82 h 161"/>
                <a:gd name="T6" fmla="*/ 98 w 118"/>
                <a:gd name="T7" fmla="*/ 131 h 161"/>
                <a:gd name="T8" fmla="*/ 85 w 118"/>
                <a:gd name="T9" fmla="*/ 153 h 161"/>
                <a:gd name="T10" fmla="*/ 68 w 118"/>
                <a:gd name="T11" fmla="*/ 145 h 161"/>
                <a:gd name="T12" fmla="*/ 33 w 118"/>
                <a:gd name="T13" fmla="*/ 123 h 161"/>
                <a:gd name="T14" fmla="*/ 25 w 118"/>
                <a:gd name="T15" fmla="*/ 117 h 161"/>
                <a:gd name="T16" fmla="*/ 23 w 118"/>
                <a:gd name="T17" fmla="*/ 57 h 161"/>
                <a:gd name="T18" fmla="*/ 7 w 118"/>
                <a:gd name="T19" fmla="*/ 15 h 161"/>
                <a:gd name="T20" fmla="*/ 58 w 118"/>
                <a:gd name="T21" fmla="*/ 4 h 161"/>
                <a:gd name="T22" fmla="*/ 118 w 118"/>
                <a:gd name="T23" fmla="*/ 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161">
                  <a:moveTo>
                    <a:pt x="118" y="7"/>
                  </a:moveTo>
                  <a:cubicBezTo>
                    <a:pt x="84" y="36"/>
                    <a:pt x="83" y="37"/>
                    <a:pt x="107" y="70"/>
                  </a:cubicBezTo>
                  <a:cubicBezTo>
                    <a:pt x="112" y="77"/>
                    <a:pt x="107" y="79"/>
                    <a:pt x="106" y="82"/>
                  </a:cubicBezTo>
                  <a:cubicBezTo>
                    <a:pt x="96" y="98"/>
                    <a:pt x="81" y="111"/>
                    <a:pt x="98" y="131"/>
                  </a:cubicBezTo>
                  <a:cubicBezTo>
                    <a:pt x="105" y="141"/>
                    <a:pt x="91" y="147"/>
                    <a:pt x="85" y="153"/>
                  </a:cubicBezTo>
                  <a:cubicBezTo>
                    <a:pt x="78" y="161"/>
                    <a:pt x="70" y="148"/>
                    <a:pt x="68" y="145"/>
                  </a:cubicBezTo>
                  <a:cubicBezTo>
                    <a:pt x="60" y="131"/>
                    <a:pt x="54" y="117"/>
                    <a:pt x="33" y="123"/>
                  </a:cubicBezTo>
                  <a:cubicBezTo>
                    <a:pt x="29" y="124"/>
                    <a:pt x="24" y="120"/>
                    <a:pt x="25" y="117"/>
                  </a:cubicBezTo>
                  <a:cubicBezTo>
                    <a:pt x="33" y="97"/>
                    <a:pt x="0" y="80"/>
                    <a:pt x="23" y="57"/>
                  </a:cubicBezTo>
                  <a:cubicBezTo>
                    <a:pt x="33" y="46"/>
                    <a:pt x="17" y="31"/>
                    <a:pt x="7" y="15"/>
                  </a:cubicBezTo>
                  <a:cubicBezTo>
                    <a:pt x="27" y="17"/>
                    <a:pt x="41" y="5"/>
                    <a:pt x="58" y="4"/>
                  </a:cubicBezTo>
                  <a:cubicBezTo>
                    <a:pt x="77" y="2"/>
                    <a:pt x="95" y="0"/>
                    <a:pt x="118" y="7"/>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308" name="Freeform 87"/>
            <p:cNvSpPr>
              <a:spLocks/>
            </p:cNvSpPr>
            <p:nvPr/>
          </p:nvSpPr>
          <p:spPr bwMode="auto">
            <a:xfrm>
              <a:off x="-25923876" y="-8429625"/>
              <a:ext cx="854075" cy="465138"/>
            </a:xfrm>
            <a:custGeom>
              <a:avLst/>
              <a:gdLst>
                <a:gd name="T0" fmla="*/ 177 w 228"/>
                <a:gd name="T1" fmla="*/ 0 h 124"/>
                <a:gd name="T2" fmla="*/ 228 w 228"/>
                <a:gd name="T3" fmla="*/ 37 h 124"/>
                <a:gd name="T4" fmla="*/ 209 w 228"/>
                <a:gd name="T5" fmla="*/ 37 h 124"/>
                <a:gd name="T6" fmla="*/ 183 w 228"/>
                <a:gd name="T7" fmla="*/ 40 h 124"/>
                <a:gd name="T8" fmla="*/ 184 w 228"/>
                <a:gd name="T9" fmla="*/ 69 h 124"/>
                <a:gd name="T10" fmla="*/ 196 w 228"/>
                <a:gd name="T11" fmla="*/ 101 h 124"/>
                <a:gd name="T12" fmla="*/ 175 w 228"/>
                <a:gd name="T13" fmla="*/ 113 h 124"/>
                <a:gd name="T14" fmla="*/ 55 w 228"/>
                <a:gd name="T15" fmla="*/ 64 h 124"/>
                <a:gd name="T16" fmla="*/ 23 w 228"/>
                <a:gd name="T17" fmla="*/ 68 h 124"/>
                <a:gd name="T18" fmla="*/ 0 w 228"/>
                <a:gd name="T19" fmla="*/ 63 h 124"/>
                <a:gd name="T20" fmla="*/ 102 w 228"/>
                <a:gd name="T21" fmla="*/ 1 h 124"/>
                <a:gd name="T22" fmla="*/ 123 w 228"/>
                <a:gd name="T23" fmla="*/ 54 h 124"/>
                <a:gd name="T24" fmla="*/ 156 w 228"/>
                <a:gd name="T25" fmla="*/ 41 h 124"/>
                <a:gd name="T26" fmla="*/ 165 w 228"/>
                <a:gd name="T27" fmla="*/ 15 h 124"/>
                <a:gd name="T28" fmla="*/ 177 w 228"/>
                <a:gd name="T2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8" h="124">
                  <a:moveTo>
                    <a:pt x="177" y="0"/>
                  </a:moveTo>
                  <a:cubicBezTo>
                    <a:pt x="190" y="20"/>
                    <a:pt x="214" y="21"/>
                    <a:pt x="228" y="37"/>
                  </a:cubicBezTo>
                  <a:cubicBezTo>
                    <a:pt x="220" y="46"/>
                    <a:pt x="214" y="39"/>
                    <a:pt x="209" y="37"/>
                  </a:cubicBezTo>
                  <a:cubicBezTo>
                    <a:pt x="200" y="34"/>
                    <a:pt x="191" y="30"/>
                    <a:pt x="183" y="40"/>
                  </a:cubicBezTo>
                  <a:cubicBezTo>
                    <a:pt x="176" y="49"/>
                    <a:pt x="176" y="61"/>
                    <a:pt x="184" y="69"/>
                  </a:cubicBezTo>
                  <a:cubicBezTo>
                    <a:pt x="194" y="78"/>
                    <a:pt x="197" y="89"/>
                    <a:pt x="196" y="101"/>
                  </a:cubicBezTo>
                  <a:cubicBezTo>
                    <a:pt x="194" y="114"/>
                    <a:pt x="187" y="124"/>
                    <a:pt x="175" y="113"/>
                  </a:cubicBezTo>
                  <a:cubicBezTo>
                    <a:pt x="141" y="82"/>
                    <a:pt x="92" y="88"/>
                    <a:pt x="55" y="64"/>
                  </a:cubicBezTo>
                  <a:cubicBezTo>
                    <a:pt x="45" y="57"/>
                    <a:pt x="30" y="57"/>
                    <a:pt x="23" y="68"/>
                  </a:cubicBezTo>
                  <a:cubicBezTo>
                    <a:pt x="10" y="88"/>
                    <a:pt x="8" y="70"/>
                    <a:pt x="0" y="63"/>
                  </a:cubicBezTo>
                  <a:cubicBezTo>
                    <a:pt x="33" y="43"/>
                    <a:pt x="66" y="23"/>
                    <a:pt x="102" y="1"/>
                  </a:cubicBezTo>
                  <a:cubicBezTo>
                    <a:pt x="93" y="27"/>
                    <a:pt x="104" y="42"/>
                    <a:pt x="123" y="54"/>
                  </a:cubicBezTo>
                  <a:cubicBezTo>
                    <a:pt x="138" y="63"/>
                    <a:pt x="150" y="59"/>
                    <a:pt x="156" y="41"/>
                  </a:cubicBezTo>
                  <a:cubicBezTo>
                    <a:pt x="159" y="32"/>
                    <a:pt x="158" y="22"/>
                    <a:pt x="165" y="15"/>
                  </a:cubicBezTo>
                  <a:cubicBezTo>
                    <a:pt x="168" y="11"/>
                    <a:pt x="171" y="7"/>
                    <a:pt x="177"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09" name="Freeform 88"/>
            <p:cNvSpPr>
              <a:spLocks/>
            </p:cNvSpPr>
            <p:nvPr/>
          </p:nvSpPr>
          <p:spPr bwMode="auto">
            <a:xfrm>
              <a:off x="-22653626" y="28003501"/>
              <a:ext cx="561975" cy="522288"/>
            </a:xfrm>
            <a:custGeom>
              <a:avLst/>
              <a:gdLst>
                <a:gd name="T0" fmla="*/ 1 w 150"/>
                <a:gd name="T1" fmla="*/ 129 h 139"/>
                <a:gd name="T2" fmla="*/ 16 w 150"/>
                <a:gd name="T3" fmla="*/ 100 h 139"/>
                <a:gd name="T4" fmla="*/ 22 w 150"/>
                <a:gd name="T5" fmla="*/ 78 h 139"/>
                <a:gd name="T6" fmla="*/ 22 w 150"/>
                <a:gd name="T7" fmla="*/ 42 h 139"/>
                <a:gd name="T8" fmla="*/ 76 w 150"/>
                <a:gd name="T9" fmla="*/ 5 h 139"/>
                <a:gd name="T10" fmla="*/ 85 w 150"/>
                <a:gd name="T11" fmla="*/ 4 h 139"/>
                <a:gd name="T12" fmla="*/ 138 w 150"/>
                <a:gd name="T13" fmla="*/ 30 h 139"/>
                <a:gd name="T14" fmla="*/ 149 w 150"/>
                <a:gd name="T15" fmla="*/ 45 h 139"/>
                <a:gd name="T16" fmla="*/ 136 w 150"/>
                <a:gd name="T17" fmla="*/ 57 h 139"/>
                <a:gd name="T18" fmla="*/ 70 w 150"/>
                <a:gd name="T19" fmla="*/ 90 h 139"/>
                <a:gd name="T20" fmla="*/ 15 w 150"/>
                <a:gd name="T21" fmla="*/ 139 h 139"/>
                <a:gd name="T22" fmla="*/ 1 w 150"/>
                <a:gd name="T23" fmla="*/ 12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 h="139">
                  <a:moveTo>
                    <a:pt x="1" y="129"/>
                  </a:moveTo>
                  <a:cubicBezTo>
                    <a:pt x="8" y="121"/>
                    <a:pt x="0" y="105"/>
                    <a:pt x="16" y="100"/>
                  </a:cubicBezTo>
                  <a:cubicBezTo>
                    <a:pt x="24" y="97"/>
                    <a:pt x="22" y="86"/>
                    <a:pt x="22" y="78"/>
                  </a:cubicBezTo>
                  <a:cubicBezTo>
                    <a:pt x="22" y="66"/>
                    <a:pt x="11" y="56"/>
                    <a:pt x="22" y="42"/>
                  </a:cubicBezTo>
                  <a:cubicBezTo>
                    <a:pt x="37" y="24"/>
                    <a:pt x="55" y="13"/>
                    <a:pt x="76" y="5"/>
                  </a:cubicBezTo>
                  <a:cubicBezTo>
                    <a:pt x="79" y="4"/>
                    <a:pt x="82" y="0"/>
                    <a:pt x="85" y="4"/>
                  </a:cubicBezTo>
                  <a:cubicBezTo>
                    <a:pt x="100" y="20"/>
                    <a:pt x="121" y="21"/>
                    <a:pt x="138" y="30"/>
                  </a:cubicBezTo>
                  <a:cubicBezTo>
                    <a:pt x="145" y="33"/>
                    <a:pt x="149" y="38"/>
                    <a:pt x="149" y="45"/>
                  </a:cubicBezTo>
                  <a:cubicBezTo>
                    <a:pt x="150" y="54"/>
                    <a:pt x="142" y="55"/>
                    <a:pt x="136" y="57"/>
                  </a:cubicBezTo>
                  <a:cubicBezTo>
                    <a:pt x="112" y="64"/>
                    <a:pt x="92" y="78"/>
                    <a:pt x="70" y="90"/>
                  </a:cubicBezTo>
                  <a:cubicBezTo>
                    <a:pt x="48" y="101"/>
                    <a:pt x="28" y="117"/>
                    <a:pt x="15" y="139"/>
                  </a:cubicBezTo>
                  <a:cubicBezTo>
                    <a:pt x="10" y="136"/>
                    <a:pt x="5" y="132"/>
                    <a:pt x="1" y="129"/>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10" name="Freeform 89"/>
            <p:cNvSpPr>
              <a:spLocks/>
            </p:cNvSpPr>
            <p:nvPr/>
          </p:nvSpPr>
          <p:spPr bwMode="auto">
            <a:xfrm>
              <a:off x="-15800389" y="15730538"/>
              <a:ext cx="501650" cy="336550"/>
            </a:xfrm>
            <a:custGeom>
              <a:avLst/>
              <a:gdLst>
                <a:gd name="T0" fmla="*/ 134 w 134"/>
                <a:gd name="T1" fmla="*/ 68 h 90"/>
                <a:gd name="T2" fmla="*/ 59 w 134"/>
                <a:gd name="T3" fmla="*/ 86 h 90"/>
                <a:gd name="T4" fmla="*/ 44 w 134"/>
                <a:gd name="T5" fmla="*/ 89 h 90"/>
                <a:gd name="T6" fmla="*/ 12 w 134"/>
                <a:gd name="T7" fmla="*/ 9 h 90"/>
                <a:gd name="T8" fmla="*/ 18 w 134"/>
                <a:gd name="T9" fmla="*/ 4 h 90"/>
                <a:gd name="T10" fmla="*/ 89 w 134"/>
                <a:gd name="T11" fmla="*/ 0 h 90"/>
                <a:gd name="T12" fmla="*/ 99 w 134"/>
                <a:gd name="T13" fmla="*/ 11 h 90"/>
                <a:gd name="T14" fmla="*/ 134 w 134"/>
                <a:gd name="T15" fmla="*/ 68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90">
                  <a:moveTo>
                    <a:pt x="134" y="68"/>
                  </a:moveTo>
                  <a:cubicBezTo>
                    <a:pt x="108" y="74"/>
                    <a:pt x="84" y="80"/>
                    <a:pt x="59" y="86"/>
                  </a:cubicBezTo>
                  <a:cubicBezTo>
                    <a:pt x="54" y="87"/>
                    <a:pt x="49" y="90"/>
                    <a:pt x="44" y="89"/>
                  </a:cubicBezTo>
                  <a:cubicBezTo>
                    <a:pt x="24" y="87"/>
                    <a:pt x="0" y="26"/>
                    <a:pt x="12" y="9"/>
                  </a:cubicBezTo>
                  <a:cubicBezTo>
                    <a:pt x="13" y="7"/>
                    <a:pt x="16" y="5"/>
                    <a:pt x="18" y="4"/>
                  </a:cubicBezTo>
                  <a:cubicBezTo>
                    <a:pt x="42" y="3"/>
                    <a:pt x="66" y="1"/>
                    <a:pt x="89" y="0"/>
                  </a:cubicBezTo>
                  <a:cubicBezTo>
                    <a:pt x="95" y="0"/>
                    <a:pt x="97" y="6"/>
                    <a:pt x="99" y="11"/>
                  </a:cubicBezTo>
                  <a:cubicBezTo>
                    <a:pt x="111" y="30"/>
                    <a:pt x="122" y="49"/>
                    <a:pt x="134" y="68"/>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11" name="Freeform 90"/>
            <p:cNvSpPr>
              <a:spLocks/>
            </p:cNvSpPr>
            <p:nvPr/>
          </p:nvSpPr>
          <p:spPr bwMode="auto">
            <a:xfrm>
              <a:off x="-59194701" y="-7248525"/>
              <a:ext cx="742950" cy="242888"/>
            </a:xfrm>
            <a:custGeom>
              <a:avLst/>
              <a:gdLst>
                <a:gd name="T0" fmla="*/ 175 w 198"/>
                <a:gd name="T1" fmla="*/ 61 h 65"/>
                <a:gd name="T2" fmla="*/ 29 w 198"/>
                <a:gd name="T3" fmla="*/ 51 h 65"/>
                <a:gd name="T4" fmla="*/ 5 w 198"/>
                <a:gd name="T5" fmla="*/ 36 h 65"/>
                <a:gd name="T6" fmla="*/ 20 w 198"/>
                <a:gd name="T7" fmla="*/ 11 h 65"/>
                <a:gd name="T8" fmla="*/ 65 w 198"/>
                <a:gd name="T9" fmla="*/ 7 h 65"/>
                <a:gd name="T10" fmla="*/ 179 w 198"/>
                <a:gd name="T11" fmla="*/ 28 h 65"/>
                <a:gd name="T12" fmla="*/ 197 w 198"/>
                <a:gd name="T13" fmla="*/ 41 h 65"/>
                <a:gd name="T14" fmla="*/ 175 w 198"/>
                <a:gd name="T15" fmla="*/ 61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 h="65">
                  <a:moveTo>
                    <a:pt x="175" y="61"/>
                  </a:moveTo>
                  <a:cubicBezTo>
                    <a:pt x="128" y="47"/>
                    <a:pt x="78" y="55"/>
                    <a:pt x="29" y="51"/>
                  </a:cubicBezTo>
                  <a:cubicBezTo>
                    <a:pt x="17" y="50"/>
                    <a:pt x="9" y="47"/>
                    <a:pt x="5" y="36"/>
                  </a:cubicBezTo>
                  <a:cubicBezTo>
                    <a:pt x="0" y="22"/>
                    <a:pt x="12" y="14"/>
                    <a:pt x="20" y="11"/>
                  </a:cubicBezTo>
                  <a:cubicBezTo>
                    <a:pt x="34" y="6"/>
                    <a:pt x="54" y="0"/>
                    <a:pt x="65" y="7"/>
                  </a:cubicBezTo>
                  <a:cubicBezTo>
                    <a:pt x="101" y="27"/>
                    <a:pt x="141" y="24"/>
                    <a:pt x="179" y="28"/>
                  </a:cubicBezTo>
                  <a:cubicBezTo>
                    <a:pt x="188" y="29"/>
                    <a:pt x="198" y="27"/>
                    <a:pt x="197" y="41"/>
                  </a:cubicBezTo>
                  <a:cubicBezTo>
                    <a:pt x="196" y="55"/>
                    <a:pt x="193" y="65"/>
                    <a:pt x="175" y="61"/>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12" name="Freeform 91"/>
            <p:cNvSpPr>
              <a:spLocks/>
            </p:cNvSpPr>
            <p:nvPr/>
          </p:nvSpPr>
          <p:spPr bwMode="auto">
            <a:xfrm>
              <a:off x="-32766001" y="10853738"/>
              <a:ext cx="539750" cy="319088"/>
            </a:xfrm>
            <a:custGeom>
              <a:avLst/>
              <a:gdLst>
                <a:gd name="T0" fmla="*/ 144 w 144"/>
                <a:gd name="T1" fmla="*/ 51 h 85"/>
                <a:gd name="T2" fmla="*/ 52 w 144"/>
                <a:gd name="T3" fmla="*/ 66 h 85"/>
                <a:gd name="T4" fmla="*/ 5 w 144"/>
                <a:gd name="T5" fmla="*/ 68 h 85"/>
                <a:gd name="T6" fmla="*/ 19 w 144"/>
                <a:gd name="T7" fmla="*/ 26 h 85"/>
                <a:gd name="T8" fmla="*/ 26 w 144"/>
                <a:gd name="T9" fmla="*/ 7 h 85"/>
                <a:gd name="T10" fmla="*/ 40 w 144"/>
                <a:gd name="T11" fmla="*/ 29 h 85"/>
                <a:gd name="T12" fmla="*/ 65 w 144"/>
                <a:gd name="T13" fmla="*/ 1 h 85"/>
                <a:gd name="T14" fmla="*/ 83 w 144"/>
                <a:gd name="T15" fmla="*/ 19 h 85"/>
                <a:gd name="T16" fmla="*/ 102 w 144"/>
                <a:gd name="T17" fmla="*/ 20 h 85"/>
                <a:gd name="T18" fmla="*/ 113 w 144"/>
                <a:gd name="T19" fmla="*/ 21 h 85"/>
                <a:gd name="T20" fmla="*/ 144 w 144"/>
                <a:gd name="T21" fmla="*/ 5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85">
                  <a:moveTo>
                    <a:pt x="144" y="51"/>
                  </a:moveTo>
                  <a:cubicBezTo>
                    <a:pt x="115" y="73"/>
                    <a:pt x="82" y="65"/>
                    <a:pt x="52" y="66"/>
                  </a:cubicBezTo>
                  <a:cubicBezTo>
                    <a:pt x="35" y="66"/>
                    <a:pt x="16" y="85"/>
                    <a:pt x="5" y="68"/>
                  </a:cubicBezTo>
                  <a:cubicBezTo>
                    <a:pt x="0" y="61"/>
                    <a:pt x="14" y="40"/>
                    <a:pt x="19" y="26"/>
                  </a:cubicBezTo>
                  <a:cubicBezTo>
                    <a:pt x="21" y="20"/>
                    <a:pt x="22" y="14"/>
                    <a:pt x="26" y="7"/>
                  </a:cubicBezTo>
                  <a:cubicBezTo>
                    <a:pt x="27" y="17"/>
                    <a:pt x="27" y="27"/>
                    <a:pt x="40" y="29"/>
                  </a:cubicBezTo>
                  <a:cubicBezTo>
                    <a:pt x="64" y="33"/>
                    <a:pt x="48" y="3"/>
                    <a:pt x="65" y="1"/>
                  </a:cubicBezTo>
                  <a:cubicBezTo>
                    <a:pt x="78" y="0"/>
                    <a:pt x="77" y="13"/>
                    <a:pt x="83" y="19"/>
                  </a:cubicBezTo>
                  <a:cubicBezTo>
                    <a:pt x="90" y="25"/>
                    <a:pt x="96" y="30"/>
                    <a:pt x="102" y="20"/>
                  </a:cubicBezTo>
                  <a:cubicBezTo>
                    <a:pt x="108" y="12"/>
                    <a:pt x="112" y="18"/>
                    <a:pt x="113" y="21"/>
                  </a:cubicBezTo>
                  <a:cubicBezTo>
                    <a:pt x="119" y="35"/>
                    <a:pt x="137" y="38"/>
                    <a:pt x="144" y="51"/>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313" name="Freeform 92"/>
            <p:cNvSpPr>
              <a:spLocks/>
            </p:cNvSpPr>
            <p:nvPr/>
          </p:nvSpPr>
          <p:spPr bwMode="auto">
            <a:xfrm>
              <a:off x="-23531514" y="-4341813"/>
              <a:ext cx="285750" cy="633413"/>
            </a:xfrm>
            <a:custGeom>
              <a:avLst/>
              <a:gdLst>
                <a:gd name="T0" fmla="*/ 76 w 76"/>
                <a:gd name="T1" fmla="*/ 169 h 169"/>
                <a:gd name="T2" fmla="*/ 64 w 76"/>
                <a:gd name="T3" fmla="*/ 147 h 169"/>
                <a:gd name="T4" fmla="*/ 42 w 76"/>
                <a:gd name="T5" fmla="*/ 121 h 169"/>
                <a:gd name="T6" fmla="*/ 25 w 76"/>
                <a:gd name="T7" fmla="*/ 93 h 169"/>
                <a:gd name="T8" fmla="*/ 11 w 76"/>
                <a:gd name="T9" fmla="*/ 43 h 169"/>
                <a:gd name="T10" fmla="*/ 15 w 76"/>
                <a:gd name="T11" fmla="*/ 0 h 169"/>
                <a:gd name="T12" fmla="*/ 59 w 76"/>
                <a:gd name="T13" fmla="*/ 20 h 169"/>
                <a:gd name="T14" fmla="*/ 63 w 76"/>
                <a:gd name="T15" fmla="*/ 32 h 169"/>
                <a:gd name="T16" fmla="*/ 76 w 76"/>
                <a:gd name="T17"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69">
                  <a:moveTo>
                    <a:pt x="76" y="169"/>
                  </a:moveTo>
                  <a:cubicBezTo>
                    <a:pt x="72" y="162"/>
                    <a:pt x="65" y="155"/>
                    <a:pt x="64" y="147"/>
                  </a:cubicBezTo>
                  <a:cubicBezTo>
                    <a:pt x="64" y="132"/>
                    <a:pt x="59" y="124"/>
                    <a:pt x="42" y="121"/>
                  </a:cubicBezTo>
                  <a:cubicBezTo>
                    <a:pt x="30" y="119"/>
                    <a:pt x="26" y="106"/>
                    <a:pt x="25" y="93"/>
                  </a:cubicBezTo>
                  <a:cubicBezTo>
                    <a:pt x="24" y="76"/>
                    <a:pt x="30" y="58"/>
                    <a:pt x="11" y="43"/>
                  </a:cubicBezTo>
                  <a:cubicBezTo>
                    <a:pt x="0" y="33"/>
                    <a:pt x="21" y="16"/>
                    <a:pt x="15" y="0"/>
                  </a:cubicBezTo>
                  <a:cubicBezTo>
                    <a:pt x="35" y="1"/>
                    <a:pt x="38" y="27"/>
                    <a:pt x="59" y="20"/>
                  </a:cubicBezTo>
                  <a:cubicBezTo>
                    <a:pt x="64" y="18"/>
                    <a:pt x="62" y="27"/>
                    <a:pt x="63" y="32"/>
                  </a:cubicBezTo>
                  <a:cubicBezTo>
                    <a:pt x="76" y="76"/>
                    <a:pt x="69" y="123"/>
                    <a:pt x="76" y="169"/>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14" name="Freeform 93"/>
            <p:cNvSpPr>
              <a:spLocks/>
            </p:cNvSpPr>
            <p:nvPr/>
          </p:nvSpPr>
          <p:spPr bwMode="auto">
            <a:xfrm>
              <a:off x="-25436514" y="-9466263"/>
              <a:ext cx="423863" cy="382588"/>
            </a:xfrm>
            <a:custGeom>
              <a:avLst/>
              <a:gdLst>
                <a:gd name="T0" fmla="*/ 104 w 113"/>
                <a:gd name="T1" fmla="*/ 76 h 102"/>
                <a:gd name="T2" fmla="*/ 107 w 113"/>
                <a:gd name="T3" fmla="*/ 89 h 102"/>
                <a:gd name="T4" fmla="*/ 77 w 113"/>
                <a:gd name="T5" fmla="*/ 97 h 102"/>
                <a:gd name="T6" fmla="*/ 36 w 113"/>
                <a:gd name="T7" fmla="*/ 96 h 102"/>
                <a:gd name="T8" fmla="*/ 9 w 113"/>
                <a:gd name="T9" fmla="*/ 78 h 102"/>
                <a:gd name="T10" fmla="*/ 19 w 113"/>
                <a:gd name="T11" fmla="*/ 62 h 102"/>
                <a:gd name="T12" fmla="*/ 72 w 113"/>
                <a:gd name="T13" fmla="*/ 13 h 102"/>
                <a:gd name="T14" fmla="*/ 98 w 113"/>
                <a:gd name="T15" fmla="*/ 25 h 102"/>
                <a:gd name="T16" fmla="*/ 104 w 113"/>
                <a:gd name="T17" fmla="*/ 7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02">
                  <a:moveTo>
                    <a:pt x="104" y="76"/>
                  </a:moveTo>
                  <a:cubicBezTo>
                    <a:pt x="103" y="78"/>
                    <a:pt x="113" y="86"/>
                    <a:pt x="107" y="89"/>
                  </a:cubicBezTo>
                  <a:cubicBezTo>
                    <a:pt x="98" y="93"/>
                    <a:pt x="87" y="102"/>
                    <a:pt x="77" y="97"/>
                  </a:cubicBezTo>
                  <a:cubicBezTo>
                    <a:pt x="63" y="89"/>
                    <a:pt x="50" y="91"/>
                    <a:pt x="36" y="96"/>
                  </a:cubicBezTo>
                  <a:cubicBezTo>
                    <a:pt x="19" y="102"/>
                    <a:pt x="16" y="86"/>
                    <a:pt x="9" y="78"/>
                  </a:cubicBezTo>
                  <a:cubicBezTo>
                    <a:pt x="0" y="69"/>
                    <a:pt x="16" y="68"/>
                    <a:pt x="19" y="62"/>
                  </a:cubicBezTo>
                  <a:cubicBezTo>
                    <a:pt x="32" y="41"/>
                    <a:pt x="59" y="36"/>
                    <a:pt x="72" y="13"/>
                  </a:cubicBezTo>
                  <a:cubicBezTo>
                    <a:pt x="80" y="0"/>
                    <a:pt x="97" y="8"/>
                    <a:pt x="98" y="25"/>
                  </a:cubicBezTo>
                  <a:cubicBezTo>
                    <a:pt x="98" y="41"/>
                    <a:pt x="108" y="55"/>
                    <a:pt x="104" y="76"/>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15" name="Freeform 94"/>
            <p:cNvSpPr>
              <a:spLocks/>
            </p:cNvSpPr>
            <p:nvPr/>
          </p:nvSpPr>
          <p:spPr bwMode="auto">
            <a:xfrm>
              <a:off x="-63488889" y="-7173913"/>
              <a:ext cx="633413" cy="274638"/>
            </a:xfrm>
            <a:custGeom>
              <a:avLst/>
              <a:gdLst>
                <a:gd name="T0" fmla="*/ 169 w 169"/>
                <a:gd name="T1" fmla="*/ 26 h 73"/>
                <a:gd name="T2" fmla="*/ 5 w 169"/>
                <a:gd name="T3" fmla="*/ 73 h 73"/>
                <a:gd name="T4" fmla="*/ 20 w 169"/>
                <a:gd name="T5" fmla="*/ 43 h 73"/>
                <a:gd name="T6" fmla="*/ 169 w 169"/>
                <a:gd name="T7" fmla="*/ 26 h 73"/>
              </a:gdLst>
              <a:ahLst/>
              <a:cxnLst>
                <a:cxn ang="0">
                  <a:pos x="T0" y="T1"/>
                </a:cxn>
                <a:cxn ang="0">
                  <a:pos x="T2" y="T3"/>
                </a:cxn>
                <a:cxn ang="0">
                  <a:pos x="T4" y="T5"/>
                </a:cxn>
                <a:cxn ang="0">
                  <a:pos x="T6" y="T7"/>
                </a:cxn>
              </a:cxnLst>
              <a:rect l="0" t="0" r="r" b="b"/>
              <a:pathLst>
                <a:path w="169" h="73">
                  <a:moveTo>
                    <a:pt x="169" y="26"/>
                  </a:moveTo>
                  <a:cubicBezTo>
                    <a:pt x="116" y="47"/>
                    <a:pt x="59" y="53"/>
                    <a:pt x="5" y="73"/>
                  </a:cubicBezTo>
                  <a:cubicBezTo>
                    <a:pt x="0" y="56"/>
                    <a:pt x="8" y="48"/>
                    <a:pt x="20" y="43"/>
                  </a:cubicBezTo>
                  <a:cubicBezTo>
                    <a:pt x="68" y="23"/>
                    <a:pt x="115" y="0"/>
                    <a:pt x="169" y="26"/>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16" name="Freeform 95"/>
            <p:cNvSpPr>
              <a:spLocks/>
            </p:cNvSpPr>
            <p:nvPr/>
          </p:nvSpPr>
          <p:spPr bwMode="auto">
            <a:xfrm>
              <a:off x="-24074439" y="-6086475"/>
              <a:ext cx="209550" cy="747713"/>
            </a:xfrm>
            <a:custGeom>
              <a:avLst/>
              <a:gdLst>
                <a:gd name="T0" fmla="*/ 56 w 56"/>
                <a:gd name="T1" fmla="*/ 198 h 199"/>
                <a:gd name="T2" fmla="*/ 42 w 56"/>
                <a:gd name="T3" fmla="*/ 194 h 199"/>
                <a:gd name="T4" fmla="*/ 11 w 56"/>
                <a:gd name="T5" fmla="*/ 44 h 199"/>
                <a:gd name="T6" fmla="*/ 0 w 56"/>
                <a:gd name="T7" fmla="*/ 1 h 199"/>
                <a:gd name="T8" fmla="*/ 14 w 56"/>
                <a:gd name="T9" fmla="*/ 16 h 199"/>
                <a:gd name="T10" fmla="*/ 18 w 56"/>
                <a:gd name="T11" fmla="*/ 68 h 199"/>
                <a:gd name="T12" fmla="*/ 26 w 56"/>
                <a:gd name="T13" fmla="*/ 120 h 199"/>
                <a:gd name="T14" fmla="*/ 33 w 56"/>
                <a:gd name="T15" fmla="*/ 145 h 199"/>
                <a:gd name="T16" fmla="*/ 56 w 56"/>
                <a:gd name="T17" fmla="*/ 198 h 199"/>
                <a:gd name="T18" fmla="*/ 56 w 56"/>
                <a:gd name="T19" fmla="*/ 1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199">
                  <a:moveTo>
                    <a:pt x="56" y="198"/>
                  </a:moveTo>
                  <a:cubicBezTo>
                    <a:pt x="51" y="198"/>
                    <a:pt x="45" y="199"/>
                    <a:pt x="42" y="194"/>
                  </a:cubicBezTo>
                  <a:cubicBezTo>
                    <a:pt x="16" y="147"/>
                    <a:pt x="3" y="97"/>
                    <a:pt x="11" y="44"/>
                  </a:cubicBezTo>
                  <a:cubicBezTo>
                    <a:pt x="13" y="26"/>
                    <a:pt x="10" y="15"/>
                    <a:pt x="0" y="1"/>
                  </a:cubicBezTo>
                  <a:cubicBezTo>
                    <a:pt x="15" y="0"/>
                    <a:pt x="12" y="10"/>
                    <a:pt x="14" y="16"/>
                  </a:cubicBezTo>
                  <a:cubicBezTo>
                    <a:pt x="22" y="34"/>
                    <a:pt x="13" y="55"/>
                    <a:pt x="18" y="68"/>
                  </a:cubicBezTo>
                  <a:cubicBezTo>
                    <a:pt x="25" y="86"/>
                    <a:pt x="30" y="101"/>
                    <a:pt x="26" y="120"/>
                  </a:cubicBezTo>
                  <a:cubicBezTo>
                    <a:pt x="23" y="130"/>
                    <a:pt x="26" y="138"/>
                    <a:pt x="33" y="145"/>
                  </a:cubicBezTo>
                  <a:cubicBezTo>
                    <a:pt x="46" y="161"/>
                    <a:pt x="52" y="179"/>
                    <a:pt x="56" y="198"/>
                  </a:cubicBezTo>
                  <a:cubicBezTo>
                    <a:pt x="56" y="198"/>
                    <a:pt x="56" y="198"/>
                    <a:pt x="56" y="198"/>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17" name="Freeform 96"/>
            <p:cNvSpPr>
              <a:spLocks/>
            </p:cNvSpPr>
            <p:nvPr/>
          </p:nvSpPr>
          <p:spPr bwMode="auto">
            <a:xfrm>
              <a:off x="-14416089" y="26747788"/>
              <a:ext cx="190500" cy="468313"/>
            </a:xfrm>
            <a:custGeom>
              <a:avLst/>
              <a:gdLst>
                <a:gd name="T0" fmla="*/ 12 w 51"/>
                <a:gd name="T1" fmla="*/ 125 h 125"/>
                <a:gd name="T2" fmla="*/ 28 w 51"/>
                <a:gd name="T3" fmla="*/ 0 h 125"/>
                <a:gd name="T4" fmla="*/ 12 w 51"/>
                <a:gd name="T5" fmla="*/ 125 h 125"/>
              </a:gdLst>
              <a:ahLst/>
              <a:cxnLst>
                <a:cxn ang="0">
                  <a:pos x="T0" y="T1"/>
                </a:cxn>
                <a:cxn ang="0">
                  <a:pos x="T2" y="T3"/>
                </a:cxn>
                <a:cxn ang="0">
                  <a:pos x="T4" y="T5"/>
                </a:cxn>
              </a:cxnLst>
              <a:rect l="0" t="0" r="r" b="b"/>
              <a:pathLst>
                <a:path w="51" h="125">
                  <a:moveTo>
                    <a:pt x="12" y="125"/>
                  </a:moveTo>
                  <a:cubicBezTo>
                    <a:pt x="0" y="81"/>
                    <a:pt x="17" y="41"/>
                    <a:pt x="28" y="0"/>
                  </a:cubicBezTo>
                  <a:cubicBezTo>
                    <a:pt x="51" y="45"/>
                    <a:pt x="15" y="83"/>
                    <a:pt x="12" y="125"/>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18" name="Freeform 97"/>
            <p:cNvSpPr>
              <a:spLocks/>
            </p:cNvSpPr>
            <p:nvPr/>
          </p:nvSpPr>
          <p:spPr bwMode="auto">
            <a:xfrm>
              <a:off x="-32746951" y="14665325"/>
              <a:ext cx="333375" cy="280988"/>
            </a:xfrm>
            <a:custGeom>
              <a:avLst/>
              <a:gdLst>
                <a:gd name="T0" fmla="*/ 55 w 89"/>
                <a:gd name="T1" fmla="*/ 5 h 75"/>
                <a:gd name="T2" fmla="*/ 83 w 89"/>
                <a:gd name="T3" fmla="*/ 13 h 75"/>
                <a:gd name="T4" fmla="*/ 85 w 89"/>
                <a:gd name="T5" fmla="*/ 26 h 75"/>
                <a:gd name="T6" fmla="*/ 23 w 89"/>
                <a:gd name="T7" fmla="*/ 66 h 75"/>
                <a:gd name="T8" fmla="*/ 3 w 89"/>
                <a:gd name="T9" fmla="*/ 63 h 75"/>
                <a:gd name="T10" fmla="*/ 11 w 89"/>
                <a:gd name="T11" fmla="*/ 40 h 75"/>
                <a:gd name="T12" fmla="*/ 28 w 89"/>
                <a:gd name="T13" fmla="*/ 18 h 75"/>
                <a:gd name="T14" fmla="*/ 55 w 89"/>
                <a:gd name="T15" fmla="*/ 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75">
                  <a:moveTo>
                    <a:pt x="55" y="5"/>
                  </a:moveTo>
                  <a:cubicBezTo>
                    <a:pt x="69" y="1"/>
                    <a:pt x="77" y="7"/>
                    <a:pt x="83" y="13"/>
                  </a:cubicBezTo>
                  <a:cubicBezTo>
                    <a:pt x="88" y="17"/>
                    <a:pt x="89" y="25"/>
                    <a:pt x="85" y="26"/>
                  </a:cubicBezTo>
                  <a:cubicBezTo>
                    <a:pt x="59" y="32"/>
                    <a:pt x="48" y="60"/>
                    <a:pt x="23" y="66"/>
                  </a:cubicBezTo>
                  <a:cubicBezTo>
                    <a:pt x="15" y="67"/>
                    <a:pt x="7" y="75"/>
                    <a:pt x="3" y="63"/>
                  </a:cubicBezTo>
                  <a:cubicBezTo>
                    <a:pt x="0" y="55"/>
                    <a:pt x="0" y="42"/>
                    <a:pt x="11" y="40"/>
                  </a:cubicBezTo>
                  <a:cubicBezTo>
                    <a:pt x="26" y="38"/>
                    <a:pt x="29" y="36"/>
                    <a:pt x="28" y="18"/>
                  </a:cubicBezTo>
                  <a:cubicBezTo>
                    <a:pt x="26" y="0"/>
                    <a:pt x="50" y="13"/>
                    <a:pt x="55" y="5"/>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319" name="Freeform 98"/>
            <p:cNvSpPr>
              <a:spLocks/>
            </p:cNvSpPr>
            <p:nvPr/>
          </p:nvSpPr>
          <p:spPr bwMode="auto">
            <a:xfrm>
              <a:off x="-26652539" y="-6276975"/>
              <a:ext cx="282575" cy="341313"/>
            </a:xfrm>
            <a:custGeom>
              <a:avLst/>
              <a:gdLst>
                <a:gd name="T0" fmla="*/ 75 w 75"/>
                <a:gd name="T1" fmla="*/ 2 h 91"/>
                <a:gd name="T2" fmla="*/ 28 w 75"/>
                <a:gd name="T3" fmla="*/ 58 h 91"/>
                <a:gd name="T4" fmla="*/ 19 w 75"/>
                <a:gd name="T5" fmla="*/ 83 h 91"/>
                <a:gd name="T6" fmla="*/ 6 w 75"/>
                <a:gd name="T7" fmla="*/ 88 h 91"/>
                <a:gd name="T8" fmla="*/ 3 w 75"/>
                <a:gd name="T9" fmla="*/ 75 h 91"/>
                <a:gd name="T10" fmla="*/ 55 w 75"/>
                <a:gd name="T11" fmla="*/ 10 h 91"/>
                <a:gd name="T12" fmla="*/ 67 w 75"/>
                <a:gd name="T13" fmla="*/ 0 h 91"/>
                <a:gd name="T14" fmla="*/ 75 w 75"/>
                <a:gd name="T15" fmla="*/ 2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91">
                  <a:moveTo>
                    <a:pt x="75" y="2"/>
                  </a:moveTo>
                  <a:cubicBezTo>
                    <a:pt x="59" y="21"/>
                    <a:pt x="56" y="49"/>
                    <a:pt x="28" y="58"/>
                  </a:cubicBezTo>
                  <a:cubicBezTo>
                    <a:pt x="19" y="61"/>
                    <a:pt x="22" y="75"/>
                    <a:pt x="19" y="83"/>
                  </a:cubicBezTo>
                  <a:cubicBezTo>
                    <a:pt x="16" y="89"/>
                    <a:pt x="11" y="91"/>
                    <a:pt x="6" y="88"/>
                  </a:cubicBezTo>
                  <a:cubicBezTo>
                    <a:pt x="1" y="85"/>
                    <a:pt x="0" y="82"/>
                    <a:pt x="3" y="75"/>
                  </a:cubicBezTo>
                  <a:cubicBezTo>
                    <a:pt x="15" y="49"/>
                    <a:pt x="25" y="22"/>
                    <a:pt x="55" y="10"/>
                  </a:cubicBezTo>
                  <a:cubicBezTo>
                    <a:pt x="60" y="8"/>
                    <a:pt x="64" y="3"/>
                    <a:pt x="67" y="0"/>
                  </a:cubicBezTo>
                  <a:cubicBezTo>
                    <a:pt x="70" y="1"/>
                    <a:pt x="72" y="1"/>
                    <a:pt x="75" y="2"/>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20" name="Freeform 99"/>
            <p:cNvSpPr>
              <a:spLocks/>
            </p:cNvSpPr>
            <p:nvPr/>
          </p:nvSpPr>
          <p:spPr bwMode="auto">
            <a:xfrm>
              <a:off x="-33429576" y="12530138"/>
              <a:ext cx="258763" cy="319088"/>
            </a:xfrm>
            <a:custGeom>
              <a:avLst/>
              <a:gdLst>
                <a:gd name="T0" fmla="*/ 0 w 69"/>
                <a:gd name="T1" fmla="*/ 9 h 85"/>
                <a:gd name="T2" fmla="*/ 52 w 69"/>
                <a:gd name="T3" fmla="*/ 38 h 85"/>
                <a:gd name="T4" fmla="*/ 69 w 69"/>
                <a:gd name="T5" fmla="*/ 85 h 85"/>
                <a:gd name="T6" fmla="*/ 0 w 69"/>
                <a:gd name="T7" fmla="*/ 9 h 85"/>
              </a:gdLst>
              <a:ahLst/>
              <a:cxnLst>
                <a:cxn ang="0">
                  <a:pos x="T0" y="T1"/>
                </a:cxn>
                <a:cxn ang="0">
                  <a:pos x="T2" y="T3"/>
                </a:cxn>
                <a:cxn ang="0">
                  <a:pos x="T4" y="T5"/>
                </a:cxn>
                <a:cxn ang="0">
                  <a:pos x="T6" y="T7"/>
                </a:cxn>
              </a:cxnLst>
              <a:rect l="0" t="0" r="r" b="b"/>
              <a:pathLst>
                <a:path w="69" h="85">
                  <a:moveTo>
                    <a:pt x="0" y="9"/>
                  </a:moveTo>
                  <a:cubicBezTo>
                    <a:pt x="30" y="0"/>
                    <a:pt x="44" y="12"/>
                    <a:pt x="52" y="38"/>
                  </a:cubicBezTo>
                  <a:cubicBezTo>
                    <a:pt x="56" y="52"/>
                    <a:pt x="62" y="66"/>
                    <a:pt x="69" y="85"/>
                  </a:cubicBezTo>
                  <a:cubicBezTo>
                    <a:pt x="38" y="63"/>
                    <a:pt x="34" y="23"/>
                    <a:pt x="0" y="9"/>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21" name="Freeform 100"/>
            <p:cNvSpPr>
              <a:spLocks/>
            </p:cNvSpPr>
            <p:nvPr/>
          </p:nvSpPr>
          <p:spPr bwMode="auto">
            <a:xfrm>
              <a:off x="-32653289" y="14890750"/>
              <a:ext cx="225425" cy="198438"/>
            </a:xfrm>
            <a:custGeom>
              <a:avLst/>
              <a:gdLst>
                <a:gd name="T0" fmla="*/ 50 w 60"/>
                <a:gd name="T1" fmla="*/ 0 h 53"/>
                <a:gd name="T2" fmla="*/ 48 w 60"/>
                <a:gd name="T3" fmla="*/ 15 h 53"/>
                <a:gd name="T4" fmla="*/ 45 w 60"/>
                <a:gd name="T5" fmla="*/ 46 h 53"/>
                <a:gd name="T6" fmla="*/ 13 w 60"/>
                <a:gd name="T7" fmla="*/ 38 h 53"/>
                <a:gd name="T8" fmla="*/ 0 w 60"/>
                <a:gd name="T9" fmla="*/ 26 h 53"/>
                <a:gd name="T10" fmla="*/ 50 w 60"/>
                <a:gd name="T11" fmla="*/ 1 h 53"/>
                <a:gd name="T12" fmla="*/ 50 w 60"/>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60" h="53">
                  <a:moveTo>
                    <a:pt x="50" y="0"/>
                  </a:moveTo>
                  <a:cubicBezTo>
                    <a:pt x="50" y="5"/>
                    <a:pt x="50" y="10"/>
                    <a:pt x="48" y="15"/>
                  </a:cubicBezTo>
                  <a:cubicBezTo>
                    <a:pt x="46" y="25"/>
                    <a:pt x="60" y="38"/>
                    <a:pt x="45" y="46"/>
                  </a:cubicBezTo>
                  <a:cubicBezTo>
                    <a:pt x="32" y="53"/>
                    <a:pt x="23" y="42"/>
                    <a:pt x="13" y="38"/>
                  </a:cubicBezTo>
                  <a:cubicBezTo>
                    <a:pt x="8" y="36"/>
                    <a:pt x="3" y="35"/>
                    <a:pt x="0" y="26"/>
                  </a:cubicBezTo>
                  <a:cubicBezTo>
                    <a:pt x="20" y="25"/>
                    <a:pt x="32" y="7"/>
                    <a:pt x="50" y="1"/>
                  </a:cubicBezTo>
                  <a:lnTo>
                    <a:pt x="50" y="0"/>
                  </a:ln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322" name="Freeform 101"/>
            <p:cNvSpPr>
              <a:spLocks/>
            </p:cNvSpPr>
            <p:nvPr/>
          </p:nvSpPr>
          <p:spPr bwMode="auto">
            <a:xfrm>
              <a:off x="-17418051" y="31664276"/>
              <a:ext cx="315913" cy="142875"/>
            </a:xfrm>
            <a:custGeom>
              <a:avLst/>
              <a:gdLst>
                <a:gd name="T0" fmla="*/ 0 w 84"/>
                <a:gd name="T1" fmla="*/ 37 h 38"/>
                <a:gd name="T2" fmla="*/ 14 w 84"/>
                <a:gd name="T3" fmla="*/ 9 h 38"/>
                <a:gd name="T4" fmla="*/ 26 w 84"/>
                <a:gd name="T5" fmla="*/ 2 h 38"/>
                <a:gd name="T6" fmla="*/ 79 w 84"/>
                <a:gd name="T7" fmla="*/ 20 h 38"/>
                <a:gd name="T8" fmla="*/ 81 w 84"/>
                <a:gd name="T9" fmla="*/ 33 h 38"/>
                <a:gd name="T10" fmla="*/ 71 w 84"/>
                <a:gd name="T11" fmla="*/ 35 h 38"/>
                <a:gd name="T12" fmla="*/ 13 w 84"/>
                <a:gd name="T13" fmla="*/ 37 h 38"/>
                <a:gd name="T14" fmla="*/ 0 w 84"/>
                <a:gd name="T15" fmla="*/ 37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38">
                  <a:moveTo>
                    <a:pt x="0" y="37"/>
                  </a:moveTo>
                  <a:cubicBezTo>
                    <a:pt x="5" y="26"/>
                    <a:pt x="9" y="17"/>
                    <a:pt x="14" y="9"/>
                  </a:cubicBezTo>
                  <a:cubicBezTo>
                    <a:pt x="16" y="5"/>
                    <a:pt x="21" y="0"/>
                    <a:pt x="26" y="2"/>
                  </a:cubicBezTo>
                  <a:cubicBezTo>
                    <a:pt x="43" y="9"/>
                    <a:pt x="63" y="8"/>
                    <a:pt x="79" y="20"/>
                  </a:cubicBezTo>
                  <a:cubicBezTo>
                    <a:pt x="84" y="23"/>
                    <a:pt x="84" y="28"/>
                    <a:pt x="81" y="33"/>
                  </a:cubicBezTo>
                  <a:cubicBezTo>
                    <a:pt x="78" y="38"/>
                    <a:pt x="73" y="37"/>
                    <a:pt x="71" y="35"/>
                  </a:cubicBezTo>
                  <a:cubicBezTo>
                    <a:pt x="50" y="10"/>
                    <a:pt x="32" y="22"/>
                    <a:pt x="13" y="37"/>
                  </a:cubicBezTo>
                  <a:cubicBezTo>
                    <a:pt x="11" y="38"/>
                    <a:pt x="8" y="37"/>
                    <a:pt x="0" y="37"/>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23" name="Freeform 102"/>
            <p:cNvSpPr>
              <a:spLocks/>
            </p:cNvSpPr>
            <p:nvPr/>
          </p:nvSpPr>
          <p:spPr bwMode="auto">
            <a:xfrm>
              <a:off x="-26088976" y="-995363"/>
              <a:ext cx="115888" cy="349250"/>
            </a:xfrm>
            <a:custGeom>
              <a:avLst/>
              <a:gdLst>
                <a:gd name="T0" fmla="*/ 11 w 31"/>
                <a:gd name="T1" fmla="*/ 93 h 93"/>
                <a:gd name="T2" fmla="*/ 6 w 31"/>
                <a:gd name="T3" fmla="*/ 0 h 93"/>
                <a:gd name="T4" fmla="*/ 11 w 31"/>
                <a:gd name="T5" fmla="*/ 93 h 93"/>
              </a:gdLst>
              <a:ahLst/>
              <a:cxnLst>
                <a:cxn ang="0">
                  <a:pos x="T0" y="T1"/>
                </a:cxn>
                <a:cxn ang="0">
                  <a:pos x="T2" y="T3"/>
                </a:cxn>
                <a:cxn ang="0">
                  <a:pos x="T4" y="T5"/>
                </a:cxn>
              </a:cxnLst>
              <a:rect l="0" t="0" r="r" b="b"/>
              <a:pathLst>
                <a:path w="31" h="93">
                  <a:moveTo>
                    <a:pt x="11" y="93"/>
                  </a:moveTo>
                  <a:cubicBezTo>
                    <a:pt x="2" y="65"/>
                    <a:pt x="0" y="37"/>
                    <a:pt x="6" y="0"/>
                  </a:cubicBezTo>
                  <a:cubicBezTo>
                    <a:pt x="31" y="35"/>
                    <a:pt x="20" y="64"/>
                    <a:pt x="11" y="93"/>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24" name="Freeform 103"/>
            <p:cNvSpPr>
              <a:spLocks/>
            </p:cNvSpPr>
            <p:nvPr/>
          </p:nvSpPr>
          <p:spPr bwMode="auto">
            <a:xfrm>
              <a:off x="-63860364" y="-6940550"/>
              <a:ext cx="266700" cy="160338"/>
            </a:xfrm>
            <a:custGeom>
              <a:avLst/>
              <a:gdLst>
                <a:gd name="T0" fmla="*/ 71 w 71"/>
                <a:gd name="T1" fmla="*/ 22 h 43"/>
                <a:gd name="T2" fmla="*/ 18 w 71"/>
                <a:gd name="T3" fmla="*/ 39 h 43"/>
                <a:gd name="T4" fmla="*/ 1 w 71"/>
                <a:gd name="T5" fmla="*/ 28 h 43"/>
                <a:gd name="T6" fmla="*/ 14 w 71"/>
                <a:gd name="T7" fmla="*/ 17 h 43"/>
                <a:gd name="T8" fmla="*/ 71 w 71"/>
                <a:gd name="T9" fmla="*/ 22 h 43"/>
              </a:gdLst>
              <a:ahLst/>
              <a:cxnLst>
                <a:cxn ang="0">
                  <a:pos x="T0" y="T1"/>
                </a:cxn>
                <a:cxn ang="0">
                  <a:pos x="T2" y="T3"/>
                </a:cxn>
                <a:cxn ang="0">
                  <a:pos x="T4" y="T5"/>
                </a:cxn>
                <a:cxn ang="0">
                  <a:pos x="T6" y="T7"/>
                </a:cxn>
                <a:cxn ang="0">
                  <a:pos x="T8" y="T9"/>
                </a:cxn>
              </a:cxnLst>
              <a:rect l="0" t="0" r="r" b="b"/>
              <a:pathLst>
                <a:path w="71" h="43">
                  <a:moveTo>
                    <a:pt x="71" y="22"/>
                  </a:moveTo>
                  <a:cubicBezTo>
                    <a:pt x="56" y="37"/>
                    <a:pt x="35" y="30"/>
                    <a:pt x="18" y="39"/>
                  </a:cubicBezTo>
                  <a:cubicBezTo>
                    <a:pt x="11" y="43"/>
                    <a:pt x="2" y="37"/>
                    <a:pt x="1" y="28"/>
                  </a:cubicBezTo>
                  <a:cubicBezTo>
                    <a:pt x="0" y="21"/>
                    <a:pt x="7" y="16"/>
                    <a:pt x="14" y="17"/>
                  </a:cubicBezTo>
                  <a:cubicBezTo>
                    <a:pt x="33" y="22"/>
                    <a:pt x="52" y="0"/>
                    <a:pt x="71" y="22"/>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25" name="Freeform 104"/>
            <p:cNvSpPr>
              <a:spLocks/>
            </p:cNvSpPr>
            <p:nvPr/>
          </p:nvSpPr>
          <p:spPr bwMode="auto">
            <a:xfrm>
              <a:off x="-20608926" y="2109787"/>
              <a:ext cx="209550" cy="236538"/>
            </a:xfrm>
            <a:custGeom>
              <a:avLst/>
              <a:gdLst>
                <a:gd name="T0" fmla="*/ 52 w 56"/>
                <a:gd name="T1" fmla="*/ 62 h 63"/>
                <a:gd name="T2" fmla="*/ 44 w 56"/>
                <a:gd name="T3" fmla="*/ 62 h 63"/>
                <a:gd name="T4" fmla="*/ 7 w 56"/>
                <a:gd name="T5" fmla="*/ 37 h 63"/>
                <a:gd name="T6" fmla="*/ 19 w 56"/>
                <a:gd name="T7" fmla="*/ 0 h 63"/>
                <a:gd name="T8" fmla="*/ 56 w 56"/>
                <a:gd name="T9" fmla="*/ 58 h 63"/>
                <a:gd name="T10" fmla="*/ 52 w 56"/>
                <a:gd name="T11" fmla="*/ 62 h 63"/>
              </a:gdLst>
              <a:ahLst/>
              <a:cxnLst>
                <a:cxn ang="0">
                  <a:pos x="T0" y="T1"/>
                </a:cxn>
                <a:cxn ang="0">
                  <a:pos x="T2" y="T3"/>
                </a:cxn>
                <a:cxn ang="0">
                  <a:pos x="T4" y="T5"/>
                </a:cxn>
                <a:cxn ang="0">
                  <a:pos x="T6" y="T7"/>
                </a:cxn>
                <a:cxn ang="0">
                  <a:pos x="T8" y="T9"/>
                </a:cxn>
                <a:cxn ang="0">
                  <a:pos x="T10" y="T11"/>
                </a:cxn>
              </a:cxnLst>
              <a:rect l="0" t="0" r="r" b="b"/>
              <a:pathLst>
                <a:path w="56" h="63">
                  <a:moveTo>
                    <a:pt x="52" y="62"/>
                  </a:moveTo>
                  <a:cubicBezTo>
                    <a:pt x="49" y="62"/>
                    <a:pt x="46" y="61"/>
                    <a:pt x="44" y="62"/>
                  </a:cubicBezTo>
                  <a:cubicBezTo>
                    <a:pt x="25" y="63"/>
                    <a:pt x="14" y="52"/>
                    <a:pt x="7" y="37"/>
                  </a:cubicBezTo>
                  <a:cubicBezTo>
                    <a:pt x="0" y="22"/>
                    <a:pt x="14" y="14"/>
                    <a:pt x="19" y="0"/>
                  </a:cubicBezTo>
                  <a:cubicBezTo>
                    <a:pt x="38" y="19"/>
                    <a:pt x="45" y="40"/>
                    <a:pt x="56" y="58"/>
                  </a:cubicBezTo>
                  <a:cubicBezTo>
                    <a:pt x="55" y="59"/>
                    <a:pt x="53" y="60"/>
                    <a:pt x="52" y="62"/>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26" name="Freeform 105"/>
            <p:cNvSpPr>
              <a:spLocks/>
            </p:cNvSpPr>
            <p:nvPr/>
          </p:nvSpPr>
          <p:spPr bwMode="auto">
            <a:xfrm>
              <a:off x="-18610264" y="8550275"/>
              <a:ext cx="138113" cy="274638"/>
            </a:xfrm>
            <a:custGeom>
              <a:avLst/>
              <a:gdLst>
                <a:gd name="T0" fmla="*/ 0 w 37"/>
                <a:gd name="T1" fmla="*/ 0 h 73"/>
                <a:gd name="T2" fmla="*/ 37 w 37"/>
                <a:gd name="T3" fmla="*/ 73 h 73"/>
                <a:gd name="T4" fmla="*/ 0 w 37"/>
                <a:gd name="T5" fmla="*/ 0 h 73"/>
              </a:gdLst>
              <a:ahLst/>
              <a:cxnLst>
                <a:cxn ang="0">
                  <a:pos x="T0" y="T1"/>
                </a:cxn>
                <a:cxn ang="0">
                  <a:pos x="T2" y="T3"/>
                </a:cxn>
                <a:cxn ang="0">
                  <a:pos x="T4" y="T5"/>
                </a:cxn>
              </a:cxnLst>
              <a:rect l="0" t="0" r="r" b="b"/>
              <a:pathLst>
                <a:path w="37" h="73">
                  <a:moveTo>
                    <a:pt x="0" y="0"/>
                  </a:moveTo>
                  <a:cubicBezTo>
                    <a:pt x="26" y="17"/>
                    <a:pt x="37" y="43"/>
                    <a:pt x="37" y="73"/>
                  </a:cubicBezTo>
                  <a:cubicBezTo>
                    <a:pt x="15" y="54"/>
                    <a:pt x="6" y="28"/>
                    <a:pt x="0"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27" name="Freeform 106"/>
            <p:cNvSpPr>
              <a:spLocks/>
            </p:cNvSpPr>
            <p:nvPr/>
          </p:nvSpPr>
          <p:spPr bwMode="auto">
            <a:xfrm>
              <a:off x="-15587664" y="16055975"/>
              <a:ext cx="296863" cy="109538"/>
            </a:xfrm>
            <a:custGeom>
              <a:avLst/>
              <a:gdLst>
                <a:gd name="T0" fmla="*/ 0 w 79"/>
                <a:gd name="T1" fmla="*/ 29 h 29"/>
                <a:gd name="T2" fmla="*/ 63 w 79"/>
                <a:gd name="T3" fmla="*/ 3 h 29"/>
                <a:gd name="T4" fmla="*/ 79 w 79"/>
                <a:gd name="T5" fmla="*/ 13 h 29"/>
                <a:gd name="T6" fmla="*/ 42 w 79"/>
                <a:gd name="T7" fmla="*/ 20 h 29"/>
                <a:gd name="T8" fmla="*/ 0 w 79"/>
                <a:gd name="T9" fmla="*/ 29 h 29"/>
              </a:gdLst>
              <a:ahLst/>
              <a:cxnLst>
                <a:cxn ang="0">
                  <a:pos x="T0" y="T1"/>
                </a:cxn>
                <a:cxn ang="0">
                  <a:pos x="T2" y="T3"/>
                </a:cxn>
                <a:cxn ang="0">
                  <a:pos x="T4" y="T5"/>
                </a:cxn>
                <a:cxn ang="0">
                  <a:pos x="T6" y="T7"/>
                </a:cxn>
                <a:cxn ang="0">
                  <a:pos x="T8" y="T9"/>
                </a:cxn>
              </a:cxnLst>
              <a:rect l="0" t="0" r="r" b="b"/>
              <a:pathLst>
                <a:path w="79" h="29">
                  <a:moveTo>
                    <a:pt x="0" y="29"/>
                  </a:moveTo>
                  <a:cubicBezTo>
                    <a:pt x="18" y="4"/>
                    <a:pt x="46" y="16"/>
                    <a:pt x="63" y="3"/>
                  </a:cubicBezTo>
                  <a:cubicBezTo>
                    <a:pt x="66" y="0"/>
                    <a:pt x="76" y="3"/>
                    <a:pt x="79" y="13"/>
                  </a:cubicBezTo>
                  <a:cubicBezTo>
                    <a:pt x="66" y="14"/>
                    <a:pt x="54" y="17"/>
                    <a:pt x="42" y="20"/>
                  </a:cubicBezTo>
                  <a:cubicBezTo>
                    <a:pt x="30" y="24"/>
                    <a:pt x="17" y="25"/>
                    <a:pt x="0" y="29"/>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28" name="Freeform 107"/>
            <p:cNvSpPr>
              <a:spLocks/>
            </p:cNvSpPr>
            <p:nvPr/>
          </p:nvSpPr>
          <p:spPr bwMode="auto">
            <a:xfrm>
              <a:off x="-16521114" y="31702376"/>
              <a:ext cx="176213" cy="176213"/>
            </a:xfrm>
            <a:custGeom>
              <a:avLst/>
              <a:gdLst>
                <a:gd name="T0" fmla="*/ 5 w 47"/>
                <a:gd name="T1" fmla="*/ 1 h 47"/>
                <a:gd name="T2" fmla="*/ 47 w 47"/>
                <a:gd name="T3" fmla="*/ 38 h 47"/>
                <a:gd name="T4" fmla="*/ 39 w 47"/>
                <a:gd name="T5" fmla="*/ 47 h 47"/>
                <a:gd name="T6" fmla="*/ 5 w 47"/>
                <a:gd name="T7" fmla="*/ 0 h 47"/>
                <a:gd name="T8" fmla="*/ 5 w 47"/>
                <a:gd name="T9" fmla="*/ 1 h 47"/>
              </a:gdLst>
              <a:ahLst/>
              <a:cxnLst>
                <a:cxn ang="0">
                  <a:pos x="T0" y="T1"/>
                </a:cxn>
                <a:cxn ang="0">
                  <a:pos x="T2" y="T3"/>
                </a:cxn>
                <a:cxn ang="0">
                  <a:pos x="T4" y="T5"/>
                </a:cxn>
                <a:cxn ang="0">
                  <a:pos x="T6" y="T7"/>
                </a:cxn>
                <a:cxn ang="0">
                  <a:pos x="T8" y="T9"/>
                </a:cxn>
              </a:cxnLst>
              <a:rect l="0" t="0" r="r" b="b"/>
              <a:pathLst>
                <a:path w="47" h="47">
                  <a:moveTo>
                    <a:pt x="5" y="1"/>
                  </a:moveTo>
                  <a:cubicBezTo>
                    <a:pt x="25" y="7"/>
                    <a:pt x="38" y="20"/>
                    <a:pt x="47" y="38"/>
                  </a:cubicBezTo>
                  <a:cubicBezTo>
                    <a:pt x="45" y="41"/>
                    <a:pt x="42" y="44"/>
                    <a:pt x="39" y="47"/>
                  </a:cubicBezTo>
                  <a:cubicBezTo>
                    <a:pt x="0" y="40"/>
                    <a:pt x="0" y="40"/>
                    <a:pt x="5" y="0"/>
                  </a:cubicBezTo>
                  <a:lnTo>
                    <a:pt x="5" y="1"/>
                  </a:ln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29" name="Freeform 108"/>
            <p:cNvSpPr>
              <a:spLocks/>
            </p:cNvSpPr>
            <p:nvPr/>
          </p:nvSpPr>
          <p:spPr bwMode="auto">
            <a:xfrm>
              <a:off x="-29014739" y="20085051"/>
              <a:ext cx="115888" cy="157163"/>
            </a:xfrm>
            <a:custGeom>
              <a:avLst/>
              <a:gdLst>
                <a:gd name="T0" fmla="*/ 25 w 31"/>
                <a:gd name="T1" fmla="*/ 0 h 42"/>
                <a:gd name="T2" fmla="*/ 28 w 31"/>
                <a:gd name="T3" fmla="*/ 31 h 42"/>
                <a:gd name="T4" fmla="*/ 14 w 31"/>
                <a:gd name="T5" fmla="*/ 42 h 42"/>
                <a:gd name="T6" fmla="*/ 1 w 31"/>
                <a:gd name="T7" fmla="*/ 25 h 42"/>
                <a:gd name="T8" fmla="*/ 25 w 31"/>
                <a:gd name="T9" fmla="*/ 0 h 42"/>
              </a:gdLst>
              <a:ahLst/>
              <a:cxnLst>
                <a:cxn ang="0">
                  <a:pos x="T0" y="T1"/>
                </a:cxn>
                <a:cxn ang="0">
                  <a:pos x="T2" y="T3"/>
                </a:cxn>
                <a:cxn ang="0">
                  <a:pos x="T4" y="T5"/>
                </a:cxn>
                <a:cxn ang="0">
                  <a:pos x="T6" y="T7"/>
                </a:cxn>
                <a:cxn ang="0">
                  <a:pos x="T8" y="T9"/>
                </a:cxn>
              </a:cxnLst>
              <a:rect l="0" t="0" r="r" b="b"/>
              <a:pathLst>
                <a:path w="31" h="42">
                  <a:moveTo>
                    <a:pt x="25" y="0"/>
                  </a:moveTo>
                  <a:cubicBezTo>
                    <a:pt x="30" y="10"/>
                    <a:pt x="31" y="21"/>
                    <a:pt x="28" y="31"/>
                  </a:cubicBezTo>
                  <a:cubicBezTo>
                    <a:pt x="26" y="38"/>
                    <a:pt x="21" y="42"/>
                    <a:pt x="14" y="42"/>
                  </a:cubicBezTo>
                  <a:cubicBezTo>
                    <a:pt x="4" y="41"/>
                    <a:pt x="0" y="32"/>
                    <a:pt x="1" y="25"/>
                  </a:cubicBezTo>
                  <a:cubicBezTo>
                    <a:pt x="2" y="13"/>
                    <a:pt x="7" y="2"/>
                    <a:pt x="25"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30" name="Freeform 109"/>
            <p:cNvSpPr>
              <a:spLocks/>
            </p:cNvSpPr>
            <p:nvPr/>
          </p:nvSpPr>
          <p:spPr bwMode="auto">
            <a:xfrm>
              <a:off x="-51903314" y="-4525963"/>
              <a:ext cx="266700" cy="128588"/>
            </a:xfrm>
            <a:custGeom>
              <a:avLst/>
              <a:gdLst>
                <a:gd name="T0" fmla="*/ 6 w 71"/>
                <a:gd name="T1" fmla="*/ 25 h 34"/>
                <a:gd name="T2" fmla="*/ 2 w 71"/>
                <a:gd name="T3" fmla="*/ 0 h 34"/>
                <a:gd name="T4" fmla="*/ 71 w 71"/>
                <a:gd name="T5" fmla="*/ 16 h 34"/>
                <a:gd name="T6" fmla="*/ 35 w 71"/>
                <a:gd name="T7" fmla="*/ 21 h 34"/>
                <a:gd name="T8" fmla="*/ 5 w 71"/>
                <a:gd name="T9" fmla="*/ 24 h 34"/>
                <a:gd name="T10" fmla="*/ 6 w 71"/>
                <a:gd name="T11" fmla="*/ 25 h 34"/>
              </a:gdLst>
              <a:ahLst/>
              <a:cxnLst>
                <a:cxn ang="0">
                  <a:pos x="T0" y="T1"/>
                </a:cxn>
                <a:cxn ang="0">
                  <a:pos x="T2" y="T3"/>
                </a:cxn>
                <a:cxn ang="0">
                  <a:pos x="T4" y="T5"/>
                </a:cxn>
                <a:cxn ang="0">
                  <a:pos x="T6" y="T7"/>
                </a:cxn>
                <a:cxn ang="0">
                  <a:pos x="T8" y="T9"/>
                </a:cxn>
                <a:cxn ang="0">
                  <a:pos x="T10" y="T11"/>
                </a:cxn>
              </a:cxnLst>
              <a:rect l="0" t="0" r="r" b="b"/>
              <a:pathLst>
                <a:path w="71" h="34">
                  <a:moveTo>
                    <a:pt x="6" y="25"/>
                  </a:moveTo>
                  <a:cubicBezTo>
                    <a:pt x="0" y="18"/>
                    <a:pt x="4" y="10"/>
                    <a:pt x="2" y="0"/>
                  </a:cubicBezTo>
                  <a:cubicBezTo>
                    <a:pt x="26" y="3"/>
                    <a:pt x="42" y="20"/>
                    <a:pt x="71" y="16"/>
                  </a:cubicBezTo>
                  <a:cubicBezTo>
                    <a:pt x="55" y="30"/>
                    <a:pt x="46" y="34"/>
                    <a:pt x="35" y="21"/>
                  </a:cubicBezTo>
                  <a:cubicBezTo>
                    <a:pt x="24" y="7"/>
                    <a:pt x="14" y="17"/>
                    <a:pt x="5" y="24"/>
                  </a:cubicBezTo>
                  <a:lnTo>
                    <a:pt x="6" y="25"/>
                  </a:ln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31" name="Freeform 110"/>
            <p:cNvSpPr>
              <a:spLocks/>
            </p:cNvSpPr>
            <p:nvPr/>
          </p:nvSpPr>
          <p:spPr bwMode="auto">
            <a:xfrm>
              <a:off x="-62585601" y="-8542338"/>
              <a:ext cx="131763" cy="212725"/>
            </a:xfrm>
            <a:custGeom>
              <a:avLst/>
              <a:gdLst>
                <a:gd name="T0" fmla="*/ 5 w 35"/>
                <a:gd name="T1" fmla="*/ 57 h 57"/>
                <a:gd name="T2" fmla="*/ 16 w 35"/>
                <a:gd name="T3" fmla="*/ 4 h 57"/>
                <a:gd name="T4" fmla="*/ 26 w 35"/>
                <a:gd name="T5" fmla="*/ 1 h 57"/>
                <a:gd name="T6" fmla="*/ 32 w 35"/>
                <a:gd name="T7" fmla="*/ 12 h 57"/>
                <a:gd name="T8" fmla="*/ 5 w 35"/>
                <a:gd name="T9" fmla="*/ 57 h 57"/>
              </a:gdLst>
              <a:ahLst/>
              <a:cxnLst>
                <a:cxn ang="0">
                  <a:pos x="T0" y="T1"/>
                </a:cxn>
                <a:cxn ang="0">
                  <a:pos x="T2" y="T3"/>
                </a:cxn>
                <a:cxn ang="0">
                  <a:pos x="T4" y="T5"/>
                </a:cxn>
                <a:cxn ang="0">
                  <a:pos x="T6" y="T7"/>
                </a:cxn>
                <a:cxn ang="0">
                  <a:pos x="T8" y="T9"/>
                </a:cxn>
              </a:cxnLst>
              <a:rect l="0" t="0" r="r" b="b"/>
              <a:pathLst>
                <a:path w="35" h="57">
                  <a:moveTo>
                    <a:pt x="5" y="57"/>
                  </a:moveTo>
                  <a:cubicBezTo>
                    <a:pt x="0" y="35"/>
                    <a:pt x="19" y="22"/>
                    <a:pt x="16" y="4"/>
                  </a:cubicBezTo>
                  <a:cubicBezTo>
                    <a:pt x="16" y="3"/>
                    <a:pt x="23" y="0"/>
                    <a:pt x="26" y="1"/>
                  </a:cubicBezTo>
                  <a:cubicBezTo>
                    <a:pt x="32" y="2"/>
                    <a:pt x="35" y="6"/>
                    <a:pt x="32" y="12"/>
                  </a:cubicBezTo>
                  <a:cubicBezTo>
                    <a:pt x="24" y="26"/>
                    <a:pt x="15" y="40"/>
                    <a:pt x="5" y="57"/>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32" name="Freeform 111"/>
            <p:cNvSpPr>
              <a:spLocks/>
            </p:cNvSpPr>
            <p:nvPr/>
          </p:nvSpPr>
          <p:spPr bwMode="auto">
            <a:xfrm>
              <a:off x="-57469089" y="-7361238"/>
              <a:ext cx="247650" cy="157163"/>
            </a:xfrm>
            <a:custGeom>
              <a:avLst/>
              <a:gdLst>
                <a:gd name="T0" fmla="*/ 66 w 66"/>
                <a:gd name="T1" fmla="*/ 33 h 42"/>
                <a:gd name="T2" fmla="*/ 54 w 66"/>
                <a:gd name="T3" fmla="*/ 40 h 42"/>
                <a:gd name="T4" fmla="*/ 7 w 66"/>
                <a:gd name="T5" fmla="*/ 20 h 42"/>
                <a:gd name="T6" fmla="*/ 1 w 66"/>
                <a:gd name="T7" fmla="*/ 12 h 42"/>
                <a:gd name="T8" fmla="*/ 8 w 66"/>
                <a:gd name="T9" fmla="*/ 4 h 42"/>
                <a:gd name="T10" fmla="*/ 64 w 66"/>
                <a:gd name="T11" fmla="*/ 26 h 42"/>
                <a:gd name="T12" fmla="*/ 66 w 66"/>
                <a:gd name="T13" fmla="*/ 33 h 42"/>
              </a:gdLst>
              <a:ahLst/>
              <a:cxnLst>
                <a:cxn ang="0">
                  <a:pos x="T0" y="T1"/>
                </a:cxn>
                <a:cxn ang="0">
                  <a:pos x="T2" y="T3"/>
                </a:cxn>
                <a:cxn ang="0">
                  <a:pos x="T4" y="T5"/>
                </a:cxn>
                <a:cxn ang="0">
                  <a:pos x="T6" y="T7"/>
                </a:cxn>
                <a:cxn ang="0">
                  <a:pos x="T8" y="T9"/>
                </a:cxn>
                <a:cxn ang="0">
                  <a:pos x="T10" y="T11"/>
                </a:cxn>
                <a:cxn ang="0">
                  <a:pos x="T12" y="T13"/>
                </a:cxn>
              </a:cxnLst>
              <a:rect l="0" t="0" r="r" b="b"/>
              <a:pathLst>
                <a:path w="66" h="42">
                  <a:moveTo>
                    <a:pt x="66" y="33"/>
                  </a:moveTo>
                  <a:cubicBezTo>
                    <a:pt x="65" y="40"/>
                    <a:pt x="59" y="42"/>
                    <a:pt x="54" y="40"/>
                  </a:cubicBezTo>
                  <a:cubicBezTo>
                    <a:pt x="38" y="34"/>
                    <a:pt x="23" y="28"/>
                    <a:pt x="7" y="20"/>
                  </a:cubicBezTo>
                  <a:cubicBezTo>
                    <a:pt x="4" y="19"/>
                    <a:pt x="2" y="15"/>
                    <a:pt x="1" y="12"/>
                  </a:cubicBezTo>
                  <a:cubicBezTo>
                    <a:pt x="0" y="6"/>
                    <a:pt x="5" y="5"/>
                    <a:pt x="8" y="4"/>
                  </a:cubicBezTo>
                  <a:cubicBezTo>
                    <a:pt x="23" y="0"/>
                    <a:pt x="55" y="13"/>
                    <a:pt x="64" y="26"/>
                  </a:cubicBezTo>
                  <a:cubicBezTo>
                    <a:pt x="65" y="28"/>
                    <a:pt x="66" y="31"/>
                    <a:pt x="66" y="33"/>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33" name="Freeform 112"/>
            <p:cNvSpPr>
              <a:spLocks/>
            </p:cNvSpPr>
            <p:nvPr/>
          </p:nvSpPr>
          <p:spPr bwMode="auto">
            <a:xfrm>
              <a:off x="-23688676" y="-5280025"/>
              <a:ext cx="82550" cy="285750"/>
            </a:xfrm>
            <a:custGeom>
              <a:avLst/>
              <a:gdLst>
                <a:gd name="T0" fmla="*/ 20 w 22"/>
                <a:gd name="T1" fmla="*/ 76 h 76"/>
                <a:gd name="T2" fmla="*/ 0 w 22"/>
                <a:gd name="T3" fmla="*/ 0 h 76"/>
                <a:gd name="T4" fmla="*/ 20 w 22"/>
                <a:gd name="T5" fmla="*/ 76 h 76"/>
              </a:gdLst>
              <a:ahLst/>
              <a:cxnLst>
                <a:cxn ang="0">
                  <a:pos x="T0" y="T1"/>
                </a:cxn>
                <a:cxn ang="0">
                  <a:pos x="T2" y="T3"/>
                </a:cxn>
                <a:cxn ang="0">
                  <a:pos x="T4" y="T5"/>
                </a:cxn>
              </a:cxnLst>
              <a:rect l="0" t="0" r="r" b="b"/>
              <a:pathLst>
                <a:path w="22" h="76">
                  <a:moveTo>
                    <a:pt x="20" y="76"/>
                  </a:moveTo>
                  <a:cubicBezTo>
                    <a:pt x="14" y="50"/>
                    <a:pt x="7" y="25"/>
                    <a:pt x="0" y="0"/>
                  </a:cubicBezTo>
                  <a:cubicBezTo>
                    <a:pt x="22" y="21"/>
                    <a:pt x="16" y="50"/>
                    <a:pt x="20" y="76"/>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34" name="Freeform 113"/>
            <p:cNvSpPr>
              <a:spLocks/>
            </p:cNvSpPr>
            <p:nvPr/>
          </p:nvSpPr>
          <p:spPr bwMode="auto">
            <a:xfrm>
              <a:off x="-32270701" y="11090275"/>
              <a:ext cx="322263" cy="82550"/>
            </a:xfrm>
            <a:custGeom>
              <a:avLst/>
              <a:gdLst>
                <a:gd name="T0" fmla="*/ 0 w 86"/>
                <a:gd name="T1" fmla="*/ 15 h 22"/>
                <a:gd name="T2" fmla="*/ 86 w 86"/>
                <a:gd name="T3" fmla="*/ 18 h 22"/>
                <a:gd name="T4" fmla="*/ 0 w 86"/>
                <a:gd name="T5" fmla="*/ 15 h 22"/>
              </a:gdLst>
              <a:ahLst/>
              <a:cxnLst>
                <a:cxn ang="0">
                  <a:pos x="T0" y="T1"/>
                </a:cxn>
                <a:cxn ang="0">
                  <a:pos x="T2" y="T3"/>
                </a:cxn>
                <a:cxn ang="0">
                  <a:pos x="T4" y="T5"/>
                </a:cxn>
              </a:cxnLst>
              <a:rect l="0" t="0" r="r" b="b"/>
              <a:pathLst>
                <a:path w="86" h="22">
                  <a:moveTo>
                    <a:pt x="0" y="15"/>
                  </a:moveTo>
                  <a:cubicBezTo>
                    <a:pt x="30" y="13"/>
                    <a:pt x="58" y="0"/>
                    <a:pt x="86" y="18"/>
                  </a:cubicBezTo>
                  <a:cubicBezTo>
                    <a:pt x="57" y="7"/>
                    <a:pt x="28" y="22"/>
                    <a:pt x="0" y="15"/>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35" name="Freeform 114"/>
            <p:cNvSpPr>
              <a:spLocks/>
            </p:cNvSpPr>
            <p:nvPr/>
          </p:nvSpPr>
          <p:spPr bwMode="auto">
            <a:xfrm>
              <a:off x="-25045989" y="-8569325"/>
              <a:ext cx="123825" cy="157163"/>
            </a:xfrm>
            <a:custGeom>
              <a:avLst/>
              <a:gdLst>
                <a:gd name="T0" fmla="*/ 8 w 33"/>
                <a:gd name="T1" fmla="*/ 42 h 42"/>
                <a:gd name="T2" fmla="*/ 7 w 33"/>
                <a:gd name="T3" fmla="*/ 0 h 42"/>
                <a:gd name="T4" fmla="*/ 8 w 33"/>
                <a:gd name="T5" fmla="*/ 42 h 42"/>
              </a:gdLst>
              <a:ahLst/>
              <a:cxnLst>
                <a:cxn ang="0">
                  <a:pos x="T0" y="T1"/>
                </a:cxn>
                <a:cxn ang="0">
                  <a:pos x="T2" y="T3"/>
                </a:cxn>
                <a:cxn ang="0">
                  <a:pos x="T4" y="T5"/>
                </a:cxn>
              </a:cxnLst>
              <a:rect l="0" t="0" r="r" b="b"/>
              <a:pathLst>
                <a:path w="33" h="42">
                  <a:moveTo>
                    <a:pt x="8" y="42"/>
                  </a:moveTo>
                  <a:cubicBezTo>
                    <a:pt x="0" y="28"/>
                    <a:pt x="15" y="14"/>
                    <a:pt x="7" y="0"/>
                  </a:cubicBezTo>
                  <a:cubicBezTo>
                    <a:pt x="33" y="19"/>
                    <a:pt x="33" y="24"/>
                    <a:pt x="8" y="42"/>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36" name="Freeform 115"/>
            <p:cNvSpPr>
              <a:spLocks/>
            </p:cNvSpPr>
            <p:nvPr/>
          </p:nvSpPr>
          <p:spPr bwMode="auto">
            <a:xfrm>
              <a:off x="-18392776" y="6964363"/>
              <a:ext cx="90488" cy="179388"/>
            </a:xfrm>
            <a:custGeom>
              <a:avLst/>
              <a:gdLst>
                <a:gd name="T0" fmla="*/ 15 w 24"/>
                <a:gd name="T1" fmla="*/ 48 h 48"/>
                <a:gd name="T2" fmla="*/ 7 w 24"/>
                <a:gd name="T3" fmla="*/ 6 h 48"/>
                <a:gd name="T4" fmla="*/ 16 w 24"/>
                <a:gd name="T5" fmla="*/ 1 h 48"/>
                <a:gd name="T6" fmla="*/ 24 w 24"/>
                <a:gd name="T7" fmla="*/ 8 h 48"/>
                <a:gd name="T8" fmla="*/ 15 w 24"/>
                <a:gd name="T9" fmla="*/ 48 h 48"/>
              </a:gdLst>
              <a:ahLst/>
              <a:cxnLst>
                <a:cxn ang="0">
                  <a:pos x="T0" y="T1"/>
                </a:cxn>
                <a:cxn ang="0">
                  <a:pos x="T2" y="T3"/>
                </a:cxn>
                <a:cxn ang="0">
                  <a:pos x="T4" y="T5"/>
                </a:cxn>
                <a:cxn ang="0">
                  <a:pos x="T6" y="T7"/>
                </a:cxn>
                <a:cxn ang="0">
                  <a:pos x="T8" y="T9"/>
                </a:cxn>
              </a:cxnLst>
              <a:rect l="0" t="0" r="r" b="b"/>
              <a:pathLst>
                <a:path w="24" h="48">
                  <a:moveTo>
                    <a:pt x="15" y="48"/>
                  </a:moveTo>
                  <a:cubicBezTo>
                    <a:pt x="0" y="33"/>
                    <a:pt x="6" y="20"/>
                    <a:pt x="7" y="6"/>
                  </a:cubicBezTo>
                  <a:cubicBezTo>
                    <a:pt x="8" y="0"/>
                    <a:pt x="12" y="2"/>
                    <a:pt x="16" y="1"/>
                  </a:cubicBezTo>
                  <a:cubicBezTo>
                    <a:pt x="20" y="1"/>
                    <a:pt x="24" y="4"/>
                    <a:pt x="24" y="8"/>
                  </a:cubicBezTo>
                  <a:cubicBezTo>
                    <a:pt x="24" y="20"/>
                    <a:pt x="23" y="33"/>
                    <a:pt x="15" y="48"/>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37" name="Freeform 116"/>
            <p:cNvSpPr>
              <a:spLocks/>
            </p:cNvSpPr>
            <p:nvPr/>
          </p:nvSpPr>
          <p:spPr bwMode="auto">
            <a:xfrm>
              <a:off x="-14044614" y="18989676"/>
              <a:ext cx="74613" cy="209550"/>
            </a:xfrm>
            <a:custGeom>
              <a:avLst/>
              <a:gdLst>
                <a:gd name="T0" fmla="*/ 18 w 20"/>
                <a:gd name="T1" fmla="*/ 56 h 56"/>
                <a:gd name="T2" fmla="*/ 0 w 20"/>
                <a:gd name="T3" fmla="*/ 0 h 56"/>
                <a:gd name="T4" fmla="*/ 18 w 20"/>
                <a:gd name="T5" fmla="*/ 56 h 56"/>
              </a:gdLst>
              <a:ahLst/>
              <a:cxnLst>
                <a:cxn ang="0">
                  <a:pos x="T0" y="T1"/>
                </a:cxn>
                <a:cxn ang="0">
                  <a:pos x="T2" y="T3"/>
                </a:cxn>
                <a:cxn ang="0">
                  <a:pos x="T4" y="T5"/>
                </a:cxn>
              </a:cxnLst>
              <a:rect l="0" t="0" r="r" b="b"/>
              <a:pathLst>
                <a:path w="20" h="56">
                  <a:moveTo>
                    <a:pt x="18" y="56"/>
                  </a:moveTo>
                  <a:cubicBezTo>
                    <a:pt x="3" y="40"/>
                    <a:pt x="0" y="22"/>
                    <a:pt x="0" y="0"/>
                  </a:cubicBezTo>
                  <a:cubicBezTo>
                    <a:pt x="8" y="19"/>
                    <a:pt x="20" y="33"/>
                    <a:pt x="18" y="56"/>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38" name="Freeform 117"/>
            <p:cNvSpPr>
              <a:spLocks/>
            </p:cNvSpPr>
            <p:nvPr/>
          </p:nvSpPr>
          <p:spPr bwMode="auto">
            <a:xfrm>
              <a:off x="-19023014" y="7542213"/>
              <a:ext cx="120650" cy="254000"/>
            </a:xfrm>
            <a:custGeom>
              <a:avLst/>
              <a:gdLst>
                <a:gd name="T0" fmla="*/ 32 w 32"/>
                <a:gd name="T1" fmla="*/ 67 h 68"/>
                <a:gd name="T2" fmla="*/ 0 w 32"/>
                <a:gd name="T3" fmla="*/ 0 h 68"/>
                <a:gd name="T4" fmla="*/ 31 w 32"/>
                <a:gd name="T5" fmla="*/ 68 h 68"/>
                <a:gd name="T6" fmla="*/ 32 w 32"/>
                <a:gd name="T7" fmla="*/ 67 h 68"/>
              </a:gdLst>
              <a:ahLst/>
              <a:cxnLst>
                <a:cxn ang="0">
                  <a:pos x="T0" y="T1"/>
                </a:cxn>
                <a:cxn ang="0">
                  <a:pos x="T2" y="T3"/>
                </a:cxn>
                <a:cxn ang="0">
                  <a:pos x="T4" y="T5"/>
                </a:cxn>
                <a:cxn ang="0">
                  <a:pos x="T6" y="T7"/>
                </a:cxn>
              </a:cxnLst>
              <a:rect l="0" t="0" r="r" b="b"/>
              <a:pathLst>
                <a:path w="32" h="68">
                  <a:moveTo>
                    <a:pt x="32" y="67"/>
                  </a:moveTo>
                  <a:cubicBezTo>
                    <a:pt x="12" y="52"/>
                    <a:pt x="6" y="40"/>
                    <a:pt x="0" y="0"/>
                  </a:cubicBezTo>
                  <a:cubicBezTo>
                    <a:pt x="22" y="20"/>
                    <a:pt x="24" y="45"/>
                    <a:pt x="31" y="68"/>
                  </a:cubicBezTo>
                  <a:lnTo>
                    <a:pt x="32" y="67"/>
                  </a:ln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39" name="Freeform 118"/>
            <p:cNvSpPr>
              <a:spLocks/>
            </p:cNvSpPr>
            <p:nvPr/>
          </p:nvSpPr>
          <p:spPr bwMode="auto">
            <a:xfrm>
              <a:off x="-22031326" y="28270201"/>
              <a:ext cx="146050" cy="173038"/>
            </a:xfrm>
            <a:custGeom>
              <a:avLst/>
              <a:gdLst>
                <a:gd name="T0" fmla="*/ 3 w 39"/>
                <a:gd name="T1" fmla="*/ 0 h 46"/>
                <a:gd name="T2" fmla="*/ 36 w 39"/>
                <a:gd name="T3" fmla="*/ 30 h 46"/>
                <a:gd name="T4" fmla="*/ 31 w 39"/>
                <a:gd name="T5" fmla="*/ 42 h 46"/>
                <a:gd name="T6" fmla="*/ 24 w 39"/>
                <a:gd name="T7" fmla="*/ 39 h 46"/>
                <a:gd name="T8" fmla="*/ 3 w 39"/>
                <a:gd name="T9" fmla="*/ 0 h 46"/>
              </a:gdLst>
              <a:ahLst/>
              <a:cxnLst>
                <a:cxn ang="0">
                  <a:pos x="T0" y="T1"/>
                </a:cxn>
                <a:cxn ang="0">
                  <a:pos x="T2" y="T3"/>
                </a:cxn>
                <a:cxn ang="0">
                  <a:pos x="T4" y="T5"/>
                </a:cxn>
                <a:cxn ang="0">
                  <a:pos x="T6" y="T7"/>
                </a:cxn>
                <a:cxn ang="0">
                  <a:pos x="T8" y="T9"/>
                </a:cxn>
              </a:cxnLst>
              <a:rect l="0" t="0" r="r" b="b"/>
              <a:pathLst>
                <a:path w="39" h="46">
                  <a:moveTo>
                    <a:pt x="3" y="0"/>
                  </a:moveTo>
                  <a:cubicBezTo>
                    <a:pt x="15" y="11"/>
                    <a:pt x="30" y="15"/>
                    <a:pt x="36" y="30"/>
                  </a:cubicBezTo>
                  <a:cubicBezTo>
                    <a:pt x="39" y="37"/>
                    <a:pt x="35" y="39"/>
                    <a:pt x="31" y="42"/>
                  </a:cubicBezTo>
                  <a:cubicBezTo>
                    <a:pt x="26" y="46"/>
                    <a:pt x="24" y="42"/>
                    <a:pt x="24" y="39"/>
                  </a:cubicBezTo>
                  <a:cubicBezTo>
                    <a:pt x="23" y="23"/>
                    <a:pt x="0" y="21"/>
                    <a:pt x="3"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40" name="Freeform 119"/>
            <p:cNvSpPr>
              <a:spLocks/>
            </p:cNvSpPr>
            <p:nvPr/>
          </p:nvSpPr>
          <p:spPr bwMode="auto">
            <a:xfrm>
              <a:off x="-24183976" y="10077450"/>
              <a:ext cx="146050" cy="131763"/>
            </a:xfrm>
            <a:custGeom>
              <a:avLst/>
              <a:gdLst>
                <a:gd name="T0" fmla="*/ 38 w 39"/>
                <a:gd name="T1" fmla="*/ 33 h 35"/>
                <a:gd name="T2" fmla="*/ 14 w 39"/>
                <a:gd name="T3" fmla="*/ 34 h 35"/>
                <a:gd name="T4" fmla="*/ 2 w 39"/>
                <a:gd name="T5" fmla="*/ 17 h 35"/>
                <a:gd name="T6" fmla="*/ 12 w 39"/>
                <a:gd name="T7" fmla="*/ 2 h 35"/>
                <a:gd name="T8" fmla="*/ 30 w 39"/>
                <a:gd name="T9" fmla="*/ 11 h 35"/>
                <a:gd name="T10" fmla="*/ 37 w 39"/>
                <a:gd name="T11" fmla="*/ 33 h 35"/>
                <a:gd name="T12" fmla="*/ 38 w 39"/>
                <a:gd name="T13" fmla="*/ 33 h 35"/>
              </a:gdLst>
              <a:ahLst/>
              <a:cxnLst>
                <a:cxn ang="0">
                  <a:pos x="T0" y="T1"/>
                </a:cxn>
                <a:cxn ang="0">
                  <a:pos x="T2" y="T3"/>
                </a:cxn>
                <a:cxn ang="0">
                  <a:pos x="T4" y="T5"/>
                </a:cxn>
                <a:cxn ang="0">
                  <a:pos x="T6" y="T7"/>
                </a:cxn>
                <a:cxn ang="0">
                  <a:pos x="T8" y="T9"/>
                </a:cxn>
                <a:cxn ang="0">
                  <a:pos x="T10" y="T11"/>
                </a:cxn>
                <a:cxn ang="0">
                  <a:pos x="T12" y="T13"/>
                </a:cxn>
              </a:cxnLst>
              <a:rect l="0" t="0" r="r" b="b"/>
              <a:pathLst>
                <a:path w="39" h="35">
                  <a:moveTo>
                    <a:pt x="38" y="33"/>
                  </a:moveTo>
                  <a:cubicBezTo>
                    <a:pt x="30" y="33"/>
                    <a:pt x="22" y="35"/>
                    <a:pt x="14" y="34"/>
                  </a:cubicBezTo>
                  <a:cubicBezTo>
                    <a:pt x="5" y="33"/>
                    <a:pt x="0" y="26"/>
                    <a:pt x="2" y="17"/>
                  </a:cubicBezTo>
                  <a:cubicBezTo>
                    <a:pt x="3" y="10"/>
                    <a:pt x="4" y="3"/>
                    <a:pt x="12" y="2"/>
                  </a:cubicBezTo>
                  <a:cubicBezTo>
                    <a:pt x="21" y="0"/>
                    <a:pt x="28" y="1"/>
                    <a:pt x="30" y="11"/>
                  </a:cubicBezTo>
                  <a:cubicBezTo>
                    <a:pt x="32" y="19"/>
                    <a:pt x="39" y="25"/>
                    <a:pt x="37" y="33"/>
                  </a:cubicBezTo>
                  <a:cubicBezTo>
                    <a:pt x="37" y="33"/>
                    <a:pt x="38" y="33"/>
                    <a:pt x="38" y="33"/>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41" name="Freeform 120"/>
            <p:cNvSpPr>
              <a:spLocks/>
            </p:cNvSpPr>
            <p:nvPr/>
          </p:nvSpPr>
          <p:spPr bwMode="auto">
            <a:xfrm>
              <a:off x="-18813464" y="5354638"/>
              <a:ext cx="192088" cy="68263"/>
            </a:xfrm>
            <a:custGeom>
              <a:avLst/>
              <a:gdLst>
                <a:gd name="T0" fmla="*/ 51 w 51"/>
                <a:gd name="T1" fmla="*/ 5 h 18"/>
                <a:gd name="T2" fmla="*/ 7 w 51"/>
                <a:gd name="T3" fmla="*/ 16 h 18"/>
                <a:gd name="T4" fmla="*/ 0 w 51"/>
                <a:gd name="T5" fmla="*/ 9 h 18"/>
                <a:gd name="T6" fmla="*/ 7 w 51"/>
                <a:gd name="T7" fmla="*/ 0 h 18"/>
                <a:gd name="T8" fmla="*/ 51 w 51"/>
                <a:gd name="T9" fmla="*/ 5 h 18"/>
              </a:gdLst>
              <a:ahLst/>
              <a:cxnLst>
                <a:cxn ang="0">
                  <a:pos x="T0" y="T1"/>
                </a:cxn>
                <a:cxn ang="0">
                  <a:pos x="T2" y="T3"/>
                </a:cxn>
                <a:cxn ang="0">
                  <a:pos x="T4" y="T5"/>
                </a:cxn>
                <a:cxn ang="0">
                  <a:pos x="T6" y="T7"/>
                </a:cxn>
                <a:cxn ang="0">
                  <a:pos x="T8" y="T9"/>
                </a:cxn>
              </a:cxnLst>
              <a:rect l="0" t="0" r="r" b="b"/>
              <a:pathLst>
                <a:path w="51" h="18">
                  <a:moveTo>
                    <a:pt x="51" y="5"/>
                  </a:moveTo>
                  <a:cubicBezTo>
                    <a:pt x="37" y="15"/>
                    <a:pt x="20" y="6"/>
                    <a:pt x="7" y="16"/>
                  </a:cubicBezTo>
                  <a:cubicBezTo>
                    <a:pt x="5" y="18"/>
                    <a:pt x="0" y="13"/>
                    <a:pt x="0" y="9"/>
                  </a:cubicBezTo>
                  <a:cubicBezTo>
                    <a:pt x="1" y="6"/>
                    <a:pt x="7" y="0"/>
                    <a:pt x="7" y="0"/>
                  </a:cubicBezTo>
                  <a:cubicBezTo>
                    <a:pt x="20" y="9"/>
                    <a:pt x="36" y="1"/>
                    <a:pt x="51" y="5"/>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42" name="Freeform 121"/>
            <p:cNvSpPr>
              <a:spLocks/>
            </p:cNvSpPr>
            <p:nvPr/>
          </p:nvSpPr>
          <p:spPr bwMode="auto">
            <a:xfrm>
              <a:off x="-23760114" y="-5140325"/>
              <a:ext cx="90488" cy="209550"/>
            </a:xfrm>
            <a:custGeom>
              <a:avLst/>
              <a:gdLst>
                <a:gd name="T0" fmla="*/ 24 w 24"/>
                <a:gd name="T1" fmla="*/ 48 h 56"/>
                <a:gd name="T2" fmla="*/ 1 w 24"/>
                <a:gd name="T3" fmla="*/ 27 h 56"/>
                <a:gd name="T4" fmla="*/ 8 w 24"/>
                <a:gd name="T5" fmla="*/ 0 h 56"/>
                <a:gd name="T6" fmla="*/ 24 w 24"/>
                <a:gd name="T7" fmla="*/ 48 h 56"/>
              </a:gdLst>
              <a:ahLst/>
              <a:cxnLst>
                <a:cxn ang="0">
                  <a:pos x="T0" y="T1"/>
                </a:cxn>
                <a:cxn ang="0">
                  <a:pos x="T2" y="T3"/>
                </a:cxn>
                <a:cxn ang="0">
                  <a:pos x="T4" y="T5"/>
                </a:cxn>
                <a:cxn ang="0">
                  <a:pos x="T6" y="T7"/>
                </a:cxn>
              </a:cxnLst>
              <a:rect l="0" t="0" r="r" b="b"/>
              <a:pathLst>
                <a:path w="24" h="56">
                  <a:moveTo>
                    <a:pt x="24" y="48"/>
                  </a:moveTo>
                  <a:cubicBezTo>
                    <a:pt x="3" y="56"/>
                    <a:pt x="0" y="41"/>
                    <a:pt x="1" y="27"/>
                  </a:cubicBezTo>
                  <a:cubicBezTo>
                    <a:pt x="2" y="19"/>
                    <a:pt x="6" y="10"/>
                    <a:pt x="8" y="0"/>
                  </a:cubicBezTo>
                  <a:cubicBezTo>
                    <a:pt x="17" y="15"/>
                    <a:pt x="12" y="34"/>
                    <a:pt x="24" y="48"/>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43" name="Freeform 122"/>
            <p:cNvSpPr>
              <a:spLocks/>
            </p:cNvSpPr>
            <p:nvPr/>
          </p:nvSpPr>
          <p:spPr bwMode="auto">
            <a:xfrm>
              <a:off x="-25676226" y="-2447925"/>
              <a:ext cx="93663" cy="169863"/>
            </a:xfrm>
            <a:custGeom>
              <a:avLst/>
              <a:gdLst>
                <a:gd name="T0" fmla="*/ 13 w 25"/>
                <a:gd name="T1" fmla="*/ 0 h 45"/>
                <a:gd name="T2" fmla="*/ 10 w 25"/>
                <a:gd name="T3" fmla="*/ 45 h 45"/>
                <a:gd name="T4" fmla="*/ 13 w 25"/>
                <a:gd name="T5" fmla="*/ 0 h 45"/>
              </a:gdLst>
              <a:ahLst/>
              <a:cxnLst>
                <a:cxn ang="0">
                  <a:pos x="T0" y="T1"/>
                </a:cxn>
                <a:cxn ang="0">
                  <a:pos x="T2" y="T3"/>
                </a:cxn>
                <a:cxn ang="0">
                  <a:pos x="T4" y="T5"/>
                </a:cxn>
              </a:cxnLst>
              <a:rect l="0" t="0" r="r" b="b"/>
              <a:pathLst>
                <a:path w="25" h="45">
                  <a:moveTo>
                    <a:pt x="13" y="0"/>
                  </a:moveTo>
                  <a:cubicBezTo>
                    <a:pt x="25" y="21"/>
                    <a:pt x="3" y="31"/>
                    <a:pt x="10" y="45"/>
                  </a:cubicBezTo>
                  <a:cubicBezTo>
                    <a:pt x="0" y="31"/>
                    <a:pt x="5" y="18"/>
                    <a:pt x="13"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44" name="Freeform 123"/>
            <p:cNvSpPr>
              <a:spLocks/>
            </p:cNvSpPr>
            <p:nvPr/>
          </p:nvSpPr>
          <p:spPr bwMode="auto">
            <a:xfrm>
              <a:off x="-24993601" y="-9315450"/>
              <a:ext cx="96838" cy="138113"/>
            </a:xfrm>
            <a:custGeom>
              <a:avLst/>
              <a:gdLst>
                <a:gd name="T0" fmla="*/ 4 w 26"/>
                <a:gd name="T1" fmla="*/ 0 h 37"/>
                <a:gd name="T2" fmla="*/ 23 w 26"/>
                <a:gd name="T3" fmla="*/ 14 h 37"/>
                <a:gd name="T4" fmla="*/ 15 w 26"/>
                <a:gd name="T5" fmla="*/ 35 h 37"/>
                <a:gd name="T6" fmla="*/ 7 w 26"/>
                <a:gd name="T7" fmla="*/ 18 h 37"/>
                <a:gd name="T8" fmla="*/ 4 w 26"/>
                <a:gd name="T9" fmla="*/ 0 h 37"/>
              </a:gdLst>
              <a:ahLst/>
              <a:cxnLst>
                <a:cxn ang="0">
                  <a:pos x="T0" y="T1"/>
                </a:cxn>
                <a:cxn ang="0">
                  <a:pos x="T2" y="T3"/>
                </a:cxn>
                <a:cxn ang="0">
                  <a:pos x="T4" y="T5"/>
                </a:cxn>
                <a:cxn ang="0">
                  <a:pos x="T6" y="T7"/>
                </a:cxn>
                <a:cxn ang="0">
                  <a:pos x="T8" y="T9"/>
                </a:cxn>
              </a:cxnLst>
              <a:rect l="0" t="0" r="r" b="b"/>
              <a:pathLst>
                <a:path w="26" h="37">
                  <a:moveTo>
                    <a:pt x="4" y="0"/>
                  </a:moveTo>
                  <a:cubicBezTo>
                    <a:pt x="13" y="0"/>
                    <a:pt x="22" y="4"/>
                    <a:pt x="23" y="14"/>
                  </a:cubicBezTo>
                  <a:cubicBezTo>
                    <a:pt x="24" y="21"/>
                    <a:pt x="26" y="34"/>
                    <a:pt x="15" y="35"/>
                  </a:cubicBezTo>
                  <a:cubicBezTo>
                    <a:pt x="3" y="37"/>
                    <a:pt x="6" y="25"/>
                    <a:pt x="7" y="18"/>
                  </a:cubicBezTo>
                  <a:cubicBezTo>
                    <a:pt x="8" y="12"/>
                    <a:pt x="0" y="7"/>
                    <a:pt x="4"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45" name="Freeform 124"/>
            <p:cNvSpPr>
              <a:spLocks/>
            </p:cNvSpPr>
            <p:nvPr/>
          </p:nvSpPr>
          <p:spPr bwMode="auto">
            <a:xfrm>
              <a:off x="-17492664" y="10471150"/>
              <a:ext cx="115888" cy="157163"/>
            </a:xfrm>
            <a:custGeom>
              <a:avLst/>
              <a:gdLst>
                <a:gd name="T0" fmla="*/ 28 w 31"/>
                <a:gd name="T1" fmla="*/ 41 h 42"/>
                <a:gd name="T2" fmla="*/ 0 w 31"/>
                <a:gd name="T3" fmla="*/ 10 h 42"/>
                <a:gd name="T4" fmla="*/ 3 w 31"/>
                <a:gd name="T5" fmla="*/ 3 h 42"/>
                <a:gd name="T6" fmla="*/ 12 w 31"/>
                <a:gd name="T7" fmla="*/ 5 h 42"/>
                <a:gd name="T8" fmla="*/ 27 w 31"/>
                <a:gd name="T9" fmla="*/ 42 h 42"/>
                <a:gd name="T10" fmla="*/ 28 w 31"/>
                <a:gd name="T11" fmla="*/ 41 h 42"/>
              </a:gdLst>
              <a:ahLst/>
              <a:cxnLst>
                <a:cxn ang="0">
                  <a:pos x="T0" y="T1"/>
                </a:cxn>
                <a:cxn ang="0">
                  <a:pos x="T2" y="T3"/>
                </a:cxn>
                <a:cxn ang="0">
                  <a:pos x="T4" y="T5"/>
                </a:cxn>
                <a:cxn ang="0">
                  <a:pos x="T6" y="T7"/>
                </a:cxn>
                <a:cxn ang="0">
                  <a:pos x="T8" y="T9"/>
                </a:cxn>
                <a:cxn ang="0">
                  <a:pos x="T10" y="T11"/>
                </a:cxn>
              </a:cxnLst>
              <a:rect l="0" t="0" r="r" b="b"/>
              <a:pathLst>
                <a:path w="31" h="42">
                  <a:moveTo>
                    <a:pt x="28" y="41"/>
                  </a:moveTo>
                  <a:cubicBezTo>
                    <a:pt x="8" y="41"/>
                    <a:pt x="13" y="16"/>
                    <a:pt x="0" y="10"/>
                  </a:cubicBezTo>
                  <a:cubicBezTo>
                    <a:pt x="0" y="9"/>
                    <a:pt x="1" y="4"/>
                    <a:pt x="3" y="3"/>
                  </a:cubicBezTo>
                  <a:cubicBezTo>
                    <a:pt x="6" y="1"/>
                    <a:pt x="10" y="0"/>
                    <a:pt x="12" y="5"/>
                  </a:cubicBezTo>
                  <a:cubicBezTo>
                    <a:pt x="18" y="17"/>
                    <a:pt x="31" y="26"/>
                    <a:pt x="27" y="42"/>
                  </a:cubicBezTo>
                  <a:lnTo>
                    <a:pt x="28" y="41"/>
                  </a:ln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46" name="Freeform 125"/>
            <p:cNvSpPr>
              <a:spLocks/>
            </p:cNvSpPr>
            <p:nvPr/>
          </p:nvSpPr>
          <p:spPr bwMode="auto">
            <a:xfrm>
              <a:off x="-52150964" y="-4338638"/>
              <a:ext cx="165100" cy="131763"/>
            </a:xfrm>
            <a:custGeom>
              <a:avLst/>
              <a:gdLst>
                <a:gd name="T0" fmla="*/ 0 w 44"/>
                <a:gd name="T1" fmla="*/ 6 h 35"/>
                <a:gd name="T2" fmla="*/ 44 w 44"/>
                <a:gd name="T3" fmla="*/ 7 h 35"/>
                <a:gd name="T4" fmla="*/ 0 w 44"/>
                <a:gd name="T5" fmla="*/ 6 h 35"/>
              </a:gdLst>
              <a:ahLst/>
              <a:cxnLst>
                <a:cxn ang="0">
                  <a:pos x="T0" y="T1"/>
                </a:cxn>
                <a:cxn ang="0">
                  <a:pos x="T2" y="T3"/>
                </a:cxn>
                <a:cxn ang="0">
                  <a:pos x="T4" y="T5"/>
                </a:cxn>
              </a:cxnLst>
              <a:rect l="0" t="0" r="r" b="b"/>
              <a:pathLst>
                <a:path w="44" h="35">
                  <a:moveTo>
                    <a:pt x="0" y="6"/>
                  </a:moveTo>
                  <a:cubicBezTo>
                    <a:pt x="19" y="6"/>
                    <a:pt x="35" y="18"/>
                    <a:pt x="44" y="7"/>
                  </a:cubicBezTo>
                  <a:cubicBezTo>
                    <a:pt x="34" y="0"/>
                    <a:pt x="19" y="35"/>
                    <a:pt x="0" y="6"/>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47" name="Freeform 126"/>
            <p:cNvSpPr>
              <a:spLocks/>
            </p:cNvSpPr>
            <p:nvPr/>
          </p:nvSpPr>
          <p:spPr bwMode="auto">
            <a:xfrm>
              <a:off x="-26127076" y="-1771650"/>
              <a:ext cx="71438" cy="115888"/>
            </a:xfrm>
            <a:custGeom>
              <a:avLst/>
              <a:gdLst>
                <a:gd name="T0" fmla="*/ 16 w 19"/>
                <a:gd name="T1" fmla="*/ 0 h 31"/>
                <a:gd name="T2" fmla="*/ 5 w 19"/>
                <a:gd name="T3" fmla="*/ 27 h 31"/>
                <a:gd name="T4" fmla="*/ 1 w 19"/>
                <a:gd name="T5" fmla="*/ 27 h 31"/>
                <a:gd name="T6" fmla="*/ 16 w 19"/>
                <a:gd name="T7" fmla="*/ 0 h 31"/>
              </a:gdLst>
              <a:ahLst/>
              <a:cxnLst>
                <a:cxn ang="0">
                  <a:pos x="T0" y="T1"/>
                </a:cxn>
                <a:cxn ang="0">
                  <a:pos x="T2" y="T3"/>
                </a:cxn>
                <a:cxn ang="0">
                  <a:pos x="T4" y="T5"/>
                </a:cxn>
                <a:cxn ang="0">
                  <a:pos x="T6" y="T7"/>
                </a:cxn>
              </a:cxnLst>
              <a:rect l="0" t="0" r="r" b="b"/>
              <a:pathLst>
                <a:path w="19" h="31">
                  <a:moveTo>
                    <a:pt x="16" y="0"/>
                  </a:moveTo>
                  <a:cubicBezTo>
                    <a:pt x="19" y="13"/>
                    <a:pt x="15" y="21"/>
                    <a:pt x="5" y="27"/>
                  </a:cubicBezTo>
                  <a:cubicBezTo>
                    <a:pt x="2" y="29"/>
                    <a:pt x="0" y="31"/>
                    <a:pt x="1" y="27"/>
                  </a:cubicBezTo>
                  <a:cubicBezTo>
                    <a:pt x="2" y="17"/>
                    <a:pt x="2" y="5"/>
                    <a:pt x="16"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48" name="Freeform 127"/>
            <p:cNvSpPr>
              <a:spLocks/>
            </p:cNvSpPr>
            <p:nvPr/>
          </p:nvSpPr>
          <p:spPr bwMode="auto">
            <a:xfrm>
              <a:off x="-25882601" y="-6194425"/>
              <a:ext cx="220663" cy="101600"/>
            </a:xfrm>
            <a:custGeom>
              <a:avLst/>
              <a:gdLst>
                <a:gd name="T0" fmla="*/ 59 w 59"/>
                <a:gd name="T1" fmla="*/ 6 h 27"/>
                <a:gd name="T2" fmla="*/ 0 w 59"/>
                <a:gd name="T3" fmla="*/ 26 h 27"/>
                <a:gd name="T4" fmla="*/ 59 w 59"/>
                <a:gd name="T5" fmla="*/ 6 h 27"/>
              </a:gdLst>
              <a:ahLst/>
              <a:cxnLst>
                <a:cxn ang="0">
                  <a:pos x="T0" y="T1"/>
                </a:cxn>
                <a:cxn ang="0">
                  <a:pos x="T2" y="T3"/>
                </a:cxn>
                <a:cxn ang="0">
                  <a:pos x="T4" y="T5"/>
                </a:cxn>
              </a:cxnLst>
              <a:rect l="0" t="0" r="r" b="b"/>
              <a:pathLst>
                <a:path w="59" h="27">
                  <a:moveTo>
                    <a:pt x="59" y="6"/>
                  </a:moveTo>
                  <a:cubicBezTo>
                    <a:pt x="35" y="12"/>
                    <a:pt x="24" y="27"/>
                    <a:pt x="0" y="26"/>
                  </a:cubicBezTo>
                  <a:cubicBezTo>
                    <a:pt x="18" y="12"/>
                    <a:pt x="31" y="0"/>
                    <a:pt x="59" y="6"/>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49" name="Freeform 128"/>
            <p:cNvSpPr>
              <a:spLocks/>
            </p:cNvSpPr>
            <p:nvPr/>
          </p:nvSpPr>
          <p:spPr bwMode="auto">
            <a:xfrm>
              <a:off x="-18489614" y="5370513"/>
              <a:ext cx="119063" cy="157163"/>
            </a:xfrm>
            <a:custGeom>
              <a:avLst/>
              <a:gdLst>
                <a:gd name="T0" fmla="*/ 23 w 32"/>
                <a:gd name="T1" fmla="*/ 1 h 42"/>
                <a:gd name="T2" fmla="*/ 28 w 32"/>
                <a:gd name="T3" fmla="*/ 6 h 42"/>
                <a:gd name="T4" fmla="*/ 26 w 32"/>
                <a:gd name="T5" fmla="*/ 20 h 42"/>
                <a:gd name="T6" fmla="*/ 17 w 32"/>
                <a:gd name="T7" fmla="*/ 41 h 42"/>
                <a:gd name="T8" fmla="*/ 5 w 32"/>
                <a:gd name="T9" fmla="*/ 28 h 42"/>
                <a:gd name="T10" fmla="*/ 19 w 32"/>
                <a:gd name="T11" fmla="*/ 0 h 42"/>
                <a:gd name="T12" fmla="*/ 23 w 32"/>
                <a:gd name="T13" fmla="*/ 1 h 42"/>
              </a:gdLst>
              <a:ahLst/>
              <a:cxnLst>
                <a:cxn ang="0">
                  <a:pos x="T0" y="T1"/>
                </a:cxn>
                <a:cxn ang="0">
                  <a:pos x="T2" y="T3"/>
                </a:cxn>
                <a:cxn ang="0">
                  <a:pos x="T4" y="T5"/>
                </a:cxn>
                <a:cxn ang="0">
                  <a:pos x="T6" y="T7"/>
                </a:cxn>
                <a:cxn ang="0">
                  <a:pos x="T8" y="T9"/>
                </a:cxn>
                <a:cxn ang="0">
                  <a:pos x="T10" y="T11"/>
                </a:cxn>
                <a:cxn ang="0">
                  <a:pos x="T12" y="T13"/>
                </a:cxn>
              </a:cxnLst>
              <a:rect l="0" t="0" r="r" b="b"/>
              <a:pathLst>
                <a:path w="32" h="42">
                  <a:moveTo>
                    <a:pt x="23" y="1"/>
                  </a:moveTo>
                  <a:cubicBezTo>
                    <a:pt x="25" y="3"/>
                    <a:pt x="27" y="4"/>
                    <a:pt x="28" y="6"/>
                  </a:cubicBezTo>
                  <a:cubicBezTo>
                    <a:pt x="32" y="11"/>
                    <a:pt x="30" y="17"/>
                    <a:pt x="26" y="20"/>
                  </a:cubicBezTo>
                  <a:cubicBezTo>
                    <a:pt x="18" y="25"/>
                    <a:pt x="32" y="39"/>
                    <a:pt x="17" y="41"/>
                  </a:cubicBezTo>
                  <a:cubicBezTo>
                    <a:pt x="8" y="42"/>
                    <a:pt x="7" y="34"/>
                    <a:pt x="5" y="28"/>
                  </a:cubicBezTo>
                  <a:cubicBezTo>
                    <a:pt x="0" y="14"/>
                    <a:pt x="14" y="9"/>
                    <a:pt x="19" y="0"/>
                  </a:cubicBezTo>
                  <a:cubicBezTo>
                    <a:pt x="19" y="0"/>
                    <a:pt x="21" y="1"/>
                    <a:pt x="23" y="1"/>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50" name="Freeform 129"/>
            <p:cNvSpPr>
              <a:spLocks/>
            </p:cNvSpPr>
            <p:nvPr/>
          </p:nvSpPr>
          <p:spPr bwMode="auto">
            <a:xfrm>
              <a:off x="-25846089" y="-7826375"/>
              <a:ext cx="63500" cy="198438"/>
            </a:xfrm>
            <a:custGeom>
              <a:avLst/>
              <a:gdLst>
                <a:gd name="T0" fmla="*/ 16 w 17"/>
                <a:gd name="T1" fmla="*/ 0 h 53"/>
                <a:gd name="T2" fmla="*/ 16 w 17"/>
                <a:gd name="T3" fmla="*/ 46 h 53"/>
                <a:gd name="T4" fmla="*/ 9 w 17"/>
                <a:gd name="T5" fmla="*/ 53 h 53"/>
                <a:gd name="T6" fmla="*/ 3 w 17"/>
                <a:gd name="T7" fmla="*/ 44 h 53"/>
                <a:gd name="T8" fmla="*/ 16 w 17"/>
                <a:gd name="T9" fmla="*/ 0 h 53"/>
              </a:gdLst>
              <a:ahLst/>
              <a:cxnLst>
                <a:cxn ang="0">
                  <a:pos x="T0" y="T1"/>
                </a:cxn>
                <a:cxn ang="0">
                  <a:pos x="T2" y="T3"/>
                </a:cxn>
                <a:cxn ang="0">
                  <a:pos x="T4" y="T5"/>
                </a:cxn>
                <a:cxn ang="0">
                  <a:pos x="T6" y="T7"/>
                </a:cxn>
                <a:cxn ang="0">
                  <a:pos x="T8" y="T9"/>
                </a:cxn>
              </a:cxnLst>
              <a:rect l="0" t="0" r="r" b="b"/>
              <a:pathLst>
                <a:path w="17" h="53">
                  <a:moveTo>
                    <a:pt x="16" y="0"/>
                  </a:moveTo>
                  <a:cubicBezTo>
                    <a:pt x="16" y="15"/>
                    <a:pt x="17" y="31"/>
                    <a:pt x="16" y="46"/>
                  </a:cubicBezTo>
                  <a:cubicBezTo>
                    <a:pt x="16" y="50"/>
                    <a:pt x="15" y="53"/>
                    <a:pt x="9" y="53"/>
                  </a:cubicBezTo>
                  <a:cubicBezTo>
                    <a:pt x="3" y="53"/>
                    <a:pt x="0" y="50"/>
                    <a:pt x="3" y="44"/>
                  </a:cubicBezTo>
                  <a:cubicBezTo>
                    <a:pt x="10" y="30"/>
                    <a:pt x="7" y="13"/>
                    <a:pt x="16"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51" name="Freeform 130"/>
            <p:cNvSpPr>
              <a:spLocks/>
            </p:cNvSpPr>
            <p:nvPr/>
          </p:nvSpPr>
          <p:spPr bwMode="auto">
            <a:xfrm>
              <a:off x="-14385926" y="17935576"/>
              <a:ext cx="119063" cy="90488"/>
            </a:xfrm>
            <a:custGeom>
              <a:avLst/>
              <a:gdLst>
                <a:gd name="T0" fmla="*/ 31 w 32"/>
                <a:gd name="T1" fmla="*/ 15 h 24"/>
                <a:gd name="T2" fmla="*/ 26 w 32"/>
                <a:gd name="T3" fmla="*/ 24 h 24"/>
                <a:gd name="T4" fmla="*/ 1 w 32"/>
                <a:gd name="T5" fmla="*/ 10 h 24"/>
                <a:gd name="T6" fmla="*/ 10 w 32"/>
                <a:gd name="T7" fmla="*/ 1 h 24"/>
                <a:gd name="T8" fmla="*/ 31 w 32"/>
                <a:gd name="T9" fmla="*/ 15 h 24"/>
              </a:gdLst>
              <a:ahLst/>
              <a:cxnLst>
                <a:cxn ang="0">
                  <a:pos x="T0" y="T1"/>
                </a:cxn>
                <a:cxn ang="0">
                  <a:pos x="T2" y="T3"/>
                </a:cxn>
                <a:cxn ang="0">
                  <a:pos x="T4" y="T5"/>
                </a:cxn>
                <a:cxn ang="0">
                  <a:pos x="T6" y="T7"/>
                </a:cxn>
                <a:cxn ang="0">
                  <a:pos x="T8" y="T9"/>
                </a:cxn>
              </a:cxnLst>
              <a:rect l="0" t="0" r="r" b="b"/>
              <a:pathLst>
                <a:path w="32" h="24">
                  <a:moveTo>
                    <a:pt x="31" y="15"/>
                  </a:moveTo>
                  <a:cubicBezTo>
                    <a:pt x="32" y="20"/>
                    <a:pt x="30" y="24"/>
                    <a:pt x="26" y="24"/>
                  </a:cubicBezTo>
                  <a:cubicBezTo>
                    <a:pt x="15" y="24"/>
                    <a:pt x="4" y="24"/>
                    <a:pt x="1" y="10"/>
                  </a:cubicBezTo>
                  <a:cubicBezTo>
                    <a:pt x="0" y="4"/>
                    <a:pt x="4" y="1"/>
                    <a:pt x="10" y="1"/>
                  </a:cubicBezTo>
                  <a:cubicBezTo>
                    <a:pt x="21" y="0"/>
                    <a:pt x="28" y="4"/>
                    <a:pt x="31" y="15"/>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52" name="Freeform 131"/>
            <p:cNvSpPr>
              <a:spLocks/>
            </p:cNvSpPr>
            <p:nvPr/>
          </p:nvSpPr>
          <p:spPr bwMode="auto">
            <a:xfrm>
              <a:off x="-23471189" y="-3879850"/>
              <a:ext cx="112713" cy="104775"/>
            </a:xfrm>
            <a:custGeom>
              <a:avLst/>
              <a:gdLst>
                <a:gd name="T0" fmla="*/ 0 w 30"/>
                <a:gd name="T1" fmla="*/ 1 h 28"/>
                <a:gd name="T2" fmla="*/ 30 w 30"/>
                <a:gd name="T3" fmla="*/ 28 h 28"/>
                <a:gd name="T4" fmla="*/ 1 w 30"/>
                <a:gd name="T5" fmla="*/ 0 h 28"/>
                <a:gd name="T6" fmla="*/ 0 w 30"/>
                <a:gd name="T7" fmla="*/ 1 h 28"/>
              </a:gdLst>
              <a:ahLst/>
              <a:cxnLst>
                <a:cxn ang="0">
                  <a:pos x="T0" y="T1"/>
                </a:cxn>
                <a:cxn ang="0">
                  <a:pos x="T2" y="T3"/>
                </a:cxn>
                <a:cxn ang="0">
                  <a:pos x="T4" y="T5"/>
                </a:cxn>
                <a:cxn ang="0">
                  <a:pos x="T6" y="T7"/>
                </a:cxn>
              </a:cxnLst>
              <a:rect l="0" t="0" r="r" b="b"/>
              <a:pathLst>
                <a:path w="30" h="28">
                  <a:moveTo>
                    <a:pt x="0" y="1"/>
                  </a:moveTo>
                  <a:cubicBezTo>
                    <a:pt x="8" y="13"/>
                    <a:pt x="18" y="22"/>
                    <a:pt x="30" y="28"/>
                  </a:cubicBezTo>
                  <a:cubicBezTo>
                    <a:pt x="4" y="28"/>
                    <a:pt x="4" y="28"/>
                    <a:pt x="1" y="0"/>
                  </a:cubicBezTo>
                  <a:cubicBezTo>
                    <a:pt x="1" y="0"/>
                    <a:pt x="0" y="1"/>
                    <a:pt x="0" y="1"/>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53" name="Freeform 132"/>
            <p:cNvSpPr>
              <a:spLocks/>
            </p:cNvSpPr>
            <p:nvPr/>
          </p:nvSpPr>
          <p:spPr bwMode="auto">
            <a:xfrm>
              <a:off x="-16235364" y="31889701"/>
              <a:ext cx="127000" cy="74613"/>
            </a:xfrm>
            <a:custGeom>
              <a:avLst/>
              <a:gdLst>
                <a:gd name="T0" fmla="*/ 0 w 34"/>
                <a:gd name="T1" fmla="*/ 4 h 20"/>
                <a:gd name="T2" fmla="*/ 30 w 34"/>
                <a:gd name="T3" fmla="*/ 7 h 20"/>
                <a:gd name="T4" fmla="*/ 33 w 34"/>
                <a:gd name="T5" fmla="*/ 12 h 20"/>
                <a:gd name="T6" fmla="*/ 0 w 34"/>
                <a:gd name="T7" fmla="*/ 4 h 20"/>
              </a:gdLst>
              <a:ahLst/>
              <a:cxnLst>
                <a:cxn ang="0">
                  <a:pos x="T0" y="T1"/>
                </a:cxn>
                <a:cxn ang="0">
                  <a:pos x="T2" y="T3"/>
                </a:cxn>
                <a:cxn ang="0">
                  <a:pos x="T4" y="T5"/>
                </a:cxn>
                <a:cxn ang="0">
                  <a:pos x="T6" y="T7"/>
                </a:cxn>
              </a:cxnLst>
              <a:rect l="0" t="0" r="r" b="b"/>
              <a:pathLst>
                <a:path w="34" h="20">
                  <a:moveTo>
                    <a:pt x="0" y="4"/>
                  </a:moveTo>
                  <a:cubicBezTo>
                    <a:pt x="13" y="0"/>
                    <a:pt x="21" y="6"/>
                    <a:pt x="30" y="7"/>
                  </a:cubicBezTo>
                  <a:cubicBezTo>
                    <a:pt x="33" y="14"/>
                    <a:pt x="34" y="7"/>
                    <a:pt x="33" y="12"/>
                  </a:cubicBezTo>
                  <a:cubicBezTo>
                    <a:pt x="23" y="8"/>
                    <a:pt x="10" y="20"/>
                    <a:pt x="0" y="4"/>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54" name="Freeform 133"/>
            <p:cNvSpPr>
              <a:spLocks/>
            </p:cNvSpPr>
            <p:nvPr/>
          </p:nvSpPr>
          <p:spPr bwMode="auto">
            <a:xfrm>
              <a:off x="-51374676" y="-1611313"/>
              <a:ext cx="109538" cy="79375"/>
            </a:xfrm>
            <a:custGeom>
              <a:avLst/>
              <a:gdLst>
                <a:gd name="T0" fmla="*/ 7 w 29"/>
                <a:gd name="T1" fmla="*/ 21 h 21"/>
                <a:gd name="T2" fmla="*/ 0 w 29"/>
                <a:gd name="T3" fmla="*/ 14 h 21"/>
                <a:gd name="T4" fmla="*/ 20 w 29"/>
                <a:gd name="T5" fmla="*/ 2 h 21"/>
                <a:gd name="T6" fmla="*/ 28 w 29"/>
                <a:gd name="T7" fmla="*/ 8 h 21"/>
                <a:gd name="T8" fmla="*/ 7 w 29"/>
                <a:gd name="T9" fmla="*/ 21 h 21"/>
              </a:gdLst>
              <a:ahLst/>
              <a:cxnLst>
                <a:cxn ang="0">
                  <a:pos x="T0" y="T1"/>
                </a:cxn>
                <a:cxn ang="0">
                  <a:pos x="T2" y="T3"/>
                </a:cxn>
                <a:cxn ang="0">
                  <a:pos x="T4" y="T5"/>
                </a:cxn>
                <a:cxn ang="0">
                  <a:pos x="T6" y="T7"/>
                </a:cxn>
                <a:cxn ang="0">
                  <a:pos x="T8" y="T9"/>
                </a:cxn>
              </a:cxnLst>
              <a:rect l="0" t="0" r="r" b="b"/>
              <a:pathLst>
                <a:path w="29" h="21">
                  <a:moveTo>
                    <a:pt x="7" y="21"/>
                  </a:moveTo>
                  <a:cubicBezTo>
                    <a:pt x="5" y="19"/>
                    <a:pt x="0" y="16"/>
                    <a:pt x="0" y="14"/>
                  </a:cubicBezTo>
                  <a:cubicBezTo>
                    <a:pt x="0" y="0"/>
                    <a:pt x="13" y="4"/>
                    <a:pt x="20" y="2"/>
                  </a:cubicBezTo>
                  <a:cubicBezTo>
                    <a:pt x="23" y="1"/>
                    <a:pt x="29" y="4"/>
                    <a:pt x="28" y="8"/>
                  </a:cubicBezTo>
                  <a:cubicBezTo>
                    <a:pt x="25" y="16"/>
                    <a:pt x="18" y="21"/>
                    <a:pt x="7" y="21"/>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55" name="Freeform 134"/>
            <p:cNvSpPr>
              <a:spLocks/>
            </p:cNvSpPr>
            <p:nvPr/>
          </p:nvSpPr>
          <p:spPr bwMode="auto">
            <a:xfrm>
              <a:off x="-30316489" y="19199226"/>
              <a:ext cx="101600" cy="123825"/>
            </a:xfrm>
            <a:custGeom>
              <a:avLst/>
              <a:gdLst>
                <a:gd name="T0" fmla="*/ 3 w 27"/>
                <a:gd name="T1" fmla="*/ 0 h 33"/>
                <a:gd name="T2" fmla="*/ 11 w 27"/>
                <a:gd name="T3" fmla="*/ 14 h 33"/>
                <a:gd name="T4" fmla="*/ 21 w 27"/>
                <a:gd name="T5" fmla="*/ 31 h 33"/>
                <a:gd name="T6" fmla="*/ 15 w 27"/>
                <a:gd name="T7" fmla="*/ 33 h 33"/>
                <a:gd name="T8" fmla="*/ 1 w 27"/>
                <a:gd name="T9" fmla="*/ 18 h 33"/>
                <a:gd name="T10" fmla="*/ 3 w 27"/>
                <a:gd name="T11" fmla="*/ 0 h 33"/>
              </a:gdLst>
              <a:ahLst/>
              <a:cxnLst>
                <a:cxn ang="0">
                  <a:pos x="T0" y="T1"/>
                </a:cxn>
                <a:cxn ang="0">
                  <a:pos x="T2" y="T3"/>
                </a:cxn>
                <a:cxn ang="0">
                  <a:pos x="T4" y="T5"/>
                </a:cxn>
                <a:cxn ang="0">
                  <a:pos x="T6" y="T7"/>
                </a:cxn>
                <a:cxn ang="0">
                  <a:pos x="T8" y="T9"/>
                </a:cxn>
                <a:cxn ang="0">
                  <a:pos x="T10" y="T11"/>
                </a:cxn>
              </a:cxnLst>
              <a:rect l="0" t="0" r="r" b="b"/>
              <a:pathLst>
                <a:path w="27" h="33">
                  <a:moveTo>
                    <a:pt x="3" y="0"/>
                  </a:moveTo>
                  <a:cubicBezTo>
                    <a:pt x="8" y="8"/>
                    <a:pt x="9" y="11"/>
                    <a:pt x="11" y="14"/>
                  </a:cubicBezTo>
                  <a:cubicBezTo>
                    <a:pt x="15" y="19"/>
                    <a:pt x="27" y="20"/>
                    <a:pt x="21" y="31"/>
                  </a:cubicBezTo>
                  <a:cubicBezTo>
                    <a:pt x="20" y="32"/>
                    <a:pt x="17" y="33"/>
                    <a:pt x="15" y="33"/>
                  </a:cubicBezTo>
                  <a:cubicBezTo>
                    <a:pt x="6" y="32"/>
                    <a:pt x="0" y="28"/>
                    <a:pt x="1" y="18"/>
                  </a:cubicBezTo>
                  <a:cubicBezTo>
                    <a:pt x="1" y="14"/>
                    <a:pt x="2" y="10"/>
                    <a:pt x="3"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56" name="Freeform 135"/>
            <p:cNvSpPr>
              <a:spLocks/>
            </p:cNvSpPr>
            <p:nvPr/>
          </p:nvSpPr>
          <p:spPr bwMode="auto">
            <a:xfrm>
              <a:off x="-32315151" y="14560550"/>
              <a:ext cx="115888" cy="82550"/>
            </a:xfrm>
            <a:custGeom>
              <a:avLst/>
              <a:gdLst>
                <a:gd name="T0" fmla="*/ 0 w 31"/>
                <a:gd name="T1" fmla="*/ 3 h 22"/>
                <a:gd name="T2" fmla="*/ 31 w 31"/>
                <a:gd name="T3" fmla="*/ 11 h 22"/>
                <a:gd name="T4" fmla="*/ 0 w 31"/>
                <a:gd name="T5" fmla="*/ 3 h 22"/>
              </a:gdLst>
              <a:ahLst/>
              <a:cxnLst>
                <a:cxn ang="0">
                  <a:pos x="T0" y="T1"/>
                </a:cxn>
                <a:cxn ang="0">
                  <a:pos x="T2" y="T3"/>
                </a:cxn>
                <a:cxn ang="0">
                  <a:pos x="T4" y="T5"/>
                </a:cxn>
              </a:cxnLst>
              <a:rect l="0" t="0" r="r" b="b"/>
              <a:pathLst>
                <a:path w="31" h="22">
                  <a:moveTo>
                    <a:pt x="0" y="3"/>
                  </a:moveTo>
                  <a:cubicBezTo>
                    <a:pt x="11" y="0"/>
                    <a:pt x="19" y="5"/>
                    <a:pt x="31" y="11"/>
                  </a:cubicBezTo>
                  <a:cubicBezTo>
                    <a:pt x="14" y="22"/>
                    <a:pt x="10" y="1"/>
                    <a:pt x="0" y="3"/>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57" name="Freeform 136"/>
            <p:cNvSpPr>
              <a:spLocks/>
            </p:cNvSpPr>
            <p:nvPr/>
          </p:nvSpPr>
          <p:spPr bwMode="auto">
            <a:xfrm>
              <a:off x="-32251651" y="14690725"/>
              <a:ext cx="168275" cy="68263"/>
            </a:xfrm>
            <a:custGeom>
              <a:avLst/>
              <a:gdLst>
                <a:gd name="T0" fmla="*/ 0 w 45"/>
                <a:gd name="T1" fmla="*/ 0 h 18"/>
                <a:gd name="T2" fmla="*/ 45 w 45"/>
                <a:gd name="T3" fmla="*/ 15 h 18"/>
                <a:gd name="T4" fmla="*/ 0 w 45"/>
                <a:gd name="T5" fmla="*/ 0 h 18"/>
              </a:gdLst>
              <a:ahLst/>
              <a:cxnLst>
                <a:cxn ang="0">
                  <a:pos x="T0" y="T1"/>
                </a:cxn>
                <a:cxn ang="0">
                  <a:pos x="T2" y="T3"/>
                </a:cxn>
                <a:cxn ang="0">
                  <a:pos x="T4" y="T5"/>
                </a:cxn>
              </a:cxnLst>
              <a:rect l="0" t="0" r="r" b="b"/>
              <a:pathLst>
                <a:path w="45" h="18">
                  <a:moveTo>
                    <a:pt x="0" y="0"/>
                  </a:moveTo>
                  <a:cubicBezTo>
                    <a:pt x="22" y="4"/>
                    <a:pt x="32" y="15"/>
                    <a:pt x="45" y="15"/>
                  </a:cubicBezTo>
                  <a:cubicBezTo>
                    <a:pt x="30" y="18"/>
                    <a:pt x="17" y="18"/>
                    <a:pt x="0"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58" name="Freeform 137"/>
            <p:cNvSpPr>
              <a:spLocks/>
            </p:cNvSpPr>
            <p:nvPr/>
          </p:nvSpPr>
          <p:spPr bwMode="auto">
            <a:xfrm>
              <a:off x="-32408814" y="14631988"/>
              <a:ext cx="111125" cy="66675"/>
            </a:xfrm>
            <a:custGeom>
              <a:avLst/>
              <a:gdLst>
                <a:gd name="T0" fmla="*/ 0 w 30"/>
                <a:gd name="T1" fmla="*/ 2 h 18"/>
                <a:gd name="T2" fmla="*/ 30 w 30"/>
                <a:gd name="T3" fmla="*/ 12 h 18"/>
                <a:gd name="T4" fmla="*/ 0 w 30"/>
                <a:gd name="T5" fmla="*/ 2 h 18"/>
              </a:gdLst>
              <a:ahLst/>
              <a:cxnLst>
                <a:cxn ang="0">
                  <a:pos x="T0" y="T1"/>
                </a:cxn>
                <a:cxn ang="0">
                  <a:pos x="T2" y="T3"/>
                </a:cxn>
                <a:cxn ang="0">
                  <a:pos x="T4" y="T5"/>
                </a:cxn>
              </a:cxnLst>
              <a:rect l="0" t="0" r="r" b="b"/>
              <a:pathLst>
                <a:path w="30" h="18">
                  <a:moveTo>
                    <a:pt x="0" y="2"/>
                  </a:moveTo>
                  <a:cubicBezTo>
                    <a:pt x="14" y="0"/>
                    <a:pt x="23" y="2"/>
                    <a:pt x="30" y="12"/>
                  </a:cubicBezTo>
                  <a:cubicBezTo>
                    <a:pt x="17" y="18"/>
                    <a:pt x="11" y="8"/>
                    <a:pt x="0" y="2"/>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59" name="Freeform 138"/>
            <p:cNvSpPr>
              <a:spLocks/>
            </p:cNvSpPr>
            <p:nvPr/>
          </p:nvSpPr>
          <p:spPr bwMode="auto">
            <a:xfrm>
              <a:off x="-31295976" y="14571663"/>
              <a:ext cx="153988" cy="66675"/>
            </a:xfrm>
            <a:custGeom>
              <a:avLst/>
              <a:gdLst>
                <a:gd name="T0" fmla="*/ 0 w 41"/>
                <a:gd name="T1" fmla="*/ 18 h 18"/>
                <a:gd name="T2" fmla="*/ 41 w 41"/>
                <a:gd name="T3" fmla="*/ 5 h 18"/>
                <a:gd name="T4" fmla="*/ 0 w 41"/>
                <a:gd name="T5" fmla="*/ 18 h 18"/>
              </a:gdLst>
              <a:ahLst/>
              <a:cxnLst>
                <a:cxn ang="0">
                  <a:pos x="T0" y="T1"/>
                </a:cxn>
                <a:cxn ang="0">
                  <a:pos x="T2" y="T3"/>
                </a:cxn>
                <a:cxn ang="0">
                  <a:pos x="T4" y="T5"/>
                </a:cxn>
              </a:cxnLst>
              <a:rect l="0" t="0" r="r" b="b"/>
              <a:pathLst>
                <a:path w="41" h="18">
                  <a:moveTo>
                    <a:pt x="0" y="18"/>
                  </a:moveTo>
                  <a:cubicBezTo>
                    <a:pt x="10" y="4"/>
                    <a:pt x="23" y="0"/>
                    <a:pt x="41" y="5"/>
                  </a:cubicBezTo>
                  <a:cubicBezTo>
                    <a:pt x="25" y="10"/>
                    <a:pt x="12" y="14"/>
                    <a:pt x="0" y="18"/>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60" name="Freeform 139"/>
            <p:cNvSpPr>
              <a:spLocks/>
            </p:cNvSpPr>
            <p:nvPr/>
          </p:nvSpPr>
          <p:spPr bwMode="auto">
            <a:xfrm>
              <a:off x="-24915814" y="-8423275"/>
              <a:ext cx="87313" cy="71438"/>
            </a:xfrm>
            <a:custGeom>
              <a:avLst/>
              <a:gdLst>
                <a:gd name="T0" fmla="*/ 20 w 23"/>
                <a:gd name="T1" fmla="*/ 8 h 19"/>
                <a:gd name="T2" fmla="*/ 9 w 23"/>
                <a:gd name="T3" fmla="*/ 19 h 19"/>
                <a:gd name="T4" fmla="*/ 0 w 23"/>
                <a:gd name="T5" fmla="*/ 17 h 19"/>
                <a:gd name="T6" fmla="*/ 13 w 23"/>
                <a:gd name="T7" fmla="*/ 0 h 19"/>
                <a:gd name="T8" fmla="*/ 20 w 23"/>
                <a:gd name="T9" fmla="*/ 8 h 19"/>
              </a:gdLst>
              <a:ahLst/>
              <a:cxnLst>
                <a:cxn ang="0">
                  <a:pos x="T0" y="T1"/>
                </a:cxn>
                <a:cxn ang="0">
                  <a:pos x="T2" y="T3"/>
                </a:cxn>
                <a:cxn ang="0">
                  <a:pos x="T4" y="T5"/>
                </a:cxn>
                <a:cxn ang="0">
                  <a:pos x="T6" y="T7"/>
                </a:cxn>
                <a:cxn ang="0">
                  <a:pos x="T8" y="T9"/>
                </a:cxn>
              </a:cxnLst>
              <a:rect l="0" t="0" r="r" b="b"/>
              <a:pathLst>
                <a:path w="23" h="19">
                  <a:moveTo>
                    <a:pt x="20" y="8"/>
                  </a:moveTo>
                  <a:cubicBezTo>
                    <a:pt x="23" y="18"/>
                    <a:pt x="16" y="19"/>
                    <a:pt x="9" y="19"/>
                  </a:cubicBezTo>
                  <a:cubicBezTo>
                    <a:pt x="6" y="19"/>
                    <a:pt x="0" y="17"/>
                    <a:pt x="0" y="17"/>
                  </a:cubicBezTo>
                  <a:cubicBezTo>
                    <a:pt x="1" y="8"/>
                    <a:pt x="5" y="2"/>
                    <a:pt x="13" y="0"/>
                  </a:cubicBezTo>
                  <a:cubicBezTo>
                    <a:pt x="18" y="0"/>
                    <a:pt x="20" y="4"/>
                    <a:pt x="20" y="8"/>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61" name="Freeform 140"/>
            <p:cNvSpPr>
              <a:spLocks/>
            </p:cNvSpPr>
            <p:nvPr/>
          </p:nvSpPr>
          <p:spPr bwMode="auto">
            <a:xfrm>
              <a:off x="-18235614" y="5561013"/>
              <a:ext cx="82550" cy="142875"/>
            </a:xfrm>
            <a:custGeom>
              <a:avLst/>
              <a:gdLst>
                <a:gd name="T0" fmla="*/ 0 w 22"/>
                <a:gd name="T1" fmla="*/ 0 h 38"/>
                <a:gd name="T2" fmla="*/ 16 w 22"/>
                <a:gd name="T3" fmla="*/ 38 h 38"/>
                <a:gd name="T4" fmla="*/ 1 w 22"/>
                <a:gd name="T5" fmla="*/ 0 h 38"/>
                <a:gd name="T6" fmla="*/ 0 w 22"/>
                <a:gd name="T7" fmla="*/ 0 h 38"/>
              </a:gdLst>
              <a:ahLst/>
              <a:cxnLst>
                <a:cxn ang="0">
                  <a:pos x="T0" y="T1"/>
                </a:cxn>
                <a:cxn ang="0">
                  <a:pos x="T2" y="T3"/>
                </a:cxn>
                <a:cxn ang="0">
                  <a:pos x="T4" y="T5"/>
                </a:cxn>
                <a:cxn ang="0">
                  <a:pos x="T6" y="T7"/>
                </a:cxn>
              </a:cxnLst>
              <a:rect l="0" t="0" r="r" b="b"/>
              <a:pathLst>
                <a:path w="22" h="38">
                  <a:moveTo>
                    <a:pt x="0" y="0"/>
                  </a:moveTo>
                  <a:cubicBezTo>
                    <a:pt x="15" y="9"/>
                    <a:pt x="22" y="20"/>
                    <a:pt x="16" y="38"/>
                  </a:cubicBezTo>
                  <a:cubicBezTo>
                    <a:pt x="0" y="29"/>
                    <a:pt x="13" y="9"/>
                    <a:pt x="1" y="0"/>
                  </a:cubicBezTo>
                  <a:lnTo>
                    <a:pt x="0" y="0"/>
                  </a:ln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62" name="Freeform 141"/>
            <p:cNvSpPr>
              <a:spLocks/>
            </p:cNvSpPr>
            <p:nvPr/>
          </p:nvSpPr>
          <p:spPr bwMode="auto">
            <a:xfrm>
              <a:off x="-21932901" y="-392113"/>
              <a:ext cx="55563" cy="79375"/>
            </a:xfrm>
            <a:custGeom>
              <a:avLst/>
              <a:gdLst>
                <a:gd name="T0" fmla="*/ 8 w 15"/>
                <a:gd name="T1" fmla="*/ 0 h 21"/>
                <a:gd name="T2" fmla="*/ 15 w 15"/>
                <a:gd name="T3" fmla="*/ 13 h 21"/>
                <a:gd name="T4" fmla="*/ 9 w 15"/>
                <a:gd name="T5" fmla="*/ 20 h 21"/>
                <a:gd name="T6" fmla="*/ 2 w 15"/>
                <a:gd name="T7" fmla="*/ 9 h 21"/>
                <a:gd name="T8" fmla="*/ 8 w 15"/>
                <a:gd name="T9" fmla="*/ 0 h 21"/>
              </a:gdLst>
              <a:ahLst/>
              <a:cxnLst>
                <a:cxn ang="0">
                  <a:pos x="T0" y="T1"/>
                </a:cxn>
                <a:cxn ang="0">
                  <a:pos x="T2" y="T3"/>
                </a:cxn>
                <a:cxn ang="0">
                  <a:pos x="T4" y="T5"/>
                </a:cxn>
                <a:cxn ang="0">
                  <a:pos x="T6" y="T7"/>
                </a:cxn>
                <a:cxn ang="0">
                  <a:pos x="T8" y="T9"/>
                </a:cxn>
              </a:cxnLst>
              <a:rect l="0" t="0" r="r" b="b"/>
              <a:pathLst>
                <a:path w="15" h="21">
                  <a:moveTo>
                    <a:pt x="8" y="0"/>
                  </a:moveTo>
                  <a:cubicBezTo>
                    <a:pt x="14" y="3"/>
                    <a:pt x="14" y="8"/>
                    <a:pt x="15" y="13"/>
                  </a:cubicBezTo>
                  <a:cubicBezTo>
                    <a:pt x="15" y="17"/>
                    <a:pt x="13" y="21"/>
                    <a:pt x="9" y="20"/>
                  </a:cubicBezTo>
                  <a:cubicBezTo>
                    <a:pt x="4" y="19"/>
                    <a:pt x="0" y="14"/>
                    <a:pt x="2" y="9"/>
                  </a:cubicBezTo>
                  <a:cubicBezTo>
                    <a:pt x="3" y="5"/>
                    <a:pt x="6" y="3"/>
                    <a:pt x="8"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63" name="Freeform 142"/>
            <p:cNvSpPr>
              <a:spLocks/>
            </p:cNvSpPr>
            <p:nvPr/>
          </p:nvSpPr>
          <p:spPr bwMode="auto">
            <a:xfrm>
              <a:off x="-21123276" y="1262062"/>
              <a:ext cx="82550" cy="120650"/>
            </a:xfrm>
            <a:custGeom>
              <a:avLst/>
              <a:gdLst>
                <a:gd name="T0" fmla="*/ 17 w 22"/>
                <a:gd name="T1" fmla="*/ 32 h 32"/>
                <a:gd name="T2" fmla="*/ 0 w 22"/>
                <a:gd name="T3" fmla="*/ 6 h 32"/>
                <a:gd name="T4" fmla="*/ 6 w 22"/>
                <a:gd name="T5" fmla="*/ 9 h 32"/>
                <a:gd name="T6" fmla="*/ 17 w 22"/>
                <a:gd name="T7" fmla="*/ 20 h 32"/>
                <a:gd name="T8" fmla="*/ 17 w 22"/>
                <a:gd name="T9" fmla="*/ 32 h 32"/>
              </a:gdLst>
              <a:ahLst/>
              <a:cxnLst>
                <a:cxn ang="0">
                  <a:pos x="T0" y="T1"/>
                </a:cxn>
                <a:cxn ang="0">
                  <a:pos x="T2" y="T3"/>
                </a:cxn>
                <a:cxn ang="0">
                  <a:pos x="T4" y="T5"/>
                </a:cxn>
                <a:cxn ang="0">
                  <a:pos x="T6" y="T7"/>
                </a:cxn>
                <a:cxn ang="0">
                  <a:pos x="T8" y="T9"/>
                </a:cxn>
              </a:cxnLst>
              <a:rect l="0" t="0" r="r" b="b"/>
              <a:pathLst>
                <a:path w="22" h="32">
                  <a:moveTo>
                    <a:pt x="17" y="32"/>
                  </a:moveTo>
                  <a:cubicBezTo>
                    <a:pt x="8" y="26"/>
                    <a:pt x="0" y="19"/>
                    <a:pt x="0" y="6"/>
                  </a:cubicBezTo>
                  <a:cubicBezTo>
                    <a:pt x="5" y="0"/>
                    <a:pt x="5" y="8"/>
                    <a:pt x="6" y="9"/>
                  </a:cubicBezTo>
                  <a:cubicBezTo>
                    <a:pt x="11" y="12"/>
                    <a:pt x="14" y="16"/>
                    <a:pt x="17" y="20"/>
                  </a:cubicBezTo>
                  <a:cubicBezTo>
                    <a:pt x="20" y="23"/>
                    <a:pt x="22" y="26"/>
                    <a:pt x="17" y="32"/>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64" name="Freeform 143"/>
            <p:cNvSpPr>
              <a:spLocks/>
            </p:cNvSpPr>
            <p:nvPr/>
          </p:nvSpPr>
          <p:spPr bwMode="auto">
            <a:xfrm>
              <a:off x="-48009176" y="-2635250"/>
              <a:ext cx="85725" cy="74613"/>
            </a:xfrm>
            <a:custGeom>
              <a:avLst/>
              <a:gdLst>
                <a:gd name="T0" fmla="*/ 0 w 23"/>
                <a:gd name="T1" fmla="*/ 19 h 20"/>
                <a:gd name="T2" fmla="*/ 23 w 23"/>
                <a:gd name="T3" fmla="*/ 11 h 20"/>
                <a:gd name="T4" fmla="*/ 0 w 23"/>
                <a:gd name="T5" fmla="*/ 19 h 20"/>
              </a:gdLst>
              <a:ahLst/>
              <a:cxnLst>
                <a:cxn ang="0">
                  <a:pos x="T0" y="T1"/>
                </a:cxn>
                <a:cxn ang="0">
                  <a:pos x="T2" y="T3"/>
                </a:cxn>
                <a:cxn ang="0">
                  <a:pos x="T4" y="T5"/>
                </a:cxn>
              </a:cxnLst>
              <a:rect l="0" t="0" r="r" b="b"/>
              <a:pathLst>
                <a:path w="23" h="20">
                  <a:moveTo>
                    <a:pt x="0" y="19"/>
                  </a:moveTo>
                  <a:cubicBezTo>
                    <a:pt x="5" y="0"/>
                    <a:pt x="21" y="20"/>
                    <a:pt x="23" y="11"/>
                  </a:cubicBezTo>
                  <a:cubicBezTo>
                    <a:pt x="18" y="13"/>
                    <a:pt x="10" y="16"/>
                    <a:pt x="0" y="19"/>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65" name="Freeform 144"/>
            <p:cNvSpPr>
              <a:spLocks/>
            </p:cNvSpPr>
            <p:nvPr/>
          </p:nvSpPr>
          <p:spPr bwMode="auto">
            <a:xfrm>
              <a:off x="-23568026" y="-4086225"/>
              <a:ext cx="69850" cy="187325"/>
            </a:xfrm>
            <a:custGeom>
              <a:avLst/>
              <a:gdLst>
                <a:gd name="T0" fmla="*/ 17 w 19"/>
                <a:gd name="T1" fmla="*/ 49 h 50"/>
                <a:gd name="T2" fmla="*/ 16 w 19"/>
                <a:gd name="T3" fmla="*/ 0 h 50"/>
                <a:gd name="T4" fmla="*/ 16 w 19"/>
                <a:gd name="T5" fmla="*/ 50 h 50"/>
                <a:gd name="T6" fmla="*/ 17 w 19"/>
                <a:gd name="T7" fmla="*/ 49 h 50"/>
              </a:gdLst>
              <a:ahLst/>
              <a:cxnLst>
                <a:cxn ang="0">
                  <a:pos x="T0" y="T1"/>
                </a:cxn>
                <a:cxn ang="0">
                  <a:pos x="T2" y="T3"/>
                </a:cxn>
                <a:cxn ang="0">
                  <a:pos x="T4" y="T5"/>
                </a:cxn>
                <a:cxn ang="0">
                  <a:pos x="T6" y="T7"/>
                </a:cxn>
              </a:cxnLst>
              <a:rect l="0" t="0" r="r" b="b"/>
              <a:pathLst>
                <a:path w="19" h="50">
                  <a:moveTo>
                    <a:pt x="17" y="49"/>
                  </a:moveTo>
                  <a:cubicBezTo>
                    <a:pt x="0" y="34"/>
                    <a:pt x="19" y="16"/>
                    <a:pt x="16" y="0"/>
                  </a:cubicBezTo>
                  <a:cubicBezTo>
                    <a:pt x="16" y="17"/>
                    <a:pt x="16" y="33"/>
                    <a:pt x="16" y="50"/>
                  </a:cubicBezTo>
                  <a:lnTo>
                    <a:pt x="17" y="49"/>
                  </a:ln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66" name="Freeform 145"/>
            <p:cNvSpPr>
              <a:spLocks/>
            </p:cNvSpPr>
            <p:nvPr/>
          </p:nvSpPr>
          <p:spPr bwMode="auto">
            <a:xfrm>
              <a:off x="-16975139" y="31680151"/>
              <a:ext cx="74613" cy="55563"/>
            </a:xfrm>
            <a:custGeom>
              <a:avLst/>
              <a:gdLst>
                <a:gd name="T0" fmla="*/ 0 w 20"/>
                <a:gd name="T1" fmla="*/ 4 h 15"/>
                <a:gd name="T2" fmla="*/ 20 w 20"/>
                <a:gd name="T3" fmla="*/ 4 h 15"/>
                <a:gd name="T4" fmla="*/ 0 w 20"/>
                <a:gd name="T5" fmla="*/ 4 h 15"/>
              </a:gdLst>
              <a:ahLst/>
              <a:cxnLst>
                <a:cxn ang="0">
                  <a:pos x="T0" y="T1"/>
                </a:cxn>
                <a:cxn ang="0">
                  <a:pos x="T2" y="T3"/>
                </a:cxn>
                <a:cxn ang="0">
                  <a:pos x="T4" y="T5"/>
                </a:cxn>
              </a:cxnLst>
              <a:rect l="0" t="0" r="r" b="b"/>
              <a:pathLst>
                <a:path w="20" h="15">
                  <a:moveTo>
                    <a:pt x="0" y="4"/>
                  </a:moveTo>
                  <a:cubicBezTo>
                    <a:pt x="3" y="3"/>
                    <a:pt x="11" y="8"/>
                    <a:pt x="20" y="4"/>
                  </a:cubicBezTo>
                  <a:cubicBezTo>
                    <a:pt x="11" y="15"/>
                    <a:pt x="3" y="0"/>
                    <a:pt x="0" y="4"/>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67" name="Freeform 146"/>
            <p:cNvSpPr>
              <a:spLocks/>
            </p:cNvSpPr>
            <p:nvPr/>
          </p:nvSpPr>
          <p:spPr bwMode="auto">
            <a:xfrm>
              <a:off x="-51727101" y="-3036888"/>
              <a:ext cx="71438" cy="147638"/>
            </a:xfrm>
            <a:custGeom>
              <a:avLst/>
              <a:gdLst>
                <a:gd name="T0" fmla="*/ 2 w 19"/>
                <a:gd name="T1" fmla="*/ 39 h 39"/>
                <a:gd name="T2" fmla="*/ 19 w 19"/>
                <a:gd name="T3" fmla="*/ 0 h 39"/>
                <a:gd name="T4" fmla="*/ 0 w 19"/>
                <a:gd name="T5" fmla="*/ 39 h 39"/>
                <a:gd name="T6" fmla="*/ 2 w 19"/>
                <a:gd name="T7" fmla="*/ 39 h 39"/>
              </a:gdLst>
              <a:ahLst/>
              <a:cxnLst>
                <a:cxn ang="0">
                  <a:pos x="T0" y="T1"/>
                </a:cxn>
                <a:cxn ang="0">
                  <a:pos x="T2" y="T3"/>
                </a:cxn>
                <a:cxn ang="0">
                  <a:pos x="T4" y="T5"/>
                </a:cxn>
                <a:cxn ang="0">
                  <a:pos x="T6" y="T7"/>
                </a:cxn>
              </a:cxnLst>
              <a:rect l="0" t="0" r="r" b="b"/>
              <a:pathLst>
                <a:path w="19" h="39">
                  <a:moveTo>
                    <a:pt x="2" y="39"/>
                  </a:moveTo>
                  <a:cubicBezTo>
                    <a:pt x="9" y="27"/>
                    <a:pt x="2" y="10"/>
                    <a:pt x="19" y="0"/>
                  </a:cubicBezTo>
                  <a:cubicBezTo>
                    <a:pt x="14" y="15"/>
                    <a:pt x="19" y="31"/>
                    <a:pt x="0" y="39"/>
                  </a:cubicBezTo>
                  <a:lnTo>
                    <a:pt x="2" y="39"/>
                  </a:ln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68" name="Freeform 147"/>
            <p:cNvSpPr>
              <a:spLocks/>
            </p:cNvSpPr>
            <p:nvPr/>
          </p:nvSpPr>
          <p:spPr bwMode="auto">
            <a:xfrm>
              <a:off x="-18838864" y="7999413"/>
              <a:ext cx="79375" cy="168275"/>
            </a:xfrm>
            <a:custGeom>
              <a:avLst/>
              <a:gdLst>
                <a:gd name="T0" fmla="*/ 6 w 21"/>
                <a:gd name="T1" fmla="*/ 1 h 45"/>
                <a:gd name="T2" fmla="*/ 19 w 21"/>
                <a:gd name="T3" fmla="*/ 45 h 45"/>
                <a:gd name="T4" fmla="*/ 7 w 21"/>
                <a:gd name="T5" fmla="*/ 0 h 45"/>
                <a:gd name="T6" fmla="*/ 6 w 21"/>
                <a:gd name="T7" fmla="*/ 1 h 45"/>
              </a:gdLst>
              <a:ahLst/>
              <a:cxnLst>
                <a:cxn ang="0">
                  <a:pos x="T0" y="T1"/>
                </a:cxn>
                <a:cxn ang="0">
                  <a:pos x="T2" y="T3"/>
                </a:cxn>
                <a:cxn ang="0">
                  <a:pos x="T4" y="T5"/>
                </a:cxn>
                <a:cxn ang="0">
                  <a:pos x="T6" y="T7"/>
                </a:cxn>
              </a:cxnLst>
              <a:rect l="0" t="0" r="r" b="b"/>
              <a:pathLst>
                <a:path w="21" h="45">
                  <a:moveTo>
                    <a:pt x="6" y="1"/>
                  </a:moveTo>
                  <a:cubicBezTo>
                    <a:pt x="10" y="13"/>
                    <a:pt x="21" y="24"/>
                    <a:pt x="19" y="45"/>
                  </a:cubicBezTo>
                  <a:cubicBezTo>
                    <a:pt x="6" y="28"/>
                    <a:pt x="0" y="16"/>
                    <a:pt x="7" y="0"/>
                  </a:cubicBezTo>
                  <a:lnTo>
                    <a:pt x="6" y="1"/>
                  </a:ln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69" name="Freeform 148"/>
            <p:cNvSpPr>
              <a:spLocks/>
            </p:cNvSpPr>
            <p:nvPr/>
          </p:nvSpPr>
          <p:spPr bwMode="auto">
            <a:xfrm>
              <a:off x="-15973426" y="15895638"/>
              <a:ext cx="127000" cy="71438"/>
            </a:xfrm>
            <a:custGeom>
              <a:avLst/>
              <a:gdLst>
                <a:gd name="T0" fmla="*/ 32 w 34"/>
                <a:gd name="T1" fmla="*/ 18 h 19"/>
                <a:gd name="T2" fmla="*/ 0 w 34"/>
                <a:gd name="T3" fmla="*/ 6 h 19"/>
                <a:gd name="T4" fmla="*/ 34 w 34"/>
                <a:gd name="T5" fmla="*/ 16 h 19"/>
                <a:gd name="T6" fmla="*/ 32 w 34"/>
                <a:gd name="T7" fmla="*/ 18 h 19"/>
              </a:gdLst>
              <a:ahLst/>
              <a:cxnLst>
                <a:cxn ang="0">
                  <a:pos x="T0" y="T1"/>
                </a:cxn>
                <a:cxn ang="0">
                  <a:pos x="T2" y="T3"/>
                </a:cxn>
                <a:cxn ang="0">
                  <a:pos x="T4" y="T5"/>
                </a:cxn>
                <a:cxn ang="0">
                  <a:pos x="T6" y="T7"/>
                </a:cxn>
              </a:cxnLst>
              <a:rect l="0" t="0" r="r" b="b"/>
              <a:pathLst>
                <a:path w="34" h="19">
                  <a:moveTo>
                    <a:pt x="32" y="18"/>
                  </a:moveTo>
                  <a:cubicBezTo>
                    <a:pt x="22" y="19"/>
                    <a:pt x="17" y="10"/>
                    <a:pt x="0" y="6"/>
                  </a:cubicBezTo>
                  <a:cubicBezTo>
                    <a:pt x="20" y="2"/>
                    <a:pt x="31" y="0"/>
                    <a:pt x="34" y="16"/>
                  </a:cubicBezTo>
                  <a:cubicBezTo>
                    <a:pt x="34" y="16"/>
                    <a:pt x="32" y="18"/>
                    <a:pt x="32" y="18"/>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70" name="Freeform 149"/>
            <p:cNvSpPr>
              <a:spLocks/>
            </p:cNvSpPr>
            <p:nvPr/>
          </p:nvSpPr>
          <p:spPr bwMode="auto">
            <a:xfrm>
              <a:off x="-25174576" y="1108075"/>
              <a:ext cx="76200" cy="60325"/>
            </a:xfrm>
            <a:custGeom>
              <a:avLst/>
              <a:gdLst>
                <a:gd name="T0" fmla="*/ 20 w 20"/>
                <a:gd name="T1" fmla="*/ 9 h 16"/>
                <a:gd name="T2" fmla="*/ 12 w 20"/>
                <a:gd name="T3" fmla="*/ 14 h 16"/>
                <a:gd name="T4" fmla="*/ 1 w 20"/>
                <a:gd name="T5" fmla="*/ 5 h 16"/>
                <a:gd name="T6" fmla="*/ 9 w 20"/>
                <a:gd name="T7" fmla="*/ 1 h 16"/>
                <a:gd name="T8" fmla="*/ 20 w 20"/>
                <a:gd name="T9" fmla="*/ 9 h 16"/>
              </a:gdLst>
              <a:ahLst/>
              <a:cxnLst>
                <a:cxn ang="0">
                  <a:pos x="T0" y="T1"/>
                </a:cxn>
                <a:cxn ang="0">
                  <a:pos x="T2" y="T3"/>
                </a:cxn>
                <a:cxn ang="0">
                  <a:pos x="T4" y="T5"/>
                </a:cxn>
                <a:cxn ang="0">
                  <a:pos x="T6" y="T7"/>
                </a:cxn>
                <a:cxn ang="0">
                  <a:pos x="T8" y="T9"/>
                </a:cxn>
              </a:cxnLst>
              <a:rect l="0" t="0" r="r" b="b"/>
              <a:pathLst>
                <a:path w="20" h="16">
                  <a:moveTo>
                    <a:pt x="20" y="9"/>
                  </a:moveTo>
                  <a:cubicBezTo>
                    <a:pt x="19" y="13"/>
                    <a:pt x="17" y="16"/>
                    <a:pt x="12" y="14"/>
                  </a:cubicBezTo>
                  <a:cubicBezTo>
                    <a:pt x="8" y="11"/>
                    <a:pt x="0" y="12"/>
                    <a:pt x="1" y="5"/>
                  </a:cubicBezTo>
                  <a:cubicBezTo>
                    <a:pt x="1" y="1"/>
                    <a:pt x="6" y="0"/>
                    <a:pt x="9" y="1"/>
                  </a:cubicBezTo>
                  <a:cubicBezTo>
                    <a:pt x="15" y="1"/>
                    <a:pt x="20" y="2"/>
                    <a:pt x="20" y="9"/>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71" name="Freeform 150"/>
            <p:cNvSpPr>
              <a:spLocks/>
            </p:cNvSpPr>
            <p:nvPr/>
          </p:nvSpPr>
          <p:spPr bwMode="auto">
            <a:xfrm>
              <a:off x="-23317201" y="-3614738"/>
              <a:ext cx="52388" cy="101600"/>
            </a:xfrm>
            <a:custGeom>
              <a:avLst/>
              <a:gdLst>
                <a:gd name="T0" fmla="*/ 14 w 14"/>
                <a:gd name="T1" fmla="*/ 27 h 27"/>
                <a:gd name="T2" fmla="*/ 0 w 14"/>
                <a:gd name="T3" fmla="*/ 0 h 27"/>
                <a:gd name="T4" fmla="*/ 14 w 14"/>
                <a:gd name="T5" fmla="*/ 27 h 27"/>
              </a:gdLst>
              <a:ahLst/>
              <a:cxnLst>
                <a:cxn ang="0">
                  <a:pos x="T0" y="T1"/>
                </a:cxn>
                <a:cxn ang="0">
                  <a:pos x="T2" y="T3"/>
                </a:cxn>
                <a:cxn ang="0">
                  <a:pos x="T4" y="T5"/>
                </a:cxn>
              </a:cxnLst>
              <a:rect l="0" t="0" r="r" b="b"/>
              <a:pathLst>
                <a:path w="14" h="27">
                  <a:moveTo>
                    <a:pt x="14" y="27"/>
                  </a:moveTo>
                  <a:cubicBezTo>
                    <a:pt x="7" y="20"/>
                    <a:pt x="1" y="12"/>
                    <a:pt x="0" y="0"/>
                  </a:cubicBezTo>
                  <a:cubicBezTo>
                    <a:pt x="14" y="6"/>
                    <a:pt x="12" y="17"/>
                    <a:pt x="14" y="27"/>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72" name="Freeform 151"/>
            <p:cNvSpPr>
              <a:spLocks/>
            </p:cNvSpPr>
            <p:nvPr/>
          </p:nvSpPr>
          <p:spPr bwMode="auto">
            <a:xfrm>
              <a:off x="-32762826" y="10729913"/>
              <a:ext cx="90488" cy="101600"/>
            </a:xfrm>
            <a:custGeom>
              <a:avLst/>
              <a:gdLst>
                <a:gd name="T0" fmla="*/ 19 w 24"/>
                <a:gd name="T1" fmla="*/ 27 h 27"/>
                <a:gd name="T2" fmla="*/ 0 w 24"/>
                <a:gd name="T3" fmla="*/ 4 h 27"/>
                <a:gd name="T4" fmla="*/ 19 w 24"/>
                <a:gd name="T5" fmla="*/ 27 h 27"/>
              </a:gdLst>
              <a:ahLst/>
              <a:cxnLst>
                <a:cxn ang="0">
                  <a:pos x="T0" y="T1"/>
                </a:cxn>
                <a:cxn ang="0">
                  <a:pos x="T2" y="T3"/>
                </a:cxn>
                <a:cxn ang="0">
                  <a:pos x="T4" y="T5"/>
                </a:cxn>
              </a:cxnLst>
              <a:rect l="0" t="0" r="r" b="b"/>
              <a:pathLst>
                <a:path w="24" h="27">
                  <a:moveTo>
                    <a:pt x="19" y="27"/>
                  </a:moveTo>
                  <a:cubicBezTo>
                    <a:pt x="8" y="23"/>
                    <a:pt x="4" y="15"/>
                    <a:pt x="0" y="4"/>
                  </a:cubicBezTo>
                  <a:cubicBezTo>
                    <a:pt x="21" y="0"/>
                    <a:pt x="24" y="9"/>
                    <a:pt x="19" y="27"/>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73" name="Freeform 152"/>
            <p:cNvSpPr>
              <a:spLocks/>
            </p:cNvSpPr>
            <p:nvPr/>
          </p:nvSpPr>
          <p:spPr bwMode="auto">
            <a:xfrm>
              <a:off x="-30949901" y="11315700"/>
              <a:ext cx="66675" cy="77788"/>
            </a:xfrm>
            <a:custGeom>
              <a:avLst/>
              <a:gdLst>
                <a:gd name="T0" fmla="*/ 16 w 18"/>
                <a:gd name="T1" fmla="*/ 8 h 21"/>
                <a:gd name="T2" fmla="*/ 9 w 18"/>
                <a:gd name="T3" fmla="*/ 19 h 21"/>
                <a:gd name="T4" fmla="*/ 1 w 18"/>
                <a:gd name="T5" fmla="*/ 10 h 21"/>
                <a:gd name="T6" fmla="*/ 11 w 18"/>
                <a:gd name="T7" fmla="*/ 1 h 21"/>
                <a:gd name="T8" fmla="*/ 16 w 18"/>
                <a:gd name="T9" fmla="*/ 8 h 21"/>
              </a:gdLst>
              <a:ahLst/>
              <a:cxnLst>
                <a:cxn ang="0">
                  <a:pos x="T0" y="T1"/>
                </a:cxn>
                <a:cxn ang="0">
                  <a:pos x="T2" y="T3"/>
                </a:cxn>
                <a:cxn ang="0">
                  <a:pos x="T4" y="T5"/>
                </a:cxn>
                <a:cxn ang="0">
                  <a:pos x="T6" y="T7"/>
                </a:cxn>
                <a:cxn ang="0">
                  <a:pos x="T8" y="T9"/>
                </a:cxn>
              </a:cxnLst>
              <a:rect l="0" t="0" r="r" b="b"/>
              <a:pathLst>
                <a:path w="18" h="21">
                  <a:moveTo>
                    <a:pt x="16" y="8"/>
                  </a:moveTo>
                  <a:cubicBezTo>
                    <a:pt x="16" y="13"/>
                    <a:pt x="16" y="18"/>
                    <a:pt x="9" y="19"/>
                  </a:cubicBezTo>
                  <a:cubicBezTo>
                    <a:pt x="3" y="21"/>
                    <a:pt x="0" y="15"/>
                    <a:pt x="1" y="10"/>
                  </a:cubicBezTo>
                  <a:cubicBezTo>
                    <a:pt x="1" y="5"/>
                    <a:pt x="4" y="0"/>
                    <a:pt x="11" y="1"/>
                  </a:cubicBezTo>
                  <a:cubicBezTo>
                    <a:pt x="14" y="1"/>
                    <a:pt x="18" y="3"/>
                    <a:pt x="16" y="8"/>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74" name="Freeform 153"/>
            <p:cNvSpPr>
              <a:spLocks/>
            </p:cNvSpPr>
            <p:nvPr/>
          </p:nvSpPr>
          <p:spPr bwMode="auto">
            <a:xfrm>
              <a:off x="-18283239" y="5448300"/>
              <a:ext cx="66675" cy="112713"/>
            </a:xfrm>
            <a:custGeom>
              <a:avLst/>
              <a:gdLst>
                <a:gd name="T0" fmla="*/ 14 w 18"/>
                <a:gd name="T1" fmla="*/ 30 h 30"/>
                <a:gd name="T2" fmla="*/ 1 w 18"/>
                <a:gd name="T3" fmla="*/ 0 h 30"/>
                <a:gd name="T4" fmla="*/ 13 w 18"/>
                <a:gd name="T5" fmla="*/ 30 h 30"/>
                <a:gd name="T6" fmla="*/ 14 w 18"/>
                <a:gd name="T7" fmla="*/ 30 h 30"/>
              </a:gdLst>
              <a:ahLst/>
              <a:cxnLst>
                <a:cxn ang="0">
                  <a:pos x="T0" y="T1"/>
                </a:cxn>
                <a:cxn ang="0">
                  <a:pos x="T2" y="T3"/>
                </a:cxn>
                <a:cxn ang="0">
                  <a:pos x="T4" y="T5"/>
                </a:cxn>
                <a:cxn ang="0">
                  <a:pos x="T6" y="T7"/>
                </a:cxn>
              </a:cxnLst>
              <a:rect l="0" t="0" r="r" b="b"/>
              <a:pathLst>
                <a:path w="18" h="30">
                  <a:moveTo>
                    <a:pt x="14" y="30"/>
                  </a:moveTo>
                  <a:cubicBezTo>
                    <a:pt x="13" y="19"/>
                    <a:pt x="0" y="15"/>
                    <a:pt x="1" y="0"/>
                  </a:cubicBezTo>
                  <a:cubicBezTo>
                    <a:pt x="15" y="8"/>
                    <a:pt x="18" y="17"/>
                    <a:pt x="13" y="30"/>
                  </a:cubicBezTo>
                  <a:cubicBezTo>
                    <a:pt x="13" y="30"/>
                    <a:pt x="14" y="30"/>
                    <a:pt x="14" y="3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75" name="Freeform 154"/>
            <p:cNvSpPr>
              <a:spLocks/>
            </p:cNvSpPr>
            <p:nvPr/>
          </p:nvSpPr>
          <p:spPr bwMode="auto">
            <a:xfrm>
              <a:off x="-64906526" y="-6604000"/>
              <a:ext cx="63500" cy="41275"/>
            </a:xfrm>
            <a:custGeom>
              <a:avLst/>
              <a:gdLst>
                <a:gd name="T0" fmla="*/ 5 w 17"/>
                <a:gd name="T1" fmla="*/ 11 h 11"/>
                <a:gd name="T2" fmla="*/ 1 w 17"/>
                <a:gd name="T3" fmla="*/ 8 h 11"/>
                <a:gd name="T4" fmla="*/ 11 w 17"/>
                <a:gd name="T5" fmla="*/ 1 h 11"/>
                <a:gd name="T6" fmla="*/ 17 w 17"/>
                <a:gd name="T7" fmla="*/ 3 h 11"/>
                <a:gd name="T8" fmla="*/ 5 w 17"/>
                <a:gd name="T9" fmla="*/ 11 h 11"/>
              </a:gdLst>
              <a:ahLst/>
              <a:cxnLst>
                <a:cxn ang="0">
                  <a:pos x="T0" y="T1"/>
                </a:cxn>
                <a:cxn ang="0">
                  <a:pos x="T2" y="T3"/>
                </a:cxn>
                <a:cxn ang="0">
                  <a:pos x="T4" y="T5"/>
                </a:cxn>
                <a:cxn ang="0">
                  <a:pos x="T6" y="T7"/>
                </a:cxn>
                <a:cxn ang="0">
                  <a:pos x="T8" y="T9"/>
                </a:cxn>
              </a:cxnLst>
              <a:rect l="0" t="0" r="r" b="b"/>
              <a:pathLst>
                <a:path w="17" h="11">
                  <a:moveTo>
                    <a:pt x="5" y="11"/>
                  </a:moveTo>
                  <a:cubicBezTo>
                    <a:pt x="4" y="10"/>
                    <a:pt x="1" y="9"/>
                    <a:pt x="1" y="8"/>
                  </a:cubicBezTo>
                  <a:cubicBezTo>
                    <a:pt x="0" y="0"/>
                    <a:pt x="7" y="1"/>
                    <a:pt x="11" y="1"/>
                  </a:cubicBezTo>
                  <a:cubicBezTo>
                    <a:pt x="13" y="1"/>
                    <a:pt x="17" y="3"/>
                    <a:pt x="17" y="3"/>
                  </a:cubicBezTo>
                  <a:cubicBezTo>
                    <a:pt x="15" y="9"/>
                    <a:pt x="10" y="9"/>
                    <a:pt x="5" y="11"/>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76" name="Freeform 155"/>
            <p:cNvSpPr>
              <a:spLocks/>
            </p:cNvSpPr>
            <p:nvPr/>
          </p:nvSpPr>
          <p:spPr bwMode="auto">
            <a:xfrm>
              <a:off x="-57435751" y="-7204075"/>
              <a:ext cx="76200" cy="71438"/>
            </a:xfrm>
            <a:custGeom>
              <a:avLst/>
              <a:gdLst>
                <a:gd name="T0" fmla="*/ 0 w 20"/>
                <a:gd name="T1" fmla="*/ 3 h 19"/>
                <a:gd name="T2" fmla="*/ 19 w 20"/>
                <a:gd name="T3" fmla="*/ 10 h 19"/>
                <a:gd name="T4" fmla="*/ 4 w 20"/>
                <a:gd name="T5" fmla="*/ 9 h 19"/>
                <a:gd name="T6" fmla="*/ 0 w 20"/>
                <a:gd name="T7" fmla="*/ 3 h 19"/>
              </a:gdLst>
              <a:ahLst/>
              <a:cxnLst>
                <a:cxn ang="0">
                  <a:pos x="T0" y="T1"/>
                </a:cxn>
                <a:cxn ang="0">
                  <a:pos x="T2" y="T3"/>
                </a:cxn>
                <a:cxn ang="0">
                  <a:pos x="T4" y="T5"/>
                </a:cxn>
                <a:cxn ang="0">
                  <a:pos x="T6" y="T7"/>
                </a:cxn>
              </a:cxnLst>
              <a:rect l="0" t="0" r="r" b="b"/>
              <a:pathLst>
                <a:path w="20" h="19">
                  <a:moveTo>
                    <a:pt x="0" y="3"/>
                  </a:moveTo>
                  <a:cubicBezTo>
                    <a:pt x="9" y="0"/>
                    <a:pt x="20" y="3"/>
                    <a:pt x="19" y="10"/>
                  </a:cubicBezTo>
                  <a:cubicBezTo>
                    <a:pt x="17" y="19"/>
                    <a:pt x="9" y="12"/>
                    <a:pt x="4" y="9"/>
                  </a:cubicBezTo>
                  <a:cubicBezTo>
                    <a:pt x="2" y="7"/>
                    <a:pt x="1" y="5"/>
                    <a:pt x="0" y="3"/>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77" name="Freeform 156"/>
            <p:cNvSpPr>
              <a:spLocks/>
            </p:cNvSpPr>
            <p:nvPr/>
          </p:nvSpPr>
          <p:spPr bwMode="auto">
            <a:xfrm>
              <a:off x="-16405226" y="31608713"/>
              <a:ext cx="41275" cy="55563"/>
            </a:xfrm>
            <a:custGeom>
              <a:avLst/>
              <a:gdLst>
                <a:gd name="T0" fmla="*/ 5 w 11"/>
                <a:gd name="T1" fmla="*/ 15 h 15"/>
                <a:gd name="T2" fmla="*/ 1 w 11"/>
                <a:gd name="T3" fmla="*/ 7 h 15"/>
                <a:gd name="T4" fmla="*/ 9 w 11"/>
                <a:gd name="T5" fmla="*/ 2 h 15"/>
                <a:gd name="T6" fmla="*/ 11 w 11"/>
                <a:gd name="T7" fmla="*/ 8 h 15"/>
                <a:gd name="T8" fmla="*/ 5 w 11"/>
                <a:gd name="T9" fmla="*/ 15 h 15"/>
              </a:gdLst>
              <a:ahLst/>
              <a:cxnLst>
                <a:cxn ang="0">
                  <a:pos x="T0" y="T1"/>
                </a:cxn>
                <a:cxn ang="0">
                  <a:pos x="T2" y="T3"/>
                </a:cxn>
                <a:cxn ang="0">
                  <a:pos x="T4" y="T5"/>
                </a:cxn>
                <a:cxn ang="0">
                  <a:pos x="T6" y="T7"/>
                </a:cxn>
                <a:cxn ang="0">
                  <a:pos x="T8" y="T9"/>
                </a:cxn>
              </a:cxnLst>
              <a:rect l="0" t="0" r="r" b="b"/>
              <a:pathLst>
                <a:path w="11" h="15">
                  <a:moveTo>
                    <a:pt x="5" y="15"/>
                  </a:moveTo>
                  <a:cubicBezTo>
                    <a:pt x="1" y="14"/>
                    <a:pt x="0" y="10"/>
                    <a:pt x="1" y="7"/>
                  </a:cubicBezTo>
                  <a:cubicBezTo>
                    <a:pt x="3" y="4"/>
                    <a:pt x="5" y="0"/>
                    <a:pt x="9" y="2"/>
                  </a:cubicBezTo>
                  <a:cubicBezTo>
                    <a:pt x="10" y="2"/>
                    <a:pt x="11" y="6"/>
                    <a:pt x="11" y="8"/>
                  </a:cubicBezTo>
                  <a:cubicBezTo>
                    <a:pt x="11" y="11"/>
                    <a:pt x="10" y="15"/>
                    <a:pt x="5" y="15"/>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78" name="Freeform 157"/>
            <p:cNvSpPr>
              <a:spLocks/>
            </p:cNvSpPr>
            <p:nvPr/>
          </p:nvSpPr>
          <p:spPr bwMode="auto">
            <a:xfrm>
              <a:off x="-26400126" y="-6292850"/>
              <a:ext cx="33338" cy="23813"/>
            </a:xfrm>
            <a:custGeom>
              <a:avLst/>
              <a:gdLst>
                <a:gd name="T0" fmla="*/ 8 w 9"/>
                <a:gd name="T1" fmla="*/ 6 h 6"/>
                <a:gd name="T2" fmla="*/ 0 w 9"/>
                <a:gd name="T3" fmla="*/ 4 h 6"/>
                <a:gd name="T4" fmla="*/ 9 w 9"/>
                <a:gd name="T5" fmla="*/ 0 h 6"/>
                <a:gd name="T6" fmla="*/ 8 w 9"/>
                <a:gd name="T7" fmla="*/ 6 h 6"/>
              </a:gdLst>
              <a:ahLst/>
              <a:cxnLst>
                <a:cxn ang="0">
                  <a:pos x="T0" y="T1"/>
                </a:cxn>
                <a:cxn ang="0">
                  <a:pos x="T2" y="T3"/>
                </a:cxn>
                <a:cxn ang="0">
                  <a:pos x="T4" y="T5"/>
                </a:cxn>
                <a:cxn ang="0">
                  <a:pos x="T6" y="T7"/>
                </a:cxn>
              </a:cxnLst>
              <a:rect l="0" t="0" r="r" b="b"/>
              <a:pathLst>
                <a:path w="9" h="6">
                  <a:moveTo>
                    <a:pt x="8" y="6"/>
                  </a:moveTo>
                  <a:cubicBezTo>
                    <a:pt x="5" y="5"/>
                    <a:pt x="3" y="5"/>
                    <a:pt x="0" y="4"/>
                  </a:cubicBezTo>
                  <a:cubicBezTo>
                    <a:pt x="4" y="3"/>
                    <a:pt x="6" y="1"/>
                    <a:pt x="9" y="0"/>
                  </a:cubicBezTo>
                  <a:cubicBezTo>
                    <a:pt x="9" y="2"/>
                    <a:pt x="8" y="4"/>
                    <a:pt x="8" y="6"/>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79" name="Freeform 158"/>
            <p:cNvSpPr>
              <a:spLocks/>
            </p:cNvSpPr>
            <p:nvPr/>
          </p:nvSpPr>
          <p:spPr bwMode="auto">
            <a:xfrm>
              <a:off x="-16862426" y="31803976"/>
              <a:ext cx="63500" cy="44450"/>
            </a:xfrm>
            <a:custGeom>
              <a:avLst/>
              <a:gdLst>
                <a:gd name="T0" fmla="*/ 0 w 17"/>
                <a:gd name="T1" fmla="*/ 5 h 12"/>
                <a:gd name="T2" fmla="*/ 8 w 17"/>
                <a:gd name="T3" fmla="*/ 1 h 12"/>
                <a:gd name="T4" fmla="*/ 16 w 17"/>
                <a:gd name="T5" fmla="*/ 5 h 12"/>
                <a:gd name="T6" fmla="*/ 8 w 17"/>
                <a:gd name="T7" fmla="*/ 11 h 12"/>
                <a:gd name="T8" fmla="*/ 0 w 17"/>
                <a:gd name="T9" fmla="*/ 5 h 12"/>
              </a:gdLst>
              <a:ahLst/>
              <a:cxnLst>
                <a:cxn ang="0">
                  <a:pos x="T0" y="T1"/>
                </a:cxn>
                <a:cxn ang="0">
                  <a:pos x="T2" y="T3"/>
                </a:cxn>
                <a:cxn ang="0">
                  <a:pos x="T4" y="T5"/>
                </a:cxn>
                <a:cxn ang="0">
                  <a:pos x="T6" y="T7"/>
                </a:cxn>
                <a:cxn ang="0">
                  <a:pos x="T8" y="T9"/>
                </a:cxn>
              </a:cxnLst>
              <a:rect l="0" t="0" r="r" b="b"/>
              <a:pathLst>
                <a:path w="17" h="12">
                  <a:moveTo>
                    <a:pt x="0" y="5"/>
                  </a:moveTo>
                  <a:cubicBezTo>
                    <a:pt x="1" y="1"/>
                    <a:pt x="5" y="0"/>
                    <a:pt x="8" y="1"/>
                  </a:cubicBezTo>
                  <a:cubicBezTo>
                    <a:pt x="12" y="1"/>
                    <a:pt x="17" y="1"/>
                    <a:pt x="16" y="5"/>
                  </a:cubicBezTo>
                  <a:cubicBezTo>
                    <a:pt x="16" y="8"/>
                    <a:pt x="11" y="10"/>
                    <a:pt x="8" y="11"/>
                  </a:cubicBezTo>
                  <a:cubicBezTo>
                    <a:pt x="4" y="12"/>
                    <a:pt x="1" y="10"/>
                    <a:pt x="0" y="5"/>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80" name="Freeform 159"/>
            <p:cNvSpPr>
              <a:spLocks/>
            </p:cNvSpPr>
            <p:nvPr/>
          </p:nvSpPr>
          <p:spPr bwMode="auto">
            <a:xfrm>
              <a:off x="-30426026" y="19030951"/>
              <a:ext cx="41275" cy="63500"/>
            </a:xfrm>
            <a:custGeom>
              <a:avLst/>
              <a:gdLst>
                <a:gd name="T0" fmla="*/ 11 w 11"/>
                <a:gd name="T1" fmla="*/ 13 h 17"/>
                <a:gd name="T2" fmla="*/ 8 w 11"/>
                <a:gd name="T3" fmla="*/ 17 h 17"/>
                <a:gd name="T4" fmla="*/ 0 w 11"/>
                <a:gd name="T5" fmla="*/ 4 h 17"/>
                <a:gd name="T6" fmla="*/ 3 w 11"/>
                <a:gd name="T7" fmla="*/ 0 h 17"/>
                <a:gd name="T8" fmla="*/ 11 w 11"/>
                <a:gd name="T9" fmla="*/ 13 h 17"/>
              </a:gdLst>
              <a:ahLst/>
              <a:cxnLst>
                <a:cxn ang="0">
                  <a:pos x="T0" y="T1"/>
                </a:cxn>
                <a:cxn ang="0">
                  <a:pos x="T2" y="T3"/>
                </a:cxn>
                <a:cxn ang="0">
                  <a:pos x="T4" y="T5"/>
                </a:cxn>
                <a:cxn ang="0">
                  <a:pos x="T6" y="T7"/>
                </a:cxn>
                <a:cxn ang="0">
                  <a:pos x="T8" y="T9"/>
                </a:cxn>
              </a:cxnLst>
              <a:rect l="0" t="0" r="r" b="b"/>
              <a:pathLst>
                <a:path w="11" h="17">
                  <a:moveTo>
                    <a:pt x="11" y="13"/>
                  </a:moveTo>
                  <a:cubicBezTo>
                    <a:pt x="10" y="14"/>
                    <a:pt x="9" y="16"/>
                    <a:pt x="8" y="17"/>
                  </a:cubicBezTo>
                  <a:cubicBezTo>
                    <a:pt x="5" y="13"/>
                    <a:pt x="3" y="9"/>
                    <a:pt x="0" y="4"/>
                  </a:cubicBezTo>
                  <a:cubicBezTo>
                    <a:pt x="0" y="3"/>
                    <a:pt x="3" y="0"/>
                    <a:pt x="3" y="0"/>
                  </a:cubicBezTo>
                  <a:cubicBezTo>
                    <a:pt x="8" y="3"/>
                    <a:pt x="11" y="7"/>
                    <a:pt x="11" y="13"/>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81" name="Freeform 160"/>
            <p:cNvSpPr>
              <a:spLocks/>
            </p:cNvSpPr>
            <p:nvPr/>
          </p:nvSpPr>
          <p:spPr bwMode="auto">
            <a:xfrm>
              <a:off x="-23591839" y="-4765675"/>
              <a:ext cx="30163" cy="79375"/>
            </a:xfrm>
            <a:custGeom>
              <a:avLst/>
              <a:gdLst>
                <a:gd name="T0" fmla="*/ 3 w 8"/>
                <a:gd name="T1" fmla="*/ 21 h 21"/>
                <a:gd name="T2" fmla="*/ 4 w 8"/>
                <a:gd name="T3" fmla="*/ 0 h 21"/>
                <a:gd name="T4" fmla="*/ 3 w 8"/>
                <a:gd name="T5" fmla="*/ 21 h 21"/>
              </a:gdLst>
              <a:ahLst/>
              <a:cxnLst>
                <a:cxn ang="0">
                  <a:pos x="T0" y="T1"/>
                </a:cxn>
                <a:cxn ang="0">
                  <a:pos x="T2" y="T3"/>
                </a:cxn>
                <a:cxn ang="0">
                  <a:pos x="T4" y="T5"/>
                </a:cxn>
              </a:cxnLst>
              <a:rect l="0" t="0" r="r" b="b"/>
              <a:pathLst>
                <a:path w="8" h="21">
                  <a:moveTo>
                    <a:pt x="3" y="21"/>
                  </a:moveTo>
                  <a:cubicBezTo>
                    <a:pt x="0" y="11"/>
                    <a:pt x="0" y="5"/>
                    <a:pt x="4" y="0"/>
                  </a:cubicBezTo>
                  <a:cubicBezTo>
                    <a:pt x="5" y="6"/>
                    <a:pt x="8" y="12"/>
                    <a:pt x="3" y="21"/>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82" name="Freeform 161"/>
            <p:cNvSpPr>
              <a:spLocks/>
            </p:cNvSpPr>
            <p:nvPr/>
          </p:nvSpPr>
          <p:spPr bwMode="auto">
            <a:xfrm>
              <a:off x="-17225964" y="10917238"/>
              <a:ext cx="49213" cy="57150"/>
            </a:xfrm>
            <a:custGeom>
              <a:avLst/>
              <a:gdLst>
                <a:gd name="T0" fmla="*/ 13 w 13"/>
                <a:gd name="T1" fmla="*/ 12 h 15"/>
                <a:gd name="T2" fmla="*/ 9 w 13"/>
                <a:gd name="T3" fmla="*/ 14 h 15"/>
                <a:gd name="T4" fmla="*/ 1 w 13"/>
                <a:gd name="T5" fmla="*/ 3 h 15"/>
                <a:gd name="T6" fmla="*/ 5 w 13"/>
                <a:gd name="T7" fmla="*/ 0 h 15"/>
                <a:gd name="T8" fmla="*/ 13 w 13"/>
                <a:gd name="T9" fmla="*/ 12 h 15"/>
              </a:gdLst>
              <a:ahLst/>
              <a:cxnLst>
                <a:cxn ang="0">
                  <a:pos x="T0" y="T1"/>
                </a:cxn>
                <a:cxn ang="0">
                  <a:pos x="T2" y="T3"/>
                </a:cxn>
                <a:cxn ang="0">
                  <a:pos x="T4" y="T5"/>
                </a:cxn>
                <a:cxn ang="0">
                  <a:pos x="T6" y="T7"/>
                </a:cxn>
                <a:cxn ang="0">
                  <a:pos x="T8" y="T9"/>
                </a:cxn>
              </a:cxnLst>
              <a:rect l="0" t="0" r="r" b="b"/>
              <a:pathLst>
                <a:path w="13" h="15">
                  <a:moveTo>
                    <a:pt x="13" y="12"/>
                  </a:moveTo>
                  <a:cubicBezTo>
                    <a:pt x="11" y="13"/>
                    <a:pt x="9" y="15"/>
                    <a:pt x="9" y="14"/>
                  </a:cubicBezTo>
                  <a:cubicBezTo>
                    <a:pt x="5" y="12"/>
                    <a:pt x="0" y="9"/>
                    <a:pt x="1" y="3"/>
                  </a:cubicBezTo>
                  <a:cubicBezTo>
                    <a:pt x="1" y="2"/>
                    <a:pt x="5" y="0"/>
                    <a:pt x="5" y="0"/>
                  </a:cubicBezTo>
                  <a:cubicBezTo>
                    <a:pt x="10" y="2"/>
                    <a:pt x="13" y="6"/>
                    <a:pt x="13" y="12"/>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83" name="Freeform 162"/>
            <p:cNvSpPr>
              <a:spLocks/>
            </p:cNvSpPr>
            <p:nvPr/>
          </p:nvSpPr>
          <p:spPr bwMode="auto">
            <a:xfrm>
              <a:off x="-32267526" y="12125325"/>
              <a:ext cx="57150" cy="57150"/>
            </a:xfrm>
            <a:custGeom>
              <a:avLst/>
              <a:gdLst>
                <a:gd name="T0" fmla="*/ 8 w 15"/>
                <a:gd name="T1" fmla="*/ 1 h 15"/>
                <a:gd name="T2" fmla="*/ 14 w 15"/>
                <a:gd name="T3" fmla="*/ 10 h 15"/>
                <a:gd name="T4" fmla="*/ 5 w 15"/>
                <a:gd name="T5" fmla="*/ 13 h 15"/>
                <a:gd name="T6" fmla="*/ 1 w 15"/>
                <a:gd name="T7" fmla="*/ 4 h 15"/>
                <a:gd name="T8" fmla="*/ 8 w 15"/>
                <a:gd name="T9" fmla="*/ 1 h 15"/>
              </a:gdLst>
              <a:ahLst/>
              <a:cxnLst>
                <a:cxn ang="0">
                  <a:pos x="T0" y="T1"/>
                </a:cxn>
                <a:cxn ang="0">
                  <a:pos x="T2" y="T3"/>
                </a:cxn>
                <a:cxn ang="0">
                  <a:pos x="T4" y="T5"/>
                </a:cxn>
                <a:cxn ang="0">
                  <a:pos x="T6" y="T7"/>
                </a:cxn>
                <a:cxn ang="0">
                  <a:pos x="T8" y="T9"/>
                </a:cxn>
              </a:cxnLst>
              <a:rect l="0" t="0" r="r" b="b"/>
              <a:pathLst>
                <a:path w="15" h="15">
                  <a:moveTo>
                    <a:pt x="8" y="1"/>
                  </a:moveTo>
                  <a:cubicBezTo>
                    <a:pt x="12" y="3"/>
                    <a:pt x="15" y="6"/>
                    <a:pt x="14" y="10"/>
                  </a:cubicBezTo>
                  <a:cubicBezTo>
                    <a:pt x="13" y="14"/>
                    <a:pt x="9" y="15"/>
                    <a:pt x="5" y="13"/>
                  </a:cubicBezTo>
                  <a:cubicBezTo>
                    <a:pt x="1" y="12"/>
                    <a:pt x="0" y="8"/>
                    <a:pt x="1" y="4"/>
                  </a:cubicBezTo>
                  <a:cubicBezTo>
                    <a:pt x="3" y="1"/>
                    <a:pt x="5" y="0"/>
                    <a:pt x="8" y="1"/>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84" name="Freeform 163"/>
            <p:cNvSpPr>
              <a:spLocks/>
            </p:cNvSpPr>
            <p:nvPr/>
          </p:nvSpPr>
          <p:spPr bwMode="auto">
            <a:xfrm>
              <a:off x="-33674051" y="12342813"/>
              <a:ext cx="60325" cy="68263"/>
            </a:xfrm>
            <a:custGeom>
              <a:avLst/>
              <a:gdLst>
                <a:gd name="T0" fmla="*/ 16 w 16"/>
                <a:gd name="T1" fmla="*/ 13 h 18"/>
                <a:gd name="T2" fmla="*/ 0 w 16"/>
                <a:gd name="T3" fmla="*/ 4 h 18"/>
                <a:gd name="T4" fmla="*/ 5 w 16"/>
                <a:gd name="T5" fmla="*/ 0 h 18"/>
                <a:gd name="T6" fmla="*/ 15 w 16"/>
                <a:gd name="T7" fmla="*/ 13 h 18"/>
                <a:gd name="T8" fmla="*/ 16 w 16"/>
                <a:gd name="T9" fmla="*/ 13 h 18"/>
              </a:gdLst>
              <a:ahLst/>
              <a:cxnLst>
                <a:cxn ang="0">
                  <a:pos x="T0" y="T1"/>
                </a:cxn>
                <a:cxn ang="0">
                  <a:pos x="T2" y="T3"/>
                </a:cxn>
                <a:cxn ang="0">
                  <a:pos x="T4" y="T5"/>
                </a:cxn>
                <a:cxn ang="0">
                  <a:pos x="T6" y="T7"/>
                </a:cxn>
                <a:cxn ang="0">
                  <a:pos x="T8" y="T9"/>
                </a:cxn>
              </a:cxnLst>
              <a:rect l="0" t="0" r="r" b="b"/>
              <a:pathLst>
                <a:path w="16" h="18">
                  <a:moveTo>
                    <a:pt x="16" y="13"/>
                  </a:moveTo>
                  <a:cubicBezTo>
                    <a:pt x="6" y="18"/>
                    <a:pt x="4" y="10"/>
                    <a:pt x="0" y="4"/>
                  </a:cubicBezTo>
                  <a:cubicBezTo>
                    <a:pt x="0" y="3"/>
                    <a:pt x="4" y="0"/>
                    <a:pt x="5" y="0"/>
                  </a:cubicBezTo>
                  <a:cubicBezTo>
                    <a:pt x="12" y="1"/>
                    <a:pt x="15" y="6"/>
                    <a:pt x="15" y="13"/>
                  </a:cubicBezTo>
                  <a:lnTo>
                    <a:pt x="16" y="13"/>
                  </a:ln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85" name="Freeform 164"/>
            <p:cNvSpPr>
              <a:spLocks/>
            </p:cNvSpPr>
            <p:nvPr/>
          </p:nvSpPr>
          <p:spPr bwMode="auto">
            <a:xfrm>
              <a:off x="-19645314" y="4833938"/>
              <a:ext cx="33338" cy="44450"/>
            </a:xfrm>
            <a:custGeom>
              <a:avLst/>
              <a:gdLst>
                <a:gd name="T0" fmla="*/ 9 w 9"/>
                <a:gd name="T1" fmla="*/ 4 h 12"/>
                <a:gd name="T2" fmla="*/ 6 w 9"/>
                <a:gd name="T3" fmla="*/ 10 h 12"/>
                <a:gd name="T4" fmla="*/ 0 w 9"/>
                <a:gd name="T5" fmla="*/ 8 h 12"/>
                <a:gd name="T6" fmla="*/ 3 w 9"/>
                <a:gd name="T7" fmla="*/ 2 h 12"/>
                <a:gd name="T8" fmla="*/ 9 w 9"/>
                <a:gd name="T9" fmla="*/ 4 h 12"/>
              </a:gdLst>
              <a:ahLst/>
              <a:cxnLst>
                <a:cxn ang="0">
                  <a:pos x="T0" y="T1"/>
                </a:cxn>
                <a:cxn ang="0">
                  <a:pos x="T2" y="T3"/>
                </a:cxn>
                <a:cxn ang="0">
                  <a:pos x="T4" y="T5"/>
                </a:cxn>
                <a:cxn ang="0">
                  <a:pos x="T6" y="T7"/>
                </a:cxn>
                <a:cxn ang="0">
                  <a:pos x="T8" y="T9"/>
                </a:cxn>
              </a:cxnLst>
              <a:rect l="0" t="0" r="r" b="b"/>
              <a:pathLst>
                <a:path w="9" h="12">
                  <a:moveTo>
                    <a:pt x="9" y="4"/>
                  </a:moveTo>
                  <a:cubicBezTo>
                    <a:pt x="8" y="6"/>
                    <a:pt x="7" y="8"/>
                    <a:pt x="6" y="10"/>
                  </a:cubicBezTo>
                  <a:cubicBezTo>
                    <a:pt x="3" y="12"/>
                    <a:pt x="0" y="11"/>
                    <a:pt x="0" y="8"/>
                  </a:cubicBezTo>
                  <a:cubicBezTo>
                    <a:pt x="0" y="6"/>
                    <a:pt x="2" y="3"/>
                    <a:pt x="3" y="2"/>
                  </a:cubicBezTo>
                  <a:cubicBezTo>
                    <a:pt x="6" y="0"/>
                    <a:pt x="8" y="1"/>
                    <a:pt x="9" y="4"/>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86" name="Freeform 165"/>
            <p:cNvSpPr>
              <a:spLocks/>
            </p:cNvSpPr>
            <p:nvPr/>
          </p:nvSpPr>
          <p:spPr bwMode="auto">
            <a:xfrm>
              <a:off x="-33104139" y="13363575"/>
              <a:ext cx="46038" cy="60325"/>
            </a:xfrm>
            <a:custGeom>
              <a:avLst/>
              <a:gdLst>
                <a:gd name="T0" fmla="*/ 12 w 12"/>
                <a:gd name="T1" fmla="*/ 9 h 16"/>
                <a:gd name="T2" fmla="*/ 3 w 12"/>
                <a:gd name="T3" fmla="*/ 16 h 16"/>
                <a:gd name="T4" fmla="*/ 0 w 12"/>
                <a:gd name="T5" fmla="*/ 9 h 16"/>
                <a:gd name="T6" fmla="*/ 6 w 12"/>
                <a:gd name="T7" fmla="*/ 4 h 16"/>
                <a:gd name="T8" fmla="*/ 12 w 12"/>
                <a:gd name="T9" fmla="*/ 9 h 16"/>
              </a:gdLst>
              <a:ahLst/>
              <a:cxnLst>
                <a:cxn ang="0">
                  <a:pos x="T0" y="T1"/>
                </a:cxn>
                <a:cxn ang="0">
                  <a:pos x="T2" y="T3"/>
                </a:cxn>
                <a:cxn ang="0">
                  <a:pos x="T4" y="T5"/>
                </a:cxn>
                <a:cxn ang="0">
                  <a:pos x="T6" y="T7"/>
                </a:cxn>
                <a:cxn ang="0">
                  <a:pos x="T8" y="T9"/>
                </a:cxn>
              </a:cxnLst>
              <a:rect l="0" t="0" r="r" b="b"/>
              <a:pathLst>
                <a:path w="12" h="16">
                  <a:moveTo>
                    <a:pt x="12" y="9"/>
                  </a:moveTo>
                  <a:cubicBezTo>
                    <a:pt x="9" y="12"/>
                    <a:pt x="6" y="14"/>
                    <a:pt x="3" y="16"/>
                  </a:cubicBezTo>
                  <a:cubicBezTo>
                    <a:pt x="2" y="14"/>
                    <a:pt x="0" y="11"/>
                    <a:pt x="0" y="9"/>
                  </a:cubicBezTo>
                  <a:cubicBezTo>
                    <a:pt x="1" y="6"/>
                    <a:pt x="0" y="0"/>
                    <a:pt x="6" y="4"/>
                  </a:cubicBezTo>
                  <a:cubicBezTo>
                    <a:pt x="8" y="5"/>
                    <a:pt x="10" y="7"/>
                    <a:pt x="12" y="9"/>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87" name="Freeform 166"/>
            <p:cNvSpPr>
              <a:spLocks/>
            </p:cNvSpPr>
            <p:nvPr/>
          </p:nvSpPr>
          <p:spPr bwMode="auto">
            <a:xfrm>
              <a:off x="-51620739" y="-2165350"/>
              <a:ext cx="28575" cy="82550"/>
            </a:xfrm>
            <a:custGeom>
              <a:avLst/>
              <a:gdLst>
                <a:gd name="T0" fmla="*/ 0 w 8"/>
                <a:gd name="T1" fmla="*/ 1 h 22"/>
                <a:gd name="T2" fmla="*/ 4 w 8"/>
                <a:gd name="T3" fmla="*/ 22 h 22"/>
                <a:gd name="T4" fmla="*/ 1 w 8"/>
                <a:gd name="T5" fmla="*/ 0 h 22"/>
                <a:gd name="T6" fmla="*/ 0 w 8"/>
                <a:gd name="T7" fmla="*/ 1 h 22"/>
              </a:gdLst>
              <a:ahLst/>
              <a:cxnLst>
                <a:cxn ang="0">
                  <a:pos x="T0" y="T1"/>
                </a:cxn>
                <a:cxn ang="0">
                  <a:pos x="T2" y="T3"/>
                </a:cxn>
                <a:cxn ang="0">
                  <a:pos x="T4" y="T5"/>
                </a:cxn>
                <a:cxn ang="0">
                  <a:pos x="T6" y="T7"/>
                </a:cxn>
              </a:cxnLst>
              <a:rect l="0" t="0" r="r" b="b"/>
              <a:pathLst>
                <a:path w="8" h="22">
                  <a:moveTo>
                    <a:pt x="0" y="1"/>
                  </a:moveTo>
                  <a:cubicBezTo>
                    <a:pt x="8" y="6"/>
                    <a:pt x="7" y="14"/>
                    <a:pt x="4" y="22"/>
                  </a:cubicBezTo>
                  <a:cubicBezTo>
                    <a:pt x="0" y="15"/>
                    <a:pt x="0" y="8"/>
                    <a:pt x="1" y="0"/>
                  </a:cubicBezTo>
                  <a:lnTo>
                    <a:pt x="0" y="1"/>
                  </a:ln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88" name="Freeform 167"/>
            <p:cNvSpPr>
              <a:spLocks/>
            </p:cNvSpPr>
            <p:nvPr/>
          </p:nvSpPr>
          <p:spPr bwMode="auto">
            <a:xfrm>
              <a:off x="-25111076" y="-3238500"/>
              <a:ext cx="57150" cy="88900"/>
            </a:xfrm>
            <a:custGeom>
              <a:avLst/>
              <a:gdLst>
                <a:gd name="T0" fmla="*/ 9 w 15"/>
                <a:gd name="T1" fmla="*/ 0 h 24"/>
                <a:gd name="T2" fmla="*/ 8 w 15"/>
                <a:gd name="T3" fmla="*/ 24 h 24"/>
                <a:gd name="T4" fmla="*/ 9 w 15"/>
                <a:gd name="T5" fmla="*/ 0 h 24"/>
              </a:gdLst>
              <a:ahLst/>
              <a:cxnLst>
                <a:cxn ang="0">
                  <a:pos x="T0" y="T1"/>
                </a:cxn>
                <a:cxn ang="0">
                  <a:pos x="T2" y="T3"/>
                </a:cxn>
                <a:cxn ang="0">
                  <a:pos x="T4" y="T5"/>
                </a:cxn>
              </a:cxnLst>
              <a:rect l="0" t="0" r="r" b="b"/>
              <a:pathLst>
                <a:path w="15" h="24">
                  <a:moveTo>
                    <a:pt x="9" y="0"/>
                  </a:moveTo>
                  <a:cubicBezTo>
                    <a:pt x="15" y="8"/>
                    <a:pt x="14" y="16"/>
                    <a:pt x="8" y="24"/>
                  </a:cubicBezTo>
                  <a:cubicBezTo>
                    <a:pt x="3" y="16"/>
                    <a:pt x="0" y="8"/>
                    <a:pt x="9"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89" name="Freeform 168"/>
            <p:cNvSpPr>
              <a:spLocks/>
            </p:cNvSpPr>
            <p:nvPr/>
          </p:nvSpPr>
          <p:spPr bwMode="auto">
            <a:xfrm>
              <a:off x="-14322426" y="26439813"/>
              <a:ext cx="30163" cy="63500"/>
            </a:xfrm>
            <a:custGeom>
              <a:avLst/>
              <a:gdLst>
                <a:gd name="T0" fmla="*/ 4 w 8"/>
                <a:gd name="T1" fmla="*/ 0 h 17"/>
                <a:gd name="T2" fmla="*/ 4 w 8"/>
                <a:gd name="T3" fmla="*/ 17 h 17"/>
                <a:gd name="T4" fmla="*/ 4 w 8"/>
                <a:gd name="T5" fmla="*/ 0 h 17"/>
              </a:gdLst>
              <a:ahLst/>
              <a:cxnLst>
                <a:cxn ang="0">
                  <a:pos x="T0" y="T1"/>
                </a:cxn>
                <a:cxn ang="0">
                  <a:pos x="T2" y="T3"/>
                </a:cxn>
                <a:cxn ang="0">
                  <a:pos x="T4" y="T5"/>
                </a:cxn>
              </a:cxnLst>
              <a:rect l="0" t="0" r="r" b="b"/>
              <a:pathLst>
                <a:path w="8" h="17">
                  <a:moveTo>
                    <a:pt x="4" y="0"/>
                  </a:moveTo>
                  <a:cubicBezTo>
                    <a:pt x="8" y="6"/>
                    <a:pt x="8" y="11"/>
                    <a:pt x="4" y="17"/>
                  </a:cubicBezTo>
                  <a:cubicBezTo>
                    <a:pt x="0" y="12"/>
                    <a:pt x="2" y="6"/>
                    <a:pt x="4"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90" name="Freeform 169"/>
            <p:cNvSpPr>
              <a:spLocks/>
            </p:cNvSpPr>
            <p:nvPr/>
          </p:nvSpPr>
          <p:spPr bwMode="auto">
            <a:xfrm>
              <a:off x="-21043901" y="1408112"/>
              <a:ext cx="52388" cy="52388"/>
            </a:xfrm>
            <a:custGeom>
              <a:avLst/>
              <a:gdLst>
                <a:gd name="T0" fmla="*/ 14 w 14"/>
                <a:gd name="T1" fmla="*/ 9 h 14"/>
                <a:gd name="T2" fmla="*/ 10 w 14"/>
                <a:gd name="T3" fmla="*/ 14 h 14"/>
                <a:gd name="T4" fmla="*/ 2 w 14"/>
                <a:gd name="T5" fmla="*/ 6 h 14"/>
                <a:gd name="T6" fmla="*/ 3 w 14"/>
                <a:gd name="T7" fmla="*/ 0 h 14"/>
                <a:gd name="T8" fmla="*/ 14 w 14"/>
                <a:gd name="T9" fmla="*/ 9 h 14"/>
              </a:gdLst>
              <a:ahLst/>
              <a:cxnLst>
                <a:cxn ang="0">
                  <a:pos x="T0" y="T1"/>
                </a:cxn>
                <a:cxn ang="0">
                  <a:pos x="T2" y="T3"/>
                </a:cxn>
                <a:cxn ang="0">
                  <a:pos x="T4" y="T5"/>
                </a:cxn>
                <a:cxn ang="0">
                  <a:pos x="T6" y="T7"/>
                </a:cxn>
                <a:cxn ang="0">
                  <a:pos x="T8" y="T9"/>
                </a:cxn>
              </a:cxnLst>
              <a:rect l="0" t="0" r="r" b="b"/>
              <a:pathLst>
                <a:path w="14" h="14">
                  <a:moveTo>
                    <a:pt x="14" y="9"/>
                  </a:moveTo>
                  <a:cubicBezTo>
                    <a:pt x="13" y="11"/>
                    <a:pt x="11" y="13"/>
                    <a:pt x="10" y="14"/>
                  </a:cubicBezTo>
                  <a:cubicBezTo>
                    <a:pt x="7" y="12"/>
                    <a:pt x="4" y="9"/>
                    <a:pt x="2" y="6"/>
                  </a:cubicBezTo>
                  <a:cubicBezTo>
                    <a:pt x="0" y="4"/>
                    <a:pt x="1" y="0"/>
                    <a:pt x="3" y="0"/>
                  </a:cubicBezTo>
                  <a:cubicBezTo>
                    <a:pt x="9" y="0"/>
                    <a:pt x="12" y="4"/>
                    <a:pt x="14" y="9"/>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91" name="Freeform 170"/>
            <p:cNvSpPr>
              <a:spLocks/>
            </p:cNvSpPr>
            <p:nvPr/>
          </p:nvSpPr>
          <p:spPr bwMode="auto">
            <a:xfrm>
              <a:off x="-16570326" y="31657926"/>
              <a:ext cx="68263" cy="58738"/>
            </a:xfrm>
            <a:custGeom>
              <a:avLst/>
              <a:gdLst>
                <a:gd name="T0" fmla="*/ 18 w 18"/>
                <a:gd name="T1" fmla="*/ 12 h 16"/>
                <a:gd name="T2" fmla="*/ 8 w 18"/>
                <a:gd name="T3" fmla="*/ 16 h 16"/>
                <a:gd name="T4" fmla="*/ 0 w 18"/>
                <a:gd name="T5" fmla="*/ 10 h 16"/>
                <a:gd name="T6" fmla="*/ 1 w 18"/>
                <a:gd name="T7" fmla="*/ 3 h 16"/>
                <a:gd name="T8" fmla="*/ 12 w 18"/>
                <a:gd name="T9" fmla="*/ 10 h 16"/>
                <a:gd name="T10" fmla="*/ 18 w 18"/>
                <a:gd name="T11" fmla="*/ 13 h 16"/>
                <a:gd name="T12" fmla="*/ 18 w 18"/>
                <a:gd name="T13" fmla="*/ 12 h 16"/>
              </a:gdLst>
              <a:ahLst/>
              <a:cxnLst>
                <a:cxn ang="0">
                  <a:pos x="T0" y="T1"/>
                </a:cxn>
                <a:cxn ang="0">
                  <a:pos x="T2" y="T3"/>
                </a:cxn>
                <a:cxn ang="0">
                  <a:pos x="T4" y="T5"/>
                </a:cxn>
                <a:cxn ang="0">
                  <a:pos x="T6" y="T7"/>
                </a:cxn>
                <a:cxn ang="0">
                  <a:pos x="T8" y="T9"/>
                </a:cxn>
                <a:cxn ang="0">
                  <a:pos x="T10" y="T11"/>
                </a:cxn>
                <a:cxn ang="0">
                  <a:pos x="T12" y="T13"/>
                </a:cxn>
              </a:cxnLst>
              <a:rect l="0" t="0" r="r" b="b"/>
              <a:pathLst>
                <a:path w="18" h="16">
                  <a:moveTo>
                    <a:pt x="18" y="12"/>
                  </a:moveTo>
                  <a:cubicBezTo>
                    <a:pt x="15" y="14"/>
                    <a:pt x="11" y="16"/>
                    <a:pt x="8" y="16"/>
                  </a:cubicBezTo>
                  <a:cubicBezTo>
                    <a:pt x="4" y="16"/>
                    <a:pt x="0" y="15"/>
                    <a:pt x="0" y="10"/>
                  </a:cubicBezTo>
                  <a:cubicBezTo>
                    <a:pt x="0" y="7"/>
                    <a:pt x="0" y="3"/>
                    <a:pt x="1" y="3"/>
                  </a:cubicBezTo>
                  <a:cubicBezTo>
                    <a:pt x="7" y="0"/>
                    <a:pt x="10" y="5"/>
                    <a:pt x="12" y="10"/>
                  </a:cubicBezTo>
                  <a:cubicBezTo>
                    <a:pt x="13" y="11"/>
                    <a:pt x="16" y="12"/>
                    <a:pt x="18" y="13"/>
                  </a:cubicBezTo>
                  <a:cubicBezTo>
                    <a:pt x="18" y="13"/>
                    <a:pt x="18" y="12"/>
                    <a:pt x="18" y="12"/>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92" name="Freeform 171"/>
            <p:cNvSpPr>
              <a:spLocks/>
            </p:cNvSpPr>
            <p:nvPr/>
          </p:nvSpPr>
          <p:spPr bwMode="auto">
            <a:xfrm>
              <a:off x="-26025476" y="-1044575"/>
              <a:ext cx="30163" cy="52388"/>
            </a:xfrm>
            <a:custGeom>
              <a:avLst/>
              <a:gdLst>
                <a:gd name="T0" fmla="*/ 8 w 8"/>
                <a:gd name="T1" fmla="*/ 7 h 14"/>
                <a:gd name="T2" fmla="*/ 2 w 8"/>
                <a:gd name="T3" fmla="*/ 13 h 14"/>
                <a:gd name="T4" fmla="*/ 0 w 8"/>
                <a:gd name="T5" fmla="*/ 7 h 14"/>
                <a:gd name="T6" fmla="*/ 5 w 8"/>
                <a:gd name="T7" fmla="*/ 1 h 14"/>
                <a:gd name="T8" fmla="*/ 8 w 8"/>
                <a:gd name="T9" fmla="*/ 7 h 14"/>
              </a:gdLst>
              <a:ahLst/>
              <a:cxnLst>
                <a:cxn ang="0">
                  <a:pos x="T0" y="T1"/>
                </a:cxn>
                <a:cxn ang="0">
                  <a:pos x="T2" y="T3"/>
                </a:cxn>
                <a:cxn ang="0">
                  <a:pos x="T4" y="T5"/>
                </a:cxn>
                <a:cxn ang="0">
                  <a:pos x="T6" y="T7"/>
                </a:cxn>
                <a:cxn ang="0">
                  <a:pos x="T8" y="T9"/>
                </a:cxn>
              </a:cxnLst>
              <a:rect l="0" t="0" r="r" b="b"/>
              <a:pathLst>
                <a:path w="8" h="14">
                  <a:moveTo>
                    <a:pt x="8" y="7"/>
                  </a:moveTo>
                  <a:cubicBezTo>
                    <a:pt x="8" y="11"/>
                    <a:pt x="7" y="14"/>
                    <a:pt x="2" y="13"/>
                  </a:cubicBezTo>
                  <a:cubicBezTo>
                    <a:pt x="1" y="13"/>
                    <a:pt x="0" y="9"/>
                    <a:pt x="0" y="7"/>
                  </a:cubicBezTo>
                  <a:cubicBezTo>
                    <a:pt x="1" y="5"/>
                    <a:pt x="0" y="0"/>
                    <a:pt x="5" y="1"/>
                  </a:cubicBezTo>
                  <a:cubicBezTo>
                    <a:pt x="6" y="1"/>
                    <a:pt x="7" y="5"/>
                    <a:pt x="8" y="7"/>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93" name="Freeform 172"/>
            <p:cNvSpPr>
              <a:spLocks/>
            </p:cNvSpPr>
            <p:nvPr/>
          </p:nvSpPr>
          <p:spPr bwMode="auto">
            <a:xfrm>
              <a:off x="-44780201" y="-3598863"/>
              <a:ext cx="101600" cy="79375"/>
            </a:xfrm>
            <a:custGeom>
              <a:avLst/>
              <a:gdLst>
                <a:gd name="T0" fmla="*/ 0 w 27"/>
                <a:gd name="T1" fmla="*/ 7 h 21"/>
                <a:gd name="T2" fmla="*/ 12 w 27"/>
                <a:gd name="T3" fmla="*/ 3 h 21"/>
                <a:gd name="T4" fmla="*/ 23 w 27"/>
                <a:gd name="T5" fmla="*/ 14 h 21"/>
                <a:gd name="T6" fmla="*/ 9 w 27"/>
                <a:gd name="T7" fmla="*/ 16 h 21"/>
                <a:gd name="T8" fmla="*/ 0 w 27"/>
                <a:gd name="T9" fmla="*/ 7 h 21"/>
              </a:gdLst>
              <a:ahLst/>
              <a:cxnLst>
                <a:cxn ang="0">
                  <a:pos x="T0" y="T1"/>
                </a:cxn>
                <a:cxn ang="0">
                  <a:pos x="T2" y="T3"/>
                </a:cxn>
                <a:cxn ang="0">
                  <a:pos x="T4" y="T5"/>
                </a:cxn>
                <a:cxn ang="0">
                  <a:pos x="T6" y="T7"/>
                </a:cxn>
                <a:cxn ang="0">
                  <a:pos x="T8" y="T9"/>
                </a:cxn>
              </a:cxnLst>
              <a:rect l="0" t="0" r="r" b="b"/>
              <a:pathLst>
                <a:path w="27" h="21">
                  <a:moveTo>
                    <a:pt x="0" y="7"/>
                  </a:moveTo>
                  <a:cubicBezTo>
                    <a:pt x="2" y="0"/>
                    <a:pt x="8" y="1"/>
                    <a:pt x="12" y="3"/>
                  </a:cubicBezTo>
                  <a:cubicBezTo>
                    <a:pt x="17" y="5"/>
                    <a:pt x="27" y="4"/>
                    <a:pt x="23" y="14"/>
                  </a:cubicBezTo>
                  <a:cubicBezTo>
                    <a:pt x="20" y="21"/>
                    <a:pt x="14" y="17"/>
                    <a:pt x="9" y="16"/>
                  </a:cubicBezTo>
                  <a:cubicBezTo>
                    <a:pt x="4" y="15"/>
                    <a:pt x="0" y="13"/>
                    <a:pt x="0" y="7"/>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13" name="Freeform 173"/>
            <p:cNvSpPr>
              <a:spLocks/>
            </p:cNvSpPr>
            <p:nvPr/>
          </p:nvSpPr>
          <p:spPr bwMode="auto">
            <a:xfrm>
              <a:off x="-62652276" y="-8701088"/>
              <a:ext cx="11113" cy="34925"/>
            </a:xfrm>
            <a:custGeom>
              <a:avLst/>
              <a:gdLst>
                <a:gd name="T0" fmla="*/ 1 w 3"/>
                <a:gd name="T1" fmla="*/ 9 h 9"/>
                <a:gd name="T2" fmla="*/ 0 w 3"/>
                <a:gd name="T3" fmla="*/ 2 h 9"/>
                <a:gd name="T4" fmla="*/ 2 w 3"/>
                <a:gd name="T5" fmla="*/ 0 h 9"/>
                <a:gd name="T6" fmla="*/ 3 w 3"/>
                <a:gd name="T7" fmla="*/ 7 h 9"/>
                <a:gd name="T8" fmla="*/ 1 w 3"/>
                <a:gd name="T9" fmla="*/ 9 h 9"/>
              </a:gdLst>
              <a:ahLst/>
              <a:cxnLst>
                <a:cxn ang="0">
                  <a:pos x="T0" y="T1"/>
                </a:cxn>
                <a:cxn ang="0">
                  <a:pos x="T2" y="T3"/>
                </a:cxn>
                <a:cxn ang="0">
                  <a:pos x="T4" y="T5"/>
                </a:cxn>
                <a:cxn ang="0">
                  <a:pos x="T6" y="T7"/>
                </a:cxn>
                <a:cxn ang="0">
                  <a:pos x="T8" y="T9"/>
                </a:cxn>
              </a:cxnLst>
              <a:rect l="0" t="0" r="r" b="b"/>
              <a:pathLst>
                <a:path w="3" h="9">
                  <a:moveTo>
                    <a:pt x="1" y="9"/>
                  </a:moveTo>
                  <a:cubicBezTo>
                    <a:pt x="1" y="7"/>
                    <a:pt x="0" y="4"/>
                    <a:pt x="0" y="2"/>
                  </a:cubicBezTo>
                  <a:cubicBezTo>
                    <a:pt x="0" y="1"/>
                    <a:pt x="1" y="1"/>
                    <a:pt x="2" y="0"/>
                  </a:cubicBezTo>
                  <a:cubicBezTo>
                    <a:pt x="2" y="3"/>
                    <a:pt x="3" y="5"/>
                    <a:pt x="3" y="7"/>
                  </a:cubicBezTo>
                  <a:cubicBezTo>
                    <a:pt x="3" y="8"/>
                    <a:pt x="2" y="8"/>
                    <a:pt x="1" y="9"/>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14" name="Freeform 174"/>
            <p:cNvSpPr>
              <a:spLocks/>
            </p:cNvSpPr>
            <p:nvPr/>
          </p:nvSpPr>
          <p:spPr bwMode="auto">
            <a:xfrm>
              <a:off x="-32702501" y="15084425"/>
              <a:ext cx="120650" cy="60325"/>
            </a:xfrm>
            <a:custGeom>
              <a:avLst/>
              <a:gdLst>
                <a:gd name="T0" fmla="*/ 0 w 32"/>
                <a:gd name="T1" fmla="*/ 5 h 16"/>
                <a:gd name="T2" fmla="*/ 31 w 32"/>
                <a:gd name="T3" fmla="*/ 6 h 16"/>
                <a:gd name="T4" fmla="*/ 32 w 32"/>
                <a:gd name="T5" fmla="*/ 6 h 16"/>
                <a:gd name="T6" fmla="*/ 0 w 32"/>
                <a:gd name="T7" fmla="*/ 5 h 16"/>
              </a:gdLst>
              <a:ahLst/>
              <a:cxnLst>
                <a:cxn ang="0">
                  <a:pos x="T0" y="T1"/>
                </a:cxn>
                <a:cxn ang="0">
                  <a:pos x="T2" y="T3"/>
                </a:cxn>
                <a:cxn ang="0">
                  <a:pos x="T4" y="T5"/>
                </a:cxn>
                <a:cxn ang="0">
                  <a:pos x="T6" y="T7"/>
                </a:cxn>
              </a:cxnLst>
              <a:rect l="0" t="0" r="r" b="b"/>
              <a:pathLst>
                <a:path w="32" h="16">
                  <a:moveTo>
                    <a:pt x="0" y="5"/>
                  </a:moveTo>
                  <a:cubicBezTo>
                    <a:pt x="11" y="0"/>
                    <a:pt x="21" y="3"/>
                    <a:pt x="31" y="6"/>
                  </a:cubicBezTo>
                  <a:cubicBezTo>
                    <a:pt x="31" y="6"/>
                    <a:pt x="32" y="6"/>
                    <a:pt x="32" y="6"/>
                  </a:cubicBezTo>
                  <a:cubicBezTo>
                    <a:pt x="21" y="16"/>
                    <a:pt x="11" y="5"/>
                    <a:pt x="0" y="5"/>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15" name="Freeform 175"/>
            <p:cNvSpPr>
              <a:spLocks/>
            </p:cNvSpPr>
            <p:nvPr/>
          </p:nvSpPr>
          <p:spPr bwMode="auto">
            <a:xfrm>
              <a:off x="-21404264" y="29140151"/>
              <a:ext cx="41275" cy="19050"/>
            </a:xfrm>
            <a:custGeom>
              <a:avLst/>
              <a:gdLst>
                <a:gd name="T0" fmla="*/ 5 w 11"/>
                <a:gd name="T1" fmla="*/ 5 h 5"/>
                <a:gd name="T2" fmla="*/ 0 w 11"/>
                <a:gd name="T3" fmla="*/ 2 h 5"/>
                <a:gd name="T4" fmla="*/ 4 w 11"/>
                <a:gd name="T5" fmla="*/ 1 h 5"/>
                <a:gd name="T6" fmla="*/ 11 w 11"/>
                <a:gd name="T7" fmla="*/ 3 h 5"/>
                <a:gd name="T8" fmla="*/ 5 w 11"/>
                <a:gd name="T9" fmla="*/ 5 h 5"/>
              </a:gdLst>
              <a:ahLst/>
              <a:cxnLst>
                <a:cxn ang="0">
                  <a:pos x="T0" y="T1"/>
                </a:cxn>
                <a:cxn ang="0">
                  <a:pos x="T2" y="T3"/>
                </a:cxn>
                <a:cxn ang="0">
                  <a:pos x="T4" y="T5"/>
                </a:cxn>
                <a:cxn ang="0">
                  <a:pos x="T6" y="T7"/>
                </a:cxn>
                <a:cxn ang="0">
                  <a:pos x="T8" y="T9"/>
                </a:cxn>
              </a:cxnLst>
              <a:rect l="0" t="0" r="r" b="b"/>
              <a:pathLst>
                <a:path w="11" h="5">
                  <a:moveTo>
                    <a:pt x="5" y="5"/>
                  </a:moveTo>
                  <a:cubicBezTo>
                    <a:pt x="3" y="4"/>
                    <a:pt x="2" y="3"/>
                    <a:pt x="0" y="2"/>
                  </a:cubicBezTo>
                  <a:cubicBezTo>
                    <a:pt x="2" y="1"/>
                    <a:pt x="3" y="0"/>
                    <a:pt x="4" y="1"/>
                  </a:cubicBezTo>
                  <a:cubicBezTo>
                    <a:pt x="6" y="1"/>
                    <a:pt x="9" y="2"/>
                    <a:pt x="11" y="3"/>
                  </a:cubicBezTo>
                  <a:cubicBezTo>
                    <a:pt x="9" y="3"/>
                    <a:pt x="7" y="4"/>
                    <a:pt x="5" y="5"/>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16" name="Freeform 176"/>
            <p:cNvSpPr>
              <a:spLocks/>
            </p:cNvSpPr>
            <p:nvPr/>
          </p:nvSpPr>
          <p:spPr bwMode="auto">
            <a:xfrm>
              <a:off x="-23598189" y="-4251325"/>
              <a:ext cx="30163" cy="14288"/>
            </a:xfrm>
            <a:custGeom>
              <a:avLst/>
              <a:gdLst>
                <a:gd name="T0" fmla="*/ 0 w 8"/>
                <a:gd name="T1" fmla="*/ 2 h 4"/>
                <a:gd name="T2" fmla="*/ 1 w 8"/>
                <a:gd name="T3" fmla="*/ 0 h 4"/>
                <a:gd name="T4" fmla="*/ 8 w 8"/>
                <a:gd name="T5" fmla="*/ 1 h 4"/>
                <a:gd name="T6" fmla="*/ 6 w 8"/>
                <a:gd name="T7" fmla="*/ 4 h 4"/>
                <a:gd name="T8" fmla="*/ 0 w 8"/>
                <a:gd name="T9" fmla="*/ 2 h 4"/>
              </a:gdLst>
              <a:ahLst/>
              <a:cxnLst>
                <a:cxn ang="0">
                  <a:pos x="T0" y="T1"/>
                </a:cxn>
                <a:cxn ang="0">
                  <a:pos x="T2" y="T3"/>
                </a:cxn>
                <a:cxn ang="0">
                  <a:pos x="T4" y="T5"/>
                </a:cxn>
                <a:cxn ang="0">
                  <a:pos x="T6" y="T7"/>
                </a:cxn>
                <a:cxn ang="0">
                  <a:pos x="T8" y="T9"/>
                </a:cxn>
              </a:cxnLst>
              <a:rect l="0" t="0" r="r" b="b"/>
              <a:pathLst>
                <a:path w="8" h="4">
                  <a:moveTo>
                    <a:pt x="0" y="2"/>
                  </a:moveTo>
                  <a:cubicBezTo>
                    <a:pt x="0" y="1"/>
                    <a:pt x="1" y="0"/>
                    <a:pt x="1" y="0"/>
                  </a:cubicBezTo>
                  <a:cubicBezTo>
                    <a:pt x="4" y="0"/>
                    <a:pt x="6" y="1"/>
                    <a:pt x="8" y="1"/>
                  </a:cubicBezTo>
                  <a:cubicBezTo>
                    <a:pt x="7" y="2"/>
                    <a:pt x="7" y="4"/>
                    <a:pt x="6" y="4"/>
                  </a:cubicBezTo>
                  <a:cubicBezTo>
                    <a:pt x="4" y="3"/>
                    <a:pt x="2" y="3"/>
                    <a:pt x="0" y="2"/>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17" name="Freeform 177"/>
            <p:cNvSpPr>
              <a:spLocks/>
            </p:cNvSpPr>
            <p:nvPr/>
          </p:nvSpPr>
          <p:spPr bwMode="auto">
            <a:xfrm>
              <a:off x="-20943889" y="1633537"/>
              <a:ext cx="30163" cy="46038"/>
            </a:xfrm>
            <a:custGeom>
              <a:avLst/>
              <a:gdLst>
                <a:gd name="T0" fmla="*/ 8 w 8"/>
                <a:gd name="T1" fmla="*/ 9 h 12"/>
                <a:gd name="T2" fmla="*/ 1 w 8"/>
                <a:gd name="T3" fmla="*/ 12 h 12"/>
                <a:gd name="T4" fmla="*/ 0 w 8"/>
                <a:gd name="T5" fmla="*/ 5 h 12"/>
                <a:gd name="T6" fmla="*/ 4 w 8"/>
                <a:gd name="T7" fmla="*/ 3 h 12"/>
                <a:gd name="T8" fmla="*/ 8 w 8"/>
                <a:gd name="T9" fmla="*/ 9 h 12"/>
              </a:gdLst>
              <a:ahLst/>
              <a:cxnLst>
                <a:cxn ang="0">
                  <a:pos x="T0" y="T1"/>
                </a:cxn>
                <a:cxn ang="0">
                  <a:pos x="T2" y="T3"/>
                </a:cxn>
                <a:cxn ang="0">
                  <a:pos x="T4" y="T5"/>
                </a:cxn>
                <a:cxn ang="0">
                  <a:pos x="T6" y="T7"/>
                </a:cxn>
                <a:cxn ang="0">
                  <a:pos x="T8" y="T9"/>
                </a:cxn>
              </a:cxnLst>
              <a:rect l="0" t="0" r="r" b="b"/>
              <a:pathLst>
                <a:path w="8" h="12">
                  <a:moveTo>
                    <a:pt x="8" y="9"/>
                  </a:moveTo>
                  <a:cubicBezTo>
                    <a:pt x="6" y="10"/>
                    <a:pt x="4" y="11"/>
                    <a:pt x="1" y="12"/>
                  </a:cubicBezTo>
                  <a:cubicBezTo>
                    <a:pt x="1" y="9"/>
                    <a:pt x="0" y="7"/>
                    <a:pt x="0" y="5"/>
                  </a:cubicBezTo>
                  <a:cubicBezTo>
                    <a:pt x="0" y="0"/>
                    <a:pt x="2" y="0"/>
                    <a:pt x="4" y="3"/>
                  </a:cubicBezTo>
                  <a:cubicBezTo>
                    <a:pt x="6" y="5"/>
                    <a:pt x="7" y="7"/>
                    <a:pt x="8" y="9"/>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18" name="Freeform 178"/>
            <p:cNvSpPr>
              <a:spLocks/>
            </p:cNvSpPr>
            <p:nvPr/>
          </p:nvSpPr>
          <p:spPr bwMode="auto">
            <a:xfrm>
              <a:off x="-15822614" y="15967075"/>
              <a:ext cx="55563" cy="74613"/>
            </a:xfrm>
            <a:custGeom>
              <a:avLst/>
              <a:gdLst>
                <a:gd name="T0" fmla="*/ 0 w 15"/>
                <a:gd name="T1" fmla="*/ 7 h 20"/>
                <a:gd name="T2" fmla="*/ 15 w 15"/>
                <a:gd name="T3" fmla="*/ 15 h 20"/>
                <a:gd name="T4" fmla="*/ 12 w 15"/>
                <a:gd name="T5" fmla="*/ 19 h 20"/>
                <a:gd name="T6" fmla="*/ 0 w 15"/>
                <a:gd name="T7" fmla="*/ 7 h 20"/>
              </a:gdLst>
              <a:ahLst/>
              <a:cxnLst>
                <a:cxn ang="0">
                  <a:pos x="T0" y="T1"/>
                </a:cxn>
                <a:cxn ang="0">
                  <a:pos x="T2" y="T3"/>
                </a:cxn>
                <a:cxn ang="0">
                  <a:pos x="T4" y="T5"/>
                </a:cxn>
                <a:cxn ang="0">
                  <a:pos x="T6" y="T7"/>
                </a:cxn>
              </a:cxnLst>
              <a:rect l="0" t="0" r="r" b="b"/>
              <a:pathLst>
                <a:path w="15" h="20">
                  <a:moveTo>
                    <a:pt x="0" y="7"/>
                  </a:moveTo>
                  <a:cubicBezTo>
                    <a:pt x="9" y="0"/>
                    <a:pt x="12" y="8"/>
                    <a:pt x="15" y="15"/>
                  </a:cubicBezTo>
                  <a:cubicBezTo>
                    <a:pt x="15" y="16"/>
                    <a:pt x="13" y="20"/>
                    <a:pt x="12" y="19"/>
                  </a:cubicBezTo>
                  <a:cubicBezTo>
                    <a:pt x="4" y="19"/>
                    <a:pt x="1" y="14"/>
                    <a:pt x="0" y="7"/>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19" name="Freeform 179"/>
            <p:cNvSpPr>
              <a:spLocks/>
            </p:cNvSpPr>
            <p:nvPr/>
          </p:nvSpPr>
          <p:spPr bwMode="auto">
            <a:xfrm>
              <a:off x="-23264814" y="-3513138"/>
              <a:ext cx="14288" cy="15875"/>
            </a:xfrm>
            <a:custGeom>
              <a:avLst/>
              <a:gdLst>
                <a:gd name="T0" fmla="*/ 0 w 4"/>
                <a:gd name="T1" fmla="*/ 0 h 4"/>
                <a:gd name="T2" fmla="*/ 3 w 4"/>
                <a:gd name="T3" fmla="*/ 4 h 4"/>
                <a:gd name="T4" fmla="*/ 3 w 4"/>
                <a:gd name="T5" fmla="*/ 1 h 4"/>
                <a:gd name="T6" fmla="*/ 0 w 4"/>
                <a:gd name="T7" fmla="*/ 0 h 4"/>
              </a:gdLst>
              <a:ahLst/>
              <a:cxnLst>
                <a:cxn ang="0">
                  <a:pos x="T0" y="T1"/>
                </a:cxn>
                <a:cxn ang="0">
                  <a:pos x="T2" y="T3"/>
                </a:cxn>
                <a:cxn ang="0">
                  <a:pos x="T4" y="T5"/>
                </a:cxn>
                <a:cxn ang="0">
                  <a:pos x="T6" y="T7"/>
                </a:cxn>
              </a:cxnLst>
              <a:rect l="0" t="0" r="r" b="b"/>
              <a:pathLst>
                <a:path w="4" h="4">
                  <a:moveTo>
                    <a:pt x="0" y="0"/>
                  </a:moveTo>
                  <a:cubicBezTo>
                    <a:pt x="1" y="1"/>
                    <a:pt x="2" y="3"/>
                    <a:pt x="3" y="4"/>
                  </a:cubicBezTo>
                  <a:cubicBezTo>
                    <a:pt x="3" y="3"/>
                    <a:pt x="4" y="2"/>
                    <a:pt x="3" y="1"/>
                  </a:cubicBezTo>
                  <a:cubicBezTo>
                    <a:pt x="2" y="1"/>
                    <a:pt x="1" y="0"/>
                    <a:pt x="0"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20" name="Freeform 180"/>
            <p:cNvSpPr>
              <a:spLocks/>
            </p:cNvSpPr>
            <p:nvPr/>
          </p:nvSpPr>
          <p:spPr bwMode="auto">
            <a:xfrm>
              <a:off x="-31141989" y="13088938"/>
              <a:ext cx="49213" cy="49213"/>
            </a:xfrm>
            <a:custGeom>
              <a:avLst/>
              <a:gdLst>
                <a:gd name="T0" fmla="*/ 13 w 13"/>
                <a:gd name="T1" fmla="*/ 6 h 13"/>
                <a:gd name="T2" fmla="*/ 2 w 13"/>
                <a:gd name="T3" fmla="*/ 5 h 13"/>
                <a:gd name="T4" fmla="*/ 5 w 13"/>
                <a:gd name="T5" fmla="*/ 0 h 13"/>
                <a:gd name="T6" fmla="*/ 12 w 13"/>
                <a:gd name="T7" fmla="*/ 6 h 13"/>
                <a:gd name="T8" fmla="*/ 13 w 13"/>
                <a:gd name="T9" fmla="*/ 6 h 13"/>
              </a:gdLst>
              <a:ahLst/>
              <a:cxnLst>
                <a:cxn ang="0">
                  <a:pos x="T0" y="T1"/>
                </a:cxn>
                <a:cxn ang="0">
                  <a:pos x="T2" y="T3"/>
                </a:cxn>
                <a:cxn ang="0">
                  <a:pos x="T4" y="T5"/>
                </a:cxn>
                <a:cxn ang="0">
                  <a:pos x="T6" y="T7"/>
                </a:cxn>
                <a:cxn ang="0">
                  <a:pos x="T8" y="T9"/>
                </a:cxn>
              </a:cxnLst>
              <a:rect l="0" t="0" r="r" b="b"/>
              <a:pathLst>
                <a:path w="13" h="13">
                  <a:moveTo>
                    <a:pt x="13" y="6"/>
                  </a:moveTo>
                  <a:cubicBezTo>
                    <a:pt x="9" y="13"/>
                    <a:pt x="5" y="9"/>
                    <a:pt x="2" y="5"/>
                  </a:cubicBezTo>
                  <a:cubicBezTo>
                    <a:pt x="0" y="3"/>
                    <a:pt x="2" y="0"/>
                    <a:pt x="5" y="0"/>
                  </a:cubicBezTo>
                  <a:cubicBezTo>
                    <a:pt x="9" y="0"/>
                    <a:pt x="12" y="1"/>
                    <a:pt x="12" y="6"/>
                  </a:cubicBezTo>
                  <a:lnTo>
                    <a:pt x="13" y="6"/>
                  </a:ln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21" name="Freeform 181"/>
            <p:cNvSpPr>
              <a:spLocks/>
            </p:cNvSpPr>
            <p:nvPr/>
          </p:nvSpPr>
          <p:spPr bwMode="auto">
            <a:xfrm>
              <a:off x="-31111826" y="13112750"/>
              <a:ext cx="38100" cy="28575"/>
            </a:xfrm>
            <a:custGeom>
              <a:avLst/>
              <a:gdLst>
                <a:gd name="T0" fmla="*/ 4 w 10"/>
                <a:gd name="T1" fmla="*/ 0 h 8"/>
                <a:gd name="T2" fmla="*/ 10 w 10"/>
                <a:gd name="T3" fmla="*/ 7 h 8"/>
                <a:gd name="T4" fmla="*/ 4 w 10"/>
                <a:gd name="T5" fmla="*/ 7 h 8"/>
                <a:gd name="T6" fmla="*/ 5 w 10"/>
                <a:gd name="T7" fmla="*/ 0 h 8"/>
                <a:gd name="T8" fmla="*/ 4 w 10"/>
                <a:gd name="T9" fmla="*/ 0 h 8"/>
              </a:gdLst>
              <a:ahLst/>
              <a:cxnLst>
                <a:cxn ang="0">
                  <a:pos x="T0" y="T1"/>
                </a:cxn>
                <a:cxn ang="0">
                  <a:pos x="T2" y="T3"/>
                </a:cxn>
                <a:cxn ang="0">
                  <a:pos x="T4" y="T5"/>
                </a:cxn>
                <a:cxn ang="0">
                  <a:pos x="T6" y="T7"/>
                </a:cxn>
                <a:cxn ang="0">
                  <a:pos x="T8" y="T9"/>
                </a:cxn>
              </a:cxnLst>
              <a:rect l="0" t="0" r="r" b="b"/>
              <a:pathLst>
                <a:path w="10" h="8">
                  <a:moveTo>
                    <a:pt x="4" y="0"/>
                  </a:moveTo>
                  <a:cubicBezTo>
                    <a:pt x="9" y="0"/>
                    <a:pt x="10" y="2"/>
                    <a:pt x="10" y="7"/>
                  </a:cubicBezTo>
                  <a:cubicBezTo>
                    <a:pt x="9" y="7"/>
                    <a:pt x="5" y="8"/>
                    <a:pt x="4" y="7"/>
                  </a:cubicBezTo>
                  <a:cubicBezTo>
                    <a:pt x="1" y="5"/>
                    <a:pt x="0" y="1"/>
                    <a:pt x="5" y="0"/>
                  </a:cubicBezTo>
                  <a:cubicBezTo>
                    <a:pt x="5" y="0"/>
                    <a:pt x="4" y="0"/>
                    <a:pt x="4"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22" name="Freeform 182"/>
            <p:cNvSpPr>
              <a:spLocks/>
            </p:cNvSpPr>
            <p:nvPr/>
          </p:nvSpPr>
          <p:spPr bwMode="auto">
            <a:xfrm>
              <a:off x="-17938751" y="9571038"/>
              <a:ext cx="55563" cy="63500"/>
            </a:xfrm>
            <a:custGeom>
              <a:avLst/>
              <a:gdLst>
                <a:gd name="T0" fmla="*/ 5 w 15"/>
                <a:gd name="T1" fmla="*/ 0 h 17"/>
                <a:gd name="T2" fmla="*/ 10 w 15"/>
                <a:gd name="T3" fmla="*/ 13 h 17"/>
                <a:gd name="T4" fmla="*/ 0 w 15"/>
                <a:gd name="T5" fmla="*/ 3 h 17"/>
                <a:gd name="T6" fmla="*/ 5 w 15"/>
                <a:gd name="T7" fmla="*/ 0 h 17"/>
              </a:gdLst>
              <a:ahLst/>
              <a:cxnLst>
                <a:cxn ang="0">
                  <a:pos x="T0" y="T1"/>
                </a:cxn>
                <a:cxn ang="0">
                  <a:pos x="T2" y="T3"/>
                </a:cxn>
                <a:cxn ang="0">
                  <a:pos x="T4" y="T5"/>
                </a:cxn>
                <a:cxn ang="0">
                  <a:pos x="T6" y="T7"/>
                </a:cxn>
              </a:cxnLst>
              <a:rect l="0" t="0" r="r" b="b"/>
              <a:pathLst>
                <a:path w="15" h="17">
                  <a:moveTo>
                    <a:pt x="5" y="0"/>
                  </a:moveTo>
                  <a:cubicBezTo>
                    <a:pt x="11" y="2"/>
                    <a:pt x="15" y="10"/>
                    <a:pt x="10" y="13"/>
                  </a:cubicBezTo>
                  <a:cubicBezTo>
                    <a:pt x="3" y="17"/>
                    <a:pt x="4" y="6"/>
                    <a:pt x="0" y="3"/>
                  </a:cubicBezTo>
                  <a:cubicBezTo>
                    <a:pt x="2" y="2"/>
                    <a:pt x="3" y="1"/>
                    <a:pt x="5"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23" name="Freeform 183"/>
            <p:cNvSpPr>
              <a:spLocks/>
            </p:cNvSpPr>
            <p:nvPr/>
          </p:nvSpPr>
          <p:spPr bwMode="auto">
            <a:xfrm>
              <a:off x="-21513801" y="29106813"/>
              <a:ext cx="34925" cy="25400"/>
            </a:xfrm>
            <a:custGeom>
              <a:avLst/>
              <a:gdLst>
                <a:gd name="T0" fmla="*/ 9 w 9"/>
                <a:gd name="T1" fmla="*/ 4 h 7"/>
                <a:gd name="T2" fmla="*/ 3 w 9"/>
                <a:gd name="T3" fmla="*/ 7 h 7"/>
                <a:gd name="T4" fmla="*/ 0 w 9"/>
                <a:gd name="T5" fmla="*/ 4 h 7"/>
                <a:gd name="T6" fmla="*/ 6 w 9"/>
                <a:gd name="T7" fmla="*/ 1 h 7"/>
                <a:gd name="T8" fmla="*/ 9 w 9"/>
                <a:gd name="T9" fmla="*/ 4 h 7"/>
              </a:gdLst>
              <a:ahLst/>
              <a:cxnLst>
                <a:cxn ang="0">
                  <a:pos x="T0" y="T1"/>
                </a:cxn>
                <a:cxn ang="0">
                  <a:pos x="T2" y="T3"/>
                </a:cxn>
                <a:cxn ang="0">
                  <a:pos x="T4" y="T5"/>
                </a:cxn>
                <a:cxn ang="0">
                  <a:pos x="T6" y="T7"/>
                </a:cxn>
                <a:cxn ang="0">
                  <a:pos x="T8" y="T9"/>
                </a:cxn>
              </a:cxnLst>
              <a:rect l="0" t="0" r="r" b="b"/>
              <a:pathLst>
                <a:path w="9" h="7">
                  <a:moveTo>
                    <a:pt x="9" y="4"/>
                  </a:moveTo>
                  <a:cubicBezTo>
                    <a:pt x="7" y="5"/>
                    <a:pt x="5" y="6"/>
                    <a:pt x="3" y="7"/>
                  </a:cubicBezTo>
                  <a:cubicBezTo>
                    <a:pt x="2" y="7"/>
                    <a:pt x="0" y="5"/>
                    <a:pt x="0" y="4"/>
                  </a:cubicBezTo>
                  <a:cubicBezTo>
                    <a:pt x="1" y="1"/>
                    <a:pt x="3" y="0"/>
                    <a:pt x="6" y="1"/>
                  </a:cubicBezTo>
                  <a:cubicBezTo>
                    <a:pt x="8" y="2"/>
                    <a:pt x="8" y="3"/>
                    <a:pt x="9" y="4"/>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24" name="Freeform 184"/>
            <p:cNvSpPr>
              <a:spLocks/>
            </p:cNvSpPr>
            <p:nvPr/>
          </p:nvSpPr>
          <p:spPr bwMode="auto">
            <a:xfrm>
              <a:off x="-33140651" y="12939713"/>
              <a:ext cx="74613" cy="66675"/>
            </a:xfrm>
            <a:custGeom>
              <a:avLst/>
              <a:gdLst>
                <a:gd name="T0" fmla="*/ 6 w 20"/>
                <a:gd name="T1" fmla="*/ 1 h 18"/>
                <a:gd name="T2" fmla="*/ 19 w 20"/>
                <a:gd name="T3" fmla="*/ 8 h 18"/>
                <a:gd name="T4" fmla="*/ 12 w 20"/>
                <a:gd name="T5" fmla="*/ 17 h 18"/>
                <a:gd name="T6" fmla="*/ 0 w 20"/>
                <a:gd name="T7" fmla="*/ 9 h 18"/>
                <a:gd name="T8" fmla="*/ 6 w 20"/>
                <a:gd name="T9" fmla="*/ 1 h 18"/>
              </a:gdLst>
              <a:ahLst/>
              <a:cxnLst>
                <a:cxn ang="0">
                  <a:pos x="T0" y="T1"/>
                </a:cxn>
                <a:cxn ang="0">
                  <a:pos x="T2" y="T3"/>
                </a:cxn>
                <a:cxn ang="0">
                  <a:pos x="T4" y="T5"/>
                </a:cxn>
                <a:cxn ang="0">
                  <a:pos x="T6" y="T7"/>
                </a:cxn>
                <a:cxn ang="0">
                  <a:pos x="T8" y="T9"/>
                </a:cxn>
              </a:cxnLst>
              <a:rect l="0" t="0" r="r" b="b"/>
              <a:pathLst>
                <a:path w="20" h="18">
                  <a:moveTo>
                    <a:pt x="6" y="1"/>
                  </a:moveTo>
                  <a:cubicBezTo>
                    <a:pt x="13" y="0"/>
                    <a:pt x="18" y="3"/>
                    <a:pt x="19" y="8"/>
                  </a:cubicBezTo>
                  <a:cubicBezTo>
                    <a:pt x="20" y="12"/>
                    <a:pt x="19" y="18"/>
                    <a:pt x="12" y="17"/>
                  </a:cubicBezTo>
                  <a:cubicBezTo>
                    <a:pt x="6" y="17"/>
                    <a:pt x="2" y="13"/>
                    <a:pt x="0" y="9"/>
                  </a:cubicBezTo>
                  <a:cubicBezTo>
                    <a:pt x="0" y="7"/>
                    <a:pt x="4" y="3"/>
                    <a:pt x="6" y="1"/>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25" name="Freeform 185"/>
            <p:cNvSpPr>
              <a:spLocks/>
            </p:cNvSpPr>
            <p:nvPr/>
          </p:nvSpPr>
          <p:spPr bwMode="auto">
            <a:xfrm>
              <a:off x="-55630764" y="-7210425"/>
              <a:ext cx="63500" cy="58738"/>
            </a:xfrm>
            <a:custGeom>
              <a:avLst/>
              <a:gdLst>
                <a:gd name="T0" fmla="*/ 14 w 17"/>
                <a:gd name="T1" fmla="*/ 10 h 16"/>
                <a:gd name="T2" fmla="*/ 9 w 17"/>
                <a:gd name="T3" fmla="*/ 16 h 16"/>
                <a:gd name="T4" fmla="*/ 3 w 17"/>
                <a:gd name="T5" fmla="*/ 9 h 16"/>
                <a:gd name="T6" fmla="*/ 9 w 17"/>
                <a:gd name="T7" fmla="*/ 0 h 16"/>
                <a:gd name="T8" fmla="*/ 14 w 17"/>
                <a:gd name="T9" fmla="*/ 10 h 16"/>
              </a:gdLst>
              <a:ahLst/>
              <a:cxnLst>
                <a:cxn ang="0">
                  <a:pos x="T0" y="T1"/>
                </a:cxn>
                <a:cxn ang="0">
                  <a:pos x="T2" y="T3"/>
                </a:cxn>
                <a:cxn ang="0">
                  <a:pos x="T4" y="T5"/>
                </a:cxn>
                <a:cxn ang="0">
                  <a:pos x="T6" y="T7"/>
                </a:cxn>
                <a:cxn ang="0">
                  <a:pos x="T8" y="T9"/>
                </a:cxn>
              </a:cxnLst>
              <a:rect l="0" t="0" r="r" b="b"/>
              <a:pathLst>
                <a:path w="17" h="16">
                  <a:moveTo>
                    <a:pt x="14" y="10"/>
                  </a:moveTo>
                  <a:cubicBezTo>
                    <a:pt x="13" y="10"/>
                    <a:pt x="11" y="13"/>
                    <a:pt x="9" y="16"/>
                  </a:cubicBezTo>
                  <a:cubicBezTo>
                    <a:pt x="6" y="14"/>
                    <a:pt x="0" y="14"/>
                    <a:pt x="3" y="9"/>
                  </a:cubicBezTo>
                  <a:cubicBezTo>
                    <a:pt x="5" y="5"/>
                    <a:pt x="7" y="3"/>
                    <a:pt x="9" y="0"/>
                  </a:cubicBezTo>
                  <a:cubicBezTo>
                    <a:pt x="11" y="2"/>
                    <a:pt x="17" y="1"/>
                    <a:pt x="14" y="1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26" name="Freeform 186"/>
            <p:cNvSpPr>
              <a:spLocks/>
            </p:cNvSpPr>
            <p:nvPr/>
          </p:nvSpPr>
          <p:spPr bwMode="auto">
            <a:xfrm>
              <a:off x="-25946101" y="-623888"/>
              <a:ext cx="33338" cy="14288"/>
            </a:xfrm>
            <a:custGeom>
              <a:avLst/>
              <a:gdLst>
                <a:gd name="T0" fmla="*/ 3 w 9"/>
                <a:gd name="T1" fmla="*/ 4 h 4"/>
                <a:gd name="T2" fmla="*/ 0 w 9"/>
                <a:gd name="T3" fmla="*/ 1 h 4"/>
                <a:gd name="T4" fmla="*/ 7 w 9"/>
                <a:gd name="T5" fmla="*/ 0 h 4"/>
                <a:gd name="T6" fmla="*/ 9 w 9"/>
                <a:gd name="T7" fmla="*/ 2 h 4"/>
                <a:gd name="T8" fmla="*/ 3 w 9"/>
                <a:gd name="T9" fmla="*/ 4 h 4"/>
              </a:gdLst>
              <a:ahLst/>
              <a:cxnLst>
                <a:cxn ang="0">
                  <a:pos x="T0" y="T1"/>
                </a:cxn>
                <a:cxn ang="0">
                  <a:pos x="T2" y="T3"/>
                </a:cxn>
                <a:cxn ang="0">
                  <a:pos x="T4" y="T5"/>
                </a:cxn>
                <a:cxn ang="0">
                  <a:pos x="T6" y="T7"/>
                </a:cxn>
                <a:cxn ang="0">
                  <a:pos x="T8" y="T9"/>
                </a:cxn>
              </a:cxnLst>
              <a:rect l="0" t="0" r="r" b="b"/>
              <a:pathLst>
                <a:path w="9" h="4">
                  <a:moveTo>
                    <a:pt x="3" y="4"/>
                  </a:moveTo>
                  <a:cubicBezTo>
                    <a:pt x="2" y="3"/>
                    <a:pt x="1" y="2"/>
                    <a:pt x="0" y="1"/>
                  </a:cubicBezTo>
                  <a:cubicBezTo>
                    <a:pt x="2" y="0"/>
                    <a:pt x="4" y="0"/>
                    <a:pt x="7" y="0"/>
                  </a:cubicBezTo>
                  <a:cubicBezTo>
                    <a:pt x="8" y="0"/>
                    <a:pt x="8" y="1"/>
                    <a:pt x="9" y="2"/>
                  </a:cubicBezTo>
                  <a:cubicBezTo>
                    <a:pt x="7" y="3"/>
                    <a:pt x="5" y="3"/>
                    <a:pt x="3" y="4"/>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27" name="Freeform 187"/>
            <p:cNvSpPr>
              <a:spLocks/>
            </p:cNvSpPr>
            <p:nvPr/>
          </p:nvSpPr>
          <p:spPr bwMode="auto">
            <a:xfrm>
              <a:off x="-21183601" y="1187450"/>
              <a:ext cx="30163" cy="26988"/>
            </a:xfrm>
            <a:custGeom>
              <a:avLst/>
              <a:gdLst>
                <a:gd name="T0" fmla="*/ 3 w 8"/>
                <a:gd name="T1" fmla="*/ 6 h 7"/>
                <a:gd name="T2" fmla="*/ 4 w 8"/>
                <a:gd name="T3" fmla="*/ 2 h 7"/>
                <a:gd name="T4" fmla="*/ 2 w 8"/>
                <a:gd name="T5" fmla="*/ 1 h 7"/>
                <a:gd name="T6" fmla="*/ 3 w 8"/>
                <a:gd name="T7" fmla="*/ 7 h 7"/>
                <a:gd name="T8" fmla="*/ 3 w 8"/>
                <a:gd name="T9" fmla="*/ 6 h 7"/>
              </a:gdLst>
              <a:ahLst/>
              <a:cxnLst>
                <a:cxn ang="0">
                  <a:pos x="T0" y="T1"/>
                </a:cxn>
                <a:cxn ang="0">
                  <a:pos x="T2" y="T3"/>
                </a:cxn>
                <a:cxn ang="0">
                  <a:pos x="T4" y="T5"/>
                </a:cxn>
                <a:cxn ang="0">
                  <a:pos x="T6" y="T7"/>
                </a:cxn>
                <a:cxn ang="0">
                  <a:pos x="T8" y="T9"/>
                </a:cxn>
              </a:cxnLst>
              <a:rect l="0" t="0" r="r" b="b"/>
              <a:pathLst>
                <a:path w="8" h="7">
                  <a:moveTo>
                    <a:pt x="3" y="6"/>
                  </a:moveTo>
                  <a:cubicBezTo>
                    <a:pt x="3" y="0"/>
                    <a:pt x="8" y="6"/>
                    <a:pt x="4" y="2"/>
                  </a:cubicBezTo>
                  <a:cubicBezTo>
                    <a:pt x="4" y="2"/>
                    <a:pt x="3" y="1"/>
                    <a:pt x="2" y="1"/>
                  </a:cubicBezTo>
                  <a:cubicBezTo>
                    <a:pt x="0" y="3"/>
                    <a:pt x="0" y="4"/>
                    <a:pt x="3" y="7"/>
                  </a:cubicBezTo>
                  <a:lnTo>
                    <a:pt x="3" y="6"/>
                  </a:ln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28" name="Freeform 188"/>
            <p:cNvSpPr>
              <a:spLocks/>
            </p:cNvSpPr>
            <p:nvPr/>
          </p:nvSpPr>
          <p:spPr bwMode="auto">
            <a:xfrm>
              <a:off x="-18441989" y="8478838"/>
              <a:ext cx="52388" cy="71438"/>
            </a:xfrm>
            <a:custGeom>
              <a:avLst/>
              <a:gdLst>
                <a:gd name="T0" fmla="*/ 5 w 14"/>
                <a:gd name="T1" fmla="*/ 0 h 19"/>
                <a:gd name="T2" fmla="*/ 8 w 14"/>
                <a:gd name="T3" fmla="*/ 16 h 19"/>
                <a:gd name="T4" fmla="*/ 0 w 14"/>
                <a:gd name="T5" fmla="*/ 5 h 19"/>
                <a:gd name="T6" fmla="*/ 5 w 14"/>
                <a:gd name="T7" fmla="*/ 0 h 19"/>
              </a:gdLst>
              <a:ahLst/>
              <a:cxnLst>
                <a:cxn ang="0">
                  <a:pos x="T0" y="T1"/>
                </a:cxn>
                <a:cxn ang="0">
                  <a:pos x="T2" y="T3"/>
                </a:cxn>
                <a:cxn ang="0">
                  <a:pos x="T4" y="T5"/>
                </a:cxn>
                <a:cxn ang="0">
                  <a:pos x="T6" y="T7"/>
                </a:cxn>
              </a:cxnLst>
              <a:rect l="0" t="0" r="r" b="b"/>
              <a:pathLst>
                <a:path w="14" h="19">
                  <a:moveTo>
                    <a:pt x="5" y="0"/>
                  </a:moveTo>
                  <a:cubicBezTo>
                    <a:pt x="10" y="5"/>
                    <a:pt x="14" y="13"/>
                    <a:pt x="8" y="16"/>
                  </a:cubicBezTo>
                  <a:cubicBezTo>
                    <a:pt x="0" y="19"/>
                    <a:pt x="2" y="9"/>
                    <a:pt x="0" y="5"/>
                  </a:cubicBezTo>
                  <a:cubicBezTo>
                    <a:pt x="2" y="3"/>
                    <a:pt x="4" y="2"/>
                    <a:pt x="5"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29" name="Freeform 189"/>
            <p:cNvSpPr>
              <a:spLocks/>
            </p:cNvSpPr>
            <p:nvPr/>
          </p:nvSpPr>
          <p:spPr bwMode="auto">
            <a:xfrm>
              <a:off x="-18651539" y="8467725"/>
              <a:ext cx="44450" cy="49213"/>
            </a:xfrm>
            <a:custGeom>
              <a:avLst/>
              <a:gdLst>
                <a:gd name="T0" fmla="*/ 7 w 12"/>
                <a:gd name="T1" fmla="*/ 13 h 13"/>
                <a:gd name="T2" fmla="*/ 2 w 12"/>
                <a:gd name="T3" fmla="*/ 10 h 13"/>
                <a:gd name="T4" fmla="*/ 6 w 12"/>
                <a:gd name="T5" fmla="*/ 0 h 13"/>
                <a:gd name="T6" fmla="*/ 10 w 12"/>
                <a:gd name="T7" fmla="*/ 6 h 13"/>
                <a:gd name="T8" fmla="*/ 7 w 12"/>
                <a:gd name="T9" fmla="*/ 13 h 13"/>
              </a:gdLst>
              <a:ahLst/>
              <a:cxnLst>
                <a:cxn ang="0">
                  <a:pos x="T0" y="T1"/>
                </a:cxn>
                <a:cxn ang="0">
                  <a:pos x="T2" y="T3"/>
                </a:cxn>
                <a:cxn ang="0">
                  <a:pos x="T4" y="T5"/>
                </a:cxn>
                <a:cxn ang="0">
                  <a:pos x="T6" y="T7"/>
                </a:cxn>
                <a:cxn ang="0">
                  <a:pos x="T8" y="T9"/>
                </a:cxn>
              </a:cxnLst>
              <a:rect l="0" t="0" r="r" b="b"/>
              <a:pathLst>
                <a:path w="12" h="13">
                  <a:moveTo>
                    <a:pt x="7" y="13"/>
                  </a:moveTo>
                  <a:cubicBezTo>
                    <a:pt x="6" y="12"/>
                    <a:pt x="3" y="11"/>
                    <a:pt x="2" y="10"/>
                  </a:cubicBezTo>
                  <a:cubicBezTo>
                    <a:pt x="0" y="6"/>
                    <a:pt x="2" y="2"/>
                    <a:pt x="6" y="0"/>
                  </a:cubicBezTo>
                  <a:cubicBezTo>
                    <a:pt x="6" y="0"/>
                    <a:pt x="9" y="4"/>
                    <a:pt x="10" y="6"/>
                  </a:cubicBezTo>
                  <a:cubicBezTo>
                    <a:pt x="12" y="9"/>
                    <a:pt x="11" y="12"/>
                    <a:pt x="7" y="13"/>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30" name="Freeform 190"/>
            <p:cNvSpPr>
              <a:spLocks/>
            </p:cNvSpPr>
            <p:nvPr/>
          </p:nvSpPr>
          <p:spPr bwMode="auto">
            <a:xfrm>
              <a:off x="-62588776" y="-8588375"/>
              <a:ext cx="3175" cy="11113"/>
            </a:xfrm>
            <a:custGeom>
              <a:avLst/>
              <a:gdLst>
                <a:gd name="T0" fmla="*/ 0 w 2"/>
                <a:gd name="T1" fmla="*/ 7 h 7"/>
                <a:gd name="T2" fmla="*/ 2 w 2"/>
                <a:gd name="T3" fmla="*/ 0 h 7"/>
                <a:gd name="T4" fmla="*/ 2 w 2"/>
                <a:gd name="T5" fmla="*/ 7 h 7"/>
                <a:gd name="T6" fmla="*/ 0 w 2"/>
                <a:gd name="T7" fmla="*/ 7 h 7"/>
              </a:gdLst>
              <a:ahLst/>
              <a:cxnLst>
                <a:cxn ang="0">
                  <a:pos x="T0" y="T1"/>
                </a:cxn>
                <a:cxn ang="0">
                  <a:pos x="T2" y="T3"/>
                </a:cxn>
                <a:cxn ang="0">
                  <a:pos x="T4" y="T5"/>
                </a:cxn>
                <a:cxn ang="0">
                  <a:pos x="T6" y="T7"/>
                </a:cxn>
              </a:cxnLst>
              <a:rect l="0" t="0" r="r" b="b"/>
              <a:pathLst>
                <a:path w="2" h="7">
                  <a:moveTo>
                    <a:pt x="0" y="7"/>
                  </a:moveTo>
                  <a:lnTo>
                    <a:pt x="2" y="0"/>
                  </a:lnTo>
                  <a:lnTo>
                    <a:pt x="2" y="7"/>
                  </a:lnTo>
                  <a:lnTo>
                    <a:pt x="0" y="7"/>
                  </a:ln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31" name="Freeform 191"/>
            <p:cNvSpPr>
              <a:spLocks/>
            </p:cNvSpPr>
            <p:nvPr/>
          </p:nvSpPr>
          <p:spPr bwMode="auto">
            <a:xfrm>
              <a:off x="-18846801" y="7972425"/>
              <a:ext cx="33338" cy="38100"/>
            </a:xfrm>
            <a:custGeom>
              <a:avLst/>
              <a:gdLst>
                <a:gd name="T0" fmla="*/ 9 w 9"/>
                <a:gd name="T1" fmla="*/ 7 h 10"/>
                <a:gd name="T2" fmla="*/ 1 w 9"/>
                <a:gd name="T3" fmla="*/ 5 h 10"/>
                <a:gd name="T4" fmla="*/ 2 w 9"/>
                <a:gd name="T5" fmla="*/ 0 h 10"/>
                <a:gd name="T6" fmla="*/ 8 w 9"/>
                <a:gd name="T7" fmla="*/ 8 h 10"/>
                <a:gd name="T8" fmla="*/ 9 w 9"/>
                <a:gd name="T9" fmla="*/ 7 h 10"/>
              </a:gdLst>
              <a:ahLst/>
              <a:cxnLst>
                <a:cxn ang="0">
                  <a:pos x="T0" y="T1"/>
                </a:cxn>
                <a:cxn ang="0">
                  <a:pos x="T2" y="T3"/>
                </a:cxn>
                <a:cxn ang="0">
                  <a:pos x="T4" y="T5"/>
                </a:cxn>
                <a:cxn ang="0">
                  <a:pos x="T6" y="T7"/>
                </a:cxn>
                <a:cxn ang="0">
                  <a:pos x="T8" y="T9"/>
                </a:cxn>
              </a:cxnLst>
              <a:rect l="0" t="0" r="r" b="b"/>
              <a:pathLst>
                <a:path w="9" h="10">
                  <a:moveTo>
                    <a:pt x="9" y="7"/>
                  </a:moveTo>
                  <a:cubicBezTo>
                    <a:pt x="5" y="10"/>
                    <a:pt x="3" y="9"/>
                    <a:pt x="1" y="5"/>
                  </a:cubicBezTo>
                  <a:cubicBezTo>
                    <a:pt x="0" y="4"/>
                    <a:pt x="1" y="1"/>
                    <a:pt x="2" y="0"/>
                  </a:cubicBezTo>
                  <a:cubicBezTo>
                    <a:pt x="4" y="2"/>
                    <a:pt x="6" y="5"/>
                    <a:pt x="8" y="8"/>
                  </a:cubicBezTo>
                  <a:cubicBezTo>
                    <a:pt x="8" y="8"/>
                    <a:pt x="9" y="7"/>
                    <a:pt x="9" y="7"/>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32" name="Freeform 192"/>
            <p:cNvSpPr>
              <a:spLocks/>
            </p:cNvSpPr>
            <p:nvPr/>
          </p:nvSpPr>
          <p:spPr bwMode="auto">
            <a:xfrm>
              <a:off x="-51738214" y="-2889250"/>
              <a:ext cx="34925" cy="41275"/>
            </a:xfrm>
            <a:custGeom>
              <a:avLst/>
              <a:gdLst>
                <a:gd name="T0" fmla="*/ 3 w 9"/>
                <a:gd name="T1" fmla="*/ 0 h 11"/>
                <a:gd name="T2" fmla="*/ 8 w 9"/>
                <a:gd name="T3" fmla="*/ 8 h 11"/>
                <a:gd name="T4" fmla="*/ 2 w 9"/>
                <a:gd name="T5" fmla="*/ 11 h 11"/>
                <a:gd name="T6" fmla="*/ 5 w 9"/>
                <a:gd name="T7" fmla="*/ 0 h 11"/>
                <a:gd name="T8" fmla="*/ 3 w 9"/>
                <a:gd name="T9" fmla="*/ 0 h 11"/>
              </a:gdLst>
              <a:ahLst/>
              <a:cxnLst>
                <a:cxn ang="0">
                  <a:pos x="T0" y="T1"/>
                </a:cxn>
                <a:cxn ang="0">
                  <a:pos x="T2" y="T3"/>
                </a:cxn>
                <a:cxn ang="0">
                  <a:pos x="T4" y="T5"/>
                </a:cxn>
                <a:cxn ang="0">
                  <a:pos x="T6" y="T7"/>
                </a:cxn>
                <a:cxn ang="0">
                  <a:pos x="T8" y="T9"/>
                </a:cxn>
              </a:cxnLst>
              <a:rect l="0" t="0" r="r" b="b"/>
              <a:pathLst>
                <a:path w="9" h="11">
                  <a:moveTo>
                    <a:pt x="3" y="0"/>
                  </a:moveTo>
                  <a:cubicBezTo>
                    <a:pt x="8" y="1"/>
                    <a:pt x="9" y="4"/>
                    <a:pt x="8" y="8"/>
                  </a:cubicBezTo>
                  <a:cubicBezTo>
                    <a:pt x="7" y="10"/>
                    <a:pt x="4" y="10"/>
                    <a:pt x="2" y="11"/>
                  </a:cubicBezTo>
                  <a:cubicBezTo>
                    <a:pt x="0" y="7"/>
                    <a:pt x="2" y="4"/>
                    <a:pt x="5" y="0"/>
                  </a:cubicBezTo>
                  <a:cubicBezTo>
                    <a:pt x="5" y="0"/>
                    <a:pt x="3" y="0"/>
                    <a:pt x="3"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33" name="Freeform 193"/>
            <p:cNvSpPr>
              <a:spLocks/>
            </p:cNvSpPr>
            <p:nvPr/>
          </p:nvSpPr>
          <p:spPr bwMode="auto">
            <a:xfrm>
              <a:off x="-24690389" y="-9409113"/>
              <a:ext cx="63500" cy="74613"/>
            </a:xfrm>
            <a:custGeom>
              <a:avLst/>
              <a:gdLst>
                <a:gd name="T0" fmla="*/ 9 w 17"/>
                <a:gd name="T1" fmla="*/ 0 h 20"/>
                <a:gd name="T2" fmla="*/ 9 w 17"/>
                <a:gd name="T3" fmla="*/ 20 h 20"/>
                <a:gd name="T4" fmla="*/ 0 w 17"/>
                <a:gd name="T5" fmla="*/ 8 h 20"/>
                <a:gd name="T6" fmla="*/ 9 w 17"/>
                <a:gd name="T7" fmla="*/ 0 h 20"/>
              </a:gdLst>
              <a:ahLst/>
              <a:cxnLst>
                <a:cxn ang="0">
                  <a:pos x="T0" y="T1"/>
                </a:cxn>
                <a:cxn ang="0">
                  <a:pos x="T2" y="T3"/>
                </a:cxn>
                <a:cxn ang="0">
                  <a:pos x="T4" y="T5"/>
                </a:cxn>
                <a:cxn ang="0">
                  <a:pos x="T6" y="T7"/>
                </a:cxn>
              </a:cxnLst>
              <a:rect l="0" t="0" r="r" b="b"/>
              <a:pathLst>
                <a:path w="17" h="20">
                  <a:moveTo>
                    <a:pt x="9" y="0"/>
                  </a:moveTo>
                  <a:cubicBezTo>
                    <a:pt x="11" y="7"/>
                    <a:pt x="17" y="13"/>
                    <a:pt x="9" y="20"/>
                  </a:cubicBezTo>
                  <a:cubicBezTo>
                    <a:pt x="6" y="16"/>
                    <a:pt x="3" y="12"/>
                    <a:pt x="0" y="8"/>
                  </a:cubicBezTo>
                  <a:cubicBezTo>
                    <a:pt x="3" y="5"/>
                    <a:pt x="6" y="3"/>
                    <a:pt x="9"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34" name="Freeform 194"/>
            <p:cNvSpPr>
              <a:spLocks/>
            </p:cNvSpPr>
            <p:nvPr/>
          </p:nvSpPr>
          <p:spPr bwMode="auto">
            <a:xfrm>
              <a:off x="-23347364" y="-3708400"/>
              <a:ext cx="19050" cy="34925"/>
            </a:xfrm>
            <a:custGeom>
              <a:avLst/>
              <a:gdLst>
                <a:gd name="T0" fmla="*/ 3 w 5"/>
                <a:gd name="T1" fmla="*/ 0 h 9"/>
                <a:gd name="T2" fmla="*/ 5 w 5"/>
                <a:gd name="T3" fmla="*/ 7 h 9"/>
                <a:gd name="T4" fmla="*/ 2 w 5"/>
                <a:gd name="T5" fmla="*/ 9 h 9"/>
                <a:gd name="T6" fmla="*/ 0 w 5"/>
                <a:gd name="T7" fmla="*/ 3 h 9"/>
                <a:gd name="T8" fmla="*/ 3 w 5"/>
                <a:gd name="T9" fmla="*/ 0 h 9"/>
              </a:gdLst>
              <a:ahLst/>
              <a:cxnLst>
                <a:cxn ang="0">
                  <a:pos x="T0" y="T1"/>
                </a:cxn>
                <a:cxn ang="0">
                  <a:pos x="T2" y="T3"/>
                </a:cxn>
                <a:cxn ang="0">
                  <a:pos x="T4" y="T5"/>
                </a:cxn>
                <a:cxn ang="0">
                  <a:pos x="T6" y="T7"/>
                </a:cxn>
                <a:cxn ang="0">
                  <a:pos x="T8" y="T9"/>
                </a:cxn>
              </a:cxnLst>
              <a:rect l="0" t="0" r="r" b="b"/>
              <a:pathLst>
                <a:path w="5" h="9">
                  <a:moveTo>
                    <a:pt x="3" y="0"/>
                  </a:moveTo>
                  <a:cubicBezTo>
                    <a:pt x="3" y="2"/>
                    <a:pt x="4" y="4"/>
                    <a:pt x="5" y="7"/>
                  </a:cubicBezTo>
                  <a:cubicBezTo>
                    <a:pt x="5" y="7"/>
                    <a:pt x="3" y="8"/>
                    <a:pt x="2" y="9"/>
                  </a:cubicBezTo>
                  <a:cubicBezTo>
                    <a:pt x="2" y="7"/>
                    <a:pt x="1" y="5"/>
                    <a:pt x="0" y="3"/>
                  </a:cubicBezTo>
                  <a:cubicBezTo>
                    <a:pt x="0" y="2"/>
                    <a:pt x="2" y="1"/>
                    <a:pt x="3"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35" name="Freeform 195"/>
            <p:cNvSpPr>
              <a:spLocks/>
            </p:cNvSpPr>
            <p:nvPr/>
          </p:nvSpPr>
          <p:spPr bwMode="auto">
            <a:xfrm>
              <a:off x="-30481589" y="18970626"/>
              <a:ext cx="33338" cy="19050"/>
            </a:xfrm>
            <a:custGeom>
              <a:avLst/>
              <a:gdLst>
                <a:gd name="T0" fmla="*/ 9 w 9"/>
                <a:gd name="T1" fmla="*/ 2 h 5"/>
                <a:gd name="T2" fmla="*/ 4 w 9"/>
                <a:gd name="T3" fmla="*/ 5 h 5"/>
                <a:gd name="T4" fmla="*/ 0 w 9"/>
                <a:gd name="T5" fmla="*/ 2 h 5"/>
                <a:gd name="T6" fmla="*/ 3 w 9"/>
                <a:gd name="T7" fmla="*/ 0 h 5"/>
                <a:gd name="T8" fmla="*/ 9 w 9"/>
                <a:gd name="T9" fmla="*/ 2 h 5"/>
              </a:gdLst>
              <a:ahLst/>
              <a:cxnLst>
                <a:cxn ang="0">
                  <a:pos x="T0" y="T1"/>
                </a:cxn>
                <a:cxn ang="0">
                  <a:pos x="T2" y="T3"/>
                </a:cxn>
                <a:cxn ang="0">
                  <a:pos x="T4" y="T5"/>
                </a:cxn>
                <a:cxn ang="0">
                  <a:pos x="T6" y="T7"/>
                </a:cxn>
                <a:cxn ang="0">
                  <a:pos x="T8" y="T9"/>
                </a:cxn>
              </a:cxnLst>
              <a:rect l="0" t="0" r="r" b="b"/>
              <a:pathLst>
                <a:path w="9" h="5">
                  <a:moveTo>
                    <a:pt x="9" y="2"/>
                  </a:moveTo>
                  <a:cubicBezTo>
                    <a:pt x="7" y="3"/>
                    <a:pt x="6" y="5"/>
                    <a:pt x="4" y="5"/>
                  </a:cubicBezTo>
                  <a:cubicBezTo>
                    <a:pt x="3" y="5"/>
                    <a:pt x="2" y="3"/>
                    <a:pt x="0" y="2"/>
                  </a:cubicBezTo>
                  <a:cubicBezTo>
                    <a:pt x="1" y="1"/>
                    <a:pt x="2" y="0"/>
                    <a:pt x="3" y="0"/>
                  </a:cubicBezTo>
                  <a:cubicBezTo>
                    <a:pt x="5" y="0"/>
                    <a:pt x="7" y="1"/>
                    <a:pt x="9" y="2"/>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36" name="Freeform 196"/>
            <p:cNvSpPr>
              <a:spLocks/>
            </p:cNvSpPr>
            <p:nvPr/>
          </p:nvSpPr>
          <p:spPr bwMode="auto">
            <a:xfrm>
              <a:off x="-51644551" y="-2206625"/>
              <a:ext cx="26988" cy="44450"/>
            </a:xfrm>
            <a:custGeom>
              <a:avLst/>
              <a:gdLst>
                <a:gd name="T0" fmla="*/ 7 w 7"/>
                <a:gd name="T1" fmla="*/ 11 h 12"/>
                <a:gd name="T2" fmla="*/ 0 w 7"/>
                <a:gd name="T3" fmla="*/ 2 h 12"/>
                <a:gd name="T4" fmla="*/ 3 w 7"/>
                <a:gd name="T5" fmla="*/ 0 h 12"/>
                <a:gd name="T6" fmla="*/ 6 w 7"/>
                <a:gd name="T7" fmla="*/ 12 h 12"/>
                <a:gd name="T8" fmla="*/ 7 w 7"/>
                <a:gd name="T9" fmla="*/ 11 h 12"/>
              </a:gdLst>
              <a:ahLst/>
              <a:cxnLst>
                <a:cxn ang="0">
                  <a:pos x="T0" y="T1"/>
                </a:cxn>
                <a:cxn ang="0">
                  <a:pos x="T2" y="T3"/>
                </a:cxn>
                <a:cxn ang="0">
                  <a:pos x="T4" y="T5"/>
                </a:cxn>
                <a:cxn ang="0">
                  <a:pos x="T6" y="T7"/>
                </a:cxn>
                <a:cxn ang="0">
                  <a:pos x="T8" y="T9"/>
                </a:cxn>
              </a:cxnLst>
              <a:rect l="0" t="0" r="r" b="b"/>
              <a:pathLst>
                <a:path w="7" h="12">
                  <a:moveTo>
                    <a:pt x="7" y="11"/>
                  </a:moveTo>
                  <a:cubicBezTo>
                    <a:pt x="0" y="12"/>
                    <a:pt x="0" y="7"/>
                    <a:pt x="0" y="2"/>
                  </a:cubicBezTo>
                  <a:cubicBezTo>
                    <a:pt x="0" y="2"/>
                    <a:pt x="2" y="1"/>
                    <a:pt x="3" y="0"/>
                  </a:cubicBezTo>
                  <a:cubicBezTo>
                    <a:pt x="4" y="4"/>
                    <a:pt x="5" y="8"/>
                    <a:pt x="6" y="12"/>
                  </a:cubicBezTo>
                  <a:cubicBezTo>
                    <a:pt x="6" y="12"/>
                    <a:pt x="7" y="11"/>
                    <a:pt x="7" y="11"/>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37" name="Freeform 197"/>
            <p:cNvSpPr>
              <a:spLocks/>
            </p:cNvSpPr>
            <p:nvPr/>
          </p:nvSpPr>
          <p:spPr bwMode="auto">
            <a:xfrm>
              <a:off x="-23815676" y="-5294313"/>
              <a:ext cx="66675" cy="74613"/>
            </a:xfrm>
            <a:custGeom>
              <a:avLst/>
              <a:gdLst>
                <a:gd name="T0" fmla="*/ 5 w 18"/>
                <a:gd name="T1" fmla="*/ 1 h 20"/>
                <a:gd name="T2" fmla="*/ 11 w 18"/>
                <a:gd name="T3" fmla="*/ 20 h 20"/>
                <a:gd name="T4" fmla="*/ 11 w 18"/>
                <a:gd name="T5" fmla="*/ 19 h 20"/>
                <a:gd name="T6" fmla="*/ 5 w 18"/>
                <a:gd name="T7" fmla="*/ 0 h 20"/>
                <a:gd name="T8" fmla="*/ 5 w 18"/>
                <a:gd name="T9" fmla="*/ 1 h 20"/>
              </a:gdLst>
              <a:ahLst/>
              <a:cxnLst>
                <a:cxn ang="0">
                  <a:pos x="T0" y="T1"/>
                </a:cxn>
                <a:cxn ang="0">
                  <a:pos x="T2" y="T3"/>
                </a:cxn>
                <a:cxn ang="0">
                  <a:pos x="T4" y="T5"/>
                </a:cxn>
                <a:cxn ang="0">
                  <a:pos x="T6" y="T7"/>
                </a:cxn>
                <a:cxn ang="0">
                  <a:pos x="T8" y="T9"/>
                </a:cxn>
              </a:cxnLst>
              <a:rect l="0" t="0" r="r" b="b"/>
              <a:pathLst>
                <a:path w="18" h="20">
                  <a:moveTo>
                    <a:pt x="5" y="1"/>
                  </a:moveTo>
                  <a:cubicBezTo>
                    <a:pt x="8" y="7"/>
                    <a:pt x="18" y="10"/>
                    <a:pt x="11" y="20"/>
                  </a:cubicBezTo>
                  <a:cubicBezTo>
                    <a:pt x="11" y="19"/>
                    <a:pt x="11" y="19"/>
                    <a:pt x="11" y="19"/>
                  </a:cubicBezTo>
                  <a:cubicBezTo>
                    <a:pt x="1" y="15"/>
                    <a:pt x="0" y="9"/>
                    <a:pt x="5" y="0"/>
                  </a:cubicBezTo>
                  <a:cubicBezTo>
                    <a:pt x="5" y="0"/>
                    <a:pt x="5" y="1"/>
                    <a:pt x="5" y="1"/>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38" name="Freeform 198"/>
            <p:cNvSpPr>
              <a:spLocks/>
            </p:cNvSpPr>
            <p:nvPr/>
          </p:nvSpPr>
          <p:spPr bwMode="auto">
            <a:xfrm>
              <a:off x="-30406976" y="19196051"/>
              <a:ext cx="26988" cy="38100"/>
            </a:xfrm>
            <a:custGeom>
              <a:avLst/>
              <a:gdLst>
                <a:gd name="T0" fmla="*/ 1 w 7"/>
                <a:gd name="T1" fmla="*/ 0 h 10"/>
                <a:gd name="T2" fmla="*/ 6 w 7"/>
                <a:gd name="T3" fmla="*/ 8 h 10"/>
                <a:gd name="T4" fmla="*/ 4 w 7"/>
                <a:gd name="T5" fmla="*/ 10 h 10"/>
                <a:gd name="T6" fmla="*/ 2 w 7"/>
                <a:gd name="T7" fmla="*/ 1 h 10"/>
                <a:gd name="T8" fmla="*/ 1 w 7"/>
                <a:gd name="T9" fmla="*/ 0 h 10"/>
              </a:gdLst>
              <a:ahLst/>
              <a:cxnLst>
                <a:cxn ang="0">
                  <a:pos x="T0" y="T1"/>
                </a:cxn>
                <a:cxn ang="0">
                  <a:pos x="T2" y="T3"/>
                </a:cxn>
                <a:cxn ang="0">
                  <a:pos x="T4" y="T5"/>
                </a:cxn>
                <a:cxn ang="0">
                  <a:pos x="T6" y="T7"/>
                </a:cxn>
                <a:cxn ang="0">
                  <a:pos x="T8" y="T9"/>
                </a:cxn>
              </a:cxnLst>
              <a:rect l="0" t="0" r="r" b="b"/>
              <a:pathLst>
                <a:path w="7" h="10">
                  <a:moveTo>
                    <a:pt x="1" y="0"/>
                  </a:moveTo>
                  <a:cubicBezTo>
                    <a:pt x="4" y="2"/>
                    <a:pt x="7" y="4"/>
                    <a:pt x="6" y="8"/>
                  </a:cubicBezTo>
                  <a:cubicBezTo>
                    <a:pt x="6" y="9"/>
                    <a:pt x="4" y="10"/>
                    <a:pt x="4" y="10"/>
                  </a:cubicBezTo>
                  <a:cubicBezTo>
                    <a:pt x="0" y="8"/>
                    <a:pt x="0" y="5"/>
                    <a:pt x="2" y="1"/>
                  </a:cubicBezTo>
                  <a:lnTo>
                    <a:pt x="1" y="0"/>
                  </a:ln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39" name="Freeform 199"/>
            <p:cNvSpPr>
              <a:spLocks/>
            </p:cNvSpPr>
            <p:nvPr/>
          </p:nvSpPr>
          <p:spPr bwMode="auto">
            <a:xfrm>
              <a:off x="-18918239" y="7793038"/>
              <a:ext cx="26988" cy="41275"/>
            </a:xfrm>
            <a:custGeom>
              <a:avLst/>
              <a:gdLst>
                <a:gd name="T0" fmla="*/ 3 w 7"/>
                <a:gd name="T1" fmla="*/ 1 h 11"/>
                <a:gd name="T2" fmla="*/ 7 w 7"/>
                <a:gd name="T3" fmla="*/ 10 h 11"/>
                <a:gd name="T4" fmla="*/ 4 w 7"/>
                <a:gd name="T5" fmla="*/ 11 h 11"/>
                <a:gd name="T6" fmla="*/ 4 w 7"/>
                <a:gd name="T7" fmla="*/ 0 h 11"/>
                <a:gd name="T8" fmla="*/ 3 w 7"/>
                <a:gd name="T9" fmla="*/ 1 h 11"/>
              </a:gdLst>
              <a:ahLst/>
              <a:cxnLst>
                <a:cxn ang="0">
                  <a:pos x="T0" y="T1"/>
                </a:cxn>
                <a:cxn ang="0">
                  <a:pos x="T2" y="T3"/>
                </a:cxn>
                <a:cxn ang="0">
                  <a:pos x="T4" y="T5"/>
                </a:cxn>
                <a:cxn ang="0">
                  <a:pos x="T6" y="T7"/>
                </a:cxn>
                <a:cxn ang="0">
                  <a:pos x="T8" y="T9"/>
                </a:cxn>
              </a:cxnLst>
              <a:rect l="0" t="0" r="r" b="b"/>
              <a:pathLst>
                <a:path w="7" h="11">
                  <a:moveTo>
                    <a:pt x="3" y="1"/>
                  </a:moveTo>
                  <a:cubicBezTo>
                    <a:pt x="4" y="4"/>
                    <a:pt x="6" y="7"/>
                    <a:pt x="7" y="10"/>
                  </a:cubicBezTo>
                  <a:cubicBezTo>
                    <a:pt x="7" y="10"/>
                    <a:pt x="5" y="11"/>
                    <a:pt x="4" y="11"/>
                  </a:cubicBezTo>
                  <a:cubicBezTo>
                    <a:pt x="0" y="8"/>
                    <a:pt x="0" y="4"/>
                    <a:pt x="4" y="0"/>
                  </a:cubicBezTo>
                  <a:cubicBezTo>
                    <a:pt x="4" y="0"/>
                    <a:pt x="3" y="1"/>
                    <a:pt x="3" y="1"/>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40" name="Freeform 200"/>
            <p:cNvSpPr>
              <a:spLocks/>
            </p:cNvSpPr>
            <p:nvPr/>
          </p:nvSpPr>
          <p:spPr bwMode="auto">
            <a:xfrm>
              <a:off x="-33621664" y="12392025"/>
              <a:ext cx="46038" cy="33338"/>
            </a:xfrm>
            <a:custGeom>
              <a:avLst/>
              <a:gdLst>
                <a:gd name="T0" fmla="*/ 1 w 12"/>
                <a:gd name="T1" fmla="*/ 0 h 9"/>
                <a:gd name="T2" fmla="*/ 12 w 12"/>
                <a:gd name="T3" fmla="*/ 7 h 9"/>
                <a:gd name="T4" fmla="*/ 11 w 12"/>
                <a:gd name="T5" fmla="*/ 6 h 9"/>
                <a:gd name="T6" fmla="*/ 2 w 12"/>
                <a:gd name="T7" fmla="*/ 0 h 9"/>
                <a:gd name="T8" fmla="*/ 1 w 12"/>
                <a:gd name="T9" fmla="*/ 0 h 9"/>
              </a:gdLst>
              <a:ahLst/>
              <a:cxnLst>
                <a:cxn ang="0">
                  <a:pos x="T0" y="T1"/>
                </a:cxn>
                <a:cxn ang="0">
                  <a:pos x="T2" y="T3"/>
                </a:cxn>
                <a:cxn ang="0">
                  <a:pos x="T4" y="T5"/>
                </a:cxn>
                <a:cxn ang="0">
                  <a:pos x="T6" y="T7"/>
                </a:cxn>
                <a:cxn ang="0">
                  <a:pos x="T8" y="T9"/>
                </a:cxn>
              </a:cxnLst>
              <a:rect l="0" t="0" r="r" b="b"/>
              <a:pathLst>
                <a:path w="12" h="9">
                  <a:moveTo>
                    <a:pt x="1" y="0"/>
                  </a:moveTo>
                  <a:cubicBezTo>
                    <a:pt x="4" y="3"/>
                    <a:pt x="8" y="5"/>
                    <a:pt x="12" y="7"/>
                  </a:cubicBezTo>
                  <a:cubicBezTo>
                    <a:pt x="11" y="6"/>
                    <a:pt x="11" y="6"/>
                    <a:pt x="11" y="6"/>
                  </a:cubicBezTo>
                  <a:cubicBezTo>
                    <a:pt x="5" y="8"/>
                    <a:pt x="0" y="9"/>
                    <a:pt x="2" y="0"/>
                  </a:cubicBezTo>
                  <a:cubicBezTo>
                    <a:pt x="2" y="0"/>
                    <a:pt x="1" y="0"/>
                    <a:pt x="1"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41" name="Freeform 201"/>
            <p:cNvSpPr>
              <a:spLocks/>
            </p:cNvSpPr>
            <p:nvPr/>
          </p:nvSpPr>
          <p:spPr bwMode="auto">
            <a:xfrm>
              <a:off x="-21172489" y="1195387"/>
              <a:ext cx="30163" cy="25400"/>
            </a:xfrm>
            <a:custGeom>
              <a:avLst/>
              <a:gdLst>
                <a:gd name="T0" fmla="*/ 0 w 8"/>
                <a:gd name="T1" fmla="*/ 5 h 7"/>
                <a:gd name="T2" fmla="*/ 8 w 8"/>
                <a:gd name="T3" fmla="*/ 4 h 7"/>
                <a:gd name="T4" fmla="*/ 7 w 8"/>
                <a:gd name="T5" fmla="*/ 7 h 7"/>
                <a:gd name="T6" fmla="*/ 0 w 8"/>
                <a:gd name="T7" fmla="*/ 3 h 7"/>
                <a:gd name="T8" fmla="*/ 0 w 8"/>
                <a:gd name="T9" fmla="*/ 5 h 7"/>
              </a:gdLst>
              <a:ahLst/>
              <a:cxnLst>
                <a:cxn ang="0">
                  <a:pos x="T0" y="T1"/>
                </a:cxn>
                <a:cxn ang="0">
                  <a:pos x="T2" y="T3"/>
                </a:cxn>
                <a:cxn ang="0">
                  <a:pos x="T4" y="T5"/>
                </a:cxn>
                <a:cxn ang="0">
                  <a:pos x="T6" y="T7"/>
                </a:cxn>
                <a:cxn ang="0">
                  <a:pos x="T8" y="T9"/>
                </a:cxn>
              </a:cxnLst>
              <a:rect l="0" t="0" r="r" b="b"/>
              <a:pathLst>
                <a:path w="8" h="7">
                  <a:moveTo>
                    <a:pt x="0" y="5"/>
                  </a:moveTo>
                  <a:cubicBezTo>
                    <a:pt x="2" y="2"/>
                    <a:pt x="5" y="0"/>
                    <a:pt x="8" y="4"/>
                  </a:cubicBezTo>
                  <a:cubicBezTo>
                    <a:pt x="8" y="5"/>
                    <a:pt x="7" y="6"/>
                    <a:pt x="7" y="7"/>
                  </a:cubicBezTo>
                  <a:cubicBezTo>
                    <a:pt x="5" y="5"/>
                    <a:pt x="3" y="4"/>
                    <a:pt x="0" y="3"/>
                  </a:cubicBezTo>
                  <a:cubicBezTo>
                    <a:pt x="0" y="4"/>
                    <a:pt x="0" y="5"/>
                    <a:pt x="0" y="5"/>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42" name="Freeform 202"/>
            <p:cNvSpPr>
              <a:spLocks/>
            </p:cNvSpPr>
            <p:nvPr/>
          </p:nvSpPr>
          <p:spPr bwMode="auto">
            <a:xfrm>
              <a:off x="-17394239" y="10621963"/>
              <a:ext cx="25400" cy="14288"/>
            </a:xfrm>
            <a:custGeom>
              <a:avLst/>
              <a:gdLst>
                <a:gd name="T0" fmla="*/ 1 w 7"/>
                <a:gd name="T1" fmla="*/ 2 h 4"/>
                <a:gd name="T2" fmla="*/ 7 w 7"/>
                <a:gd name="T3" fmla="*/ 3 h 4"/>
                <a:gd name="T4" fmla="*/ 5 w 7"/>
                <a:gd name="T5" fmla="*/ 3 h 4"/>
                <a:gd name="T6" fmla="*/ 2 w 7"/>
                <a:gd name="T7" fmla="*/ 1 h 4"/>
                <a:gd name="T8" fmla="*/ 1 w 7"/>
                <a:gd name="T9" fmla="*/ 2 h 4"/>
              </a:gdLst>
              <a:ahLst/>
              <a:cxnLst>
                <a:cxn ang="0">
                  <a:pos x="T0" y="T1"/>
                </a:cxn>
                <a:cxn ang="0">
                  <a:pos x="T2" y="T3"/>
                </a:cxn>
                <a:cxn ang="0">
                  <a:pos x="T4" y="T5"/>
                </a:cxn>
                <a:cxn ang="0">
                  <a:pos x="T6" y="T7"/>
                </a:cxn>
                <a:cxn ang="0">
                  <a:pos x="T8" y="T9"/>
                </a:cxn>
              </a:cxnLst>
              <a:rect l="0" t="0" r="r" b="b"/>
              <a:pathLst>
                <a:path w="7" h="4">
                  <a:moveTo>
                    <a:pt x="1" y="2"/>
                  </a:moveTo>
                  <a:cubicBezTo>
                    <a:pt x="4" y="0"/>
                    <a:pt x="6" y="0"/>
                    <a:pt x="7" y="3"/>
                  </a:cubicBezTo>
                  <a:cubicBezTo>
                    <a:pt x="6" y="3"/>
                    <a:pt x="6" y="3"/>
                    <a:pt x="5" y="3"/>
                  </a:cubicBezTo>
                  <a:cubicBezTo>
                    <a:pt x="0" y="4"/>
                    <a:pt x="7" y="3"/>
                    <a:pt x="2" y="1"/>
                  </a:cubicBezTo>
                  <a:cubicBezTo>
                    <a:pt x="2" y="1"/>
                    <a:pt x="1" y="2"/>
                    <a:pt x="1" y="2"/>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43" name="Freeform 203"/>
            <p:cNvSpPr>
              <a:spLocks/>
            </p:cNvSpPr>
            <p:nvPr/>
          </p:nvSpPr>
          <p:spPr bwMode="auto">
            <a:xfrm>
              <a:off x="-17886364" y="9664700"/>
              <a:ext cx="19050" cy="19050"/>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4" y="4"/>
                    <a:pt x="3" y="4"/>
                    <a:pt x="2" y="5"/>
                  </a:cubicBezTo>
                  <a:cubicBezTo>
                    <a:pt x="1" y="4"/>
                    <a:pt x="0" y="3"/>
                    <a:pt x="0" y="2"/>
                  </a:cubicBezTo>
                  <a:cubicBezTo>
                    <a:pt x="0" y="2"/>
                    <a:pt x="2" y="1"/>
                    <a:pt x="3" y="0"/>
                  </a:cubicBezTo>
                  <a:cubicBezTo>
                    <a:pt x="3" y="1"/>
                    <a:pt x="4" y="2"/>
                    <a:pt x="5" y="3"/>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44" name="Freeform 204"/>
            <p:cNvSpPr>
              <a:spLocks/>
            </p:cNvSpPr>
            <p:nvPr/>
          </p:nvSpPr>
          <p:spPr bwMode="auto">
            <a:xfrm>
              <a:off x="-32473901" y="14885988"/>
              <a:ext cx="7938" cy="7938"/>
            </a:xfrm>
            <a:custGeom>
              <a:avLst/>
              <a:gdLst>
                <a:gd name="T0" fmla="*/ 2 w 2"/>
                <a:gd name="T1" fmla="*/ 2 h 2"/>
                <a:gd name="T2" fmla="*/ 0 w 2"/>
                <a:gd name="T3" fmla="*/ 0 h 2"/>
                <a:gd name="T4" fmla="*/ 2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0" y="0"/>
                    <a:pt x="0" y="0"/>
                    <a:pt x="0" y="0"/>
                  </a:cubicBezTo>
                  <a:cubicBezTo>
                    <a:pt x="0" y="0"/>
                    <a:pt x="2" y="1"/>
                    <a:pt x="2" y="1"/>
                  </a:cubicBezTo>
                  <a:cubicBezTo>
                    <a:pt x="2" y="1"/>
                    <a:pt x="2" y="2"/>
                    <a:pt x="2" y="2"/>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45" name="Freeform 206"/>
            <p:cNvSpPr>
              <a:spLocks/>
            </p:cNvSpPr>
            <p:nvPr/>
          </p:nvSpPr>
          <p:spPr bwMode="auto">
            <a:xfrm>
              <a:off x="-32702501" y="15081250"/>
              <a:ext cx="15875" cy="22225"/>
            </a:xfrm>
            <a:custGeom>
              <a:avLst/>
              <a:gdLst>
                <a:gd name="T0" fmla="*/ 0 w 4"/>
                <a:gd name="T1" fmla="*/ 6 h 6"/>
                <a:gd name="T2" fmla="*/ 0 w 4"/>
                <a:gd name="T3" fmla="*/ 0 h 6"/>
                <a:gd name="T4" fmla="*/ 4 w 4"/>
                <a:gd name="T5" fmla="*/ 0 h 6"/>
                <a:gd name="T6" fmla="*/ 0 w 4"/>
                <a:gd name="T7" fmla="*/ 6 h 6"/>
                <a:gd name="T8" fmla="*/ 0 w 4"/>
                <a:gd name="T9" fmla="*/ 6 h 6"/>
              </a:gdLst>
              <a:ahLst/>
              <a:cxnLst>
                <a:cxn ang="0">
                  <a:pos x="T0" y="T1"/>
                </a:cxn>
                <a:cxn ang="0">
                  <a:pos x="T2" y="T3"/>
                </a:cxn>
                <a:cxn ang="0">
                  <a:pos x="T4" y="T5"/>
                </a:cxn>
                <a:cxn ang="0">
                  <a:pos x="T6" y="T7"/>
                </a:cxn>
                <a:cxn ang="0">
                  <a:pos x="T8" y="T9"/>
                </a:cxn>
              </a:cxnLst>
              <a:rect l="0" t="0" r="r" b="b"/>
              <a:pathLst>
                <a:path w="4" h="6">
                  <a:moveTo>
                    <a:pt x="0" y="6"/>
                  </a:moveTo>
                  <a:cubicBezTo>
                    <a:pt x="3" y="4"/>
                    <a:pt x="3" y="2"/>
                    <a:pt x="0" y="0"/>
                  </a:cubicBezTo>
                  <a:cubicBezTo>
                    <a:pt x="2" y="0"/>
                    <a:pt x="3" y="0"/>
                    <a:pt x="4" y="0"/>
                  </a:cubicBezTo>
                  <a:cubicBezTo>
                    <a:pt x="3" y="2"/>
                    <a:pt x="1" y="4"/>
                    <a:pt x="0" y="6"/>
                  </a:cubicBezTo>
                  <a:cubicBezTo>
                    <a:pt x="0" y="6"/>
                    <a:pt x="0" y="6"/>
                    <a:pt x="0" y="6"/>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46" name="Freeform 207"/>
            <p:cNvSpPr>
              <a:spLocks/>
            </p:cNvSpPr>
            <p:nvPr/>
          </p:nvSpPr>
          <p:spPr bwMode="auto">
            <a:xfrm>
              <a:off x="-15852776" y="15955963"/>
              <a:ext cx="52388" cy="36513"/>
            </a:xfrm>
            <a:custGeom>
              <a:avLst/>
              <a:gdLst>
                <a:gd name="T0" fmla="*/ 8 w 14"/>
                <a:gd name="T1" fmla="*/ 10 h 10"/>
                <a:gd name="T2" fmla="*/ 0 w 14"/>
                <a:gd name="T3" fmla="*/ 2 h 10"/>
                <a:gd name="T4" fmla="*/ 2 w 14"/>
                <a:gd name="T5" fmla="*/ 0 h 10"/>
                <a:gd name="T6" fmla="*/ 8 w 14"/>
                <a:gd name="T7" fmla="*/ 10 h 10"/>
                <a:gd name="T8" fmla="*/ 8 w 14"/>
                <a:gd name="T9" fmla="*/ 10 h 10"/>
              </a:gdLst>
              <a:ahLst/>
              <a:cxnLst>
                <a:cxn ang="0">
                  <a:pos x="T0" y="T1"/>
                </a:cxn>
                <a:cxn ang="0">
                  <a:pos x="T2" y="T3"/>
                </a:cxn>
                <a:cxn ang="0">
                  <a:pos x="T4" y="T5"/>
                </a:cxn>
                <a:cxn ang="0">
                  <a:pos x="T6" y="T7"/>
                </a:cxn>
                <a:cxn ang="0">
                  <a:pos x="T8" y="T9"/>
                </a:cxn>
              </a:cxnLst>
              <a:rect l="0" t="0" r="r" b="b"/>
              <a:pathLst>
                <a:path w="14" h="10">
                  <a:moveTo>
                    <a:pt x="8" y="10"/>
                  </a:moveTo>
                  <a:cubicBezTo>
                    <a:pt x="3" y="10"/>
                    <a:pt x="0" y="8"/>
                    <a:pt x="0" y="2"/>
                  </a:cubicBezTo>
                  <a:cubicBezTo>
                    <a:pt x="0" y="2"/>
                    <a:pt x="2" y="0"/>
                    <a:pt x="2" y="0"/>
                  </a:cubicBezTo>
                  <a:cubicBezTo>
                    <a:pt x="6" y="2"/>
                    <a:pt x="14" y="3"/>
                    <a:pt x="8" y="10"/>
                  </a:cubicBezTo>
                  <a:cubicBezTo>
                    <a:pt x="8" y="10"/>
                    <a:pt x="8" y="10"/>
                    <a:pt x="8" y="1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47" name="Freeform 208"/>
            <p:cNvSpPr>
              <a:spLocks/>
            </p:cNvSpPr>
            <p:nvPr/>
          </p:nvSpPr>
          <p:spPr bwMode="auto">
            <a:xfrm>
              <a:off x="-18876963" y="7894637"/>
              <a:ext cx="19050" cy="22225"/>
            </a:xfrm>
            <a:custGeom>
              <a:avLst/>
              <a:gdLst>
                <a:gd name="T0" fmla="*/ 5 w 5"/>
                <a:gd name="T1" fmla="*/ 3 h 6"/>
                <a:gd name="T2" fmla="*/ 2 w 5"/>
                <a:gd name="T3" fmla="*/ 6 h 6"/>
                <a:gd name="T4" fmla="*/ 0 w 5"/>
                <a:gd name="T5" fmla="*/ 3 h 6"/>
                <a:gd name="T6" fmla="*/ 2 w 5"/>
                <a:gd name="T7" fmla="*/ 0 h 6"/>
                <a:gd name="T8" fmla="*/ 5 w 5"/>
                <a:gd name="T9" fmla="*/ 3 h 6"/>
              </a:gdLst>
              <a:ahLst/>
              <a:cxnLst>
                <a:cxn ang="0">
                  <a:pos x="T0" y="T1"/>
                </a:cxn>
                <a:cxn ang="0">
                  <a:pos x="T2" y="T3"/>
                </a:cxn>
                <a:cxn ang="0">
                  <a:pos x="T4" y="T5"/>
                </a:cxn>
                <a:cxn ang="0">
                  <a:pos x="T6" y="T7"/>
                </a:cxn>
                <a:cxn ang="0">
                  <a:pos x="T8" y="T9"/>
                </a:cxn>
              </a:cxnLst>
              <a:rect l="0" t="0" r="r" b="b"/>
              <a:pathLst>
                <a:path w="5" h="6">
                  <a:moveTo>
                    <a:pt x="5" y="3"/>
                  </a:moveTo>
                  <a:cubicBezTo>
                    <a:pt x="4" y="4"/>
                    <a:pt x="3" y="5"/>
                    <a:pt x="2" y="6"/>
                  </a:cubicBezTo>
                  <a:cubicBezTo>
                    <a:pt x="1" y="5"/>
                    <a:pt x="0" y="4"/>
                    <a:pt x="0" y="3"/>
                  </a:cubicBezTo>
                  <a:cubicBezTo>
                    <a:pt x="0" y="2"/>
                    <a:pt x="2" y="1"/>
                    <a:pt x="2" y="0"/>
                  </a:cubicBezTo>
                  <a:cubicBezTo>
                    <a:pt x="3" y="1"/>
                    <a:pt x="4" y="2"/>
                    <a:pt x="5" y="3"/>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48" name="Freeform 209"/>
            <p:cNvSpPr>
              <a:spLocks/>
            </p:cNvSpPr>
            <p:nvPr/>
          </p:nvSpPr>
          <p:spPr bwMode="auto">
            <a:xfrm>
              <a:off x="-23509288" y="-3906838"/>
              <a:ext cx="41275" cy="33338"/>
            </a:xfrm>
            <a:custGeom>
              <a:avLst/>
              <a:gdLst>
                <a:gd name="T0" fmla="*/ 0 w 11"/>
                <a:gd name="T1" fmla="*/ 2 h 9"/>
                <a:gd name="T2" fmla="*/ 10 w 11"/>
                <a:gd name="T3" fmla="*/ 8 h 9"/>
                <a:gd name="T4" fmla="*/ 11 w 11"/>
                <a:gd name="T5" fmla="*/ 7 h 9"/>
                <a:gd name="T6" fmla="*/ 1 w 11"/>
                <a:gd name="T7" fmla="*/ 1 h 9"/>
                <a:gd name="T8" fmla="*/ 0 w 11"/>
                <a:gd name="T9" fmla="*/ 2 h 9"/>
              </a:gdLst>
              <a:ahLst/>
              <a:cxnLst>
                <a:cxn ang="0">
                  <a:pos x="T0" y="T1"/>
                </a:cxn>
                <a:cxn ang="0">
                  <a:pos x="T2" y="T3"/>
                </a:cxn>
                <a:cxn ang="0">
                  <a:pos x="T4" y="T5"/>
                </a:cxn>
                <a:cxn ang="0">
                  <a:pos x="T6" y="T7"/>
                </a:cxn>
                <a:cxn ang="0">
                  <a:pos x="T8" y="T9"/>
                </a:cxn>
              </a:cxnLst>
              <a:rect l="0" t="0" r="r" b="b"/>
              <a:pathLst>
                <a:path w="11" h="9">
                  <a:moveTo>
                    <a:pt x="0" y="2"/>
                  </a:moveTo>
                  <a:cubicBezTo>
                    <a:pt x="6" y="0"/>
                    <a:pt x="7" y="5"/>
                    <a:pt x="10" y="8"/>
                  </a:cubicBezTo>
                  <a:cubicBezTo>
                    <a:pt x="10" y="8"/>
                    <a:pt x="11" y="7"/>
                    <a:pt x="11" y="7"/>
                  </a:cubicBezTo>
                  <a:cubicBezTo>
                    <a:pt x="6" y="9"/>
                    <a:pt x="3" y="6"/>
                    <a:pt x="1" y="1"/>
                  </a:cubicBezTo>
                  <a:cubicBezTo>
                    <a:pt x="1" y="1"/>
                    <a:pt x="0" y="2"/>
                    <a:pt x="0" y="2"/>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49" name="Freeform 210"/>
            <p:cNvSpPr>
              <a:spLocks/>
            </p:cNvSpPr>
            <p:nvPr/>
          </p:nvSpPr>
          <p:spPr bwMode="auto">
            <a:xfrm>
              <a:off x="-18576926" y="5411787"/>
              <a:ext cx="11113" cy="6350"/>
            </a:xfrm>
            <a:custGeom>
              <a:avLst/>
              <a:gdLst>
                <a:gd name="T0" fmla="*/ 0 w 7"/>
                <a:gd name="T1" fmla="*/ 2 h 4"/>
                <a:gd name="T2" fmla="*/ 7 w 7"/>
                <a:gd name="T3" fmla="*/ 0 h 4"/>
                <a:gd name="T4" fmla="*/ 7 w 7"/>
                <a:gd name="T5" fmla="*/ 4 h 4"/>
                <a:gd name="T6" fmla="*/ 0 w 7"/>
                <a:gd name="T7" fmla="*/ 2 h 4"/>
              </a:gdLst>
              <a:ahLst/>
              <a:cxnLst>
                <a:cxn ang="0">
                  <a:pos x="T0" y="T1"/>
                </a:cxn>
                <a:cxn ang="0">
                  <a:pos x="T2" y="T3"/>
                </a:cxn>
                <a:cxn ang="0">
                  <a:pos x="T4" y="T5"/>
                </a:cxn>
                <a:cxn ang="0">
                  <a:pos x="T6" y="T7"/>
                </a:cxn>
              </a:cxnLst>
              <a:rect l="0" t="0" r="r" b="b"/>
              <a:pathLst>
                <a:path w="7" h="4">
                  <a:moveTo>
                    <a:pt x="0" y="2"/>
                  </a:moveTo>
                  <a:lnTo>
                    <a:pt x="7" y="0"/>
                  </a:lnTo>
                  <a:lnTo>
                    <a:pt x="7" y="4"/>
                  </a:lnTo>
                  <a:lnTo>
                    <a:pt x="0" y="2"/>
                  </a:ln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50" name="Freeform 211"/>
            <p:cNvSpPr>
              <a:spLocks/>
            </p:cNvSpPr>
            <p:nvPr/>
          </p:nvSpPr>
          <p:spPr bwMode="auto">
            <a:xfrm>
              <a:off x="-26306463" y="-6378575"/>
              <a:ext cx="44450" cy="52388"/>
            </a:xfrm>
            <a:custGeom>
              <a:avLst/>
              <a:gdLst>
                <a:gd name="T0" fmla="*/ 9 w 12"/>
                <a:gd name="T1" fmla="*/ 0 h 14"/>
                <a:gd name="T2" fmla="*/ 0 w 12"/>
                <a:gd name="T3" fmla="*/ 8 h 14"/>
                <a:gd name="T4" fmla="*/ 9 w 12"/>
                <a:gd name="T5" fmla="*/ 0 h 14"/>
              </a:gdLst>
              <a:ahLst/>
              <a:cxnLst>
                <a:cxn ang="0">
                  <a:pos x="T0" y="T1"/>
                </a:cxn>
                <a:cxn ang="0">
                  <a:pos x="T2" y="T3"/>
                </a:cxn>
                <a:cxn ang="0">
                  <a:pos x="T4" y="T5"/>
                </a:cxn>
              </a:cxnLst>
              <a:rect l="0" t="0" r="r" b="b"/>
              <a:pathLst>
                <a:path w="12" h="14">
                  <a:moveTo>
                    <a:pt x="9" y="0"/>
                  </a:moveTo>
                  <a:cubicBezTo>
                    <a:pt x="12" y="10"/>
                    <a:pt x="10" y="14"/>
                    <a:pt x="0" y="8"/>
                  </a:cubicBezTo>
                  <a:cubicBezTo>
                    <a:pt x="3" y="5"/>
                    <a:pt x="6" y="3"/>
                    <a:pt x="9"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51" name="Freeform 212"/>
            <p:cNvSpPr>
              <a:spLocks/>
            </p:cNvSpPr>
            <p:nvPr/>
          </p:nvSpPr>
          <p:spPr bwMode="auto">
            <a:xfrm>
              <a:off x="-23699788" y="-4960938"/>
              <a:ext cx="30163" cy="22225"/>
            </a:xfrm>
            <a:custGeom>
              <a:avLst/>
              <a:gdLst>
                <a:gd name="T0" fmla="*/ 8 w 8"/>
                <a:gd name="T1" fmla="*/ 0 h 6"/>
                <a:gd name="T2" fmla="*/ 6 w 8"/>
                <a:gd name="T3" fmla="*/ 6 h 6"/>
                <a:gd name="T4" fmla="*/ 8 w 8"/>
                <a:gd name="T5" fmla="*/ 0 h 6"/>
                <a:gd name="T6" fmla="*/ 8 w 8"/>
                <a:gd name="T7" fmla="*/ 0 h 6"/>
              </a:gdLst>
              <a:ahLst/>
              <a:cxnLst>
                <a:cxn ang="0">
                  <a:pos x="T0" y="T1"/>
                </a:cxn>
                <a:cxn ang="0">
                  <a:pos x="T2" y="T3"/>
                </a:cxn>
                <a:cxn ang="0">
                  <a:pos x="T4" y="T5"/>
                </a:cxn>
                <a:cxn ang="0">
                  <a:pos x="T6" y="T7"/>
                </a:cxn>
              </a:cxnLst>
              <a:rect l="0" t="0" r="r" b="b"/>
              <a:pathLst>
                <a:path w="8" h="6">
                  <a:moveTo>
                    <a:pt x="8" y="0"/>
                  </a:moveTo>
                  <a:cubicBezTo>
                    <a:pt x="8" y="2"/>
                    <a:pt x="7" y="4"/>
                    <a:pt x="6" y="6"/>
                  </a:cubicBezTo>
                  <a:cubicBezTo>
                    <a:pt x="0" y="2"/>
                    <a:pt x="8" y="2"/>
                    <a:pt x="8" y="0"/>
                  </a:cubicBezTo>
                  <a:cubicBezTo>
                    <a:pt x="8" y="0"/>
                    <a:pt x="8" y="0"/>
                    <a:pt x="8"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52" name="Freeform 213"/>
            <p:cNvSpPr>
              <a:spLocks/>
            </p:cNvSpPr>
            <p:nvPr/>
          </p:nvSpPr>
          <p:spPr bwMode="auto">
            <a:xfrm>
              <a:off x="-23845838" y="-5313363"/>
              <a:ext cx="47625" cy="41275"/>
            </a:xfrm>
            <a:custGeom>
              <a:avLst/>
              <a:gdLst>
                <a:gd name="T0" fmla="*/ 0 w 13"/>
                <a:gd name="T1" fmla="*/ 3 h 11"/>
                <a:gd name="T2" fmla="*/ 13 w 13"/>
                <a:gd name="T3" fmla="*/ 6 h 11"/>
                <a:gd name="T4" fmla="*/ 13 w 13"/>
                <a:gd name="T5" fmla="*/ 5 h 11"/>
                <a:gd name="T6" fmla="*/ 1 w 13"/>
                <a:gd name="T7" fmla="*/ 2 h 11"/>
                <a:gd name="T8" fmla="*/ 0 w 13"/>
                <a:gd name="T9" fmla="*/ 3 h 11"/>
              </a:gdLst>
              <a:ahLst/>
              <a:cxnLst>
                <a:cxn ang="0">
                  <a:pos x="T0" y="T1"/>
                </a:cxn>
                <a:cxn ang="0">
                  <a:pos x="T2" y="T3"/>
                </a:cxn>
                <a:cxn ang="0">
                  <a:pos x="T4" y="T5"/>
                </a:cxn>
                <a:cxn ang="0">
                  <a:pos x="T6" y="T7"/>
                </a:cxn>
                <a:cxn ang="0">
                  <a:pos x="T8" y="T9"/>
                </a:cxn>
              </a:cxnLst>
              <a:rect l="0" t="0" r="r" b="b"/>
              <a:pathLst>
                <a:path w="13" h="11">
                  <a:moveTo>
                    <a:pt x="0" y="3"/>
                  </a:moveTo>
                  <a:cubicBezTo>
                    <a:pt x="5" y="0"/>
                    <a:pt x="9" y="1"/>
                    <a:pt x="13" y="6"/>
                  </a:cubicBezTo>
                  <a:cubicBezTo>
                    <a:pt x="13" y="6"/>
                    <a:pt x="13" y="5"/>
                    <a:pt x="13" y="5"/>
                  </a:cubicBezTo>
                  <a:cubicBezTo>
                    <a:pt x="8" y="11"/>
                    <a:pt x="5" y="4"/>
                    <a:pt x="1" y="2"/>
                  </a:cubicBezTo>
                  <a:lnTo>
                    <a:pt x="0" y="3"/>
                  </a:ln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53" name="Freeform 214"/>
            <p:cNvSpPr>
              <a:spLocks/>
            </p:cNvSpPr>
            <p:nvPr/>
          </p:nvSpPr>
          <p:spPr bwMode="auto">
            <a:xfrm>
              <a:off x="-23774401" y="-5230813"/>
              <a:ext cx="25400" cy="30163"/>
            </a:xfrm>
            <a:custGeom>
              <a:avLst/>
              <a:gdLst>
                <a:gd name="T0" fmla="*/ 0 w 7"/>
                <a:gd name="T1" fmla="*/ 3 h 8"/>
                <a:gd name="T2" fmla="*/ 6 w 7"/>
                <a:gd name="T3" fmla="*/ 5 h 8"/>
                <a:gd name="T4" fmla="*/ 5 w 7"/>
                <a:gd name="T5" fmla="*/ 8 h 8"/>
                <a:gd name="T6" fmla="*/ 0 w 7"/>
                <a:gd name="T7" fmla="*/ 2 h 8"/>
                <a:gd name="T8" fmla="*/ 0 w 7"/>
                <a:gd name="T9" fmla="*/ 3 h 8"/>
              </a:gdLst>
              <a:ahLst/>
              <a:cxnLst>
                <a:cxn ang="0">
                  <a:pos x="T0" y="T1"/>
                </a:cxn>
                <a:cxn ang="0">
                  <a:pos x="T2" y="T3"/>
                </a:cxn>
                <a:cxn ang="0">
                  <a:pos x="T4" y="T5"/>
                </a:cxn>
                <a:cxn ang="0">
                  <a:pos x="T6" y="T7"/>
                </a:cxn>
                <a:cxn ang="0">
                  <a:pos x="T8" y="T9"/>
                </a:cxn>
              </a:cxnLst>
              <a:rect l="0" t="0" r="r" b="b"/>
              <a:pathLst>
                <a:path w="7" h="8">
                  <a:moveTo>
                    <a:pt x="0" y="3"/>
                  </a:moveTo>
                  <a:cubicBezTo>
                    <a:pt x="3" y="0"/>
                    <a:pt x="5" y="1"/>
                    <a:pt x="6" y="5"/>
                  </a:cubicBezTo>
                  <a:cubicBezTo>
                    <a:pt x="7" y="6"/>
                    <a:pt x="5" y="8"/>
                    <a:pt x="5" y="8"/>
                  </a:cubicBezTo>
                  <a:cubicBezTo>
                    <a:pt x="1" y="8"/>
                    <a:pt x="0" y="5"/>
                    <a:pt x="0" y="2"/>
                  </a:cubicBezTo>
                  <a:cubicBezTo>
                    <a:pt x="0" y="2"/>
                    <a:pt x="0" y="3"/>
                    <a:pt x="0" y="3"/>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54" name="Freeform 215"/>
            <p:cNvSpPr>
              <a:spLocks/>
            </p:cNvSpPr>
            <p:nvPr/>
          </p:nvSpPr>
          <p:spPr bwMode="auto">
            <a:xfrm>
              <a:off x="-51925538" y="-4454525"/>
              <a:ext cx="46038" cy="46038"/>
            </a:xfrm>
            <a:custGeom>
              <a:avLst/>
              <a:gdLst>
                <a:gd name="T0" fmla="*/ 11 w 12"/>
                <a:gd name="T1" fmla="*/ 5 h 12"/>
                <a:gd name="T2" fmla="*/ 0 w 12"/>
                <a:gd name="T3" fmla="*/ 10 h 12"/>
                <a:gd name="T4" fmla="*/ 1 w 12"/>
                <a:gd name="T5" fmla="*/ 11 h 12"/>
                <a:gd name="T6" fmla="*/ 12 w 12"/>
                <a:gd name="T7" fmla="*/ 6 h 12"/>
                <a:gd name="T8" fmla="*/ 11 w 12"/>
                <a:gd name="T9" fmla="*/ 5 h 12"/>
              </a:gdLst>
              <a:ahLst/>
              <a:cxnLst>
                <a:cxn ang="0">
                  <a:pos x="T0" y="T1"/>
                </a:cxn>
                <a:cxn ang="0">
                  <a:pos x="T2" y="T3"/>
                </a:cxn>
                <a:cxn ang="0">
                  <a:pos x="T4" y="T5"/>
                </a:cxn>
                <a:cxn ang="0">
                  <a:pos x="T6" y="T7"/>
                </a:cxn>
                <a:cxn ang="0">
                  <a:pos x="T8" y="T9"/>
                </a:cxn>
              </a:cxnLst>
              <a:rect l="0" t="0" r="r" b="b"/>
              <a:pathLst>
                <a:path w="12" h="12">
                  <a:moveTo>
                    <a:pt x="11" y="5"/>
                  </a:moveTo>
                  <a:cubicBezTo>
                    <a:pt x="8" y="8"/>
                    <a:pt x="5" y="12"/>
                    <a:pt x="0" y="10"/>
                  </a:cubicBezTo>
                  <a:cubicBezTo>
                    <a:pt x="1" y="11"/>
                    <a:pt x="1" y="11"/>
                    <a:pt x="1" y="11"/>
                  </a:cubicBezTo>
                  <a:cubicBezTo>
                    <a:pt x="3" y="5"/>
                    <a:pt x="5" y="0"/>
                    <a:pt x="12" y="6"/>
                  </a:cubicBezTo>
                  <a:cubicBezTo>
                    <a:pt x="12" y="6"/>
                    <a:pt x="11" y="5"/>
                    <a:pt x="11" y="5"/>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55" name="Freeform 216"/>
            <p:cNvSpPr>
              <a:spLocks/>
            </p:cNvSpPr>
            <p:nvPr/>
          </p:nvSpPr>
          <p:spPr bwMode="auto">
            <a:xfrm>
              <a:off x="-23864888" y="-5343525"/>
              <a:ext cx="33338" cy="41275"/>
            </a:xfrm>
            <a:custGeom>
              <a:avLst/>
              <a:gdLst>
                <a:gd name="T0" fmla="*/ 6 w 9"/>
                <a:gd name="T1" fmla="*/ 10 h 11"/>
                <a:gd name="T2" fmla="*/ 0 w 9"/>
                <a:gd name="T3" fmla="*/ 0 h 11"/>
                <a:gd name="T4" fmla="*/ 0 w 9"/>
                <a:gd name="T5" fmla="*/ 0 h 11"/>
                <a:gd name="T6" fmla="*/ 5 w 9"/>
                <a:gd name="T7" fmla="*/ 11 h 11"/>
                <a:gd name="T8" fmla="*/ 6 w 9"/>
                <a:gd name="T9" fmla="*/ 10 h 11"/>
              </a:gdLst>
              <a:ahLst/>
              <a:cxnLst>
                <a:cxn ang="0">
                  <a:pos x="T0" y="T1"/>
                </a:cxn>
                <a:cxn ang="0">
                  <a:pos x="T2" y="T3"/>
                </a:cxn>
                <a:cxn ang="0">
                  <a:pos x="T4" y="T5"/>
                </a:cxn>
                <a:cxn ang="0">
                  <a:pos x="T6" y="T7"/>
                </a:cxn>
                <a:cxn ang="0">
                  <a:pos x="T8" y="T9"/>
                </a:cxn>
              </a:cxnLst>
              <a:rect l="0" t="0" r="r" b="b"/>
              <a:pathLst>
                <a:path w="9" h="11">
                  <a:moveTo>
                    <a:pt x="6" y="10"/>
                  </a:moveTo>
                  <a:cubicBezTo>
                    <a:pt x="4" y="7"/>
                    <a:pt x="2" y="3"/>
                    <a:pt x="0" y="0"/>
                  </a:cubicBezTo>
                  <a:cubicBezTo>
                    <a:pt x="0" y="0"/>
                    <a:pt x="0" y="0"/>
                    <a:pt x="0" y="0"/>
                  </a:cubicBezTo>
                  <a:cubicBezTo>
                    <a:pt x="8" y="0"/>
                    <a:pt x="9" y="4"/>
                    <a:pt x="5" y="11"/>
                  </a:cubicBezTo>
                  <a:cubicBezTo>
                    <a:pt x="5" y="11"/>
                    <a:pt x="6" y="10"/>
                    <a:pt x="6" y="1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56" name="Freeform 217"/>
            <p:cNvSpPr>
              <a:spLocks/>
            </p:cNvSpPr>
            <p:nvPr/>
          </p:nvSpPr>
          <p:spPr bwMode="auto">
            <a:xfrm>
              <a:off x="-55597426" y="-7278688"/>
              <a:ext cx="60325" cy="68263"/>
            </a:xfrm>
            <a:custGeom>
              <a:avLst/>
              <a:gdLst>
                <a:gd name="T0" fmla="*/ 16 w 16"/>
                <a:gd name="T1" fmla="*/ 11 h 18"/>
                <a:gd name="T2" fmla="*/ 4 w 16"/>
                <a:gd name="T3" fmla="*/ 12 h 18"/>
                <a:gd name="T4" fmla="*/ 8 w 16"/>
                <a:gd name="T5" fmla="*/ 0 h 18"/>
                <a:gd name="T6" fmla="*/ 16 w 16"/>
                <a:gd name="T7" fmla="*/ 11 h 18"/>
              </a:gdLst>
              <a:ahLst/>
              <a:cxnLst>
                <a:cxn ang="0">
                  <a:pos x="T0" y="T1"/>
                </a:cxn>
                <a:cxn ang="0">
                  <a:pos x="T2" y="T3"/>
                </a:cxn>
                <a:cxn ang="0">
                  <a:pos x="T4" y="T5"/>
                </a:cxn>
                <a:cxn ang="0">
                  <a:pos x="T6" y="T7"/>
                </a:cxn>
              </a:cxnLst>
              <a:rect l="0" t="0" r="r" b="b"/>
              <a:pathLst>
                <a:path w="16" h="18">
                  <a:moveTo>
                    <a:pt x="16" y="11"/>
                  </a:moveTo>
                  <a:cubicBezTo>
                    <a:pt x="12" y="15"/>
                    <a:pt x="8" y="18"/>
                    <a:pt x="4" y="12"/>
                  </a:cubicBezTo>
                  <a:cubicBezTo>
                    <a:pt x="0" y="7"/>
                    <a:pt x="6" y="4"/>
                    <a:pt x="8" y="0"/>
                  </a:cubicBezTo>
                  <a:cubicBezTo>
                    <a:pt x="11" y="4"/>
                    <a:pt x="13" y="8"/>
                    <a:pt x="16" y="11"/>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57" name="Freeform 218"/>
            <p:cNvSpPr>
              <a:spLocks/>
            </p:cNvSpPr>
            <p:nvPr/>
          </p:nvSpPr>
          <p:spPr bwMode="auto">
            <a:xfrm>
              <a:off x="-51939826" y="-4416425"/>
              <a:ext cx="19050" cy="22225"/>
            </a:xfrm>
            <a:custGeom>
              <a:avLst/>
              <a:gdLst>
                <a:gd name="T0" fmla="*/ 4 w 5"/>
                <a:gd name="T1" fmla="*/ 0 h 6"/>
                <a:gd name="T2" fmla="*/ 4 w 5"/>
                <a:gd name="T3" fmla="*/ 6 h 6"/>
                <a:gd name="T4" fmla="*/ 0 w 5"/>
                <a:gd name="T5" fmla="*/ 5 h 6"/>
                <a:gd name="T6" fmla="*/ 5 w 5"/>
                <a:gd name="T7" fmla="*/ 1 h 6"/>
                <a:gd name="T8" fmla="*/ 4 w 5"/>
                <a:gd name="T9" fmla="*/ 0 h 6"/>
              </a:gdLst>
              <a:ahLst/>
              <a:cxnLst>
                <a:cxn ang="0">
                  <a:pos x="T0" y="T1"/>
                </a:cxn>
                <a:cxn ang="0">
                  <a:pos x="T2" y="T3"/>
                </a:cxn>
                <a:cxn ang="0">
                  <a:pos x="T4" y="T5"/>
                </a:cxn>
                <a:cxn ang="0">
                  <a:pos x="T6" y="T7"/>
                </a:cxn>
                <a:cxn ang="0">
                  <a:pos x="T8" y="T9"/>
                </a:cxn>
              </a:cxnLst>
              <a:rect l="0" t="0" r="r" b="b"/>
              <a:pathLst>
                <a:path w="5" h="6">
                  <a:moveTo>
                    <a:pt x="4" y="0"/>
                  </a:moveTo>
                  <a:cubicBezTo>
                    <a:pt x="4" y="2"/>
                    <a:pt x="4" y="4"/>
                    <a:pt x="4" y="6"/>
                  </a:cubicBezTo>
                  <a:cubicBezTo>
                    <a:pt x="3" y="6"/>
                    <a:pt x="1" y="5"/>
                    <a:pt x="0" y="5"/>
                  </a:cubicBezTo>
                  <a:cubicBezTo>
                    <a:pt x="1" y="3"/>
                    <a:pt x="3" y="2"/>
                    <a:pt x="5" y="1"/>
                  </a:cubicBezTo>
                  <a:cubicBezTo>
                    <a:pt x="5" y="1"/>
                    <a:pt x="4" y="0"/>
                    <a:pt x="4"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58" name="Freeform 219"/>
            <p:cNvSpPr>
              <a:spLocks/>
            </p:cNvSpPr>
            <p:nvPr/>
          </p:nvSpPr>
          <p:spPr bwMode="auto">
            <a:xfrm>
              <a:off x="-33583563" y="12414250"/>
              <a:ext cx="7938" cy="7938"/>
            </a:xfrm>
            <a:custGeom>
              <a:avLst/>
              <a:gdLst>
                <a:gd name="T0" fmla="*/ 2 w 2"/>
                <a:gd name="T1" fmla="*/ 1 h 2"/>
                <a:gd name="T2" fmla="*/ 0 w 2"/>
                <a:gd name="T3" fmla="*/ 2 h 2"/>
                <a:gd name="T4" fmla="*/ 1 w 2"/>
                <a:gd name="T5" fmla="*/ 0 h 2"/>
                <a:gd name="T6" fmla="*/ 2 w 2"/>
                <a:gd name="T7" fmla="*/ 1 h 2"/>
              </a:gdLst>
              <a:ahLst/>
              <a:cxnLst>
                <a:cxn ang="0">
                  <a:pos x="T0" y="T1"/>
                </a:cxn>
                <a:cxn ang="0">
                  <a:pos x="T2" y="T3"/>
                </a:cxn>
                <a:cxn ang="0">
                  <a:pos x="T4" y="T5"/>
                </a:cxn>
                <a:cxn ang="0">
                  <a:pos x="T6" y="T7"/>
                </a:cxn>
              </a:cxnLst>
              <a:rect l="0" t="0" r="r" b="b"/>
              <a:pathLst>
                <a:path w="2" h="2">
                  <a:moveTo>
                    <a:pt x="2" y="1"/>
                  </a:moveTo>
                  <a:cubicBezTo>
                    <a:pt x="0" y="2"/>
                    <a:pt x="0" y="2"/>
                    <a:pt x="0" y="2"/>
                  </a:cubicBezTo>
                  <a:cubicBezTo>
                    <a:pt x="0" y="2"/>
                    <a:pt x="1" y="0"/>
                    <a:pt x="1" y="0"/>
                  </a:cubicBezTo>
                  <a:cubicBezTo>
                    <a:pt x="1" y="0"/>
                    <a:pt x="2" y="1"/>
                    <a:pt x="2" y="1"/>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59" name="Freeform 220"/>
            <p:cNvSpPr>
              <a:spLocks/>
            </p:cNvSpPr>
            <p:nvPr/>
          </p:nvSpPr>
          <p:spPr bwMode="auto">
            <a:xfrm>
              <a:off x="-30406976" y="19196050"/>
              <a:ext cx="7938" cy="3175"/>
            </a:xfrm>
            <a:custGeom>
              <a:avLst/>
              <a:gdLst>
                <a:gd name="T0" fmla="*/ 2 w 2"/>
                <a:gd name="T1" fmla="*/ 1 h 1"/>
                <a:gd name="T2" fmla="*/ 0 w 2"/>
                <a:gd name="T3" fmla="*/ 1 h 1"/>
                <a:gd name="T4" fmla="*/ 1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0" y="1"/>
                    <a:pt x="0" y="1"/>
                    <a:pt x="0" y="1"/>
                  </a:cubicBezTo>
                  <a:cubicBezTo>
                    <a:pt x="0" y="1"/>
                    <a:pt x="1" y="0"/>
                    <a:pt x="1" y="0"/>
                  </a:cubicBezTo>
                  <a:cubicBezTo>
                    <a:pt x="1" y="0"/>
                    <a:pt x="2" y="1"/>
                    <a:pt x="2" y="1"/>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60" name="Freeform 221"/>
            <p:cNvSpPr>
              <a:spLocks/>
            </p:cNvSpPr>
            <p:nvPr/>
          </p:nvSpPr>
          <p:spPr bwMode="auto">
            <a:xfrm>
              <a:off x="-58867676" y="-7935913"/>
              <a:ext cx="44450" cy="57150"/>
            </a:xfrm>
            <a:custGeom>
              <a:avLst/>
              <a:gdLst>
                <a:gd name="T0" fmla="*/ 7 w 12"/>
                <a:gd name="T1" fmla="*/ 0 h 15"/>
                <a:gd name="T2" fmla="*/ 9 w 12"/>
                <a:gd name="T3" fmla="*/ 10 h 15"/>
                <a:gd name="T4" fmla="*/ 0 w 12"/>
                <a:gd name="T5" fmla="*/ 9 h 15"/>
                <a:gd name="T6" fmla="*/ 7 w 12"/>
                <a:gd name="T7" fmla="*/ 0 h 15"/>
              </a:gdLst>
              <a:ahLst/>
              <a:cxnLst>
                <a:cxn ang="0">
                  <a:pos x="T0" y="T1"/>
                </a:cxn>
                <a:cxn ang="0">
                  <a:pos x="T2" y="T3"/>
                </a:cxn>
                <a:cxn ang="0">
                  <a:pos x="T4" y="T5"/>
                </a:cxn>
                <a:cxn ang="0">
                  <a:pos x="T6" y="T7"/>
                </a:cxn>
              </a:cxnLst>
              <a:rect l="0" t="0" r="r" b="b"/>
              <a:pathLst>
                <a:path w="12" h="15">
                  <a:moveTo>
                    <a:pt x="7" y="0"/>
                  </a:moveTo>
                  <a:cubicBezTo>
                    <a:pt x="10" y="3"/>
                    <a:pt x="12" y="7"/>
                    <a:pt x="9" y="10"/>
                  </a:cubicBezTo>
                  <a:cubicBezTo>
                    <a:pt x="6" y="15"/>
                    <a:pt x="3" y="11"/>
                    <a:pt x="0" y="9"/>
                  </a:cubicBezTo>
                  <a:cubicBezTo>
                    <a:pt x="2" y="6"/>
                    <a:pt x="5" y="3"/>
                    <a:pt x="7"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61" name="Freeform 222"/>
            <p:cNvSpPr>
              <a:spLocks/>
            </p:cNvSpPr>
            <p:nvPr/>
          </p:nvSpPr>
          <p:spPr bwMode="auto">
            <a:xfrm>
              <a:off x="-48575913" y="-8778875"/>
              <a:ext cx="52388" cy="49213"/>
            </a:xfrm>
            <a:custGeom>
              <a:avLst/>
              <a:gdLst>
                <a:gd name="T0" fmla="*/ 9 w 14"/>
                <a:gd name="T1" fmla="*/ 0 h 13"/>
                <a:gd name="T2" fmla="*/ 0 w 14"/>
                <a:gd name="T3" fmla="*/ 10 h 13"/>
                <a:gd name="T4" fmla="*/ 9 w 14"/>
                <a:gd name="T5" fmla="*/ 0 h 13"/>
              </a:gdLst>
              <a:ahLst/>
              <a:cxnLst>
                <a:cxn ang="0">
                  <a:pos x="T0" y="T1"/>
                </a:cxn>
                <a:cxn ang="0">
                  <a:pos x="T2" y="T3"/>
                </a:cxn>
                <a:cxn ang="0">
                  <a:pos x="T4" y="T5"/>
                </a:cxn>
              </a:cxnLst>
              <a:rect l="0" t="0" r="r" b="b"/>
              <a:pathLst>
                <a:path w="14" h="13">
                  <a:moveTo>
                    <a:pt x="9" y="0"/>
                  </a:moveTo>
                  <a:cubicBezTo>
                    <a:pt x="14" y="10"/>
                    <a:pt x="10" y="13"/>
                    <a:pt x="0" y="10"/>
                  </a:cubicBezTo>
                  <a:cubicBezTo>
                    <a:pt x="3" y="6"/>
                    <a:pt x="6" y="3"/>
                    <a:pt x="9"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62" name="Freeform 223"/>
            <p:cNvSpPr>
              <a:spLocks/>
            </p:cNvSpPr>
            <p:nvPr/>
          </p:nvSpPr>
          <p:spPr bwMode="auto">
            <a:xfrm>
              <a:off x="-25612726" y="26870025"/>
              <a:ext cx="41275" cy="46038"/>
            </a:xfrm>
            <a:custGeom>
              <a:avLst/>
              <a:gdLst>
                <a:gd name="T0" fmla="*/ 7 w 11"/>
                <a:gd name="T1" fmla="*/ 0 h 12"/>
                <a:gd name="T2" fmla="*/ 8 w 11"/>
                <a:gd name="T3" fmla="*/ 9 h 12"/>
                <a:gd name="T4" fmla="*/ 0 w 11"/>
                <a:gd name="T5" fmla="*/ 6 h 12"/>
                <a:gd name="T6" fmla="*/ 7 w 11"/>
                <a:gd name="T7" fmla="*/ 0 h 12"/>
              </a:gdLst>
              <a:ahLst/>
              <a:cxnLst>
                <a:cxn ang="0">
                  <a:pos x="T0" y="T1"/>
                </a:cxn>
                <a:cxn ang="0">
                  <a:pos x="T2" y="T3"/>
                </a:cxn>
                <a:cxn ang="0">
                  <a:pos x="T4" y="T5"/>
                </a:cxn>
                <a:cxn ang="0">
                  <a:pos x="T6" y="T7"/>
                </a:cxn>
              </a:cxnLst>
              <a:rect l="0" t="0" r="r" b="b"/>
              <a:pathLst>
                <a:path w="11" h="12">
                  <a:moveTo>
                    <a:pt x="7" y="0"/>
                  </a:moveTo>
                  <a:cubicBezTo>
                    <a:pt x="9" y="3"/>
                    <a:pt x="11" y="7"/>
                    <a:pt x="8" y="9"/>
                  </a:cubicBezTo>
                  <a:cubicBezTo>
                    <a:pt x="5" y="12"/>
                    <a:pt x="2" y="9"/>
                    <a:pt x="0" y="6"/>
                  </a:cubicBezTo>
                  <a:cubicBezTo>
                    <a:pt x="3" y="4"/>
                    <a:pt x="5" y="2"/>
                    <a:pt x="7"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grpSp>
      <p:grpSp>
        <p:nvGrpSpPr>
          <p:cNvPr id="394" name="Group 393">
            <a:extLst>
              <a:ext uri="{FF2B5EF4-FFF2-40B4-BE49-F238E27FC236}">
                <a16:creationId xmlns:a16="http://schemas.microsoft.com/office/drawing/2014/main" id="{38E9D6FA-A119-439D-9926-E21A7185A9E0}"/>
              </a:ext>
            </a:extLst>
          </p:cNvPr>
          <p:cNvGrpSpPr/>
          <p:nvPr/>
        </p:nvGrpSpPr>
        <p:grpSpPr>
          <a:xfrm>
            <a:off x="13768625" y="3627131"/>
            <a:ext cx="9018644" cy="6468044"/>
            <a:chOff x="14653027" y="1454631"/>
            <a:chExt cx="9018644" cy="6468044"/>
          </a:xfrm>
        </p:grpSpPr>
        <p:pic>
          <p:nvPicPr>
            <p:cNvPr id="397" name="Picture 396">
              <a:extLst>
                <a:ext uri="{FF2B5EF4-FFF2-40B4-BE49-F238E27FC236}">
                  <a16:creationId xmlns:a16="http://schemas.microsoft.com/office/drawing/2014/main" id="{04A8980A-6966-4FA6-8725-A09A549AC20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653027" y="1454631"/>
              <a:ext cx="5614097" cy="3740392"/>
            </a:xfrm>
            <a:prstGeom prst="rect">
              <a:avLst/>
            </a:prstGeom>
            <a:ln>
              <a:noFill/>
            </a:ln>
            <a:effectLst>
              <a:outerShdw blurRad="292100" dist="139700" dir="2700000" algn="tl" rotWithShape="0">
                <a:srgbClr val="333333">
                  <a:alpha val="65000"/>
                </a:srgbClr>
              </a:outerShdw>
            </a:effectLst>
          </p:spPr>
        </p:pic>
        <p:pic>
          <p:nvPicPr>
            <p:cNvPr id="396" name="Picture 395">
              <a:extLst>
                <a:ext uri="{FF2B5EF4-FFF2-40B4-BE49-F238E27FC236}">
                  <a16:creationId xmlns:a16="http://schemas.microsoft.com/office/drawing/2014/main" id="{CA213D1B-85E1-4A1D-9EA8-4BFE3C7FA43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924589" y="4182283"/>
              <a:ext cx="5747082" cy="3740392"/>
            </a:xfrm>
            <a:prstGeom prst="rect">
              <a:avLst/>
            </a:prstGeom>
            <a:ln>
              <a:noFill/>
            </a:ln>
            <a:effectLst>
              <a:outerShdw blurRad="292100" dist="139700" dir="2700000" algn="tl" rotWithShape="0">
                <a:srgbClr val="333333">
                  <a:alpha val="65000"/>
                </a:srgbClr>
              </a:outerShdw>
            </a:effectLst>
          </p:spPr>
        </p:pic>
      </p:grpSp>
      <p:sp>
        <p:nvSpPr>
          <p:cNvPr id="2" name="TextBox 1">
            <a:extLst>
              <a:ext uri="{FF2B5EF4-FFF2-40B4-BE49-F238E27FC236}">
                <a16:creationId xmlns:a16="http://schemas.microsoft.com/office/drawing/2014/main" id="{A994F9E6-5633-4B59-90D4-7820B6EF6BD2}"/>
              </a:ext>
            </a:extLst>
          </p:cNvPr>
          <p:cNvSpPr txBox="1"/>
          <p:nvPr/>
        </p:nvSpPr>
        <p:spPr>
          <a:xfrm>
            <a:off x="19752631" y="4215777"/>
            <a:ext cx="1617407" cy="1015663"/>
          </a:xfrm>
          <a:prstGeom prst="rect">
            <a:avLst/>
          </a:prstGeom>
          <a:noFill/>
        </p:spPr>
        <p:txBody>
          <a:bodyPr wrap="square" rtlCol="0">
            <a:spAutoFit/>
          </a:bodyPr>
          <a:lstStyle/>
          <a:p>
            <a:r>
              <a:rPr lang="en-US" sz="6000" b="1" dirty="0">
                <a:solidFill>
                  <a:schemeClr val="accent1"/>
                </a:solidFill>
              </a:rPr>
              <a:t>76%</a:t>
            </a:r>
          </a:p>
        </p:txBody>
      </p:sp>
      <p:sp>
        <p:nvSpPr>
          <p:cNvPr id="399" name="TextBox 398">
            <a:extLst>
              <a:ext uri="{FF2B5EF4-FFF2-40B4-BE49-F238E27FC236}">
                <a16:creationId xmlns:a16="http://schemas.microsoft.com/office/drawing/2014/main" id="{6F5AC2B8-0300-417A-A051-BABA2AEA6580}"/>
              </a:ext>
            </a:extLst>
          </p:cNvPr>
          <p:cNvSpPr txBox="1"/>
          <p:nvPr/>
        </p:nvSpPr>
        <p:spPr>
          <a:xfrm>
            <a:off x="15318582" y="8645740"/>
            <a:ext cx="1617407" cy="1015663"/>
          </a:xfrm>
          <a:prstGeom prst="rect">
            <a:avLst/>
          </a:prstGeom>
          <a:noFill/>
        </p:spPr>
        <p:txBody>
          <a:bodyPr wrap="square" rtlCol="0">
            <a:spAutoFit/>
          </a:bodyPr>
          <a:lstStyle/>
          <a:p>
            <a:r>
              <a:rPr lang="en-US" sz="6000" b="1" dirty="0">
                <a:solidFill>
                  <a:schemeClr val="accent1"/>
                </a:solidFill>
              </a:rPr>
              <a:t>22%</a:t>
            </a:r>
          </a:p>
        </p:txBody>
      </p:sp>
    </p:spTree>
    <p:extLst>
      <p:ext uri="{BB962C8B-B14F-4D97-AF65-F5344CB8AC3E}">
        <p14:creationId xmlns:p14="http://schemas.microsoft.com/office/powerpoint/2010/main" val="639988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91" name="Straight Connector 690"/>
          <p:cNvCxnSpPr/>
          <p:nvPr/>
        </p:nvCxnSpPr>
        <p:spPr>
          <a:xfrm rot="5400000">
            <a:off x="12236450" y="1335289"/>
            <a:ext cx="0" cy="1313401"/>
          </a:xfrm>
          <a:prstGeom prst="line">
            <a:avLst/>
          </a:prstGeom>
          <a:ln w="38100" cmpd="sng">
            <a:solidFill>
              <a:schemeClr val="accent3"/>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22899757" y="9861944"/>
            <a:ext cx="755373" cy="755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2931752" y="10011350"/>
            <a:ext cx="309248" cy="292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5" name="Group 224"/>
          <p:cNvGrpSpPr/>
          <p:nvPr/>
        </p:nvGrpSpPr>
        <p:grpSpPr>
          <a:xfrm>
            <a:off x="6405351" y="2213681"/>
            <a:ext cx="11561006" cy="10756361"/>
            <a:chOff x="-66744851" y="-11974513"/>
            <a:chExt cx="52841525" cy="44835764"/>
          </a:xfrm>
          <a:solidFill>
            <a:srgbClr val="D9D9D9"/>
          </a:solidFill>
        </p:grpSpPr>
        <p:sp>
          <p:nvSpPr>
            <p:cNvPr id="226" name="Freeform 5"/>
            <p:cNvSpPr>
              <a:spLocks/>
            </p:cNvSpPr>
            <p:nvPr/>
          </p:nvSpPr>
          <p:spPr bwMode="auto">
            <a:xfrm>
              <a:off x="-19926301" y="17999076"/>
              <a:ext cx="6022975" cy="5240338"/>
            </a:xfrm>
            <a:custGeom>
              <a:avLst/>
              <a:gdLst>
                <a:gd name="T0" fmla="*/ 1 w 1606"/>
                <a:gd name="T1" fmla="*/ 114 h 1397"/>
                <a:gd name="T2" fmla="*/ 215 w 1606"/>
                <a:gd name="T3" fmla="*/ 99 h 1397"/>
                <a:gd name="T4" fmla="*/ 864 w 1606"/>
                <a:gd name="T5" fmla="*/ 56 h 1397"/>
                <a:gd name="T6" fmla="*/ 1321 w 1606"/>
                <a:gd name="T7" fmla="*/ 26 h 1397"/>
                <a:gd name="T8" fmla="*/ 1377 w 1606"/>
                <a:gd name="T9" fmla="*/ 20 h 1397"/>
                <a:gd name="T10" fmla="*/ 1405 w 1606"/>
                <a:gd name="T11" fmla="*/ 0 h 1397"/>
                <a:gd name="T12" fmla="*/ 1422 w 1606"/>
                <a:gd name="T13" fmla="*/ 20 h 1397"/>
                <a:gd name="T14" fmla="*/ 1449 w 1606"/>
                <a:gd name="T15" fmla="*/ 43 h 1397"/>
                <a:gd name="T16" fmla="*/ 1453 w 1606"/>
                <a:gd name="T17" fmla="*/ 42 h 1397"/>
                <a:gd name="T18" fmla="*/ 1542 w 1606"/>
                <a:gd name="T19" fmla="*/ 94 h 1397"/>
                <a:gd name="T20" fmla="*/ 1571 w 1606"/>
                <a:gd name="T21" fmla="*/ 193 h 1397"/>
                <a:gd name="T22" fmla="*/ 1560 w 1606"/>
                <a:gd name="T23" fmla="*/ 210 h 1397"/>
                <a:gd name="T24" fmla="*/ 1549 w 1606"/>
                <a:gd name="T25" fmla="*/ 225 h 1397"/>
                <a:gd name="T26" fmla="*/ 1556 w 1606"/>
                <a:gd name="T27" fmla="*/ 304 h 1397"/>
                <a:gd name="T28" fmla="*/ 1565 w 1606"/>
                <a:gd name="T29" fmla="*/ 366 h 1397"/>
                <a:gd name="T30" fmla="*/ 1577 w 1606"/>
                <a:gd name="T31" fmla="*/ 643 h 1397"/>
                <a:gd name="T32" fmla="*/ 1575 w 1606"/>
                <a:gd name="T33" fmla="*/ 829 h 1397"/>
                <a:gd name="T34" fmla="*/ 1580 w 1606"/>
                <a:gd name="T35" fmla="*/ 855 h 1397"/>
                <a:gd name="T36" fmla="*/ 1595 w 1606"/>
                <a:gd name="T37" fmla="*/ 915 h 1397"/>
                <a:gd name="T38" fmla="*/ 1575 w 1606"/>
                <a:gd name="T39" fmla="*/ 1068 h 1397"/>
                <a:gd name="T40" fmla="*/ 1565 w 1606"/>
                <a:gd name="T41" fmla="*/ 1255 h 1397"/>
                <a:gd name="T42" fmla="*/ 1560 w 1606"/>
                <a:gd name="T43" fmla="*/ 1321 h 1397"/>
                <a:gd name="T44" fmla="*/ 1371 w 1606"/>
                <a:gd name="T45" fmla="*/ 1316 h 1397"/>
                <a:gd name="T46" fmla="*/ 1281 w 1606"/>
                <a:gd name="T47" fmla="*/ 1312 h 1397"/>
                <a:gd name="T48" fmla="*/ 1249 w 1606"/>
                <a:gd name="T49" fmla="*/ 1310 h 1397"/>
                <a:gd name="T50" fmla="*/ 736 w 1606"/>
                <a:gd name="T51" fmla="*/ 1350 h 1397"/>
                <a:gd name="T52" fmla="*/ 219 w 1606"/>
                <a:gd name="T53" fmla="*/ 1385 h 1397"/>
                <a:gd name="T54" fmla="*/ 72 w 1606"/>
                <a:gd name="T55" fmla="*/ 1395 h 1397"/>
                <a:gd name="T56" fmla="*/ 40 w 1606"/>
                <a:gd name="T57" fmla="*/ 1366 h 1397"/>
                <a:gd name="T58" fmla="*/ 29 w 1606"/>
                <a:gd name="T59" fmla="*/ 976 h 1397"/>
                <a:gd name="T60" fmla="*/ 8 w 1606"/>
                <a:gd name="T61" fmla="*/ 367 h 1397"/>
                <a:gd name="T62" fmla="*/ 0 w 1606"/>
                <a:gd name="T63" fmla="*/ 137 h 1397"/>
                <a:gd name="T64" fmla="*/ 1 w 1606"/>
                <a:gd name="T65" fmla="*/ 114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6" h="1397">
                  <a:moveTo>
                    <a:pt x="1" y="114"/>
                  </a:moveTo>
                  <a:cubicBezTo>
                    <a:pt x="75" y="109"/>
                    <a:pt x="145" y="103"/>
                    <a:pt x="215" y="99"/>
                  </a:cubicBezTo>
                  <a:cubicBezTo>
                    <a:pt x="431" y="85"/>
                    <a:pt x="648" y="73"/>
                    <a:pt x="864" y="56"/>
                  </a:cubicBezTo>
                  <a:cubicBezTo>
                    <a:pt x="1016" y="43"/>
                    <a:pt x="1169" y="40"/>
                    <a:pt x="1321" y="26"/>
                  </a:cubicBezTo>
                  <a:cubicBezTo>
                    <a:pt x="1340" y="24"/>
                    <a:pt x="1358" y="20"/>
                    <a:pt x="1377" y="20"/>
                  </a:cubicBezTo>
                  <a:cubicBezTo>
                    <a:pt x="1392" y="20"/>
                    <a:pt x="1399" y="11"/>
                    <a:pt x="1405" y="0"/>
                  </a:cubicBezTo>
                  <a:cubicBezTo>
                    <a:pt x="1416" y="3"/>
                    <a:pt x="1423" y="15"/>
                    <a:pt x="1422" y="20"/>
                  </a:cubicBezTo>
                  <a:cubicBezTo>
                    <a:pt x="1415" y="49"/>
                    <a:pt x="1435" y="42"/>
                    <a:pt x="1449" y="43"/>
                  </a:cubicBezTo>
                  <a:cubicBezTo>
                    <a:pt x="1451" y="43"/>
                    <a:pt x="1452" y="42"/>
                    <a:pt x="1453" y="42"/>
                  </a:cubicBezTo>
                  <a:cubicBezTo>
                    <a:pt x="1518" y="32"/>
                    <a:pt x="1520" y="33"/>
                    <a:pt x="1542" y="94"/>
                  </a:cubicBezTo>
                  <a:cubicBezTo>
                    <a:pt x="1554" y="127"/>
                    <a:pt x="1568" y="159"/>
                    <a:pt x="1571" y="193"/>
                  </a:cubicBezTo>
                  <a:cubicBezTo>
                    <a:pt x="1573" y="203"/>
                    <a:pt x="1576" y="212"/>
                    <a:pt x="1560" y="210"/>
                  </a:cubicBezTo>
                  <a:cubicBezTo>
                    <a:pt x="1553" y="210"/>
                    <a:pt x="1549" y="218"/>
                    <a:pt x="1549" y="225"/>
                  </a:cubicBezTo>
                  <a:cubicBezTo>
                    <a:pt x="1552" y="251"/>
                    <a:pt x="1545" y="278"/>
                    <a:pt x="1556" y="304"/>
                  </a:cubicBezTo>
                  <a:cubicBezTo>
                    <a:pt x="1565" y="324"/>
                    <a:pt x="1564" y="344"/>
                    <a:pt x="1565" y="366"/>
                  </a:cubicBezTo>
                  <a:cubicBezTo>
                    <a:pt x="1570" y="458"/>
                    <a:pt x="1573" y="551"/>
                    <a:pt x="1577" y="643"/>
                  </a:cubicBezTo>
                  <a:cubicBezTo>
                    <a:pt x="1579" y="705"/>
                    <a:pt x="1588" y="767"/>
                    <a:pt x="1575" y="829"/>
                  </a:cubicBezTo>
                  <a:cubicBezTo>
                    <a:pt x="1574" y="838"/>
                    <a:pt x="1571" y="850"/>
                    <a:pt x="1580" y="855"/>
                  </a:cubicBezTo>
                  <a:cubicBezTo>
                    <a:pt x="1606" y="870"/>
                    <a:pt x="1598" y="894"/>
                    <a:pt x="1595" y="915"/>
                  </a:cubicBezTo>
                  <a:cubicBezTo>
                    <a:pt x="1587" y="966"/>
                    <a:pt x="1577" y="1017"/>
                    <a:pt x="1575" y="1068"/>
                  </a:cubicBezTo>
                  <a:cubicBezTo>
                    <a:pt x="1573" y="1131"/>
                    <a:pt x="1561" y="1193"/>
                    <a:pt x="1565" y="1255"/>
                  </a:cubicBezTo>
                  <a:cubicBezTo>
                    <a:pt x="1567" y="1278"/>
                    <a:pt x="1545" y="1293"/>
                    <a:pt x="1560" y="1321"/>
                  </a:cubicBezTo>
                  <a:cubicBezTo>
                    <a:pt x="1491" y="1294"/>
                    <a:pt x="1431" y="1316"/>
                    <a:pt x="1371" y="1316"/>
                  </a:cubicBezTo>
                  <a:cubicBezTo>
                    <a:pt x="1341" y="1317"/>
                    <a:pt x="1310" y="1321"/>
                    <a:pt x="1281" y="1312"/>
                  </a:cubicBezTo>
                  <a:cubicBezTo>
                    <a:pt x="1270" y="1308"/>
                    <a:pt x="1260" y="1310"/>
                    <a:pt x="1249" y="1310"/>
                  </a:cubicBezTo>
                  <a:cubicBezTo>
                    <a:pt x="1078" y="1324"/>
                    <a:pt x="907" y="1338"/>
                    <a:pt x="736" y="1350"/>
                  </a:cubicBezTo>
                  <a:cubicBezTo>
                    <a:pt x="564" y="1363"/>
                    <a:pt x="392" y="1373"/>
                    <a:pt x="219" y="1385"/>
                  </a:cubicBezTo>
                  <a:cubicBezTo>
                    <a:pt x="170" y="1388"/>
                    <a:pt x="121" y="1390"/>
                    <a:pt x="72" y="1395"/>
                  </a:cubicBezTo>
                  <a:cubicBezTo>
                    <a:pt x="47" y="1397"/>
                    <a:pt x="40" y="1395"/>
                    <a:pt x="40" y="1366"/>
                  </a:cubicBezTo>
                  <a:cubicBezTo>
                    <a:pt x="37" y="1236"/>
                    <a:pt x="33" y="1106"/>
                    <a:pt x="29" y="976"/>
                  </a:cubicBezTo>
                  <a:cubicBezTo>
                    <a:pt x="22" y="773"/>
                    <a:pt x="15" y="570"/>
                    <a:pt x="8" y="367"/>
                  </a:cubicBezTo>
                  <a:cubicBezTo>
                    <a:pt x="5" y="291"/>
                    <a:pt x="2" y="214"/>
                    <a:pt x="0" y="137"/>
                  </a:cubicBezTo>
                  <a:cubicBezTo>
                    <a:pt x="0" y="130"/>
                    <a:pt x="1" y="124"/>
                    <a:pt x="1" y="114"/>
                  </a:cubicBezTo>
                  <a:close/>
                </a:path>
              </a:pathLst>
            </a:custGeom>
            <a:solidFill>
              <a:srgbClr val="CF8CF4"/>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27" name="Freeform 6"/>
            <p:cNvSpPr>
              <a:spLocks/>
            </p:cNvSpPr>
            <p:nvPr/>
          </p:nvSpPr>
          <p:spPr bwMode="auto">
            <a:xfrm>
              <a:off x="-26641426" y="22066251"/>
              <a:ext cx="6973888" cy="5565775"/>
            </a:xfrm>
            <a:custGeom>
              <a:avLst/>
              <a:gdLst>
                <a:gd name="T0" fmla="*/ 239 w 1859"/>
                <a:gd name="T1" fmla="*/ 1298 h 1484"/>
                <a:gd name="T2" fmla="*/ 204 w 1859"/>
                <a:gd name="T3" fmla="*/ 1241 h 1484"/>
                <a:gd name="T4" fmla="*/ 207 w 1859"/>
                <a:gd name="T5" fmla="*/ 1228 h 1484"/>
                <a:gd name="T6" fmla="*/ 230 w 1859"/>
                <a:gd name="T7" fmla="*/ 1198 h 1484"/>
                <a:gd name="T8" fmla="*/ 307 w 1859"/>
                <a:gd name="T9" fmla="*/ 1204 h 1484"/>
                <a:gd name="T10" fmla="*/ 356 w 1859"/>
                <a:gd name="T11" fmla="*/ 1198 h 1484"/>
                <a:gd name="T12" fmla="*/ 306 w 1859"/>
                <a:gd name="T13" fmla="*/ 1173 h 1484"/>
                <a:gd name="T14" fmla="*/ 220 w 1859"/>
                <a:gd name="T15" fmla="*/ 1107 h 1484"/>
                <a:gd name="T16" fmla="*/ 137 w 1859"/>
                <a:gd name="T17" fmla="*/ 1041 h 1484"/>
                <a:gd name="T18" fmla="*/ 119 w 1859"/>
                <a:gd name="T19" fmla="*/ 962 h 1484"/>
                <a:gd name="T20" fmla="*/ 117 w 1859"/>
                <a:gd name="T21" fmla="*/ 844 h 1484"/>
                <a:gd name="T22" fmla="*/ 79 w 1859"/>
                <a:gd name="T23" fmla="*/ 841 h 1484"/>
                <a:gd name="T24" fmla="*/ 75 w 1859"/>
                <a:gd name="T25" fmla="*/ 767 h 1484"/>
                <a:gd name="T26" fmla="*/ 36 w 1859"/>
                <a:gd name="T27" fmla="*/ 550 h 1484"/>
                <a:gd name="T28" fmla="*/ 68 w 1859"/>
                <a:gd name="T29" fmla="*/ 535 h 1484"/>
                <a:gd name="T30" fmla="*/ 8 w 1859"/>
                <a:gd name="T31" fmla="*/ 473 h 1484"/>
                <a:gd name="T32" fmla="*/ 36 w 1859"/>
                <a:gd name="T33" fmla="*/ 458 h 1484"/>
                <a:gd name="T34" fmla="*/ 328 w 1859"/>
                <a:gd name="T35" fmla="*/ 459 h 1484"/>
                <a:gd name="T36" fmla="*/ 353 w 1859"/>
                <a:gd name="T37" fmla="*/ 276 h 1484"/>
                <a:gd name="T38" fmla="*/ 506 w 1859"/>
                <a:gd name="T39" fmla="*/ 230 h 1484"/>
                <a:gd name="T40" fmla="*/ 530 w 1859"/>
                <a:gd name="T41" fmla="*/ 71 h 1484"/>
                <a:gd name="T42" fmla="*/ 1065 w 1859"/>
                <a:gd name="T43" fmla="*/ 0 h 1484"/>
                <a:gd name="T44" fmla="*/ 1084 w 1859"/>
                <a:gd name="T45" fmla="*/ 521 h 1484"/>
                <a:gd name="T46" fmla="*/ 1501 w 1859"/>
                <a:gd name="T47" fmla="*/ 517 h 1484"/>
                <a:gd name="T48" fmla="*/ 1787 w 1859"/>
                <a:gd name="T49" fmla="*/ 493 h 1484"/>
                <a:gd name="T50" fmla="*/ 1854 w 1859"/>
                <a:gd name="T51" fmla="*/ 1324 h 1484"/>
                <a:gd name="T52" fmla="*/ 1834 w 1859"/>
                <a:gd name="T53" fmla="*/ 1420 h 1484"/>
                <a:gd name="T54" fmla="*/ 1005 w 1859"/>
                <a:gd name="T55" fmla="*/ 1475 h 1484"/>
                <a:gd name="T56" fmla="*/ 952 w 1859"/>
                <a:gd name="T57" fmla="*/ 1442 h 1484"/>
                <a:gd name="T58" fmla="*/ 850 w 1859"/>
                <a:gd name="T59" fmla="*/ 1370 h 1484"/>
                <a:gd name="T60" fmla="*/ 732 w 1859"/>
                <a:gd name="T61" fmla="*/ 1331 h 1484"/>
                <a:gd name="T62" fmla="*/ 657 w 1859"/>
                <a:gd name="T63" fmla="*/ 1300 h 1484"/>
                <a:gd name="T64" fmla="*/ 567 w 1859"/>
                <a:gd name="T65" fmla="*/ 1260 h 1484"/>
                <a:gd name="T66" fmla="*/ 528 w 1859"/>
                <a:gd name="T67" fmla="*/ 1250 h 1484"/>
                <a:gd name="T68" fmla="*/ 445 w 1859"/>
                <a:gd name="T69" fmla="*/ 1252 h 1484"/>
                <a:gd name="T70" fmla="*/ 378 w 1859"/>
                <a:gd name="T71" fmla="*/ 1235 h 1484"/>
                <a:gd name="T72" fmla="*/ 335 w 1859"/>
                <a:gd name="T73" fmla="*/ 1260 h 1484"/>
                <a:gd name="T74" fmla="*/ 295 w 1859"/>
                <a:gd name="T75" fmla="*/ 1248 h 1484"/>
                <a:gd name="T76" fmla="*/ 274 w 1859"/>
                <a:gd name="T77" fmla="*/ 1287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59" h="1484">
                  <a:moveTo>
                    <a:pt x="274" y="1287"/>
                  </a:moveTo>
                  <a:cubicBezTo>
                    <a:pt x="261" y="1280"/>
                    <a:pt x="253" y="1295"/>
                    <a:pt x="239" y="1298"/>
                  </a:cubicBezTo>
                  <a:cubicBezTo>
                    <a:pt x="234" y="1281"/>
                    <a:pt x="230" y="1264"/>
                    <a:pt x="224" y="1247"/>
                  </a:cubicBezTo>
                  <a:cubicBezTo>
                    <a:pt x="221" y="1240"/>
                    <a:pt x="216" y="1224"/>
                    <a:pt x="204" y="1241"/>
                  </a:cubicBezTo>
                  <a:cubicBezTo>
                    <a:pt x="204" y="1241"/>
                    <a:pt x="203" y="1240"/>
                    <a:pt x="203" y="1240"/>
                  </a:cubicBezTo>
                  <a:cubicBezTo>
                    <a:pt x="209" y="1238"/>
                    <a:pt x="211" y="1233"/>
                    <a:pt x="207" y="1228"/>
                  </a:cubicBezTo>
                  <a:cubicBezTo>
                    <a:pt x="200" y="1219"/>
                    <a:pt x="190" y="1210"/>
                    <a:pt x="203" y="1198"/>
                  </a:cubicBezTo>
                  <a:cubicBezTo>
                    <a:pt x="213" y="1187"/>
                    <a:pt x="221" y="1197"/>
                    <a:pt x="230" y="1198"/>
                  </a:cubicBezTo>
                  <a:cubicBezTo>
                    <a:pt x="248" y="1201"/>
                    <a:pt x="262" y="1207"/>
                    <a:pt x="275" y="1219"/>
                  </a:cubicBezTo>
                  <a:cubicBezTo>
                    <a:pt x="296" y="1238"/>
                    <a:pt x="300" y="1235"/>
                    <a:pt x="307" y="1204"/>
                  </a:cubicBezTo>
                  <a:cubicBezTo>
                    <a:pt x="308" y="1202"/>
                    <a:pt x="311" y="1200"/>
                    <a:pt x="313" y="1198"/>
                  </a:cubicBezTo>
                  <a:cubicBezTo>
                    <a:pt x="327" y="1194"/>
                    <a:pt x="341" y="1227"/>
                    <a:pt x="356" y="1198"/>
                  </a:cubicBezTo>
                  <a:cubicBezTo>
                    <a:pt x="368" y="1175"/>
                    <a:pt x="370" y="1160"/>
                    <a:pt x="358" y="1151"/>
                  </a:cubicBezTo>
                  <a:cubicBezTo>
                    <a:pt x="346" y="1142"/>
                    <a:pt x="332" y="1147"/>
                    <a:pt x="306" y="1173"/>
                  </a:cubicBezTo>
                  <a:cubicBezTo>
                    <a:pt x="300" y="1159"/>
                    <a:pt x="289" y="1154"/>
                    <a:pt x="275" y="1150"/>
                  </a:cubicBezTo>
                  <a:cubicBezTo>
                    <a:pt x="253" y="1143"/>
                    <a:pt x="234" y="1126"/>
                    <a:pt x="220" y="1107"/>
                  </a:cubicBezTo>
                  <a:cubicBezTo>
                    <a:pt x="212" y="1095"/>
                    <a:pt x="202" y="1084"/>
                    <a:pt x="189" y="1084"/>
                  </a:cubicBezTo>
                  <a:cubicBezTo>
                    <a:pt x="159" y="1083"/>
                    <a:pt x="150" y="1062"/>
                    <a:pt x="137" y="1041"/>
                  </a:cubicBezTo>
                  <a:cubicBezTo>
                    <a:pt x="126" y="1024"/>
                    <a:pt x="119" y="1006"/>
                    <a:pt x="111" y="988"/>
                  </a:cubicBezTo>
                  <a:cubicBezTo>
                    <a:pt x="106" y="977"/>
                    <a:pt x="99" y="966"/>
                    <a:pt x="119" y="962"/>
                  </a:cubicBezTo>
                  <a:cubicBezTo>
                    <a:pt x="127" y="960"/>
                    <a:pt x="124" y="949"/>
                    <a:pt x="125" y="941"/>
                  </a:cubicBezTo>
                  <a:cubicBezTo>
                    <a:pt x="130" y="908"/>
                    <a:pt x="124" y="876"/>
                    <a:pt x="117" y="844"/>
                  </a:cubicBezTo>
                  <a:cubicBezTo>
                    <a:pt x="114" y="832"/>
                    <a:pt x="109" y="827"/>
                    <a:pt x="97" y="832"/>
                  </a:cubicBezTo>
                  <a:cubicBezTo>
                    <a:pt x="91" y="834"/>
                    <a:pt x="86" y="838"/>
                    <a:pt x="79" y="841"/>
                  </a:cubicBezTo>
                  <a:cubicBezTo>
                    <a:pt x="71" y="820"/>
                    <a:pt x="68" y="799"/>
                    <a:pt x="73" y="778"/>
                  </a:cubicBezTo>
                  <a:cubicBezTo>
                    <a:pt x="74" y="774"/>
                    <a:pt x="77" y="768"/>
                    <a:pt x="75" y="767"/>
                  </a:cubicBezTo>
                  <a:cubicBezTo>
                    <a:pt x="53" y="741"/>
                    <a:pt x="67" y="711"/>
                    <a:pt x="63" y="684"/>
                  </a:cubicBezTo>
                  <a:cubicBezTo>
                    <a:pt x="57" y="638"/>
                    <a:pt x="59" y="591"/>
                    <a:pt x="36" y="550"/>
                  </a:cubicBezTo>
                  <a:cubicBezTo>
                    <a:pt x="39" y="547"/>
                    <a:pt x="40" y="544"/>
                    <a:pt x="41" y="543"/>
                  </a:cubicBezTo>
                  <a:cubicBezTo>
                    <a:pt x="50" y="539"/>
                    <a:pt x="66" y="549"/>
                    <a:pt x="68" y="535"/>
                  </a:cubicBezTo>
                  <a:cubicBezTo>
                    <a:pt x="71" y="522"/>
                    <a:pt x="56" y="518"/>
                    <a:pt x="46" y="517"/>
                  </a:cubicBezTo>
                  <a:cubicBezTo>
                    <a:pt x="19" y="514"/>
                    <a:pt x="15" y="492"/>
                    <a:pt x="8" y="473"/>
                  </a:cubicBezTo>
                  <a:cubicBezTo>
                    <a:pt x="5" y="466"/>
                    <a:pt x="0" y="457"/>
                    <a:pt x="11" y="453"/>
                  </a:cubicBezTo>
                  <a:cubicBezTo>
                    <a:pt x="20" y="449"/>
                    <a:pt x="33" y="448"/>
                    <a:pt x="36" y="458"/>
                  </a:cubicBezTo>
                  <a:cubicBezTo>
                    <a:pt x="41" y="480"/>
                    <a:pt x="56" y="479"/>
                    <a:pt x="73" y="477"/>
                  </a:cubicBezTo>
                  <a:cubicBezTo>
                    <a:pt x="158" y="471"/>
                    <a:pt x="243" y="466"/>
                    <a:pt x="328" y="459"/>
                  </a:cubicBezTo>
                  <a:cubicBezTo>
                    <a:pt x="356" y="457"/>
                    <a:pt x="357" y="455"/>
                    <a:pt x="357" y="423"/>
                  </a:cubicBezTo>
                  <a:cubicBezTo>
                    <a:pt x="356" y="374"/>
                    <a:pt x="354" y="325"/>
                    <a:pt x="353" y="276"/>
                  </a:cubicBezTo>
                  <a:cubicBezTo>
                    <a:pt x="352" y="247"/>
                    <a:pt x="352" y="246"/>
                    <a:pt x="383" y="243"/>
                  </a:cubicBezTo>
                  <a:cubicBezTo>
                    <a:pt x="424" y="238"/>
                    <a:pt x="465" y="234"/>
                    <a:pt x="506" y="230"/>
                  </a:cubicBezTo>
                  <a:cubicBezTo>
                    <a:pt x="533" y="227"/>
                    <a:pt x="536" y="224"/>
                    <a:pt x="535" y="199"/>
                  </a:cubicBezTo>
                  <a:cubicBezTo>
                    <a:pt x="534" y="156"/>
                    <a:pt x="531" y="113"/>
                    <a:pt x="530" y="71"/>
                  </a:cubicBezTo>
                  <a:cubicBezTo>
                    <a:pt x="529" y="43"/>
                    <a:pt x="531" y="41"/>
                    <a:pt x="558" y="39"/>
                  </a:cubicBezTo>
                  <a:cubicBezTo>
                    <a:pt x="726" y="26"/>
                    <a:pt x="895" y="8"/>
                    <a:pt x="1065" y="0"/>
                  </a:cubicBezTo>
                  <a:cubicBezTo>
                    <a:pt x="1074" y="30"/>
                    <a:pt x="1070" y="60"/>
                    <a:pt x="1070" y="90"/>
                  </a:cubicBezTo>
                  <a:cubicBezTo>
                    <a:pt x="1069" y="234"/>
                    <a:pt x="1080" y="377"/>
                    <a:pt x="1084" y="521"/>
                  </a:cubicBezTo>
                  <a:cubicBezTo>
                    <a:pt x="1084" y="548"/>
                    <a:pt x="1088" y="551"/>
                    <a:pt x="1114" y="548"/>
                  </a:cubicBezTo>
                  <a:cubicBezTo>
                    <a:pt x="1243" y="531"/>
                    <a:pt x="1372" y="529"/>
                    <a:pt x="1501" y="517"/>
                  </a:cubicBezTo>
                  <a:cubicBezTo>
                    <a:pt x="1587" y="509"/>
                    <a:pt x="1673" y="503"/>
                    <a:pt x="1759" y="496"/>
                  </a:cubicBezTo>
                  <a:cubicBezTo>
                    <a:pt x="1769" y="495"/>
                    <a:pt x="1778" y="494"/>
                    <a:pt x="1787" y="493"/>
                  </a:cubicBezTo>
                  <a:cubicBezTo>
                    <a:pt x="1822" y="491"/>
                    <a:pt x="1822" y="491"/>
                    <a:pt x="1823" y="526"/>
                  </a:cubicBezTo>
                  <a:cubicBezTo>
                    <a:pt x="1831" y="792"/>
                    <a:pt x="1859" y="1057"/>
                    <a:pt x="1854" y="1324"/>
                  </a:cubicBezTo>
                  <a:cubicBezTo>
                    <a:pt x="1853" y="1349"/>
                    <a:pt x="1850" y="1374"/>
                    <a:pt x="1853" y="1399"/>
                  </a:cubicBezTo>
                  <a:cubicBezTo>
                    <a:pt x="1855" y="1417"/>
                    <a:pt x="1848" y="1419"/>
                    <a:pt x="1834" y="1420"/>
                  </a:cubicBezTo>
                  <a:cubicBezTo>
                    <a:pt x="1759" y="1426"/>
                    <a:pt x="1685" y="1433"/>
                    <a:pt x="1611" y="1437"/>
                  </a:cubicBezTo>
                  <a:cubicBezTo>
                    <a:pt x="1409" y="1448"/>
                    <a:pt x="1206" y="1459"/>
                    <a:pt x="1005" y="1475"/>
                  </a:cubicBezTo>
                  <a:cubicBezTo>
                    <a:pt x="986" y="1477"/>
                    <a:pt x="963" y="1484"/>
                    <a:pt x="963" y="1451"/>
                  </a:cubicBezTo>
                  <a:cubicBezTo>
                    <a:pt x="963" y="1445"/>
                    <a:pt x="957" y="1442"/>
                    <a:pt x="952" y="1442"/>
                  </a:cubicBezTo>
                  <a:cubicBezTo>
                    <a:pt x="915" y="1448"/>
                    <a:pt x="900" y="1421"/>
                    <a:pt x="885" y="1396"/>
                  </a:cubicBezTo>
                  <a:cubicBezTo>
                    <a:pt x="876" y="1381"/>
                    <a:pt x="867" y="1376"/>
                    <a:pt x="850" y="1370"/>
                  </a:cubicBezTo>
                  <a:cubicBezTo>
                    <a:pt x="825" y="1362"/>
                    <a:pt x="802" y="1353"/>
                    <a:pt x="774" y="1356"/>
                  </a:cubicBezTo>
                  <a:cubicBezTo>
                    <a:pt x="757" y="1358"/>
                    <a:pt x="741" y="1347"/>
                    <a:pt x="732" y="1331"/>
                  </a:cubicBezTo>
                  <a:cubicBezTo>
                    <a:pt x="723" y="1314"/>
                    <a:pt x="711" y="1304"/>
                    <a:pt x="690" y="1314"/>
                  </a:cubicBezTo>
                  <a:cubicBezTo>
                    <a:pt x="676" y="1321"/>
                    <a:pt x="665" y="1318"/>
                    <a:pt x="657" y="1300"/>
                  </a:cubicBezTo>
                  <a:cubicBezTo>
                    <a:pt x="647" y="1281"/>
                    <a:pt x="622" y="1293"/>
                    <a:pt x="605" y="1287"/>
                  </a:cubicBezTo>
                  <a:cubicBezTo>
                    <a:pt x="590" y="1281"/>
                    <a:pt x="590" y="1257"/>
                    <a:pt x="567" y="1260"/>
                  </a:cubicBezTo>
                  <a:cubicBezTo>
                    <a:pt x="547" y="1263"/>
                    <a:pt x="536" y="1267"/>
                    <a:pt x="541" y="1291"/>
                  </a:cubicBezTo>
                  <a:cubicBezTo>
                    <a:pt x="523" y="1279"/>
                    <a:pt x="535" y="1264"/>
                    <a:pt x="528" y="1250"/>
                  </a:cubicBezTo>
                  <a:cubicBezTo>
                    <a:pt x="514" y="1247"/>
                    <a:pt x="495" y="1256"/>
                    <a:pt x="479" y="1239"/>
                  </a:cubicBezTo>
                  <a:cubicBezTo>
                    <a:pt x="473" y="1232"/>
                    <a:pt x="455" y="1241"/>
                    <a:pt x="445" y="1252"/>
                  </a:cubicBezTo>
                  <a:cubicBezTo>
                    <a:pt x="431" y="1267"/>
                    <a:pt x="419" y="1266"/>
                    <a:pt x="413" y="1247"/>
                  </a:cubicBezTo>
                  <a:cubicBezTo>
                    <a:pt x="406" y="1223"/>
                    <a:pt x="390" y="1233"/>
                    <a:pt x="378" y="1235"/>
                  </a:cubicBezTo>
                  <a:cubicBezTo>
                    <a:pt x="359" y="1237"/>
                    <a:pt x="364" y="1253"/>
                    <a:pt x="367" y="1266"/>
                  </a:cubicBezTo>
                  <a:cubicBezTo>
                    <a:pt x="355" y="1269"/>
                    <a:pt x="348" y="1249"/>
                    <a:pt x="335" y="1260"/>
                  </a:cubicBezTo>
                  <a:cubicBezTo>
                    <a:pt x="331" y="1263"/>
                    <a:pt x="325" y="1267"/>
                    <a:pt x="323" y="1259"/>
                  </a:cubicBezTo>
                  <a:cubicBezTo>
                    <a:pt x="319" y="1242"/>
                    <a:pt x="308" y="1243"/>
                    <a:pt x="295" y="1248"/>
                  </a:cubicBezTo>
                  <a:cubicBezTo>
                    <a:pt x="279" y="1254"/>
                    <a:pt x="280" y="1268"/>
                    <a:pt x="281" y="1281"/>
                  </a:cubicBezTo>
                  <a:cubicBezTo>
                    <a:pt x="279" y="1283"/>
                    <a:pt x="277" y="1285"/>
                    <a:pt x="274" y="1287"/>
                  </a:cubicBezTo>
                  <a:close/>
                </a:path>
              </a:pathLst>
            </a:custGeom>
            <a:solidFill>
              <a:srgbClr val="309087"/>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28" name="Freeform 7"/>
            <p:cNvSpPr>
              <a:spLocks/>
            </p:cNvSpPr>
            <p:nvPr/>
          </p:nvSpPr>
          <p:spPr bwMode="auto">
            <a:xfrm>
              <a:off x="-28741689" y="7842250"/>
              <a:ext cx="6880225" cy="5634038"/>
            </a:xfrm>
            <a:custGeom>
              <a:avLst/>
              <a:gdLst>
                <a:gd name="T0" fmla="*/ 1204 w 1834"/>
                <a:gd name="T1" fmla="*/ 508 h 1502"/>
                <a:gd name="T2" fmla="*/ 1378 w 1834"/>
                <a:gd name="T3" fmla="*/ 531 h 1502"/>
                <a:gd name="T4" fmla="*/ 1390 w 1834"/>
                <a:gd name="T5" fmla="*/ 548 h 1502"/>
                <a:gd name="T6" fmla="*/ 1347 w 1834"/>
                <a:gd name="T7" fmla="*/ 651 h 1502"/>
                <a:gd name="T8" fmla="*/ 1259 w 1834"/>
                <a:gd name="T9" fmla="*/ 594 h 1502"/>
                <a:gd name="T10" fmla="*/ 1198 w 1834"/>
                <a:gd name="T11" fmla="*/ 606 h 1502"/>
                <a:gd name="T12" fmla="*/ 1272 w 1834"/>
                <a:gd name="T13" fmla="*/ 699 h 1502"/>
                <a:gd name="T14" fmla="*/ 1340 w 1834"/>
                <a:gd name="T15" fmla="*/ 705 h 1502"/>
                <a:gd name="T16" fmla="*/ 1382 w 1834"/>
                <a:gd name="T17" fmla="*/ 759 h 1502"/>
                <a:gd name="T18" fmla="*/ 1444 w 1834"/>
                <a:gd name="T19" fmla="*/ 845 h 1502"/>
                <a:gd name="T20" fmla="*/ 1507 w 1834"/>
                <a:gd name="T21" fmla="*/ 977 h 1502"/>
                <a:gd name="T22" fmla="*/ 1602 w 1834"/>
                <a:gd name="T23" fmla="*/ 1013 h 1502"/>
                <a:gd name="T24" fmla="*/ 1721 w 1834"/>
                <a:gd name="T25" fmla="*/ 1135 h 1502"/>
                <a:gd name="T26" fmla="*/ 1791 w 1834"/>
                <a:gd name="T27" fmla="*/ 1271 h 1502"/>
                <a:gd name="T28" fmla="*/ 1816 w 1834"/>
                <a:gd name="T29" fmla="*/ 1365 h 1502"/>
                <a:gd name="T30" fmla="*/ 1581 w 1834"/>
                <a:gd name="T31" fmla="*/ 1420 h 1502"/>
                <a:gd name="T32" fmla="*/ 857 w 1834"/>
                <a:gd name="T33" fmla="*/ 1462 h 1502"/>
                <a:gd name="T34" fmla="*/ 153 w 1834"/>
                <a:gd name="T35" fmla="*/ 1501 h 1502"/>
                <a:gd name="T36" fmla="*/ 114 w 1834"/>
                <a:gd name="T37" fmla="*/ 1035 h 1502"/>
                <a:gd name="T38" fmla="*/ 100 w 1834"/>
                <a:gd name="T39" fmla="*/ 434 h 1502"/>
                <a:gd name="T40" fmla="*/ 15 w 1834"/>
                <a:gd name="T41" fmla="*/ 408 h 1502"/>
                <a:gd name="T42" fmla="*/ 5 w 1834"/>
                <a:gd name="T43" fmla="*/ 271 h 1502"/>
                <a:gd name="T44" fmla="*/ 59 w 1834"/>
                <a:gd name="T45" fmla="*/ 245 h 1502"/>
                <a:gd name="T46" fmla="*/ 96 w 1834"/>
                <a:gd name="T47" fmla="*/ 144 h 1502"/>
                <a:gd name="T48" fmla="*/ 190 w 1834"/>
                <a:gd name="T49" fmla="*/ 117 h 1502"/>
                <a:gd name="T50" fmla="*/ 278 w 1834"/>
                <a:gd name="T51" fmla="*/ 104 h 1502"/>
                <a:gd name="T52" fmla="*/ 334 w 1834"/>
                <a:gd name="T53" fmla="*/ 47 h 1502"/>
                <a:gd name="T54" fmla="*/ 460 w 1834"/>
                <a:gd name="T55" fmla="*/ 25 h 1502"/>
                <a:gd name="T56" fmla="*/ 542 w 1834"/>
                <a:gd name="T57" fmla="*/ 4 h 1502"/>
                <a:gd name="T58" fmla="*/ 595 w 1834"/>
                <a:gd name="T59" fmla="*/ 32 h 1502"/>
                <a:gd name="T60" fmla="*/ 817 w 1834"/>
                <a:gd name="T61" fmla="*/ 44 h 1502"/>
                <a:gd name="T62" fmla="*/ 849 w 1834"/>
                <a:gd name="T63" fmla="*/ 197 h 1502"/>
                <a:gd name="T64" fmla="*/ 1027 w 1834"/>
                <a:gd name="T65" fmla="*/ 214 h 1502"/>
                <a:gd name="T66" fmla="*/ 1111 w 1834"/>
                <a:gd name="T67" fmla="*/ 426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34" h="1502">
                  <a:moveTo>
                    <a:pt x="1204" y="420"/>
                  </a:moveTo>
                  <a:cubicBezTo>
                    <a:pt x="1204" y="453"/>
                    <a:pt x="1204" y="481"/>
                    <a:pt x="1204" y="508"/>
                  </a:cubicBezTo>
                  <a:cubicBezTo>
                    <a:pt x="1205" y="540"/>
                    <a:pt x="1206" y="541"/>
                    <a:pt x="1239" y="540"/>
                  </a:cubicBezTo>
                  <a:cubicBezTo>
                    <a:pt x="1285" y="537"/>
                    <a:pt x="1332" y="534"/>
                    <a:pt x="1378" y="531"/>
                  </a:cubicBezTo>
                  <a:cubicBezTo>
                    <a:pt x="1387" y="531"/>
                    <a:pt x="1397" y="526"/>
                    <a:pt x="1403" y="536"/>
                  </a:cubicBezTo>
                  <a:cubicBezTo>
                    <a:pt x="1403" y="546"/>
                    <a:pt x="1396" y="546"/>
                    <a:pt x="1390" y="548"/>
                  </a:cubicBezTo>
                  <a:cubicBezTo>
                    <a:pt x="1376" y="551"/>
                    <a:pt x="1368" y="561"/>
                    <a:pt x="1373" y="574"/>
                  </a:cubicBezTo>
                  <a:cubicBezTo>
                    <a:pt x="1383" y="607"/>
                    <a:pt x="1368" y="629"/>
                    <a:pt x="1347" y="651"/>
                  </a:cubicBezTo>
                  <a:cubicBezTo>
                    <a:pt x="1328" y="634"/>
                    <a:pt x="1304" y="624"/>
                    <a:pt x="1281" y="613"/>
                  </a:cubicBezTo>
                  <a:cubicBezTo>
                    <a:pt x="1271" y="609"/>
                    <a:pt x="1264" y="605"/>
                    <a:pt x="1259" y="594"/>
                  </a:cubicBezTo>
                  <a:cubicBezTo>
                    <a:pt x="1253" y="577"/>
                    <a:pt x="1240" y="576"/>
                    <a:pt x="1223" y="579"/>
                  </a:cubicBezTo>
                  <a:cubicBezTo>
                    <a:pt x="1207" y="582"/>
                    <a:pt x="1201" y="592"/>
                    <a:pt x="1198" y="606"/>
                  </a:cubicBezTo>
                  <a:cubicBezTo>
                    <a:pt x="1194" y="621"/>
                    <a:pt x="1197" y="639"/>
                    <a:pt x="1213" y="642"/>
                  </a:cubicBezTo>
                  <a:cubicBezTo>
                    <a:pt x="1246" y="650"/>
                    <a:pt x="1262" y="671"/>
                    <a:pt x="1272" y="699"/>
                  </a:cubicBezTo>
                  <a:cubicBezTo>
                    <a:pt x="1277" y="712"/>
                    <a:pt x="1287" y="714"/>
                    <a:pt x="1298" y="710"/>
                  </a:cubicBezTo>
                  <a:cubicBezTo>
                    <a:pt x="1312" y="706"/>
                    <a:pt x="1326" y="695"/>
                    <a:pt x="1340" y="705"/>
                  </a:cubicBezTo>
                  <a:cubicBezTo>
                    <a:pt x="1350" y="713"/>
                    <a:pt x="1354" y="727"/>
                    <a:pt x="1358" y="740"/>
                  </a:cubicBezTo>
                  <a:cubicBezTo>
                    <a:pt x="1362" y="751"/>
                    <a:pt x="1373" y="755"/>
                    <a:pt x="1382" y="759"/>
                  </a:cubicBezTo>
                  <a:cubicBezTo>
                    <a:pt x="1407" y="773"/>
                    <a:pt x="1419" y="792"/>
                    <a:pt x="1418" y="821"/>
                  </a:cubicBezTo>
                  <a:cubicBezTo>
                    <a:pt x="1418" y="836"/>
                    <a:pt x="1428" y="845"/>
                    <a:pt x="1444" y="845"/>
                  </a:cubicBezTo>
                  <a:cubicBezTo>
                    <a:pt x="1468" y="846"/>
                    <a:pt x="1477" y="856"/>
                    <a:pt x="1478" y="882"/>
                  </a:cubicBezTo>
                  <a:cubicBezTo>
                    <a:pt x="1479" y="915"/>
                    <a:pt x="1497" y="946"/>
                    <a:pt x="1507" y="977"/>
                  </a:cubicBezTo>
                  <a:cubicBezTo>
                    <a:pt x="1514" y="997"/>
                    <a:pt x="1547" y="1002"/>
                    <a:pt x="1570" y="1011"/>
                  </a:cubicBezTo>
                  <a:cubicBezTo>
                    <a:pt x="1580" y="1014"/>
                    <a:pt x="1592" y="1015"/>
                    <a:pt x="1602" y="1013"/>
                  </a:cubicBezTo>
                  <a:cubicBezTo>
                    <a:pt x="1631" y="1008"/>
                    <a:pt x="1652" y="1021"/>
                    <a:pt x="1666" y="1043"/>
                  </a:cubicBezTo>
                  <a:cubicBezTo>
                    <a:pt x="1686" y="1073"/>
                    <a:pt x="1705" y="1103"/>
                    <a:pt x="1721" y="1135"/>
                  </a:cubicBezTo>
                  <a:cubicBezTo>
                    <a:pt x="1730" y="1154"/>
                    <a:pt x="1753" y="1169"/>
                    <a:pt x="1742" y="1195"/>
                  </a:cubicBezTo>
                  <a:cubicBezTo>
                    <a:pt x="1767" y="1214"/>
                    <a:pt x="1755" y="1257"/>
                    <a:pt x="1791" y="1271"/>
                  </a:cubicBezTo>
                  <a:cubicBezTo>
                    <a:pt x="1800" y="1275"/>
                    <a:pt x="1798" y="1287"/>
                    <a:pt x="1797" y="1296"/>
                  </a:cubicBezTo>
                  <a:cubicBezTo>
                    <a:pt x="1797" y="1321"/>
                    <a:pt x="1805" y="1344"/>
                    <a:pt x="1816" y="1365"/>
                  </a:cubicBezTo>
                  <a:cubicBezTo>
                    <a:pt x="1834" y="1402"/>
                    <a:pt x="1830" y="1410"/>
                    <a:pt x="1788" y="1412"/>
                  </a:cubicBezTo>
                  <a:cubicBezTo>
                    <a:pt x="1719" y="1415"/>
                    <a:pt x="1650" y="1417"/>
                    <a:pt x="1581" y="1420"/>
                  </a:cubicBezTo>
                  <a:cubicBezTo>
                    <a:pt x="1462" y="1427"/>
                    <a:pt x="1342" y="1437"/>
                    <a:pt x="1223" y="1441"/>
                  </a:cubicBezTo>
                  <a:cubicBezTo>
                    <a:pt x="1101" y="1445"/>
                    <a:pt x="979" y="1456"/>
                    <a:pt x="857" y="1462"/>
                  </a:cubicBezTo>
                  <a:cubicBezTo>
                    <a:pt x="709" y="1470"/>
                    <a:pt x="560" y="1481"/>
                    <a:pt x="412" y="1489"/>
                  </a:cubicBezTo>
                  <a:cubicBezTo>
                    <a:pt x="326" y="1494"/>
                    <a:pt x="239" y="1497"/>
                    <a:pt x="153" y="1501"/>
                  </a:cubicBezTo>
                  <a:cubicBezTo>
                    <a:pt x="126" y="1502"/>
                    <a:pt x="126" y="1501"/>
                    <a:pt x="125" y="1472"/>
                  </a:cubicBezTo>
                  <a:cubicBezTo>
                    <a:pt x="121" y="1327"/>
                    <a:pt x="117" y="1181"/>
                    <a:pt x="114" y="1035"/>
                  </a:cubicBezTo>
                  <a:cubicBezTo>
                    <a:pt x="111" y="870"/>
                    <a:pt x="107" y="706"/>
                    <a:pt x="102" y="542"/>
                  </a:cubicBezTo>
                  <a:cubicBezTo>
                    <a:pt x="101" y="506"/>
                    <a:pt x="101" y="470"/>
                    <a:pt x="100" y="434"/>
                  </a:cubicBezTo>
                  <a:cubicBezTo>
                    <a:pt x="99" y="408"/>
                    <a:pt x="96" y="405"/>
                    <a:pt x="73" y="407"/>
                  </a:cubicBezTo>
                  <a:cubicBezTo>
                    <a:pt x="53" y="409"/>
                    <a:pt x="29" y="419"/>
                    <a:pt x="15" y="408"/>
                  </a:cubicBezTo>
                  <a:cubicBezTo>
                    <a:pt x="0" y="394"/>
                    <a:pt x="8" y="367"/>
                    <a:pt x="7" y="346"/>
                  </a:cubicBezTo>
                  <a:cubicBezTo>
                    <a:pt x="6" y="321"/>
                    <a:pt x="7" y="296"/>
                    <a:pt x="5" y="271"/>
                  </a:cubicBezTo>
                  <a:cubicBezTo>
                    <a:pt x="5" y="255"/>
                    <a:pt x="9" y="245"/>
                    <a:pt x="27" y="246"/>
                  </a:cubicBezTo>
                  <a:cubicBezTo>
                    <a:pt x="37" y="247"/>
                    <a:pt x="48" y="245"/>
                    <a:pt x="59" y="245"/>
                  </a:cubicBezTo>
                  <a:cubicBezTo>
                    <a:pt x="99" y="242"/>
                    <a:pt x="100" y="241"/>
                    <a:pt x="99" y="199"/>
                  </a:cubicBezTo>
                  <a:cubicBezTo>
                    <a:pt x="98" y="181"/>
                    <a:pt x="98" y="162"/>
                    <a:pt x="96" y="144"/>
                  </a:cubicBezTo>
                  <a:cubicBezTo>
                    <a:pt x="96" y="135"/>
                    <a:pt x="98" y="128"/>
                    <a:pt x="104" y="122"/>
                  </a:cubicBezTo>
                  <a:cubicBezTo>
                    <a:pt x="123" y="102"/>
                    <a:pt x="173" y="96"/>
                    <a:pt x="190" y="117"/>
                  </a:cubicBezTo>
                  <a:cubicBezTo>
                    <a:pt x="214" y="148"/>
                    <a:pt x="241" y="129"/>
                    <a:pt x="267" y="126"/>
                  </a:cubicBezTo>
                  <a:cubicBezTo>
                    <a:pt x="279" y="125"/>
                    <a:pt x="277" y="113"/>
                    <a:pt x="278" y="104"/>
                  </a:cubicBezTo>
                  <a:cubicBezTo>
                    <a:pt x="279" y="87"/>
                    <a:pt x="269" y="66"/>
                    <a:pt x="280" y="54"/>
                  </a:cubicBezTo>
                  <a:cubicBezTo>
                    <a:pt x="293" y="41"/>
                    <a:pt x="316" y="48"/>
                    <a:pt x="334" y="47"/>
                  </a:cubicBezTo>
                  <a:cubicBezTo>
                    <a:pt x="370" y="44"/>
                    <a:pt x="405" y="42"/>
                    <a:pt x="441" y="40"/>
                  </a:cubicBezTo>
                  <a:cubicBezTo>
                    <a:pt x="452" y="39"/>
                    <a:pt x="461" y="37"/>
                    <a:pt x="460" y="25"/>
                  </a:cubicBezTo>
                  <a:cubicBezTo>
                    <a:pt x="460" y="9"/>
                    <a:pt x="468" y="5"/>
                    <a:pt x="482" y="5"/>
                  </a:cubicBezTo>
                  <a:cubicBezTo>
                    <a:pt x="502" y="6"/>
                    <a:pt x="522" y="4"/>
                    <a:pt x="542" y="4"/>
                  </a:cubicBezTo>
                  <a:cubicBezTo>
                    <a:pt x="553" y="4"/>
                    <a:pt x="565" y="0"/>
                    <a:pt x="566" y="20"/>
                  </a:cubicBezTo>
                  <a:cubicBezTo>
                    <a:pt x="567" y="36"/>
                    <a:pt x="584" y="33"/>
                    <a:pt x="595" y="32"/>
                  </a:cubicBezTo>
                  <a:cubicBezTo>
                    <a:pt x="659" y="28"/>
                    <a:pt x="723" y="24"/>
                    <a:pt x="787" y="19"/>
                  </a:cubicBezTo>
                  <a:cubicBezTo>
                    <a:pt x="815" y="17"/>
                    <a:pt x="816" y="17"/>
                    <a:pt x="817" y="44"/>
                  </a:cubicBezTo>
                  <a:cubicBezTo>
                    <a:pt x="819" y="86"/>
                    <a:pt x="819" y="127"/>
                    <a:pt x="820" y="168"/>
                  </a:cubicBezTo>
                  <a:cubicBezTo>
                    <a:pt x="821" y="197"/>
                    <a:pt x="822" y="198"/>
                    <a:pt x="849" y="197"/>
                  </a:cubicBezTo>
                  <a:cubicBezTo>
                    <a:pt x="893" y="195"/>
                    <a:pt x="937" y="193"/>
                    <a:pt x="980" y="189"/>
                  </a:cubicBezTo>
                  <a:cubicBezTo>
                    <a:pt x="1003" y="187"/>
                    <a:pt x="1015" y="193"/>
                    <a:pt x="1027" y="214"/>
                  </a:cubicBezTo>
                  <a:cubicBezTo>
                    <a:pt x="1061" y="269"/>
                    <a:pt x="1078" y="326"/>
                    <a:pt x="1073" y="391"/>
                  </a:cubicBezTo>
                  <a:cubicBezTo>
                    <a:pt x="1070" y="427"/>
                    <a:pt x="1074" y="428"/>
                    <a:pt x="1111" y="426"/>
                  </a:cubicBezTo>
                  <a:cubicBezTo>
                    <a:pt x="1140" y="424"/>
                    <a:pt x="1169" y="422"/>
                    <a:pt x="1204" y="420"/>
                  </a:cubicBezTo>
                  <a:close/>
                </a:path>
              </a:pathLst>
            </a:custGeom>
            <a:solidFill>
              <a:srgbClr val="F1CB16"/>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29" name="Freeform 8"/>
            <p:cNvSpPr>
              <a:spLocks/>
            </p:cNvSpPr>
            <p:nvPr/>
          </p:nvSpPr>
          <p:spPr bwMode="auto">
            <a:xfrm>
              <a:off x="-19631026" y="25749251"/>
              <a:ext cx="5345113" cy="6673850"/>
            </a:xfrm>
            <a:custGeom>
              <a:avLst/>
              <a:gdLst>
                <a:gd name="T0" fmla="*/ 1404 w 1425"/>
                <a:gd name="T1" fmla="*/ 38 h 1779"/>
                <a:gd name="T2" fmla="*/ 1346 w 1425"/>
                <a:gd name="T3" fmla="*/ 176 h 1779"/>
                <a:gd name="T4" fmla="*/ 1300 w 1425"/>
                <a:gd name="T5" fmla="*/ 405 h 1779"/>
                <a:gd name="T6" fmla="*/ 1185 w 1425"/>
                <a:gd name="T7" fmla="*/ 572 h 1779"/>
                <a:gd name="T8" fmla="*/ 1146 w 1425"/>
                <a:gd name="T9" fmla="*/ 603 h 1779"/>
                <a:gd name="T10" fmla="*/ 1143 w 1425"/>
                <a:gd name="T11" fmla="*/ 689 h 1779"/>
                <a:gd name="T12" fmla="*/ 1079 w 1425"/>
                <a:gd name="T13" fmla="*/ 829 h 1779"/>
                <a:gd name="T14" fmla="*/ 1039 w 1425"/>
                <a:gd name="T15" fmla="*/ 942 h 1779"/>
                <a:gd name="T16" fmla="*/ 1029 w 1425"/>
                <a:gd name="T17" fmla="*/ 1080 h 1779"/>
                <a:gd name="T18" fmla="*/ 1066 w 1425"/>
                <a:gd name="T19" fmla="*/ 1239 h 1779"/>
                <a:gd name="T20" fmla="*/ 1052 w 1425"/>
                <a:gd name="T21" fmla="*/ 1309 h 1779"/>
                <a:gd name="T22" fmla="*/ 971 w 1425"/>
                <a:gd name="T23" fmla="*/ 1384 h 1779"/>
                <a:gd name="T24" fmla="*/ 920 w 1425"/>
                <a:gd name="T25" fmla="*/ 1488 h 1779"/>
                <a:gd name="T26" fmla="*/ 843 w 1425"/>
                <a:gd name="T27" fmla="*/ 1545 h 1779"/>
                <a:gd name="T28" fmla="*/ 767 w 1425"/>
                <a:gd name="T29" fmla="*/ 1583 h 1779"/>
                <a:gd name="T30" fmla="*/ 713 w 1425"/>
                <a:gd name="T31" fmla="*/ 1565 h 1779"/>
                <a:gd name="T32" fmla="*/ 621 w 1425"/>
                <a:gd name="T33" fmla="*/ 1561 h 1779"/>
                <a:gd name="T34" fmla="*/ 552 w 1425"/>
                <a:gd name="T35" fmla="*/ 1670 h 1779"/>
                <a:gd name="T36" fmla="*/ 454 w 1425"/>
                <a:gd name="T37" fmla="*/ 1677 h 1779"/>
                <a:gd name="T38" fmla="*/ 397 w 1425"/>
                <a:gd name="T39" fmla="*/ 1720 h 1779"/>
                <a:gd name="T40" fmla="*/ 332 w 1425"/>
                <a:gd name="T41" fmla="*/ 1764 h 1779"/>
                <a:gd name="T42" fmla="*/ 184 w 1425"/>
                <a:gd name="T43" fmla="*/ 1756 h 1779"/>
                <a:gd name="T44" fmla="*/ 168 w 1425"/>
                <a:gd name="T45" fmla="*/ 1717 h 1779"/>
                <a:gd name="T46" fmla="*/ 130 w 1425"/>
                <a:gd name="T47" fmla="*/ 1737 h 1779"/>
                <a:gd name="T48" fmla="*/ 112 w 1425"/>
                <a:gd name="T49" fmla="*/ 1750 h 1779"/>
                <a:gd name="T50" fmla="*/ 61 w 1425"/>
                <a:gd name="T51" fmla="*/ 1683 h 1779"/>
                <a:gd name="T52" fmla="*/ 40 w 1425"/>
                <a:gd name="T53" fmla="*/ 1376 h 1779"/>
                <a:gd name="T54" fmla="*/ 21 w 1425"/>
                <a:gd name="T55" fmla="*/ 1298 h 1779"/>
                <a:gd name="T56" fmla="*/ 8 w 1425"/>
                <a:gd name="T57" fmla="*/ 630 h 1779"/>
                <a:gd name="T58" fmla="*/ 2 w 1425"/>
                <a:gd name="T59" fmla="*/ 108 h 1779"/>
                <a:gd name="T60" fmla="*/ 123 w 1425"/>
                <a:gd name="T61" fmla="*/ 81 h 1779"/>
                <a:gd name="T62" fmla="*/ 345 w 1425"/>
                <a:gd name="T63" fmla="*/ 82 h 1779"/>
                <a:gd name="T64" fmla="*/ 627 w 1425"/>
                <a:gd name="T65" fmla="*/ 93 h 1779"/>
                <a:gd name="T66" fmla="*/ 1053 w 1425"/>
                <a:gd name="T67" fmla="*/ 61 h 1779"/>
                <a:gd name="T68" fmla="*/ 1126 w 1425"/>
                <a:gd name="T69" fmla="*/ 26 h 1779"/>
                <a:gd name="T70" fmla="*/ 1417 w 1425"/>
                <a:gd name="T71" fmla="*/ 0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25" h="1779">
                  <a:moveTo>
                    <a:pt x="1417" y="0"/>
                  </a:moveTo>
                  <a:cubicBezTo>
                    <a:pt x="1417" y="16"/>
                    <a:pt x="1425" y="30"/>
                    <a:pt x="1404" y="38"/>
                  </a:cubicBezTo>
                  <a:cubicBezTo>
                    <a:pt x="1388" y="44"/>
                    <a:pt x="1386" y="59"/>
                    <a:pt x="1388" y="75"/>
                  </a:cubicBezTo>
                  <a:cubicBezTo>
                    <a:pt x="1395" y="117"/>
                    <a:pt x="1374" y="148"/>
                    <a:pt x="1346" y="176"/>
                  </a:cubicBezTo>
                  <a:cubicBezTo>
                    <a:pt x="1336" y="186"/>
                    <a:pt x="1330" y="198"/>
                    <a:pt x="1328" y="210"/>
                  </a:cubicBezTo>
                  <a:cubicBezTo>
                    <a:pt x="1315" y="275"/>
                    <a:pt x="1294" y="338"/>
                    <a:pt x="1300" y="405"/>
                  </a:cubicBezTo>
                  <a:cubicBezTo>
                    <a:pt x="1303" y="439"/>
                    <a:pt x="1275" y="460"/>
                    <a:pt x="1252" y="478"/>
                  </a:cubicBezTo>
                  <a:cubicBezTo>
                    <a:pt x="1220" y="504"/>
                    <a:pt x="1182" y="522"/>
                    <a:pt x="1185" y="572"/>
                  </a:cubicBezTo>
                  <a:cubicBezTo>
                    <a:pt x="1186" y="580"/>
                    <a:pt x="1179" y="582"/>
                    <a:pt x="1172" y="583"/>
                  </a:cubicBezTo>
                  <a:cubicBezTo>
                    <a:pt x="1158" y="583"/>
                    <a:pt x="1146" y="589"/>
                    <a:pt x="1146" y="603"/>
                  </a:cubicBezTo>
                  <a:cubicBezTo>
                    <a:pt x="1146" y="616"/>
                    <a:pt x="1164" y="612"/>
                    <a:pt x="1171" y="619"/>
                  </a:cubicBezTo>
                  <a:cubicBezTo>
                    <a:pt x="1162" y="642"/>
                    <a:pt x="1146" y="663"/>
                    <a:pt x="1143" y="689"/>
                  </a:cubicBezTo>
                  <a:cubicBezTo>
                    <a:pt x="1142" y="697"/>
                    <a:pt x="1136" y="701"/>
                    <a:pt x="1128" y="706"/>
                  </a:cubicBezTo>
                  <a:cubicBezTo>
                    <a:pt x="1082" y="732"/>
                    <a:pt x="1064" y="779"/>
                    <a:pt x="1079" y="829"/>
                  </a:cubicBezTo>
                  <a:cubicBezTo>
                    <a:pt x="1087" y="855"/>
                    <a:pt x="1073" y="904"/>
                    <a:pt x="1053" y="923"/>
                  </a:cubicBezTo>
                  <a:cubicBezTo>
                    <a:pt x="1047" y="928"/>
                    <a:pt x="1040" y="935"/>
                    <a:pt x="1039" y="942"/>
                  </a:cubicBezTo>
                  <a:cubicBezTo>
                    <a:pt x="1032" y="978"/>
                    <a:pt x="1016" y="1012"/>
                    <a:pt x="1020" y="1050"/>
                  </a:cubicBezTo>
                  <a:cubicBezTo>
                    <a:pt x="1021" y="1062"/>
                    <a:pt x="1025" y="1071"/>
                    <a:pt x="1029" y="1080"/>
                  </a:cubicBezTo>
                  <a:cubicBezTo>
                    <a:pt x="1045" y="1115"/>
                    <a:pt x="1052" y="1153"/>
                    <a:pt x="1048" y="1190"/>
                  </a:cubicBezTo>
                  <a:cubicBezTo>
                    <a:pt x="1045" y="1212"/>
                    <a:pt x="1050" y="1226"/>
                    <a:pt x="1066" y="1239"/>
                  </a:cubicBezTo>
                  <a:cubicBezTo>
                    <a:pt x="1082" y="1252"/>
                    <a:pt x="1086" y="1266"/>
                    <a:pt x="1069" y="1282"/>
                  </a:cubicBezTo>
                  <a:cubicBezTo>
                    <a:pt x="1062" y="1289"/>
                    <a:pt x="1056" y="1299"/>
                    <a:pt x="1052" y="1309"/>
                  </a:cubicBezTo>
                  <a:cubicBezTo>
                    <a:pt x="1040" y="1332"/>
                    <a:pt x="1027" y="1352"/>
                    <a:pt x="1000" y="1359"/>
                  </a:cubicBezTo>
                  <a:cubicBezTo>
                    <a:pt x="987" y="1362"/>
                    <a:pt x="977" y="1371"/>
                    <a:pt x="971" y="1384"/>
                  </a:cubicBezTo>
                  <a:cubicBezTo>
                    <a:pt x="960" y="1408"/>
                    <a:pt x="956" y="1436"/>
                    <a:pt x="924" y="1447"/>
                  </a:cubicBezTo>
                  <a:cubicBezTo>
                    <a:pt x="908" y="1453"/>
                    <a:pt x="918" y="1472"/>
                    <a:pt x="920" y="1488"/>
                  </a:cubicBezTo>
                  <a:cubicBezTo>
                    <a:pt x="891" y="1483"/>
                    <a:pt x="877" y="1502"/>
                    <a:pt x="867" y="1524"/>
                  </a:cubicBezTo>
                  <a:cubicBezTo>
                    <a:pt x="862" y="1535"/>
                    <a:pt x="858" y="1542"/>
                    <a:pt x="843" y="1545"/>
                  </a:cubicBezTo>
                  <a:cubicBezTo>
                    <a:pt x="827" y="1548"/>
                    <a:pt x="810" y="1553"/>
                    <a:pt x="798" y="1568"/>
                  </a:cubicBezTo>
                  <a:cubicBezTo>
                    <a:pt x="791" y="1578"/>
                    <a:pt x="778" y="1580"/>
                    <a:pt x="767" y="1583"/>
                  </a:cubicBezTo>
                  <a:cubicBezTo>
                    <a:pt x="762" y="1585"/>
                    <a:pt x="754" y="1588"/>
                    <a:pt x="753" y="1582"/>
                  </a:cubicBezTo>
                  <a:cubicBezTo>
                    <a:pt x="750" y="1549"/>
                    <a:pt x="730" y="1565"/>
                    <a:pt x="713" y="1565"/>
                  </a:cubicBezTo>
                  <a:cubicBezTo>
                    <a:pt x="697" y="1566"/>
                    <a:pt x="681" y="1563"/>
                    <a:pt x="665" y="1560"/>
                  </a:cubicBezTo>
                  <a:cubicBezTo>
                    <a:pt x="652" y="1559"/>
                    <a:pt x="638" y="1567"/>
                    <a:pt x="621" y="1561"/>
                  </a:cubicBezTo>
                  <a:cubicBezTo>
                    <a:pt x="598" y="1553"/>
                    <a:pt x="571" y="1586"/>
                    <a:pt x="572" y="1615"/>
                  </a:cubicBezTo>
                  <a:cubicBezTo>
                    <a:pt x="574" y="1647"/>
                    <a:pt x="574" y="1647"/>
                    <a:pt x="552" y="1670"/>
                  </a:cubicBezTo>
                  <a:cubicBezTo>
                    <a:pt x="538" y="1638"/>
                    <a:pt x="537" y="1637"/>
                    <a:pt x="509" y="1657"/>
                  </a:cubicBezTo>
                  <a:cubicBezTo>
                    <a:pt x="492" y="1669"/>
                    <a:pt x="477" y="1681"/>
                    <a:pt x="454" y="1677"/>
                  </a:cubicBezTo>
                  <a:cubicBezTo>
                    <a:pt x="434" y="1675"/>
                    <a:pt x="426" y="1692"/>
                    <a:pt x="419" y="1705"/>
                  </a:cubicBezTo>
                  <a:cubicBezTo>
                    <a:pt x="413" y="1716"/>
                    <a:pt x="410" y="1719"/>
                    <a:pt x="397" y="1720"/>
                  </a:cubicBezTo>
                  <a:cubicBezTo>
                    <a:pt x="375" y="1722"/>
                    <a:pt x="355" y="1733"/>
                    <a:pt x="352" y="1758"/>
                  </a:cubicBezTo>
                  <a:cubicBezTo>
                    <a:pt x="350" y="1779"/>
                    <a:pt x="336" y="1770"/>
                    <a:pt x="332" y="1764"/>
                  </a:cubicBezTo>
                  <a:cubicBezTo>
                    <a:pt x="317" y="1739"/>
                    <a:pt x="296" y="1745"/>
                    <a:pt x="275" y="1751"/>
                  </a:cubicBezTo>
                  <a:cubicBezTo>
                    <a:pt x="245" y="1760"/>
                    <a:pt x="213" y="1752"/>
                    <a:pt x="184" y="1756"/>
                  </a:cubicBezTo>
                  <a:cubicBezTo>
                    <a:pt x="175" y="1748"/>
                    <a:pt x="179" y="1740"/>
                    <a:pt x="180" y="1733"/>
                  </a:cubicBezTo>
                  <a:cubicBezTo>
                    <a:pt x="181" y="1723"/>
                    <a:pt x="178" y="1718"/>
                    <a:pt x="168" y="1717"/>
                  </a:cubicBezTo>
                  <a:cubicBezTo>
                    <a:pt x="160" y="1716"/>
                    <a:pt x="152" y="1716"/>
                    <a:pt x="144" y="1716"/>
                  </a:cubicBezTo>
                  <a:cubicBezTo>
                    <a:pt x="129" y="1716"/>
                    <a:pt x="120" y="1721"/>
                    <a:pt x="130" y="1737"/>
                  </a:cubicBezTo>
                  <a:cubicBezTo>
                    <a:pt x="134" y="1743"/>
                    <a:pt x="138" y="1750"/>
                    <a:pt x="132" y="1755"/>
                  </a:cubicBezTo>
                  <a:cubicBezTo>
                    <a:pt x="124" y="1763"/>
                    <a:pt x="118" y="1755"/>
                    <a:pt x="112" y="1750"/>
                  </a:cubicBezTo>
                  <a:cubicBezTo>
                    <a:pt x="106" y="1746"/>
                    <a:pt x="102" y="1739"/>
                    <a:pt x="96" y="1738"/>
                  </a:cubicBezTo>
                  <a:cubicBezTo>
                    <a:pt x="56" y="1737"/>
                    <a:pt x="64" y="1709"/>
                    <a:pt x="61" y="1683"/>
                  </a:cubicBezTo>
                  <a:cubicBezTo>
                    <a:pt x="51" y="1595"/>
                    <a:pt x="54" y="1507"/>
                    <a:pt x="43" y="1420"/>
                  </a:cubicBezTo>
                  <a:cubicBezTo>
                    <a:pt x="41" y="1407"/>
                    <a:pt x="43" y="1391"/>
                    <a:pt x="40" y="1376"/>
                  </a:cubicBezTo>
                  <a:cubicBezTo>
                    <a:pt x="40" y="1373"/>
                    <a:pt x="41" y="1366"/>
                    <a:pt x="39" y="1365"/>
                  </a:cubicBezTo>
                  <a:cubicBezTo>
                    <a:pt x="10" y="1348"/>
                    <a:pt x="22" y="1322"/>
                    <a:pt x="21" y="1298"/>
                  </a:cubicBezTo>
                  <a:cubicBezTo>
                    <a:pt x="18" y="1170"/>
                    <a:pt x="17" y="1042"/>
                    <a:pt x="12" y="915"/>
                  </a:cubicBezTo>
                  <a:cubicBezTo>
                    <a:pt x="7" y="820"/>
                    <a:pt x="8" y="725"/>
                    <a:pt x="8" y="630"/>
                  </a:cubicBezTo>
                  <a:cubicBezTo>
                    <a:pt x="8" y="464"/>
                    <a:pt x="4" y="298"/>
                    <a:pt x="2" y="132"/>
                  </a:cubicBezTo>
                  <a:cubicBezTo>
                    <a:pt x="2" y="124"/>
                    <a:pt x="3" y="116"/>
                    <a:pt x="2" y="108"/>
                  </a:cubicBezTo>
                  <a:cubicBezTo>
                    <a:pt x="0" y="94"/>
                    <a:pt x="6" y="89"/>
                    <a:pt x="20" y="88"/>
                  </a:cubicBezTo>
                  <a:cubicBezTo>
                    <a:pt x="54" y="87"/>
                    <a:pt x="89" y="83"/>
                    <a:pt x="123" y="81"/>
                  </a:cubicBezTo>
                  <a:cubicBezTo>
                    <a:pt x="191" y="77"/>
                    <a:pt x="258" y="75"/>
                    <a:pt x="326" y="70"/>
                  </a:cubicBezTo>
                  <a:cubicBezTo>
                    <a:pt x="338" y="69"/>
                    <a:pt x="343" y="71"/>
                    <a:pt x="345" y="82"/>
                  </a:cubicBezTo>
                  <a:cubicBezTo>
                    <a:pt x="351" y="112"/>
                    <a:pt x="351" y="112"/>
                    <a:pt x="381" y="110"/>
                  </a:cubicBezTo>
                  <a:cubicBezTo>
                    <a:pt x="463" y="105"/>
                    <a:pt x="545" y="99"/>
                    <a:pt x="627" y="93"/>
                  </a:cubicBezTo>
                  <a:cubicBezTo>
                    <a:pt x="731" y="86"/>
                    <a:pt x="834" y="79"/>
                    <a:pt x="938" y="71"/>
                  </a:cubicBezTo>
                  <a:cubicBezTo>
                    <a:pt x="976" y="68"/>
                    <a:pt x="1015" y="66"/>
                    <a:pt x="1053" y="61"/>
                  </a:cubicBezTo>
                  <a:cubicBezTo>
                    <a:pt x="1070" y="59"/>
                    <a:pt x="1095" y="66"/>
                    <a:pt x="1098" y="35"/>
                  </a:cubicBezTo>
                  <a:cubicBezTo>
                    <a:pt x="1099" y="25"/>
                    <a:pt x="1116" y="27"/>
                    <a:pt x="1126" y="26"/>
                  </a:cubicBezTo>
                  <a:cubicBezTo>
                    <a:pt x="1195" y="19"/>
                    <a:pt x="1264" y="13"/>
                    <a:pt x="1333" y="7"/>
                  </a:cubicBezTo>
                  <a:cubicBezTo>
                    <a:pt x="1361" y="5"/>
                    <a:pt x="1388" y="2"/>
                    <a:pt x="1417" y="0"/>
                  </a:cubicBezTo>
                  <a:close/>
                </a:path>
              </a:pathLst>
            </a:custGeom>
            <a:solidFill>
              <a:srgbClr val="C05C5C"/>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30" name="Freeform 9"/>
            <p:cNvSpPr>
              <a:spLocks/>
            </p:cNvSpPr>
            <p:nvPr/>
          </p:nvSpPr>
          <p:spPr bwMode="auto">
            <a:xfrm>
              <a:off x="-31846839" y="-1228725"/>
              <a:ext cx="6173788" cy="4505325"/>
            </a:xfrm>
            <a:custGeom>
              <a:avLst/>
              <a:gdLst>
                <a:gd name="T0" fmla="*/ 603 w 1646"/>
                <a:gd name="T1" fmla="*/ 149 h 1201"/>
                <a:gd name="T2" fmla="*/ 587 w 1646"/>
                <a:gd name="T3" fmla="*/ 232 h 1201"/>
                <a:gd name="T4" fmla="*/ 648 w 1646"/>
                <a:gd name="T5" fmla="*/ 241 h 1201"/>
                <a:gd name="T6" fmla="*/ 766 w 1646"/>
                <a:gd name="T7" fmla="*/ 209 h 1201"/>
                <a:gd name="T8" fmla="*/ 777 w 1646"/>
                <a:gd name="T9" fmla="*/ 208 h 1201"/>
                <a:gd name="T10" fmla="*/ 803 w 1646"/>
                <a:gd name="T11" fmla="*/ 222 h 1201"/>
                <a:gd name="T12" fmla="*/ 868 w 1646"/>
                <a:gd name="T13" fmla="*/ 184 h 1201"/>
                <a:gd name="T14" fmla="*/ 873 w 1646"/>
                <a:gd name="T15" fmla="*/ 162 h 1201"/>
                <a:gd name="T16" fmla="*/ 919 w 1646"/>
                <a:gd name="T17" fmla="*/ 77 h 1201"/>
                <a:gd name="T18" fmla="*/ 966 w 1646"/>
                <a:gd name="T19" fmla="*/ 57 h 1201"/>
                <a:gd name="T20" fmla="*/ 1083 w 1646"/>
                <a:gd name="T21" fmla="*/ 23 h 1201"/>
                <a:gd name="T22" fmla="*/ 1098 w 1646"/>
                <a:gd name="T23" fmla="*/ 21 h 1201"/>
                <a:gd name="T24" fmla="*/ 1157 w 1646"/>
                <a:gd name="T25" fmla="*/ 23 h 1201"/>
                <a:gd name="T26" fmla="*/ 1226 w 1646"/>
                <a:gd name="T27" fmla="*/ 8 h 1201"/>
                <a:gd name="T28" fmla="*/ 1241 w 1646"/>
                <a:gd name="T29" fmla="*/ 2 h 1201"/>
                <a:gd name="T30" fmla="*/ 1241 w 1646"/>
                <a:gd name="T31" fmla="*/ 48 h 1201"/>
                <a:gd name="T32" fmla="*/ 1268 w 1646"/>
                <a:gd name="T33" fmla="*/ 72 h 1201"/>
                <a:gd name="T34" fmla="*/ 1343 w 1646"/>
                <a:gd name="T35" fmla="*/ 64 h 1201"/>
                <a:gd name="T36" fmla="*/ 1367 w 1646"/>
                <a:gd name="T37" fmla="*/ 86 h 1201"/>
                <a:gd name="T38" fmla="*/ 1369 w 1646"/>
                <a:gd name="T39" fmla="*/ 157 h 1201"/>
                <a:gd name="T40" fmla="*/ 1397 w 1646"/>
                <a:gd name="T41" fmla="*/ 185 h 1201"/>
                <a:gd name="T42" fmla="*/ 1430 w 1646"/>
                <a:gd name="T43" fmla="*/ 186 h 1201"/>
                <a:gd name="T44" fmla="*/ 1433 w 1646"/>
                <a:gd name="T45" fmla="*/ 268 h 1201"/>
                <a:gd name="T46" fmla="*/ 1468 w 1646"/>
                <a:gd name="T47" fmla="*/ 300 h 1201"/>
                <a:gd name="T48" fmla="*/ 1540 w 1646"/>
                <a:gd name="T49" fmla="*/ 297 h 1201"/>
                <a:gd name="T50" fmla="*/ 1594 w 1646"/>
                <a:gd name="T51" fmla="*/ 332 h 1201"/>
                <a:gd name="T52" fmla="*/ 1557 w 1646"/>
                <a:gd name="T53" fmla="*/ 360 h 1201"/>
                <a:gd name="T54" fmla="*/ 1588 w 1646"/>
                <a:gd name="T55" fmla="*/ 433 h 1201"/>
                <a:gd name="T56" fmla="*/ 1625 w 1646"/>
                <a:gd name="T57" fmla="*/ 492 h 1201"/>
                <a:gd name="T58" fmla="*/ 1640 w 1646"/>
                <a:gd name="T59" fmla="*/ 918 h 1201"/>
                <a:gd name="T60" fmla="*/ 1618 w 1646"/>
                <a:gd name="T61" fmla="*/ 952 h 1201"/>
                <a:gd name="T62" fmla="*/ 1603 w 1646"/>
                <a:gd name="T63" fmla="*/ 979 h 1201"/>
                <a:gd name="T64" fmla="*/ 1608 w 1646"/>
                <a:gd name="T65" fmla="*/ 1103 h 1201"/>
                <a:gd name="T66" fmla="*/ 1572 w 1646"/>
                <a:gd name="T67" fmla="*/ 1139 h 1201"/>
                <a:gd name="T68" fmla="*/ 1334 w 1646"/>
                <a:gd name="T69" fmla="*/ 1150 h 1201"/>
                <a:gd name="T70" fmla="*/ 1012 w 1646"/>
                <a:gd name="T71" fmla="*/ 1172 h 1201"/>
                <a:gd name="T72" fmla="*/ 797 w 1646"/>
                <a:gd name="T73" fmla="*/ 1183 h 1201"/>
                <a:gd name="T74" fmla="*/ 562 w 1646"/>
                <a:gd name="T75" fmla="*/ 1196 h 1201"/>
                <a:gd name="T76" fmla="*/ 494 w 1646"/>
                <a:gd name="T77" fmla="*/ 1199 h 1201"/>
                <a:gd name="T78" fmla="*/ 386 w 1646"/>
                <a:gd name="T79" fmla="*/ 1169 h 1201"/>
                <a:gd name="T80" fmla="*/ 280 w 1646"/>
                <a:gd name="T81" fmla="*/ 1112 h 1201"/>
                <a:gd name="T82" fmla="*/ 219 w 1646"/>
                <a:gd name="T83" fmla="*/ 1095 h 1201"/>
                <a:gd name="T84" fmla="*/ 191 w 1646"/>
                <a:gd name="T85" fmla="*/ 1074 h 1201"/>
                <a:gd name="T86" fmla="*/ 103 w 1646"/>
                <a:gd name="T87" fmla="*/ 1026 h 1201"/>
                <a:gd name="T88" fmla="*/ 71 w 1646"/>
                <a:gd name="T89" fmla="*/ 1038 h 1201"/>
                <a:gd name="T90" fmla="*/ 47 w 1646"/>
                <a:gd name="T91" fmla="*/ 1050 h 1201"/>
                <a:gd name="T92" fmla="*/ 4 w 1646"/>
                <a:gd name="T93" fmla="*/ 1009 h 1201"/>
                <a:gd name="T94" fmla="*/ 0 w 1646"/>
                <a:gd name="T95" fmla="*/ 738 h 1201"/>
                <a:gd name="T96" fmla="*/ 29 w 1646"/>
                <a:gd name="T97" fmla="*/ 707 h 1201"/>
                <a:gd name="T98" fmla="*/ 192 w 1646"/>
                <a:gd name="T99" fmla="*/ 701 h 1201"/>
                <a:gd name="T100" fmla="*/ 216 w 1646"/>
                <a:gd name="T101" fmla="*/ 700 h 1201"/>
                <a:gd name="T102" fmla="*/ 243 w 1646"/>
                <a:gd name="T103" fmla="*/ 672 h 1201"/>
                <a:gd name="T104" fmla="*/ 234 w 1646"/>
                <a:gd name="T105" fmla="*/ 398 h 1201"/>
                <a:gd name="T106" fmla="*/ 227 w 1646"/>
                <a:gd name="T107" fmla="*/ 163 h 1201"/>
                <a:gd name="T108" fmla="*/ 254 w 1646"/>
                <a:gd name="T109" fmla="*/ 132 h 1201"/>
                <a:gd name="T110" fmla="*/ 557 w 1646"/>
                <a:gd name="T111" fmla="*/ 117 h 1201"/>
                <a:gd name="T112" fmla="*/ 603 w 1646"/>
                <a:gd name="T113" fmla="*/ 149 h 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6" h="1201">
                  <a:moveTo>
                    <a:pt x="603" y="149"/>
                  </a:moveTo>
                  <a:cubicBezTo>
                    <a:pt x="563" y="177"/>
                    <a:pt x="557" y="211"/>
                    <a:pt x="587" y="232"/>
                  </a:cubicBezTo>
                  <a:cubicBezTo>
                    <a:pt x="605" y="245"/>
                    <a:pt x="628" y="246"/>
                    <a:pt x="648" y="241"/>
                  </a:cubicBezTo>
                  <a:cubicBezTo>
                    <a:pt x="688" y="232"/>
                    <a:pt x="727" y="220"/>
                    <a:pt x="766" y="209"/>
                  </a:cubicBezTo>
                  <a:cubicBezTo>
                    <a:pt x="770" y="208"/>
                    <a:pt x="775" y="207"/>
                    <a:pt x="777" y="208"/>
                  </a:cubicBezTo>
                  <a:cubicBezTo>
                    <a:pt x="785" y="214"/>
                    <a:pt x="791" y="228"/>
                    <a:pt x="803" y="222"/>
                  </a:cubicBezTo>
                  <a:cubicBezTo>
                    <a:pt x="825" y="211"/>
                    <a:pt x="847" y="198"/>
                    <a:pt x="868" y="184"/>
                  </a:cubicBezTo>
                  <a:cubicBezTo>
                    <a:pt x="875" y="180"/>
                    <a:pt x="875" y="169"/>
                    <a:pt x="873" y="162"/>
                  </a:cubicBezTo>
                  <a:cubicBezTo>
                    <a:pt x="862" y="119"/>
                    <a:pt x="896" y="100"/>
                    <a:pt x="919" y="77"/>
                  </a:cubicBezTo>
                  <a:cubicBezTo>
                    <a:pt x="930" y="65"/>
                    <a:pt x="949" y="59"/>
                    <a:pt x="966" y="57"/>
                  </a:cubicBezTo>
                  <a:cubicBezTo>
                    <a:pt x="1007" y="52"/>
                    <a:pt x="1047" y="46"/>
                    <a:pt x="1083" y="23"/>
                  </a:cubicBezTo>
                  <a:cubicBezTo>
                    <a:pt x="1088" y="20"/>
                    <a:pt x="1094" y="16"/>
                    <a:pt x="1098" y="21"/>
                  </a:cubicBezTo>
                  <a:cubicBezTo>
                    <a:pt x="1118" y="44"/>
                    <a:pt x="1136" y="26"/>
                    <a:pt x="1157" y="23"/>
                  </a:cubicBezTo>
                  <a:cubicBezTo>
                    <a:pt x="1181" y="19"/>
                    <a:pt x="1204" y="16"/>
                    <a:pt x="1226" y="8"/>
                  </a:cubicBezTo>
                  <a:cubicBezTo>
                    <a:pt x="1230" y="6"/>
                    <a:pt x="1233" y="0"/>
                    <a:pt x="1241" y="2"/>
                  </a:cubicBezTo>
                  <a:cubicBezTo>
                    <a:pt x="1248" y="17"/>
                    <a:pt x="1242" y="33"/>
                    <a:pt x="1241" y="48"/>
                  </a:cubicBezTo>
                  <a:cubicBezTo>
                    <a:pt x="1240" y="69"/>
                    <a:pt x="1250" y="73"/>
                    <a:pt x="1268" y="72"/>
                  </a:cubicBezTo>
                  <a:cubicBezTo>
                    <a:pt x="1293" y="69"/>
                    <a:pt x="1318" y="67"/>
                    <a:pt x="1343" y="64"/>
                  </a:cubicBezTo>
                  <a:cubicBezTo>
                    <a:pt x="1361" y="61"/>
                    <a:pt x="1367" y="68"/>
                    <a:pt x="1367" y="86"/>
                  </a:cubicBezTo>
                  <a:cubicBezTo>
                    <a:pt x="1367" y="110"/>
                    <a:pt x="1370" y="134"/>
                    <a:pt x="1369" y="157"/>
                  </a:cubicBezTo>
                  <a:cubicBezTo>
                    <a:pt x="1368" y="178"/>
                    <a:pt x="1376" y="187"/>
                    <a:pt x="1397" y="185"/>
                  </a:cubicBezTo>
                  <a:cubicBezTo>
                    <a:pt x="1407" y="183"/>
                    <a:pt x="1418" y="182"/>
                    <a:pt x="1430" y="186"/>
                  </a:cubicBezTo>
                  <a:cubicBezTo>
                    <a:pt x="1435" y="213"/>
                    <a:pt x="1432" y="241"/>
                    <a:pt x="1433" y="268"/>
                  </a:cubicBezTo>
                  <a:cubicBezTo>
                    <a:pt x="1434" y="300"/>
                    <a:pt x="1436" y="301"/>
                    <a:pt x="1468" y="300"/>
                  </a:cubicBezTo>
                  <a:cubicBezTo>
                    <a:pt x="1492" y="299"/>
                    <a:pt x="1516" y="299"/>
                    <a:pt x="1540" y="297"/>
                  </a:cubicBezTo>
                  <a:cubicBezTo>
                    <a:pt x="1567" y="294"/>
                    <a:pt x="1582" y="306"/>
                    <a:pt x="1594" y="332"/>
                  </a:cubicBezTo>
                  <a:cubicBezTo>
                    <a:pt x="1575" y="334"/>
                    <a:pt x="1556" y="338"/>
                    <a:pt x="1557" y="360"/>
                  </a:cubicBezTo>
                  <a:cubicBezTo>
                    <a:pt x="1557" y="388"/>
                    <a:pt x="1559" y="419"/>
                    <a:pt x="1588" y="433"/>
                  </a:cubicBezTo>
                  <a:cubicBezTo>
                    <a:pt x="1614" y="446"/>
                    <a:pt x="1624" y="465"/>
                    <a:pt x="1625" y="492"/>
                  </a:cubicBezTo>
                  <a:cubicBezTo>
                    <a:pt x="1628" y="634"/>
                    <a:pt x="1632" y="776"/>
                    <a:pt x="1640" y="918"/>
                  </a:cubicBezTo>
                  <a:cubicBezTo>
                    <a:pt x="1641" y="935"/>
                    <a:pt x="1646" y="953"/>
                    <a:pt x="1618" y="952"/>
                  </a:cubicBezTo>
                  <a:cubicBezTo>
                    <a:pt x="1601" y="952"/>
                    <a:pt x="1602" y="967"/>
                    <a:pt x="1603" y="979"/>
                  </a:cubicBezTo>
                  <a:cubicBezTo>
                    <a:pt x="1607" y="1020"/>
                    <a:pt x="1609" y="1061"/>
                    <a:pt x="1608" y="1103"/>
                  </a:cubicBezTo>
                  <a:cubicBezTo>
                    <a:pt x="1607" y="1136"/>
                    <a:pt x="1606" y="1139"/>
                    <a:pt x="1572" y="1139"/>
                  </a:cubicBezTo>
                  <a:cubicBezTo>
                    <a:pt x="1492" y="1139"/>
                    <a:pt x="1413" y="1145"/>
                    <a:pt x="1334" y="1150"/>
                  </a:cubicBezTo>
                  <a:cubicBezTo>
                    <a:pt x="1226" y="1157"/>
                    <a:pt x="1119" y="1165"/>
                    <a:pt x="1012" y="1172"/>
                  </a:cubicBezTo>
                  <a:cubicBezTo>
                    <a:pt x="940" y="1177"/>
                    <a:pt x="868" y="1179"/>
                    <a:pt x="797" y="1183"/>
                  </a:cubicBezTo>
                  <a:cubicBezTo>
                    <a:pt x="719" y="1187"/>
                    <a:pt x="640" y="1192"/>
                    <a:pt x="562" y="1196"/>
                  </a:cubicBezTo>
                  <a:cubicBezTo>
                    <a:pt x="540" y="1198"/>
                    <a:pt x="517" y="1198"/>
                    <a:pt x="494" y="1199"/>
                  </a:cubicBezTo>
                  <a:cubicBezTo>
                    <a:pt x="455" y="1201"/>
                    <a:pt x="421" y="1200"/>
                    <a:pt x="386" y="1169"/>
                  </a:cubicBezTo>
                  <a:cubicBezTo>
                    <a:pt x="357" y="1144"/>
                    <a:pt x="320" y="1123"/>
                    <a:pt x="280" y="1112"/>
                  </a:cubicBezTo>
                  <a:cubicBezTo>
                    <a:pt x="260" y="1106"/>
                    <a:pt x="244" y="1089"/>
                    <a:pt x="219" y="1095"/>
                  </a:cubicBezTo>
                  <a:cubicBezTo>
                    <a:pt x="207" y="1098"/>
                    <a:pt x="197" y="1084"/>
                    <a:pt x="191" y="1074"/>
                  </a:cubicBezTo>
                  <a:cubicBezTo>
                    <a:pt x="171" y="1042"/>
                    <a:pt x="133" y="1041"/>
                    <a:pt x="103" y="1026"/>
                  </a:cubicBezTo>
                  <a:cubicBezTo>
                    <a:pt x="92" y="1021"/>
                    <a:pt x="80" y="1029"/>
                    <a:pt x="71" y="1038"/>
                  </a:cubicBezTo>
                  <a:cubicBezTo>
                    <a:pt x="64" y="1045"/>
                    <a:pt x="57" y="1050"/>
                    <a:pt x="47" y="1050"/>
                  </a:cubicBezTo>
                  <a:cubicBezTo>
                    <a:pt x="8" y="1051"/>
                    <a:pt x="4" y="1048"/>
                    <a:pt x="4" y="1009"/>
                  </a:cubicBezTo>
                  <a:cubicBezTo>
                    <a:pt x="3" y="919"/>
                    <a:pt x="2" y="829"/>
                    <a:pt x="0" y="738"/>
                  </a:cubicBezTo>
                  <a:cubicBezTo>
                    <a:pt x="0" y="716"/>
                    <a:pt x="6" y="707"/>
                    <a:pt x="29" y="707"/>
                  </a:cubicBezTo>
                  <a:cubicBezTo>
                    <a:pt x="83" y="706"/>
                    <a:pt x="138" y="703"/>
                    <a:pt x="192" y="701"/>
                  </a:cubicBezTo>
                  <a:cubicBezTo>
                    <a:pt x="200" y="701"/>
                    <a:pt x="208" y="699"/>
                    <a:pt x="216" y="700"/>
                  </a:cubicBezTo>
                  <a:cubicBezTo>
                    <a:pt x="236" y="701"/>
                    <a:pt x="244" y="694"/>
                    <a:pt x="243" y="672"/>
                  </a:cubicBezTo>
                  <a:cubicBezTo>
                    <a:pt x="239" y="581"/>
                    <a:pt x="237" y="489"/>
                    <a:pt x="234" y="398"/>
                  </a:cubicBezTo>
                  <a:cubicBezTo>
                    <a:pt x="232" y="319"/>
                    <a:pt x="233" y="241"/>
                    <a:pt x="227" y="163"/>
                  </a:cubicBezTo>
                  <a:cubicBezTo>
                    <a:pt x="225" y="135"/>
                    <a:pt x="227" y="133"/>
                    <a:pt x="254" y="132"/>
                  </a:cubicBezTo>
                  <a:cubicBezTo>
                    <a:pt x="355" y="127"/>
                    <a:pt x="456" y="123"/>
                    <a:pt x="557" y="117"/>
                  </a:cubicBezTo>
                  <a:cubicBezTo>
                    <a:pt x="583" y="116"/>
                    <a:pt x="582" y="141"/>
                    <a:pt x="603" y="149"/>
                  </a:cubicBezTo>
                  <a:close/>
                </a:path>
              </a:pathLst>
            </a:custGeom>
            <a:solidFill>
              <a:srgbClr val="1C3664"/>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31" name="Freeform 10"/>
            <p:cNvSpPr>
              <a:spLocks/>
            </p:cNvSpPr>
            <p:nvPr/>
          </p:nvSpPr>
          <p:spPr bwMode="auto">
            <a:xfrm>
              <a:off x="-25617489" y="7548563"/>
              <a:ext cx="5619750" cy="5570538"/>
            </a:xfrm>
            <a:custGeom>
              <a:avLst/>
              <a:gdLst>
                <a:gd name="T0" fmla="*/ 419 w 1498"/>
                <a:gd name="T1" fmla="*/ 707 h 1485"/>
                <a:gd name="T2" fmla="*/ 495 w 1498"/>
                <a:gd name="T3" fmla="*/ 740 h 1485"/>
                <a:gd name="T4" fmla="*/ 507 w 1498"/>
                <a:gd name="T5" fmla="*/ 751 h 1485"/>
                <a:gd name="T6" fmla="*/ 537 w 1498"/>
                <a:gd name="T7" fmla="*/ 742 h 1485"/>
                <a:gd name="T8" fmla="*/ 550 w 1498"/>
                <a:gd name="T9" fmla="*/ 713 h 1485"/>
                <a:gd name="T10" fmla="*/ 560 w 1498"/>
                <a:gd name="T11" fmla="*/ 666 h 1485"/>
                <a:gd name="T12" fmla="*/ 575 w 1498"/>
                <a:gd name="T13" fmla="*/ 641 h 1485"/>
                <a:gd name="T14" fmla="*/ 588 w 1498"/>
                <a:gd name="T15" fmla="*/ 591 h 1485"/>
                <a:gd name="T16" fmla="*/ 565 w 1498"/>
                <a:gd name="T17" fmla="*/ 588 h 1485"/>
                <a:gd name="T18" fmla="*/ 418 w 1498"/>
                <a:gd name="T19" fmla="*/ 599 h 1485"/>
                <a:gd name="T20" fmla="*/ 389 w 1498"/>
                <a:gd name="T21" fmla="*/ 570 h 1485"/>
                <a:gd name="T22" fmla="*/ 388 w 1498"/>
                <a:gd name="T23" fmla="*/ 503 h 1485"/>
                <a:gd name="T24" fmla="*/ 365 w 1498"/>
                <a:gd name="T25" fmla="*/ 480 h 1485"/>
                <a:gd name="T26" fmla="*/ 282 w 1498"/>
                <a:gd name="T27" fmla="*/ 486 h 1485"/>
                <a:gd name="T28" fmla="*/ 257 w 1498"/>
                <a:gd name="T29" fmla="*/ 465 h 1485"/>
                <a:gd name="T30" fmla="*/ 258 w 1498"/>
                <a:gd name="T31" fmla="*/ 457 h 1485"/>
                <a:gd name="T32" fmla="*/ 201 w 1498"/>
                <a:gd name="T33" fmla="*/ 267 h 1485"/>
                <a:gd name="T34" fmla="*/ 165 w 1498"/>
                <a:gd name="T35" fmla="*/ 248 h 1485"/>
                <a:gd name="T36" fmla="*/ 50 w 1498"/>
                <a:gd name="T37" fmla="*/ 255 h 1485"/>
                <a:gd name="T38" fmla="*/ 7 w 1498"/>
                <a:gd name="T39" fmla="*/ 254 h 1485"/>
                <a:gd name="T40" fmla="*/ 2 w 1498"/>
                <a:gd name="T41" fmla="*/ 105 h 1485"/>
                <a:gd name="T42" fmla="*/ 23 w 1498"/>
                <a:gd name="T43" fmla="*/ 92 h 1485"/>
                <a:gd name="T44" fmla="*/ 146 w 1498"/>
                <a:gd name="T45" fmla="*/ 86 h 1485"/>
                <a:gd name="T46" fmla="*/ 556 w 1498"/>
                <a:gd name="T47" fmla="*/ 59 h 1485"/>
                <a:gd name="T48" fmla="*/ 1121 w 1498"/>
                <a:gd name="T49" fmla="*/ 22 h 1485"/>
                <a:gd name="T50" fmla="*/ 1420 w 1498"/>
                <a:gd name="T51" fmla="*/ 4 h 1485"/>
                <a:gd name="T52" fmla="*/ 1457 w 1498"/>
                <a:gd name="T53" fmla="*/ 6 h 1485"/>
                <a:gd name="T54" fmla="*/ 1468 w 1498"/>
                <a:gd name="T55" fmla="*/ 207 h 1485"/>
                <a:gd name="T56" fmla="*/ 1475 w 1498"/>
                <a:gd name="T57" fmla="*/ 458 h 1485"/>
                <a:gd name="T58" fmla="*/ 1466 w 1498"/>
                <a:gd name="T59" fmla="*/ 543 h 1485"/>
                <a:gd name="T60" fmla="*/ 1465 w 1498"/>
                <a:gd name="T61" fmla="*/ 582 h 1485"/>
                <a:gd name="T62" fmla="*/ 1479 w 1498"/>
                <a:gd name="T63" fmla="*/ 1044 h 1485"/>
                <a:gd name="T64" fmla="*/ 1462 w 1498"/>
                <a:gd name="T65" fmla="*/ 1083 h 1485"/>
                <a:gd name="T66" fmla="*/ 1458 w 1498"/>
                <a:gd name="T67" fmla="*/ 1105 h 1485"/>
                <a:gd name="T68" fmla="*/ 1464 w 1498"/>
                <a:gd name="T69" fmla="*/ 1260 h 1485"/>
                <a:gd name="T70" fmla="*/ 1464 w 1498"/>
                <a:gd name="T71" fmla="*/ 1272 h 1485"/>
                <a:gd name="T72" fmla="*/ 1482 w 1498"/>
                <a:gd name="T73" fmla="*/ 1433 h 1485"/>
                <a:gd name="T74" fmla="*/ 1458 w 1498"/>
                <a:gd name="T75" fmla="*/ 1458 h 1485"/>
                <a:gd name="T76" fmla="*/ 1239 w 1498"/>
                <a:gd name="T77" fmla="*/ 1474 h 1485"/>
                <a:gd name="T78" fmla="*/ 1014 w 1498"/>
                <a:gd name="T79" fmla="*/ 1484 h 1485"/>
                <a:gd name="T80" fmla="*/ 998 w 1498"/>
                <a:gd name="T81" fmla="*/ 1430 h 1485"/>
                <a:gd name="T82" fmla="*/ 983 w 1498"/>
                <a:gd name="T83" fmla="*/ 1370 h 1485"/>
                <a:gd name="T84" fmla="*/ 977 w 1498"/>
                <a:gd name="T85" fmla="*/ 1344 h 1485"/>
                <a:gd name="T86" fmla="*/ 934 w 1498"/>
                <a:gd name="T87" fmla="*/ 1277 h 1485"/>
                <a:gd name="T88" fmla="*/ 930 w 1498"/>
                <a:gd name="T89" fmla="*/ 1270 h 1485"/>
                <a:gd name="T90" fmla="*/ 906 w 1498"/>
                <a:gd name="T91" fmla="*/ 1208 h 1485"/>
                <a:gd name="T92" fmla="*/ 852 w 1498"/>
                <a:gd name="T93" fmla="*/ 1115 h 1485"/>
                <a:gd name="T94" fmla="*/ 764 w 1498"/>
                <a:gd name="T95" fmla="*/ 1074 h 1485"/>
                <a:gd name="T96" fmla="*/ 691 w 1498"/>
                <a:gd name="T97" fmla="*/ 1048 h 1485"/>
                <a:gd name="T98" fmla="*/ 687 w 1498"/>
                <a:gd name="T99" fmla="*/ 1042 h 1485"/>
                <a:gd name="T100" fmla="*/ 663 w 1498"/>
                <a:gd name="T101" fmla="*/ 946 h 1485"/>
                <a:gd name="T102" fmla="*/ 637 w 1498"/>
                <a:gd name="T103" fmla="*/ 910 h 1485"/>
                <a:gd name="T104" fmla="*/ 613 w 1498"/>
                <a:gd name="T105" fmla="*/ 885 h 1485"/>
                <a:gd name="T106" fmla="*/ 571 w 1498"/>
                <a:gd name="T107" fmla="*/ 829 h 1485"/>
                <a:gd name="T108" fmla="*/ 533 w 1498"/>
                <a:gd name="T109" fmla="*/ 791 h 1485"/>
                <a:gd name="T110" fmla="*/ 478 w 1498"/>
                <a:gd name="T111" fmla="*/ 766 h 1485"/>
                <a:gd name="T112" fmla="*/ 446 w 1498"/>
                <a:gd name="T113" fmla="*/ 750 h 1485"/>
                <a:gd name="T114" fmla="*/ 420 w 1498"/>
                <a:gd name="T115" fmla="*/ 707 h 1485"/>
                <a:gd name="T116" fmla="*/ 419 w 1498"/>
                <a:gd name="T117" fmla="*/ 707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98" h="1485">
                  <a:moveTo>
                    <a:pt x="419" y="707"/>
                  </a:moveTo>
                  <a:cubicBezTo>
                    <a:pt x="452" y="700"/>
                    <a:pt x="470" y="728"/>
                    <a:pt x="495" y="740"/>
                  </a:cubicBezTo>
                  <a:cubicBezTo>
                    <a:pt x="500" y="742"/>
                    <a:pt x="503" y="748"/>
                    <a:pt x="507" y="751"/>
                  </a:cubicBezTo>
                  <a:cubicBezTo>
                    <a:pt x="525" y="764"/>
                    <a:pt x="532" y="763"/>
                    <a:pt x="537" y="742"/>
                  </a:cubicBezTo>
                  <a:cubicBezTo>
                    <a:pt x="539" y="731"/>
                    <a:pt x="543" y="721"/>
                    <a:pt x="550" y="713"/>
                  </a:cubicBezTo>
                  <a:cubicBezTo>
                    <a:pt x="562" y="699"/>
                    <a:pt x="568" y="685"/>
                    <a:pt x="560" y="666"/>
                  </a:cubicBezTo>
                  <a:cubicBezTo>
                    <a:pt x="555" y="653"/>
                    <a:pt x="558" y="645"/>
                    <a:pt x="575" y="641"/>
                  </a:cubicBezTo>
                  <a:cubicBezTo>
                    <a:pt x="590" y="638"/>
                    <a:pt x="597" y="602"/>
                    <a:pt x="588" y="591"/>
                  </a:cubicBezTo>
                  <a:cubicBezTo>
                    <a:pt x="581" y="584"/>
                    <a:pt x="573" y="588"/>
                    <a:pt x="565" y="588"/>
                  </a:cubicBezTo>
                  <a:cubicBezTo>
                    <a:pt x="516" y="592"/>
                    <a:pt x="467" y="595"/>
                    <a:pt x="418" y="599"/>
                  </a:cubicBezTo>
                  <a:cubicBezTo>
                    <a:pt x="392" y="601"/>
                    <a:pt x="390" y="599"/>
                    <a:pt x="389" y="570"/>
                  </a:cubicBezTo>
                  <a:cubicBezTo>
                    <a:pt x="388" y="548"/>
                    <a:pt x="388" y="525"/>
                    <a:pt x="388" y="503"/>
                  </a:cubicBezTo>
                  <a:cubicBezTo>
                    <a:pt x="389" y="485"/>
                    <a:pt x="383" y="478"/>
                    <a:pt x="365" y="480"/>
                  </a:cubicBezTo>
                  <a:cubicBezTo>
                    <a:pt x="337" y="483"/>
                    <a:pt x="309" y="483"/>
                    <a:pt x="282" y="486"/>
                  </a:cubicBezTo>
                  <a:cubicBezTo>
                    <a:pt x="266" y="487"/>
                    <a:pt x="256" y="483"/>
                    <a:pt x="257" y="465"/>
                  </a:cubicBezTo>
                  <a:cubicBezTo>
                    <a:pt x="257" y="462"/>
                    <a:pt x="258" y="459"/>
                    <a:pt x="258" y="457"/>
                  </a:cubicBezTo>
                  <a:cubicBezTo>
                    <a:pt x="269" y="384"/>
                    <a:pt x="234" y="326"/>
                    <a:pt x="201" y="267"/>
                  </a:cubicBezTo>
                  <a:cubicBezTo>
                    <a:pt x="193" y="251"/>
                    <a:pt x="182" y="247"/>
                    <a:pt x="165" y="248"/>
                  </a:cubicBezTo>
                  <a:cubicBezTo>
                    <a:pt x="127" y="251"/>
                    <a:pt x="88" y="253"/>
                    <a:pt x="50" y="255"/>
                  </a:cubicBezTo>
                  <a:cubicBezTo>
                    <a:pt x="37" y="256"/>
                    <a:pt x="24" y="259"/>
                    <a:pt x="7" y="254"/>
                  </a:cubicBezTo>
                  <a:cubicBezTo>
                    <a:pt x="0" y="205"/>
                    <a:pt x="5" y="155"/>
                    <a:pt x="2" y="105"/>
                  </a:cubicBezTo>
                  <a:cubicBezTo>
                    <a:pt x="1" y="93"/>
                    <a:pt x="13" y="93"/>
                    <a:pt x="23" y="92"/>
                  </a:cubicBezTo>
                  <a:cubicBezTo>
                    <a:pt x="64" y="90"/>
                    <a:pt x="105" y="89"/>
                    <a:pt x="146" y="86"/>
                  </a:cubicBezTo>
                  <a:cubicBezTo>
                    <a:pt x="283" y="77"/>
                    <a:pt x="419" y="68"/>
                    <a:pt x="556" y="59"/>
                  </a:cubicBezTo>
                  <a:cubicBezTo>
                    <a:pt x="745" y="47"/>
                    <a:pt x="933" y="35"/>
                    <a:pt x="1121" y="22"/>
                  </a:cubicBezTo>
                  <a:cubicBezTo>
                    <a:pt x="1221" y="16"/>
                    <a:pt x="1320" y="10"/>
                    <a:pt x="1420" y="4"/>
                  </a:cubicBezTo>
                  <a:cubicBezTo>
                    <a:pt x="1432" y="3"/>
                    <a:pt x="1444" y="0"/>
                    <a:pt x="1457" y="6"/>
                  </a:cubicBezTo>
                  <a:cubicBezTo>
                    <a:pt x="1463" y="72"/>
                    <a:pt x="1467" y="140"/>
                    <a:pt x="1468" y="207"/>
                  </a:cubicBezTo>
                  <a:cubicBezTo>
                    <a:pt x="1470" y="291"/>
                    <a:pt x="1473" y="374"/>
                    <a:pt x="1475" y="458"/>
                  </a:cubicBezTo>
                  <a:cubicBezTo>
                    <a:pt x="1475" y="486"/>
                    <a:pt x="1481" y="515"/>
                    <a:pt x="1466" y="543"/>
                  </a:cubicBezTo>
                  <a:cubicBezTo>
                    <a:pt x="1460" y="553"/>
                    <a:pt x="1464" y="569"/>
                    <a:pt x="1465" y="582"/>
                  </a:cubicBezTo>
                  <a:cubicBezTo>
                    <a:pt x="1470" y="736"/>
                    <a:pt x="1474" y="890"/>
                    <a:pt x="1479" y="1044"/>
                  </a:cubicBezTo>
                  <a:cubicBezTo>
                    <a:pt x="1480" y="1059"/>
                    <a:pt x="1483" y="1076"/>
                    <a:pt x="1462" y="1083"/>
                  </a:cubicBezTo>
                  <a:cubicBezTo>
                    <a:pt x="1454" y="1086"/>
                    <a:pt x="1457" y="1097"/>
                    <a:pt x="1458" y="1105"/>
                  </a:cubicBezTo>
                  <a:cubicBezTo>
                    <a:pt x="1460" y="1156"/>
                    <a:pt x="1462" y="1208"/>
                    <a:pt x="1464" y="1260"/>
                  </a:cubicBezTo>
                  <a:cubicBezTo>
                    <a:pt x="1464" y="1264"/>
                    <a:pt x="1462" y="1269"/>
                    <a:pt x="1464" y="1272"/>
                  </a:cubicBezTo>
                  <a:cubicBezTo>
                    <a:pt x="1498" y="1322"/>
                    <a:pt x="1474" y="1380"/>
                    <a:pt x="1482" y="1433"/>
                  </a:cubicBezTo>
                  <a:cubicBezTo>
                    <a:pt x="1486" y="1453"/>
                    <a:pt x="1475" y="1457"/>
                    <a:pt x="1458" y="1458"/>
                  </a:cubicBezTo>
                  <a:cubicBezTo>
                    <a:pt x="1385" y="1463"/>
                    <a:pt x="1312" y="1469"/>
                    <a:pt x="1239" y="1474"/>
                  </a:cubicBezTo>
                  <a:cubicBezTo>
                    <a:pt x="1165" y="1479"/>
                    <a:pt x="1090" y="1485"/>
                    <a:pt x="1014" y="1484"/>
                  </a:cubicBezTo>
                  <a:cubicBezTo>
                    <a:pt x="1011" y="1465"/>
                    <a:pt x="1012" y="1447"/>
                    <a:pt x="998" y="1430"/>
                  </a:cubicBezTo>
                  <a:cubicBezTo>
                    <a:pt x="986" y="1415"/>
                    <a:pt x="979" y="1392"/>
                    <a:pt x="983" y="1370"/>
                  </a:cubicBezTo>
                  <a:cubicBezTo>
                    <a:pt x="984" y="1360"/>
                    <a:pt x="984" y="1348"/>
                    <a:pt x="977" y="1344"/>
                  </a:cubicBezTo>
                  <a:cubicBezTo>
                    <a:pt x="949" y="1330"/>
                    <a:pt x="952" y="1296"/>
                    <a:pt x="934" y="1277"/>
                  </a:cubicBezTo>
                  <a:cubicBezTo>
                    <a:pt x="932" y="1275"/>
                    <a:pt x="929" y="1272"/>
                    <a:pt x="930" y="1270"/>
                  </a:cubicBezTo>
                  <a:cubicBezTo>
                    <a:pt x="941" y="1242"/>
                    <a:pt x="917" y="1227"/>
                    <a:pt x="906" y="1208"/>
                  </a:cubicBezTo>
                  <a:cubicBezTo>
                    <a:pt x="888" y="1177"/>
                    <a:pt x="871" y="1145"/>
                    <a:pt x="852" y="1115"/>
                  </a:cubicBezTo>
                  <a:cubicBezTo>
                    <a:pt x="831" y="1085"/>
                    <a:pt x="805" y="1065"/>
                    <a:pt x="764" y="1074"/>
                  </a:cubicBezTo>
                  <a:cubicBezTo>
                    <a:pt x="736" y="1080"/>
                    <a:pt x="716" y="1055"/>
                    <a:pt x="691" y="1048"/>
                  </a:cubicBezTo>
                  <a:cubicBezTo>
                    <a:pt x="689" y="1048"/>
                    <a:pt x="687" y="1044"/>
                    <a:pt x="687" y="1042"/>
                  </a:cubicBezTo>
                  <a:cubicBezTo>
                    <a:pt x="688" y="1007"/>
                    <a:pt x="659" y="982"/>
                    <a:pt x="663" y="946"/>
                  </a:cubicBezTo>
                  <a:cubicBezTo>
                    <a:pt x="665" y="928"/>
                    <a:pt x="653" y="916"/>
                    <a:pt x="637" y="910"/>
                  </a:cubicBezTo>
                  <a:cubicBezTo>
                    <a:pt x="625" y="905"/>
                    <a:pt x="619" y="900"/>
                    <a:pt x="613" y="885"/>
                  </a:cubicBezTo>
                  <a:cubicBezTo>
                    <a:pt x="605" y="866"/>
                    <a:pt x="597" y="840"/>
                    <a:pt x="571" y="829"/>
                  </a:cubicBezTo>
                  <a:cubicBezTo>
                    <a:pt x="554" y="822"/>
                    <a:pt x="542" y="809"/>
                    <a:pt x="533" y="791"/>
                  </a:cubicBezTo>
                  <a:cubicBezTo>
                    <a:pt x="517" y="757"/>
                    <a:pt x="513" y="755"/>
                    <a:pt x="478" y="766"/>
                  </a:cubicBezTo>
                  <a:cubicBezTo>
                    <a:pt x="458" y="772"/>
                    <a:pt x="449" y="766"/>
                    <a:pt x="446" y="750"/>
                  </a:cubicBezTo>
                  <a:cubicBezTo>
                    <a:pt x="443" y="731"/>
                    <a:pt x="421" y="725"/>
                    <a:pt x="420" y="707"/>
                  </a:cubicBezTo>
                  <a:lnTo>
                    <a:pt x="419" y="707"/>
                  </a:lnTo>
                  <a:close/>
                </a:path>
              </a:pathLst>
            </a:custGeom>
            <a:solidFill>
              <a:srgbClr val="1C3664"/>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32" name="Freeform 11"/>
            <p:cNvSpPr>
              <a:spLocks/>
            </p:cNvSpPr>
            <p:nvPr/>
          </p:nvSpPr>
          <p:spPr bwMode="auto">
            <a:xfrm>
              <a:off x="-19761201" y="22969538"/>
              <a:ext cx="5667375" cy="3135313"/>
            </a:xfrm>
            <a:custGeom>
              <a:avLst/>
              <a:gdLst>
                <a:gd name="T0" fmla="*/ 1465 w 1511"/>
                <a:gd name="T1" fmla="*/ 462 h 836"/>
                <a:gd name="T2" fmla="*/ 1438 w 1511"/>
                <a:gd name="T3" fmla="*/ 451 h 836"/>
                <a:gd name="T4" fmla="*/ 1430 w 1511"/>
                <a:gd name="T5" fmla="*/ 472 h 836"/>
                <a:gd name="T6" fmla="*/ 1439 w 1511"/>
                <a:gd name="T7" fmla="*/ 494 h 836"/>
                <a:gd name="T8" fmla="*/ 1463 w 1511"/>
                <a:gd name="T9" fmla="*/ 591 h 836"/>
                <a:gd name="T10" fmla="*/ 1458 w 1511"/>
                <a:gd name="T11" fmla="*/ 698 h 836"/>
                <a:gd name="T12" fmla="*/ 1431 w 1511"/>
                <a:gd name="T13" fmla="*/ 724 h 836"/>
                <a:gd name="T14" fmla="*/ 1173 w 1511"/>
                <a:gd name="T15" fmla="*/ 748 h 836"/>
                <a:gd name="T16" fmla="*/ 1108 w 1511"/>
                <a:gd name="T17" fmla="*/ 778 h 836"/>
                <a:gd name="T18" fmla="*/ 1075 w 1511"/>
                <a:gd name="T19" fmla="*/ 786 h 836"/>
                <a:gd name="T20" fmla="*/ 872 w 1511"/>
                <a:gd name="T21" fmla="*/ 802 h 836"/>
                <a:gd name="T22" fmla="*/ 430 w 1511"/>
                <a:gd name="T23" fmla="*/ 832 h 836"/>
                <a:gd name="T24" fmla="*/ 402 w 1511"/>
                <a:gd name="T25" fmla="*/ 831 h 836"/>
                <a:gd name="T26" fmla="*/ 398 w 1511"/>
                <a:gd name="T27" fmla="*/ 814 h 836"/>
                <a:gd name="T28" fmla="*/ 380 w 1511"/>
                <a:gd name="T29" fmla="*/ 795 h 836"/>
                <a:gd name="T30" fmla="*/ 265 w 1511"/>
                <a:gd name="T31" fmla="*/ 798 h 836"/>
                <a:gd name="T32" fmla="*/ 62 w 1511"/>
                <a:gd name="T33" fmla="*/ 810 h 836"/>
                <a:gd name="T34" fmla="*/ 35 w 1511"/>
                <a:gd name="T35" fmla="*/ 782 h 836"/>
                <a:gd name="T36" fmla="*/ 1 w 1511"/>
                <a:gd name="T37" fmla="*/ 122 h 836"/>
                <a:gd name="T38" fmla="*/ 33 w 1511"/>
                <a:gd name="T39" fmla="*/ 88 h 836"/>
                <a:gd name="T40" fmla="*/ 311 w 1511"/>
                <a:gd name="T41" fmla="*/ 69 h 836"/>
                <a:gd name="T42" fmla="*/ 848 w 1511"/>
                <a:gd name="T43" fmla="*/ 31 h 836"/>
                <a:gd name="T44" fmla="*/ 1198 w 1511"/>
                <a:gd name="T45" fmla="*/ 4 h 836"/>
                <a:gd name="T46" fmla="*/ 1222 w 1511"/>
                <a:gd name="T47" fmla="*/ 3 h 836"/>
                <a:gd name="T48" fmla="*/ 1432 w 1511"/>
                <a:gd name="T49" fmla="*/ 1 h 836"/>
                <a:gd name="T50" fmla="*/ 1493 w 1511"/>
                <a:gd name="T51" fmla="*/ 12 h 836"/>
                <a:gd name="T52" fmla="*/ 1510 w 1511"/>
                <a:gd name="T53" fmla="*/ 35 h 836"/>
                <a:gd name="T54" fmla="*/ 1505 w 1511"/>
                <a:gd name="T55" fmla="*/ 122 h 836"/>
                <a:gd name="T56" fmla="*/ 1473 w 1511"/>
                <a:gd name="T57" fmla="*/ 371 h 836"/>
                <a:gd name="T58" fmla="*/ 1465 w 1511"/>
                <a:gd name="T59" fmla="*/ 462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11" h="836">
                  <a:moveTo>
                    <a:pt x="1465" y="462"/>
                  </a:moveTo>
                  <a:cubicBezTo>
                    <a:pt x="1454" y="455"/>
                    <a:pt x="1449" y="443"/>
                    <a:pt x="1438" y="451"/>
                  </a:cubicBezTo>
                  <a:cubicBezTo>
                    <a:pt x="1431" y="456"/>
                    <a:pt x="1427" y="463"/>
                    <a:pt x="1430" y="472"/>
                  </a:cubicBezTo>
                  <a:cubicBezTo>
                    <a:pt x="1432" y="480"/>
                    <a:pt x="1434" y="489"/>
                    <a:pt x="1439" y="494"/>
                  </a:cubicBezTo>
                  <a:cubicBezTo>
                    <a:pt x="1470" y="521"/>
                    <a:pt x="1465" y="556"/>
                    <a:pt x="1463" y="591"/>
                  </a:cubicBezTo>
                  <a:cubicBezTo>
                    <a:pt x="1462" y="627"/>
                    <a:pt x="1459" y="662"/>
                    <a:pt x="1458" y="698"/>
                  </a:cubicBezTo>
                  <a:cubicBezTo>
                    <a:pt x="1457" y="716"/>
                    <a:pt x="1449" y="723"/>
                    <a:pt x="1431" y="724"/>
                  </a:cubicBezTo>
                  <a:cubicBezTo>
                    <a:pt x="1345" y="731"/>
                    <a:pt x="1259" y="739"/>
                    <a:pt x="1173" y="748"/>
                  </a:cubicBezTo>
                  <a:cubicBezTo>
                    <a:pt x="1149" y="751"/>
                    <a:pt x="1119" y="740"/>
                    <a:pt x="1108" y="778"/>
                  </a:cubicBezTo>
                  <a:cubicBezTo>
                    <a:pt x="1105" y="787"/>
                    <a:pt x="1086" y="785"/>
                    <a:pt x="1075" y="786"/>
                  </a:cubicBezTo>
                  <a:cubicBezTo>
                    <a:pt x="1007" y="791"/>
                    <a:pt x="939" y="797"/>
                    <a:pt x="872" y="802"/>
                  </a:cubicBezTo>
                  <a:cubicBezTo>
                    <a:pt x="725" y="812"/>
                    <a:pt x="578" y="822"/>
                    <a:pt x="430" y="832"/>
                  </a:cubicBezTo>
                  <a:cubicBezTo>
                    <a:pt x="421" y="832"/>
                    <a:pt x="412" y="836"/>
                    <a:pt x="402" y="831"/>
                  </a:cubicBezTo>
                  <a:cubicBezTo>
                    <a:pt x="395" y="828"/>
                    <a:pt x="397" y="820"/>
                    <a:pt x="398" y="814"/>
                  </a:cubicBezTo>
                  <a:cubicBezTo>
                    <a:pt x="399" y="801"/>
                    <a:pt x="394" y="796"/>
                    <a:pt x="380" y="795"/>
                  </a:cubicBezTo>
                  <a:cubicBezTo>
                    <a:pt x="342" y="791"/>
                    <a:pt x="303" y="796"/>
                    <a:pt x="265" y="798"/>
                  </a:cubicBezTo>
                  <a:cubicBezTo>
                    <a:pt x="197" y="802"/>
                    <a:pt x="130" y="805"/>
                    <a:pt x="62" y="810"/>
                  </a:cubicBezTo>
                  <a:cubicBezTo>
                    <a:pt x="41" y="811"/>
                    <a:pt x="36" y="803"/>
                    <a:pt x="35" y="782"/>
                  </a:cubicBezTo>
                  <a:cubicBezTo>
                    <a:pt x="21" y="562"/>
                    <a:pt x="8" y="342"/>
                    <a:pt x="1" y="122"/>
                  </a:cubicBezTo>
                  <a:cubicBezTo>
                    <a:pt x="0" y="90"/>
                    <a:pt x="0" y="90"/>
                    <a:pt x="33" y="88"/>
                  </a:cubicBezTo>
                  <a:cubicBezTo>
                    <a:pt x="126" y="81"/>
                    <a:pt x="218" y="75"/>
                    <a:pt x="311" y="69"/>
                  </a:cubicBezTo>
                  <a:cubicBezTo>
                    <a:pt x="490" y="56"/>
                    <a:pt x="669" y="44"/>
                    <a:pt x="848" y="31"/>
                  </a:cubicBezTo>
                  <a:cubicBezTo>
                    <a:pt x="965" y="22"/>
                    <a:pt x="1081" y="13"/>
                    <a:pt x="1198" y="4"/>
                  </a:cubicBezTo>
                  <a:cubicBezTo>
                    <a:pt x="1206" y="4"/>
                    <a:pt x="1214" y="1"/>
                    <a:pt x="1222" y="3"/>
                  </a:cubicBezTo>
                  <a:cubicBezTo>
                    <a:pt x="1292" y="21"/>
                    <a:pt x="1362" y="4"/>
                    <a:pt x="1432" y="1"/>
                  </a:cubicBezTo>
                  <a:cubicBezTo>
                    <a:pt x="1454" y="0"/>
                    <a:pt x="1473" y="9"/>
                    <a:pt x="1493" y="12"/>
                  </a:cubicBezTo>
                  <a:cubicBezTo>
                    <a:pt x="1507" y="14"/>
                    <a:pt x="1510" y="26"/>
                    <a:pt x="1510" y="35"/>
                  </a:cubicBezTo>
                  <a:cubicBezTo>
                    <a:pt x="1509" y="65"/>
                    <a:pt x="1511" y="95"/>
                    <a:pt x="1505" y="122"/>
                  </a:cubicBezTo>
                  <a:cubicBezTo>
                    <a:pt x="1485" y="204"/>
                    <a:pt x="1479" y="287"/>
                    <a:pt x="1473" y="371"/>
                  </a:cubicBezTo>
                  <a:cubicBezTo>
                    <a:pt x="1471" y="400"/>
                    <a:pt x="1468" y="428"/>
                    <a:pt x="1465" y="462"/>
                  </a:cubicBezTo>
                  <a:close/>
                </a:path>
              </a:pathLst>
            </a:custGeom>
            <a:solidFill>
              <a:srgbClr val="C05C5C"/>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33" name="Freeform 12"/>
            <p:cNvSpPr>
              <a:spLocks/>
            </p:cNvSpPr>
            <p:nvPr/>
          </p:nvSpPr>
          <p:spPr bwMode="auto">
            <a:xfrm>
              <a:off x="-24701501" y="18738851"/>
              <a:ext cx="4891088" cy="5303838"/>
            </a:xfrm>
            <a:custGeom>
              <a:avLst/>
              <a:gdLst>
                <a:gd name="T0" fmla="*/ 1249 w 1304"/>
                <a:gd name="T1" fmla="*/ 0 h 1414"/>
                <a:gd name="T2" fmla="*/ 1266 w 1304"/>
                <a:gd name="T3" fmla="*/ 260 h 1414"/>
                <a:gd name="T4" fmla="*/ 1293 w 1304"/>
                <a:gd name="T5" fmla="*/ 1083 h 1414"/>
                <a:gd name="T6" fmla="*/ 1303 w 1304"/>
                <a:gd name="T7" fmla="*/ 1330 h 1414"/>
                <a:gd name="T8" fmla="*/ 1274 w 1304"/>
                <a:gd name="T9" fmla="*/ 1363 h 1414"/>
                <a:gd name="T10" fmla="*/ 625 w 1304"/>
                <a:gd name="T11" fmla="*/ 1412 h 1414"/>
                <a:gd name="T12" fmla="*/ 585 w 1304"/>
                <a:gd name="T13" fmla="*/ 1373 h 1414"/>
                <a:gd name="T14" fmla="*/ 569 w 1304"/>
                <a:gd name="T15" fmla="*/ 902 h 1414"/>
                <a:gd name="T16" fmla="*/ 533 w 1304"/>
                <a:gd name="T17" fmla="*/ 869 h 1414"/>
                <a:gd name="T18" fmla="*/ 100 w 1304"/>
                <a:gd name="T19" fmla="*/ 904 h 1414"/>
                <a:gd name="T20" fmla="*/ 22 w 1304"/>
                <a:gd name="T21" fmla="*/ 903 h 1414"/>
                <a:gd name="T22" fmla="*/ 13 w 1304"/>
                <a:gd name="T23" fmla="*/ 831 h 1414"/>
                <a:gd name="T24" fmla="*/ 7 w 1304"/>
                <a:gd name="T25" fmla="*/ 564 h 1414"/>
                <a:gd name="T26" fmla="*/ 3 w 1304"/>
                <a:gd name="T27" fmla="*/ 437 h 1414"/>
                <a:gd name="T28" fmla="*/ 48 w 1304"/>
                <a:gd name="T29" fmla="*/ 391 h 1414"/>
                <a:gd name="T30" fmla="*/ 176 w 1304"/>
                <a:gd name="T31" fmla="*/ 384 h 1414"/>
                <a:gd name="T32" fmla="*/ 200 w 1304"/>
                <a:gd name="T33" fmla="*/ 365 h 1414"/>
                <a:gd name="T34" fmla="*/ 217 w 1304"/>
                <a:gd name="T35" fmla="*/ 351 h 1414"/>
                <a:gd name="T36" fmla="*/ 228 w 1304"/>
                <a:gd name="T37" fmla="*/ 368 h 1414"/>
                <a:gd name="T38" fmla="*/ 256 w 1304"/>
                <a:gd name="T39" fmla="*/ 381 h 1414"/>
                <a:gd name="T40" fmla="*/ 455 w 1304"/>
                <a:gd name="T41" fmla="*/ 369 h 1414"/>
                <a:gd name="T42" fmla="*/ 761 w 1304"/>
                <a:gd name="T43" fmla="*/ 349 h 1414"/>
                <a:gd name="T44" fmla="*/ 1143 w 1304"/>
                <a:gd name="T45" fmla="*/ 324 h 1414"/>
                <a:gd name="T46" fmla="*/ 1175 w 1304"/>
                <a:gd name="T47" fmla="*/ 296 h 1414"/>
                <a:gd name="T48" fmla="*/ 1249 w 1304"/>
                <a:gd name="T49" fmla="*/ 0 h 1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04" h="1414">
                  <a:moveTo>
                    <a:pt x="1249" y="0"/>
                  </a:moveTo>
                  <a:cubicBezTo>
                    <a:pt x="1264" y="85"/>
                    <a:pt x="1262" y="173"/>
                    <a:pt x="1266" y="260"/>
                  </a:cubicBezTo>
                  <a:cubicBezTo>
                    <a:pt x="1276" y="535"/>
                    <a:pt x="1284" y="809"/>
                    <a:pt x="1293" y="1083"/>
                  </a:cubicBezTo>
                  <a:cubicBezTo>
                    <a:pt x="1296" y="1166"/>
                    <a:pt x="1300" y="1248"/>
                    <a:pt x="1303" y="1330"/>
                  </a:cubicBezTo>
                  <a:cubicBezTo>
                    <a:pt x="1304" y="1361"/>
                    <a:pt x="1303" y="1361"/>
                    <a:pt x="1274" y="1363"/>
                  </a:cubicBezTo>
                  <a:cubicBezTo>
                    <a:pt x="1058" y="1380"/>
                    <a:pt x="842" y="1399"/>
                    <a:pt x="625" y="1412"/>
                  </a:cubicBezTo>
                  <a:cubicBezTo>
                    <a:pt x="586" y="1414"/>
                    <a:pt x="586" y="1414"/>
                    <a:pt x="585" y="1373"/>
                  </a:cubicBezTo>
                  <a:cubicBezTo>
                    <a:pt x="580" y="1216"/>
                    <a:pt x="575" y="1059"/>
                    <a:pt x="569" y="902"/>
                  </a:cubicBezTo>
                  <a:cubicBezTo>
                    <a:pt x="568" y="867"/>
                    <a:pt x="567" y="866"/>
                    <a:pt x="533" y="869"/>
                  </a:cubicBezTo>
                  <a:cubicBezTo>
                    <a:pt x="389" y="880"/>
                    <a:pt x="244" y="892"/>
                    <a:pt x="100" y="904"/>
                  </a:cubicBezTo>
                  <a:cubicBezTo>
                    <a:pt x="73" y="906"/>
                    <a:pt x="42" y="916"/>
                    <a:pt x="22" y="903"/>
                  </a:cubicBezTo>
                  <a:cubicBezTo>
                    <a:pt x="2" y="889"/>
                    <a:pt x="14" y="856"/>
                    <a:pt x="13" y="831"/>
                  </a:cubicBezTo>
                  <a:cubicBezTo>
                    <a:pt x="10" y="742"/>
                    <a:pt x="8" y="653"/>
                    <a:pt x="7" y="564"/>
                  </a:cubicBezTo>
                  <a:cubicBezTo>
                    <a:pt x="6" y="521"/>
                    <a:pt x="0" y="479"/>
                    <a:pt x="3" y="437"/>
                  </a:cubicBezTo>
                  <a:cubicBezTo>
                    <a:pt x="6" y="395"/>
                    <a:pt x="5" y="394"/>
                    <a:pt x="48" y="391"/>
                  </a:cubicBezTo>
                  <a:cubicBezTo>
                    <a:pt x="91" y="388"/>
                    <a:pt x="133" y="386"/>
                    <a:pt x="176" y="384"/>
                  </a:cubicBezTo>
                  <a:cubicBezTo>
                    <a:pt x="189" y="383"/>
                    <a:pt x="200" y="382"/>
                    <a:pt x="200" y="365"/>
                  </a:cubicBezTo>
                  <a:cubicBezTo>
                    <a:pt x="201" y="356"/>
                    <a:pt x="208" y="351"/>
                    <a:pt x="217" y="351"/>
                  </a:cubicBezTo>
                  <a:cubicBezTo>
                    <a:pt x="228" y="351"/>
                    <a:pt x="226" y="360"/>
                    <a:pt x="228" y="368"/>
                  </a:cubicBezTo>
                  <a:cubicBezTo>
                    <a:pt x="230" y="385"/>
                    <a:pt x="244" y="382"/>
                    <a:pt x="256" y="381"/>
                  </a:cubicBezTo>
                  <a:cubicBezTo>
                    <a:pt x="322" y="377"/>
                    <a:pt x="388" y="373"/>
                    <a:pt x="455" y="369"/>
                  </a:cubicBezTo>
                  <a:cubicBezTo>
                    <a:pt x="557" y="362"/>
                    <a:pt x="659" y="355"/>
                    <a:pt x="761" y="349"/>
                  </a:cubicBezTo>
                  <a:cubicBezTo>
                    <a:pt x="889" y="340"/>
                    <a:pt x="1016" y="332"/>
                    <a:pt x="1143" y="324"/>
                  </a:cubicBezTo>
                  <a:cubicBezTo>
                    <a:pt x="1163" y="323"/>
                    <a:pt x="1171" y="315"/>
                    <a:pt x="1175" y="296"/>
                  </a:cubicBezTo>
                  <a:cubicBezTo>
                    <a:pt x="1199" y="197"/>
                    <a:pt x="1224" y="99"/>
                    <a:pt x="1249" y="0"/>
                  </a:cubicBezTo>
                  <a:close/>
                </a:path>
              </a:pathLst>
            </a:custGeom>
            <a:solidFill>
              <a:srgbClr val="309087"/>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34" name="Freeform 13"/>
            <p:cNvSpPr>
              <a:spLocks/>
            </p:cNvSpPr>
            <p:nvPr/>
          </p:nvSpPr>
          <p:spPr bwMode="auto">
            <a:xfrm>
              <a:off x="-25199976" y="-827088"/>
              <a:ext cx="5816600" cy="6305550"/>
            </a:xfrm>
            <a:custGeom>
              <a:avLst/>
              <a:gdLst>
                <a:gd name="T0" fmla="*/ 1347 w 1551"/>
                <a:gd name="T1" fmla="*/ 940 h 1681"/>
                <a:gd name="T2" fmla="*/ 1526 w 1551"/>
                <a:gd name="T3" fmla="*/ 1222 h 1681"/>
                <a:gd name="T4" fmla="*/ 1396 w 1551"/>
                <a:gd name="T5" fmla="*/ 1282 h 1681"/>
                <a:gd name="T6" fmla="*/ 1326 w 1551"/>
                <a:gd name="T7" fmla="*/ 1277 h 1681"/>
                <a:gd name="T8" fmla="*/ 1154 w 1551"/>
                <a:gd name="T9" fmla="*/ 1301 h 1681"/>
                <a:gd name="T10" fmla="*/ 1138 w 1551"/>
                <a:gd name="T11" fmla="*/ 1613 h 1681"/>
                <a:gd name="T12" fmla="*/ 1132 w 1551"/>
                <a:gd name="T13" fmla="*/ 1678 h 1681"/>
                <a:gd name="T14" fmla="*/ 1077 w 1551"/>
                <a:gd name="T15" fmla="*/ 1619 h 1681"/>
                <a:gd name="T16" fmla="*/ 1052 w 1551"/>
                <a:gd name="T17" fmla="*/ 1548 h 1681"/>
                <a:gd name="T18" fmla="*/ 977 w 1551"/>
                <a:gd name="T19" fmla="*/ 1372 h 1681"/>
                <a:gd name="T20" fmla="*/ 864 w 1551"/>
                <a:gd name="T21" fmla="*/ 1244 h 1681"/>
                <a:gd name="T22" fmla="*/ 772 w 1551"/>
                <a:gd name="T23" fmla="*/ 1319 h 1681"/>
                <a:gd name="T24" fmla="*/ 681 w 1551"/>
                <a:gd name="T25" fmla="*/ 1278 h 1681"/>
                <a:gd name="T26" fmla="*/ 509 w 1551"/>
                <a:gd name="T27" fmla="*/ 1251 h 1681"/>
                <a:gd name="T28" fmla="*/ 410 w 1551"/>
                <a:gd name="T29" fmla="*/ 1191 h 1681"/>
                <a:gd name="T30" fmla="*/ 416 w 1551"/>
                <a:gd name="T31" fmla="*/ 1144 h 1681"/>
                <a:gd name="T32" fmla="*/ 405 w 1551"/>
                <a:gd name="T33" fmla="*/ 970 h 1681"/>
                <a:gd name="T34" fmla="*/ 363 w 1551"/>
                <a:gd name="T35" fmla="*/ 902 h 1681"/>
                <a:gd name="T36" fmla="*/ 226 w 1551"/>
                <a:gd name="T37" fmla="*/ 747 h 1681"/>
                <a:gd name="T38" fmla="*/ 177 w 1551"/>
                <a:gd name="T39" fmla="*/ 724 h 1681"/>
                <a:gd name="T40" fmla="*/ 79 w 1551"/>
                <a:gd name="T41" fmla="*/ 562 h 1681"/>
                <a:gd name="T42" fmla="*/ 50 w 1551"/>
                <a:gd name="T43" fmla="*/ 488 h 1681"/>
                <a:gd name="T44" fmla="*/ 71 w 1551"/>
                <a:gd name="T45" fmla="*/ 380 h 1681"/>
                <a:gd name="T46" fmla="*/ 51 w 1551"/>
                <a:gd name="T47" fmla="*/ 283 h 1681"/>
                <a:gd name="T48" fmla="*/ 183 w 1551"/>
                <a:gd name="T49" fmla="*/ 154 h 1681"/>
                <a:gd name="T50" fmla="*/ 251 w 1551"/>
                <a:gd name="T51" fmla="*/ 139 h 1681"/>
                <a:gd name="T52" fmla="*/ 299 w 1551"/>
                <a:gd name="T53" fmla="*/ 389 h 1681"/>
                <a:gd name="T54" fmla="*/ 697 w 1551"/>
                <a:gd name="T55" fmla="*/ 351 h 1681"/>
                <a:gd name="T56" fmla="*/ 773 w 1551"/>
                <a:gd name="T57" fmla="*/ 325 h 1681"/>
                <a:gd name="T58" fmla="*/ 757 w 1551"/>
                <a:gd name="T59" fmla="*/ 74 h 1681"/>
                <a:gd name="T60" fmla="*/ 815 w 1551"/>
                <a:gd name="T61" fmla="*/ 8 h 1681"/>
                <a:gd name="T62" fmla="*/ 885 w 1551"/>
                <a:gd name="T63" fmla="*/ 89 h 1681"/>
                <a:gd name="T64" fmla="*/ 863 w 1551"/>
                <a:gd name="T65" fmla="*/ 159 h 1681"/>
                <a:gd name="T66" fmla="*/ 1016 w 1551"/>
                <a:gd name="T67" fmla="*/ 455 h 1681"/>
                <a:gd name="T68" fmla="*/ 1086 w 1551"/>
                <a:gd name="T69" fmla="*/ 600 h 1681"/>
                <a:gd name="T70" fmla="*/ 1102 w 1551"/>
                <a:gd name="T71" fmla="*/ 699 h 1681"/>
                <a:gd name="T72" fmla="*/ 1150 w 1551"/>
                <a:gd name="T73" fmla="*/ 689 h 1681"/>
                <a:gd name="T74" fmla="*/ 1194 w 1551"/>
                <a:gd name="T75" fmla="*/ 744 h 1681"/>
                <a:gd name="T76" fmla="*/ 1198 w 1551"/>
                <a:gd name="T77" fmla="*/ 821 h 1681"/>
                <a:gd name="T78" fmla="*/ 1258 w 1551"/>
                <a:gd name="T79" fmla="*/ 909 h 1681"/>
                <a:gd name="T80" fmla="*/ 1276 w 1551"/>
                <a:gd name="T81" fmla="*/ 845 h 1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51" h="1681">
                  <a:moveTo>
                    <a:pt x="1280" y="841"/>
                  </a:moveTo>
                  <a:cubicBezTo>
                    <a:pt x="1297" y="878"/>
                    <a:pt x="1320" y="910"/>
                    <a:pt x="1347" y="940"/>
                  </a:cubicBezTo>
                  <a:cubicBezTo>
                    <a:pt x="1372" y="967"/>
                    <a:pt x="1386" y="1003"/>
                    <a:pt x="1406" y="1034"/>
                  </a:cubicBezTo>
                  <a:cubicBezTo>
                    <a:pt x="1446" y="1097"/>
                    <a:pt x="1481" y="1163"/>
                    <a:pt x="1526" y="1222"/>
                  </a:cubicBezTo>
                  <a:cubicBezTo>
                    <a:pt x="1535" y="1234"/>
                    <a:pt x="1541" y="1250"/>
                    <a:pt x="1551" y="1269"/>
                  </a:cubicBezTo>
                  <a:cubicBezTo>
                    <a:pt x="1497" y="1274"/>
                    <a:pt x="1446" y="1278"/>
                    <a:pt x="1396" y="1282"/>
                  </a:cubicBezTo>
                  <a:cubicBezTo>
                    <a:pt x="1380" y="1284"/>
                    <a:pt x="1373" y="1270"/>
                    <a:pt x="1361" y="1264"/>
                  </a:cubicBezTo>
                  <a:cubicBezTo>
                    <a:pt x="1341" y="1254"/>
                    <a:pt x="1334" y="1255"/>
                    <a:pt x="1326" y="1277"/>
                  </a:cubicBezTo>
                  <a:cubicBezTo>
                    <a:pt x="1321" y="1292"/>
                    <a:pt x="1311" y="1289"/>
                    <a:pt x="1302" y="1290"/>
                  </a:cubicBezTo>
                  <a:cubicBezTo>
                    <a:pt x="1253" y="1294"/>
                    <a:pt x="1203" y="1297"/>
                    <a:pt x="1154" y="1301"/>
                  </a:cubicBezTo>
                  <a:cubicBezTo>
                    <a:pt x="1124" y="1303"/>
                    <a:pt x="1123" y="1304"/>
                    <a:pt x="1124" y="1335"/>
                  </a:cubicBezTo>
                  <a:cubicBezTo>
                    <a:pt x="1129" y="1428"/>
                    <a:pt x="1134" y="1520"/>
                    <a:pt x="1138" y="1613"/>
                  </a:cubicBezTo>
                  <a:cubicBezTo>
                    <a:pt x="1139" y="1629"/>
                    <a:pt x="1140" y="1645"/>
                    <a:pt x="1140" y="1661"/>
                  </a:cubicBezTo>
                  <a:cubicBezTo>
                    <a:pt x="1140" y="1668"/>
                    <a:pt x="1140" y="1675"/>
                    <a:pt x="1132" y="1678"/>
                  </a:cubicBezTo>
                  <a:cubicBezTo>
                    <a:pt x="1126" y="1681"/>
                    <a:pt x="1118" y="1679"/>
                    <a:pt x="1114" y="1674"/>
                  </a:cubicBezTo>
                  <a:cubicBezTo>
                    <a:pt x="1102" y="1656"/>
                    <a:pt x="1081" y="1644"/>
                    <a:pt x="1077" y="1619"/>
                  </a:cubicBezTo>
                  <a:cubicBezTo>
                    <a:pt x="1075" y="1606"/>
                    <a:pt x="1068" y="1594"/>
                    <a:pt x="1062" y="1582"/>
                  </a:cubicBezTo>
                  <a:cubicBezTo>
                    <a:pt x="1056" y="1572"/>
                    <a:pt x="1050" y="1560"/>
                    <a:pt x="1052" y="1548"/>
                  </a:cubicBezTo>
                  <a:cubicBezTo>
                    <a:pt x="1061" y="1496"/>
                    <a:pt x="1024" y="1464"/>
                    <a:pt x="996" y="1431"/>
                  </a:cubicBezTo>
                  <a:cubicBezTo>
                    <a:pt x="978" y="1412"/>
                    <a:pt x="968" y="1395"/>
                    <a:pt x="977" y="1372"/>
                  </a:cubicBezTo>
                  <a:cubicBezTo>
                    <a:pt x="993" y="1330"/>
                    <a:pt x="967" y="1299"/>
                    <a:pt x="946" y="1271"/>
                  </a:cubicBezTo>
                  <a:cubicBezTo>
                    <a:pt x="928" y="1247"/>
                    <a:pt x="893" y="1243"/>
                    <a:pt x="864" y="1244"/>
                  </a:cubicBezTo>
                  <a:cubicBezTo>
                    <a:pt x="846" y="1244"/>
                    <a:pt x="834" y="1259"/>
                    <a:pt x="828" y="1280"/>
                  </a:cubicBezTo>
                  <a:cubicBezTo>
                    <a:pt x="818" y="1317"/>
                    <a:pt x="809" y="1322"/>
                    <a:pt x="772" y="1319"/>
                  </a:cubicBezTo>
                  <a:cubicBezTo>
                    <a:pt x="761" y="1318"/>
                    <a:pt x="751" y="1315"/>
                    <a:pt x="740" y="1316"/>
                  </a:cubicBezTo>
                  <a:cubicBezTo>
                    <a:pt x="712" y="1317"/>
                    <a:pt x="690" y="1313"/>
                    <a:pt x="681" y="1278"/>
                  </a:cubicBezTo>
                  <a:cubicBezTo>
                    <a:pt x="674" y="1255"/>
                    <a:pt x="653" y="1242"/>
                    <a:pt x="624" y="1245"/>
                  </a:cubicBezTo>
                  <a:cubicBezTo>
                    <a:pt x="586" y="1249"/>
                    <a:pt x="547" y="1246"/>
                    <a:pt x="509" y="1251"/>
                  </a:cubicBezTo>
                  <a:cubicBezTo>
                    <a:pt x="477" y="1256"/>
                    <a:pt x="455" y="1233"/>
                    <a:pt x="427" y="1227"/>
                  </a:cubicBezTo>
                  <a:cubicBezTo>
                    <a:pt x="415" y="1224"/>
                    <a:pt x="426" y="1201"/>
                    <a:pt x="410" y="1191"/>
                  </a:cubicBezTo>
                  <a:cubicBezTo>
                    <a:pt x="400" y="1185"/>
                    <a:pt x="396" y="1166"/>
                    <a:pt x="412" y="1155"/>
                  </a:cubicBezTo>
                  <a:cubicBezTo>
                    <a:pt x="415" y="1153"/>
                    <a:pt x="416" y="1147"/>
                    <a:pt x="416" y="1144"/>
                  </a:cubicBezTo>
                  <a:cubicBezTo>
                    <a:pt x="408" y="1097"/>
                    <a:pt x="439" y="1046"/>
                    <a:pt x="400" y="1003"/>
                  </a:cubicBezTo>
                  <a:cubicBezTo>
                    <a:pt x="389" y="991"/>
                    <a:pt x="401" y="980"/>
                    <a:pt x="405" y="970"/>
                  </a:cubicBezTo>
                  <a:cubicBezTo>
                    <a:pt x="416" y="945"/>
                    <a:pt x="416" y="940"/>
                    <a:pt x="392" y="930"/>
                  </a:cubicBezTo>
                  <a:cubicBezTo>
                    <a:pt x="378" y="924"/>
                    <a:pt x="371" y="914"/>
                    <a:pt x="363" y="902"/>
                  </a:cubicBezTo>
                  <a:cubicBezTo>
                    <a:pt x="343" y="872"/>
                    <a:pt x="323" y="844"/>
                    <a:pt x="285" y="828"/>
                  </a:cubicBezTo>
                  <a:cubicBezTo>
                    <a:pt x="255" y="815"/>
                    <a:pt x="221" y="793"/>
                    <a:pt x="226" y="747"/>
                  </a:cubicBezTo>
                  <a:cubicBezTo>
                    <a:pt x="228" y="732"/>
                    <a:pt x="216" y="724"/>
                    <a:pt x="201" y="723"/>
                  </a:cubicBezTo>
                  <a:cubicBezTo>
                    <a:pt x="193" y="722"/>
                    <a:pt x="185" y="724"/>
                    <a:pt x="177" y="724"/>
                  </a:cubicBezTo>
                  <a:cubicBezTo>
                    <a:pt x="147" y="724"/>
                    <a:pt x="143" y="721"/>
                    <a:pt x="137" y="692"/>
                  </a:cubicBezTo>
                  <a:cubicBezTo>
                    <a:pt x="127" y="645"/>
                    <a:pt x="103" y="603"/>
                    <a:pt x="79" y="562"/>
                  </a:cubicBezTo>
                  <a:cubicBezTo>
                    <a:pt x="69" y="545"/>
                    <a:pt x="49" y="536"/>
                    <a:pt x="43" y="513"/>
                  </a:cubicBezTo>
                  <a:cubicBezTo>
                    <a:pt x="40" y="500"/>
                    <a:pt x="41" y="495"/>
                    <a:pt x="50" y="488"/>
                  </a:cubicBezTo>
                  <a:cubicBezTo>
                    <a:pt x="64" y="477"/>
                    <a:pt x="83" y="471"/>
                    <a:pt x="86" y="448"/>
                  </a:cubicBezTo>
                  <a:cubicBezTo>
                    <a:pt x="90" y="423"/>
                    <a:pt x="85" y="400"/>
                    <a:pt x="71" y="380"/>
                  </a:cubicBezTo>
                  <a:cubicBezTo>
                    <a:pt x="62" y="365"/>
                    <a:pt x="58" y="355"/>
                    <a:pt x="68" y="337"/>
                  </a:cubicBezTo>
                  <a:cubicBezTo>
                    <a:pt x="84" y="308"/>
                    <a:pt x="79" y="298"/>
                    <a:pt x="51" y="283"/>
                  </a:cubicBezTo>
                  <a:cubicBezTo>
                    <a:pt x="24" y="269"/>
                    <a:pt x="21" y="241"/>
                    <a:pt x="0" y="221"/>
                  </a:cubicBezTo>
                  <a:cubicBezTo>
                    <a:pt x="64" y="197"/>
                    <a:pt x="124" y="175"/>
                    <a:pt x="183" y="154"/>
                  </a:cubicBezTo>
                  <a:cubicBezTo>
                    <a:pt x="223" y="139"/>
                    <a:pt x="223" y="139"/>
                    <a:pt x="244" y="106"/>
                  </a:cubicBezTo>
                  <a:cubicBezTo>
                    <a:pt x="254" y="116"/>
                    <a:pt x="250" y="128"/>
                    <a:pt x="251" y="139"/>
                  </a:cubicBezTo>
                  <a:cubicBezTo>
                    <a:pt x="256" y="212"/>
                    <a:pt x="261" y="285"/>
                    <a:pt x="266" y="358"/>
                  </a:cubicBezTo>
                  <a:cubicBezTo>
                    <a:pt x="268" y="386"/>
                    <a:pt x="270" y="388"/>
                    <a:pt x="299" y="389"/>
                  </a:cubicBezTo>
                  <a:cubicBezTo>
                    <a:pt x="306" y="389"/>
                    <a:pt x="313" y="389"/>
                    <a:pt x="319" y="388"/>
                  </a:cubicBezTo>
                  <a:cubicBezTo>
                    <a:pt x="445" y="372"/>
                    <a:pt x="572" y="371"/>
                    <a:pt x="697" y="351"/>
                  </a:cubicBezTo>
                  <a:cubicBezTo>
                    <a:pt x="714" y="349"/>
                    <a:pt x="731" y="349"/>
                    <a:pt x="748" y="349"/>
                  </a:cubicBezTo>
                  <a:cubicBezTo>
                    <a:pt x="765" y="349"/>
                    <a:pt x="773" y="341"/>
                    <a:pt x="773" y="325"/>
                  </a:cubicBezTo>
                  <a:cubicBezTo>
                    <a:pt x="773" y="304"/>
                    <a:pt x="772" y="282"/>
                    <a:pt x="771" y="261"/>
                  </a:cubicBezTo>
                  <a:cubicBezTo>
                    <a:pt x="766" y="199"/>
                    <a:pt x="761" y="137"/>
                    <a:pt x="757" y="74"/>
                  </a:cubicBezTo>
                  <a:cubicBezTo>
                    <a:pt x="755" y="36"/>
                    <a:pt x="758" y="33"/>
                    <a:pt x="793" y="17"/>
                  </a:cubicBezTo>
                  <a:cubicBezTo>
                    <a:pt x="801" y="14"/>
                    <a:pt x="808" y="11"/>
                    <a:pt x="815" y="8"/>
                  </a:cubicBezTo>
                  <a:cubicBezTo>
                    <a:pt x="833" y="0"/>
                    <a:pt x="845" y="2"/>
                    <a:pt x="853" y="22"/>
                  </a:cubicBezTo>
                  <a:cubicBezTo>
                    <a:pt x="862" y="44"/>
                    <a:pt x="874" y="65"/>
                    <a:pt x="885" y="89"/>
                  </a:cubicBezTo>
                  <a:cubicBezTo>
                    <a:pt x="864" y="98"/>
                    <a:pt x="853" y="113"/>
                    <a:pt x="847" y="136"/>
                  </a:cubicBezTo>
                  <a:cubicBezTo>
                    <a:pt x="843" y="153"/>
                    <a:pt x="850" y="160"/>
                    <a:pt x="863" y="159"/>
                  </a:cubicBezTo>
                  <a:cubicBezTo>
                    <a:pt x="880" y="157"/>
                    <a:pt x="882" y="167"/>
                    <a:pt x="887" y="178"/>
                  </a:cubicBezTo>
                  <a:cubicBezTo>
                    <a:pt x="927" y="272"/>
                    <a:pt x="967" y="365"/>
                    <a:pt x="1016" y="455"/>
                  </a:cubicBezTo>
                  <a:cubicBezTo>
                    <a:pt x="1035" y="491"/>
                    <a:pt x="1051" y="529"/>
                    <a:pt x="1067" y="566"/>
                  </a:cubicBezTo>
                  <a:cubicBezTo>
                    <a:pt x="1072" y="578"/>
                    <a:pt x="1078" y="590"/>
                    <a:pt x="1086" y="600"/>
                  </a:cubicBezTo>
                  <a:cubicBezTo>
                    <a:pt x="1100" y="618"/>
                    <a:pt x="1101" y="653"/>
                    <a:pt x="1090" y="673"/>
                  </a:cubicBezTo>
                  <a:cubicBezTo>
                    <a:pt x="1083" y="687"/>
                    <a:pt x="1088" y="697"/>
                    <a:pt x="1102" y="699"/>
                  </a:cubicBezTo>
                  <a:cubicBezTo>
                    <a:pt x="1107" y="700"/>
                    <a:pt x="1113" y="701"/>
                    <a:pt x="1118" y="699"/>
                  </a:cubicBezTo>
                  <a:cubicBezTo>
                    <a:pt x="1129" y="697"/>
                    <a:pt x="1138" y="682"/>
                    <a:pt x="1150" y="689"/>
                  </a:cubicBezTo>
                  <a:cubicBezTo>
                    <a:pt x="1163" y="697"/>
                    <a:pt x="1170" y="710"/>
                    <a:pt x="1176" y="724"/>
                  </a:cubicBezTo>
                  <a:cubicBezTo>
                    <a:pt x="1180" y="733"/>
                    <a:pt x="1186" y="738"/>
                    <a:pt x="1194" y="744"/>
                  </a:cubicBezTo>
                  <a:cubicBezTo>
                    <a:pt x="1215" y="761"/>
                    <a:pt x="1216" y="769"/>
                    <a:pt x="1200" y="795"/>
                  </a:cubicBezTo>
                  <a:cubicBezTo>
                    <a:pt x="1194" y="804"/>
                    <a:pt x="1194" y="812"/>
                    <a:pt x="1198" y="821"/>
                  </a:cubicBezTo>
                  <a:cubicBezTo>
                    <a:pt x="1209" y="846"/>
                    <a:pt x="1221" y="872"/>
                    <a:pt x="1233" y="897"/>
                  </a:cubicBezTo>
                  <a:cubicBezTo>
                    <a:pt x="1238" y="907"/>
                    <a:pt x="1246" y="914"/>
                    <a:pt x="1258" y="909"/>
                  </a:cubicBezTo>
                  <a:cubicBezTo>
                    <a:pt x="1269" y="904"/>
                    <a:pt x="1280" y="898"/>
                    <a:pt x="1273" y="882"/>
                  </a:cubicBezTo>
                  <a:cubicBezTo>
                    <a:pt x="1266" y="869"/>
                    <a:pt x="1283" y="858"/>
                    <a:pt x="1276" y="845"/>
                  </a:cubicBezTo>
                  <a:cubicBezTo>
                    <a:pt x="1277" y="843"/>
                    <a:pt x="1279" y="842"/>
                    <a:pt x="1280" y="841"/>
                  </a:cubicBezTo>
                  <a:close/>
                </a:path>
              </a:pathLst>
            </a:custGeom>
            <a:solidFill>
              <a:srgbClr val="1C3664"/>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35" name="Freeform 14"/>
            <p:cNvSpPr>
              <a:spLocks/>
            </p:cNvSpPr>
            <p:nvPr/>
          </p:nvSpPr>
          <p:spPr bwMode="auto">
            <a:xfrm>
              <a:off x="-27784426" y="884237"/>
              <a:ext cx="4095750" cy="7092950"/>
            </a:xfrm>
            <a:custGeom>
              <a:avLst/>
              <a:gdLst>
                <a:gd name="T0" fmla="*/ 1083 w 1092"/>
                <a:gd name="T1" fmla="*/ 491 h 1891"/>
                <a:gd name="T2" fmla="*/ 1069 w 1092"/>
                <a:gd name="T3" fmla="*/ 525 h 1891"/>
                <a:gd name="T4" fmla="*/ 1076 w 1092"/>
                <a:gd name="T5" fmla="*/ 562 h 1891"/>
                <a:gd name="T6" fmla="*/ 1091 w 1092"/>
                <a:gd name="T7" fmla="*/ 609 h 1891"/>
                <a:gd name="T8" fmla="*/ 1088 w 1092"/>
                <a:gd name="T9" fmla="*/ 676 h 1891"/>
                <a:gd name="T10" fmla="*/ 1065 w 1092"/>
                <a:gd name="T11" fmla="*/ 720 h 1891"/>
                <a:gd name="T12" fmla="*/ 1016 w 1092"/>
                <a:gd name="T13" fmla="*/ 796 h 1891"/>
                <a:gd name="T14" fmla="*/ 984 w 1092"/>
                <a:gd name="T15" fmla="*/ 893 h 1891"/>
                <a:gd name="T16" fmla="*/ 984 w 1092"/>
                <a:gd name="T17" fmla="*/ 908 h 1891"/>
                <a:gd name="T18" fmla="*/ 786 w 1092"/>
                <a:gd name="T19" fmla="*/ 922 h 1891"/>
                <a:gd name="T20" fmla="*/ 587 w 1092"/>
                <a:gd name="T21" fmla="*/ 932 h 1891"/>
                <a:gd name="T22" fmla="*/ 559 w 1092"/>
                <a:gd name="T23" fmla="*/ 960 h 1891"/>
                <a:gd name="T24" fmla="*/ 552 w 1092"/>
                <a:gd name="T25" fmla="*/ 973 h 1891"/>
                <a:gd name="T26" fmla="*/ 539 w 1092"/>
                <a:gd name="T27" fmla="*/ 1003 h 1891"/>
                <a:gd name="T28" fmla="*/ 547 w 1092"/>
                <a:gd name="T29" fmla="*/ 1329 h 1891"/>
                <a:gd name="T30" fmla="*/ 561 w 1092"/>
                <a:gd name="T31" fmla="*/ 1375 h 1891"/>
                <a:gd name="T32" fmla="*/ 552 w 1092"/>
                <a:gd name="T33" fmla="*/ 1426 h 1891"/>
                <a:gd name="T34" fmla="*/ 560 w 1092"/>
                <a:gd name="T35" fmla="*/ 1828 h 1891"/>
                <a:gd name="T36" fmla="*/ 537 w 1092"/>
                <a:gd name="T37" fmla="*/ 1855 h 1891"/>
                <a:gd name="T38" fmla="*/ 350 w 1092"/>
                <a:gd name="T39" fmla="*/ 1868 h 1891"/>
                <a:gd name="T40" fmla="*/ 332 w 1092"/>
                <a:gd name="T41" fmla="*/ 1860 h 1891"/>
                <a:gd name="T42" fmla="*/ 301 w 1092"/>
                <a:gd name="T43" fmla="*/ 1840 h 1891"/>
                <a:gd name="T44" fmla="*/ 209 w 1092"/>
                <a:gd name="T45" fmla="*/ 1843 h 1891"/>
                <a:gd name="T46" fmla="*/ 188 w 1092"/>
                <a:gd name="T47" fmla="*/ 1855 h 1891"/>
                <a:gd name="T48" fmla="*/ 161 w 1092"/>
                <a:gd name="T49" fmla="*/ 1879 h 1891"/>
                <a:gd name="T50" fmla="*/ 58 w 1092"/>
                <a:gd name="T51" fmla="*/ 1885 h 1891"/>
                <a:gd name="T52" fmla="*/ 21 w 1092"/>
                <a:gd name="T53" fmla="*/ 1851 h 1891"/>
                <a:gd name="T54" fmla="*/ 21 w 1092"/>
                <a:gd name="T55" fmla="*/ 1608 h 1891"/>
                <a:gd name="T56" fmla="*/ 8 w 1092"/>
                <a:gd name="T57" fmla="*/ 1016 h 1891"/>
                <a:gd name="T58" fmla="*/ 6 w 1092"/>
                <a:gd name="T59" fmla="*/ 757 h 1891"/>
                <a:gd name="T60" fmla="*/ 2 w 1092"/>
                <a:gd name="T61" fmla="*/ 642 h 1891"/>
                <a:gd name="T62" fmla="*/ 22 w 1092"/>
                <a:gd name="T63" fmla="*/ 621 h 1891"/>
                <a:gd name="T64" fmla="*/ 109 w 1092"/>
                <a:gd name="T65" fmla="*/ 615 h 1891"/>
                <a:gd name="T66" fmla="*/ 487 w 1092"/>
                <a:gd name="T67" fmla="*/ 594 h 1891"/>
                <a:gd name="T68" fmla="*/ 543 w 1092"/>
                <a:gd name="T69" fmla="*/ 537 h 1891"/>
                <a:gd name="T70" fmla="*/ 540 w 1092"/>
                <a:gd name="T71" fmla="*/ 429 h 1891"/>
                <a:gd name="T72" fmla="*/ 557 w 1092"/>
                <a:gd name="T73" fmla="*/ 405 h 1891"/>
                <a:gd name="T74" fmla="*/ 576 w 1092"/>
                <a:gd name="T75" fmla="*/ 378 h 1891"/>
                <a:gd name="T76" fmla="*/ 571 w 1092"/>
                <a:gd name="T77" fmla="*/ 258 h 1891"/>
                <a:gd name="T78" fmla="*/ 562 w 1092"/>
                <a:gd name="T79" fmla="*/ 24 h 1891"/>
                <a:gd name="T80" fmla="*/ 571 w 1092"/>
                <a:gd name="T81" fmla="*/ 1 h 1891"/>
                <a:gd name="T82" fmla="*/ 596 w 1092"/>
                <a:gd name="T83" fmla="*/ 23 h 1891"/>
                <a:gd name="T84" fmla="*/ 643 w 1092"/>
                <a:gd name="T85" fmla="*/ 70 h 1891"/>
                <a:gd name="T86" fmla="*/ 690 w 1092"/>
                <a:gd name="T87" fmla="*/ 90 h 1891"/>
                <a:gd name="T88" fmla="*/ 697 w 1092"/>
                <a:gd name="T89" fmla="*/ 92 h 1891"/>
                <a:gd name="T90" fmla="*/ 807 w 1092"/>
                <a:gd name="T91" fmla="*/ 237 h 1891"/>
                <a:gd name="T92" fmla="*/ 869 w 1092"/>
                <a:gd name="T93" fmla="*/ 285 h 1891"/>
                <a:gd name="T94" fmla="*/ 898 w 1092"/>
                <a:gd name="T95" fmla="*/ 313 h 1891"/>
                <a:gd name="T96" fmla="*/ 906 w 1092"/>
                <a:gd name="T97" fmla="*/ 339 h 1891"/>
                <a:gd name="T98" fmla="*/ 968 w 1092"/>
                <a:gd name="T99" fmla="*/ 392 h 1891"/>
                <a:gd name="T100" fmla="*/ 1036 w 1092"/>
                <a:gd name="T101" fmla="*/ 455 h 1891"/>
                <a:gd name="T102" fmla="*/ 1083 w 1092"/>
                <a:gd name="T103" fmla="*/ 491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92" h="1891">
                  <a:moveTo>
                    <a:pt x="1083" y="491"/>
                  </a:moveTo>
                  <a:cubicBezTo>
                    <a:pt x="1077" y="506"/>
                    <a:pt x="1071" y="515"/>
                    <a:pt x="1069" y="525"/>
                  </a:cubicBezTo>
                  <a:cubicBezTo>
                    <a:pt x="1065" y="538"/>
                    <a:pt x="1063" y="552"/>
                    <a:pt x="1076" y="562"/>
                  </a:cubicBezTo>
                  <a:cubicBezTo>
                    <a:pt x="1092" y="574"/>
                    <a:pt x="1091" y="592"/>
                    <a:pt x="1091" y="609"/>
                  </a:cubicBezTo>
                  <a:cubicBezTo>
                    <a:pt x="1092" y="631"/>
                    <a:pt x="1083" y="652"/>
                    <a:pt x="1088" y="676"/>
                  </a:cubicBezTo>
                  <a:cubicBezTo>
                    <a:pt x="1092" y="692"/>
                    <a:pt x="1071" y="703"/>
                    <a:pt x="1065" y="720"/>
                  </a:cubicBezTo>
                  <a:cubicBezTo>
                    <a:pt x="1056" y="749"/>
                    <a:pt x="1042" y="777"/>
                    <a:pt x="1016" y="796"/>
                  </a:cubicBezTo>
                  <a:cubicBezTo>
                    <a:pt x="982" y="820"/>
                    <a:pt x="969" y="852"/>
                    <a:pt x="984" y="893"/>
                  </a:cubicBezTo>
                  <a:cubicBezTo>
                    <a:pt x="985" y="896"/>
                    <a:pt x="984" y="900"/>
                    <a:pt x="984" y="908"/>
                  </a:cubicBezTo>
                  <a:cubicBezTo>
                    <a:pt x="918" y="913"/>
                    <a:pt x="852" y="918"/>
                    <a:pt x="786" y="922"/>
                  </a:cubicBezTo>
                  <a:cubicBezTo>
                    <a:pt x="720" y="926"/>
                    <a:pt x="653" y="929"/>
                    <a:pt x="587" y="932"/>
                  </a:cubicBezTo>
                  <a:cubicBezTo>
                    <a:pt x="570" y="933"/>
                    <a:pt x="554" y="935"/>
                    <a:pt x="559" y="960"/>
                  </a:cubicBezTo>
                  <a:cubicBezTo>
                    <a:pt x="559" y="965"/>
                    <a:pt x="558" y="971"/>
                    <a:pt x="552" y="973"/>
                  </a:cubicBezTo>
                  <a:cubicBezTo>
                    <a:pt x="537" y="978"/>
                    <a:pt x="539" y="991"/>
                    <a:pt x="539" y="1003"/>
                  </a:cubicBezTo>
                  <a:cubicBezTo>
                    <a:pt x="542" y="1112"/>
                    <a:pt x="546" y="1221"/>
                    <a:pt x="547" y="1329"/>
                  </a:cubicBezTo>
                  <a:cubicBezTo>
                    <a:pt x="547" y="1348"/>
                    <a:pt x="568" y="1355"/>
                    <a:pt x="561" y="1375"/>
                  </a:cubicBezTo>
                  <a:cubicBezTo>
                    <a:pt x="555" y="1391"/>
                    <a:pt x="552" y="1408"/>
                    <a:pt x="552" y="1426"/>
                  </a:cubicBezTo>
                  <a:cubicBezTo>
                    <a:pt x="556" y="1560"/>
                    <a:pt x="557" y="1694"/>
                    <a:pt x="560" y="1828"/>
                  </a:cubicBezTo>
                  <a:cubicBezTo>
                    <a:pt x="560" y="1846"/>
                    <a:pt x="557" y="1854"/>
                    <a:pt x="537" y="1855"/>
                  </a:cubicBezTo>
                  <a:cubicBezTo>
                    <a:pt x="475" y="1858"/>
                    <a:pt x="413" y="1864"/>
                    <a:pt x="350" y="1868"/>
                  </a:cubicBezTo>
                  <a:cubicBezTo>
                    <a:pt x="343" y="1868"/>
                    <a:pt x="332" y="1871"/>
                    <a:pt x="332" y="1860"/>
                  </a:cubicBezTo>
                  <a:cubicBezTo>
                    <a:pt x="331" y="1837"/>
                    <a:pt x="315" y="1840"/>
                    <a:pt x="301" y="1840"/>
                  </a:cubicBezTo>
                  <a:cubicBezTo>
                    <a:pt x="270" y="1841"/>
                    <a:pt x="240" y="1842"/>
                    <a:pt x="209" y="1843"/>
                  </a:cubicBezTo>
                  <a:cubicBezTo>
                    <a:pt x="200" y="1844"/>
                    <a:pt x="187" y="1842"/>
                    <a:pt x="188" y="1855"/>
                  </a:cubicBezTo>
                  <a:cubicBezTo>
                    <a:pt x="190" y="1877"/>
                    <a:pt x="176" y="1878"/>
                    <a:pt x="161" y="1879"/>
                  </a:cubicBezTo>
                  <a:cubicBezTo>
                    <a:pt x="127" y="1881"/>
                    <a:pt x="92" y="1883"/>
                    <a:pt x="58" y="1885"/>
                  </a:cubicBezTo>
                  <a:cubicBezTo>
                    <a:pt x="16" y="1886"/>
                    <a:pt x="21" y="1891"/>
                    <a:pt x="21" y="1851"/>
                  </a:cubicBezTo>
                  <a:cubicBezTo>
                    <a:pt x="21" y="1770"/>
                    <a:pt x="21" y="1689"/>
                    <a:pt x="21" y="1608"/>
                  </a:cubicBezTo>
                  <a:cubicBezTo>
                    <a:pt x="22" y="1411"/>
                    <a:pt x="12" y="1213"/>
                    <a:pt x="8" y="1016"/>
                  </a:cubicBezTo>
                  <a:cubicBezTo>
                    <a:pt x="7" y="930"/>
                    <a:pt x="7" y="843"/>
                    <a:pt x="6" y="757"/>
                  </a:cubicBezTo>
                  <a:cubicBezTo>
                    <a:pt x="5" y="719"/>
                    <a:pt x="0" y="681"/>
                    <a:pt x="2" y="642"/>
                  </a:cubicBezTo>
                  <a:cubicBezTo>
                    <a:pt x="3" y="626"/>
                    <a:pt x="7" y="621"/>
                    <a:pt x="22" y="621"/>
                  </a:cubicBezTo>
                  <a:cubicBezTo>
                    <a:pt x="51" y="620"/>
                    <a:pt x="80" y="617"/>
                    <a:pt x="109" y="615"/>
                  </a:cubicBezTo>
                  <a:cubicBezTo>
                    <a:pt x="235" y="608"/>
                    <a:pt x="361" y="595"/>
                    <a:pt x="487" y="594"/>
                  </a:cubicBezTo>
                  <a:cubicBezTo>
                    <a:pt x="542" y="593"/>
                    <a:pt x="542" y="592"/>
                    <a:pt x="543" y="537"/>
                  </a:cubicBezTo>
                  <a:cubicBezTo>
                    <a:pt x="543" y="501"/>
                    <a:pt x="542" y="465"/>
                    <a:pt x="540" y="429"/>
                  </a:cubicBezTo>
                  <a:cubicBezTo>
                    <a:pt x="539" y="417"/>
                    <a:pt x="538" y="404"/>
                    <a:pt x="557" y="405"/>
                  </a:cubicBezTo>
                  <a:cubicBezTo>
                    <a:pt x="577" y="406"/>
                    <a:pt x="577" y="392"/>
                    <a:pt x="576" y="378"/>
                  </a:cubicBezTo>
                  <a:cubicBezTo>
                    <a:pt x="575" y="338"/>
                    <a:pt x="573" y="298"/>
                    <a:pt x="571" y="258"/>
                  </a:cubicBezTo>
                  <a:cubicBezTo>
                    <a:pt x="568" y="180"/>
                    <a:pt x="565" y="102"/>
                    <a:pt x="562" y="24"/>
                  </a:cubicBezTo>
                  <a:cubicBezTo>
                    <a:pt x="561" y="15"/>
                    <a:pt x="559" y="2"/>
                    <a:pt x="571" y="1"/>
                  </a:cubicBezTo>
                  <a:cubicBezTo>
                    <a:pt x="583" y="0"/>
                    <a:pt x="594" y="4"/>
                    <a:pt x="596" y="23"/>
                  </a:cubicBezTo>
                  <a:cubicBezTo>
                    <a:pt x="600" y="60"/>
                    <a:pt x="608" y="65"/>
                    <a:pt x="643" y="70"/>
                  </a:cubicBezTo>
                  <a:cubicBezTo>
                    <a:pt x="660" y="73"/>
                    <a:pt x="679" y="71"/>
                    <a:pt x="690" y="90"/>
                  </a:cubicBezTo>
                  <a:cubicBezTo>
                    <a:pt x="691" y="92"/>
                    <a:pt x="695" y="92"/>
                    <a:pt x="697" y="92"/>
                  </a:cubicBezTo>
                  <a:cubicBezTo>
                    <a:pt x="775" y="109"/>
                    <a:pt x="787" y="177"/>
                    <a:pt x="807" y="237"/>
                  </a:cubicBezTo>
                  <a:cubicBezTo>
                    <a:pt x="820" y="279"/>
                    <a:pt x="824" y="288"/>
                    <a:pt x="869" y="285"/>
                  </a:cubicBezTo>
                  <a:cubicBezTo>
                    <a:pt x="894" y="283"/>
                    <a:pt x="899" y="292"/>
                    <a:pt x="898" y="313"/>
                  </a:cubicBezTo>
                  <a:cubicBezTo>
                    <a:pt x="898" y="322"/>
                    <a:pt x="899" y="332"/>
                    <a:pt x="906" y="339"/>
                  </a:cubicBezTo>
                  <a:cubicBezTo>
                    <a:pt x="926" y="358"/>
                    <a:pt x="942" y="384"/>
                    <a:pt x="968" y="392"/>
                  </a:cubicBezTo>
                  <a:cubicBezTo>
                    <a:pt x="1003" y="403"/>
                    <a:pt x="1019" y="429"/>
                    <a:pt x="1036" y="455"/>
                  </a:cubicBezTo>
                  <a:cubicBezTo>
                    <a:pt x="1047" y="474"/>
                    <a:pt x="1055" y="493"/>
                    <a:pt x="1083" y="491"/>
                  </a:cubicBezTo>
                  <a:close/>
                </a:path>
              </a:pathLst>
            </a:custGeom>
            <a:solidFill>
              <a:srgbClr val="1C3664"/>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36" name="Freeform 15"/>
            <p:cNvSpPr>
              <a:spLocks/>
            </p:cNvSpPr>
            <p:nvPr/>
          </p:nvSpPr>
          <p:spPr bwMode="auto">
            <a:xfrm>
              <a:off x="-36107689" y="-1411288"/>
              <a:ext cx="5105400" cy="4478338"/>
            </a:xfrm>
            <a:custGeom>
              <a:avLst/>
              <a:gdLst>
                <a:gd name="T0" fmla="*/ 739 w 1361"/>
                <a:gd name="T1" fmla="*/ 1174 h 1194"/>
                <a:gd name="T2" fmla="*/ 742 w 1361"/>
                <a:gd name="T3" fmla="*/ 1094 h 1194"/>
                <a:gd name="T4" fmla="*/ 699 w 1361"/>
                <a:gd name="T5" fmla="*/ 1056 h 1194"/>
                <a:gd name="T6" fmla="*/ 679 w 1361"/>
                <a:gd name="T7" fmla="*/ 992 h 1194"/>
                <a:gd name="T8" fmla="*/ 670 w 1361"/>
                <a:gd name="T9" fmla="*/ 954 h 1194"/>
                <a:gd name="T10" fmla="*/ 647 w 1361"/>
                <a:gd name="T11" fmla="*/ 868 h 1194"/>
                <a:gd name="T12" fmla="*/ 612 w 1361"/>
                <a:gd name="T13" fmla="*/ 870 h 1194"/>
                <a:gd name="T14" fmla="*/ 535 w 1361"/>
                <a:gd name="T15" fmla="*/ 863 h 1194"/>
                <a:gd name="T16" fmla="*/ 441 w 1361"/>
                <a:gd name="T17" fmla="*/ 868 h 1194"/>
                <a:gd name="T18" fmla="*/ 324 w 1361"/>
                <a:gd name="T19" fmla="*/ 848 h 1194"/>
                <a:gd name="T20" fmla="*/ 195 w 1361"/>
                <a:gd name="T21" fmla="*/ 825 h 1194"/>
                <a:gd name="T22" fmla="*/ 166 w 1361"/>
                <a:gd name="T23" fmla="*/ 767 h 1194"/>
                <a:gd name="T24" fmla="*/ 150 w 1361"/>
                <a:gd name="T25" fmla="*/ 698 h 1194"/>
                <a:gd name="T26" fmla="*/ 90 w 1361"/>
                <a:gd name="T27" fmla="*/ 656 h 1194"/>
                <a:gd name="T28" fmla="*/ 0 w 1361"/>
                <a:gd name="T29" fmla="*/ 622 h 1194"/>
                <a:gd name="T30" fmla="*/ 66 w 1361"/>
                <a:gd name="T31" fmla="*/ 585 h 1194"/>
                <a:gd name="T32" fmla="*/ 162 w 1361"/>
                <a:gd name="T33" fmla="*/ 508 h 1194"/>
                <a:gd name="T34" fmla="*/ 224 w 1361"/>
                <a:gd name="T35" fmla="*/ 420 h 1194"/>
                <a:gd name="T36" fmla="*/ 275 w 1361"/>
                <a:gd name="T37" fmla="*/ 282 h 1194"/>
                <a:gd name="T38" fmla="*/ 321 w 1361"/>
                <a:gd name="T39" fmla="*/ 155 h 1194"/>
                <a:gd name="T40" fmla="*/ 328 w 1361"/>
                <a:gd name="T41" fmla="*/ 101 h 1194"/>
                <a:gd name="T42" fmla="*/ 399 w 1361"/>
                <a:gd name="T43" fmla="*/ 7 h 1194"/>
                <a:gd name="T44" fmla="*/ 502 w 1361"/>
                <a:gd name="T45" fmla="*/ 1 h 1194"/>
                <a:gd name="T46" fmla="*/ 703 w 1361"/>
                <a:gd name="T47" fmla="*/ 40 h 1194"/>
                <a:gd name="T48" fmla="*/ 850 w 1361"/>
                <a:gd name="T49" fmla="*/ 41 h 1194"/>
                <a:gd name="T50" fmla="*/ 916 w 1361"/>
                <a:gd name="T51" fmla="*/ 97 h 1194"/>
                <a:gd name="T52" fmla="*/ 1069 w 1361"/>
                <a:gd name="T53" fmla="*/ 116 h 1194"/>
                <a:gd name="T54" fmla="*/ 1093 w 1361"/>
                <a:gd name="T55" fmla="*/ 205 h 1194"/>
                <a:gd name="T56" fmla="*/ 1184 w 1361"/>
                <a:gd name="T57" fmla="*/ 205 h 1194"/>
                <a:gd name="T58" fmla="*/ 1319 w 1361"/>
                <a:gd name="T59" fmla="*/ 183 h 1194"/>
                <a:gd name="T60" fmla="*/ 1360 w 1361"/>
                <a:gd name="T61" fmla="*/ 682 h 1194"/>
                <a:gd name="T62" fmla="*/ 1339 w 1361"/>
                <a:gd name="T63" fmla="*/ 731 h 1194"/>
                <a:gd name="T64" fmla="*/ 1126 w 1361"/>
                <a:gd name="T65" fmla="*/ 746 h 1194"/>
                <a:gd name="T66" fmla="*/ 1123 w 1361"/>
                <a:gd name="T67" fmla="*/ 1065 h 1194"/>
                <a:gd name="T68" fmla="*/ 1062 w 1361"/>
                <a:gd name="T69" fmla="*/ 1126 h 1194"/>
                <a:gd name="T70" fmla="*/ 985 w 1361"/>
                <a:gd name="T71" fmla="*/ 1172 h 1194"/>
                <a:gd name="T72" fmla="*/ 782 w 1361"/>
                <a:gd name="T73" fmla="*/ 1162 h 1194"/>
                <a:gd name="T74" fmla="*/ 743 w 1361"/>
                <a:gd name="T75" fmla="*/ 1192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1" h="1194">
                  <a:moveTo>
                    <a:pt x="743" y="1192"/>
                  </a:moveTo>
                  <a:cubicBezTo>
                    <a:pt x="737" y="1187"/>
                    <a:pt x="737" y="1175"/>
                    <a:pt x="739" y="1174"/>
                  </a:cubicBezTo>
                  <a:cubicBezTo>
                    <a:pt x="762" y="1158"/>
                    <a:pt x="752" y="1140"/>
                    <a:pt x="742" y="1123"/>
                  </a:cubicBezTo>
                  <a:cubicBezTo>
                    <a:pt x="736" y="1113"/>
                    <a:pt x="737" y="1105"/>
                    <a:pt x="742" y="1094"/>
                  </a:cubicBezTo>
                  <a:cubicBezTo>
                    <a:pt x="750" y="1075"/>
                    <a:pt x="743" y="1066"/>
                    <a:pt x="722" y="1071"/>
                  </a:cubicBezTo>
                  <a:cubicBezTo>
                    <a:pt x="706" y="1075"/>
                    <a:pt x="701" y="1075"/>
                    <a:pt x="699" y="1056"/>
                  </a:cubicBezTo>
                  <a:cubicBezTo>
                    <a:pt x="698" y="1046"/>
                    <a:pt x="681" y="1037"/>
                    <a:pt x="673" y="1028"/>
                  </a:cubicBezTo>
                  <a:cubicBezTo>
                    <a:pt x="660" y="1014"/>
                    <a:pt x="662" y="999"/>
                    <a:pt x="679" y="992"/>
                  </a:cubicBezTo>
                  <a:cubicBezTo>
                    <a:pt x="691" y="987"/>
                    <a:pt x="698" y="982"/>
                    <a:pt x="694" y="969"/>
                  </a:cubicBezTo>
                  <a:cubicBezTo>
                    <a:pt x="691" y="959"/>
                    <a:pt x="682" y="952"/>
                    <a:pt x="670" y="954"/>
                  </a:cubicBezTo>
                  <a:cubicBezTo>
                    <a:pt x="663" y="955"/>
                    <a:pt x="658" y="960"/>
                    <a:pt x="648" y="956"/>
                  </a:cubicBezTo>
                  <a:cubicBezTo>
                    <a:pt x="654" y="927"/>
                    <a:pt x="636" y="899"/>
                    <a:pt x="647" y="868"/>
                  </a:cubicBezTo>
                  <a:cubicBezTo>
                    <a:pt x="652" y="855"/>
                    <a:pt x="642" y="851"/>
                    <a:pt x="631" y="856"/>
                  </a:cubicBezTo>
                  <a:cubicBezTo>
                    <a:pt x="624" y="859"/>
                    <a:pt x="619" y="866"/>
                    <a:pt x="612" y="870"/>
                  </a:cubicBezTo>
                  <a:cubicBezTo>
                    <a:pt x="594" y="879"/>
                    <a:pt x="576" y="890"/>
                    <a:pt x="560" y="866"/>
                  </a:cubicBezTo>
                  <a:cubicBezTo>
                    <a:pt x="553" y="857"/>
                    <a:pt x="545" y="857"/>
                    <a:pt x="535" y="863"/>
                  </a:cubicBezTo>
                  <a:cubicBezTo>
                    <a:pt x="512" y="876"/>
                    <a:pt x="490" y="884"/>
                    <a:pt x="465" y="867"/>
                  </a:cubicBezTo>
                  <a:cubicBezTo>
                    <a:pt x="459" y="864"/>
                    <a:pt x="449" y="868"/>
                    <a:pt x="441" y="868"/>
                  </a:cubicBezTo>
                  <a:cubicBezTo>
                    <a:pt x="435" y="867"/>
                    <a:pt x="427" y="867"/>
                    <a:pt x="422" y="864"/>
                  </a:cubicBezTo>
                  <a:cubicBezTo>
                    <a:pt x="381" y="839"/>
                    <a:pt x="370" y="845"/>
                    <a:pt x="324" y="848"/>
                  </a:cubicBezTo>
                  <a:cubicBezTo>
                    <a:pt x="290" y="851"/>
                    <a:pt x="259" y="865"/>
                    <a:pt x="226" y="867"/>
                  </a:cubicBezTo>
                  <a:cubicBezTo>
                    <a:pt x="203" y="868"/>
                    <a:pt x="189" y="853"/>
                    <a:pt x="195" y="825"/>
                  </a:cubicBezTo>
                  <a:cubicBezTo>
                    <a:pt x="200" y="805"/>
                    <a:pt x="193" y="799"/>
                    <a:pt x="176" y="795"/>
                  </a:cubicBezTo>
                  <a:cubicBezTo>
                    <a:pt x="156" y="790"/>
                    <a:pt x="153" y="782"/>
                    <a:pt x="166" y="767"/>
                  </a:cubicBezTo>
                  <a:cubicBezTo>
                    <a:pt x="183" y="748"/>
                    <a:pt x="183" y="745"/>
                    <a:pt x="163" y="732"/>
                  </a:cubicBezTo>
                  <a:cubicBezTo>
                    <a:pt x="150" y="723"/>
                    <a:pt x="137" y="717"/>
                    <a:pt x="150" y="698"/>
                  </a:cubicBezTo>
                  <a:cubicBezTo>
                    <a:pt x="153" y="694"/>
                    <a:pt x="152" y="685"/>
                    <a:pt x="148" y="685"/>
                  </a:cubicBezTo>
                  <a:cubicBezTo>
                    <a:pt x="124" y="684"/>
                    <a:pt x="117" y="654"/>
                    <a:pt x="90" y="656"/>
                  </a:cubicBezTo>
                  <a:cubicBezTo>
                    <a:pt x="68" y="659"/>
                    <a:pt x="52" y="638"/>
                    <a:pt x="31" y="630"/>
                  </a:cubicBezTo>
                  <a:cubicBezTo>
                    <a:pt x="21" y="627"/>
                    <a:pt x="11" y="628"/>
                    <a:pt x="0" y="622"/>
                  </a:cubicBezTo>
                  <a:cubicBezTo>
                    <a:pt x="11" y="601"/>
                    <a:pt x="23" y="584"/>
                    <a:pt x="51" y="590"/>
                  </a:cubicBezTo>
                  <a:cubicBezTo>
                    <a:pt x="56" y="591"/>
                    <a:pt x="64" y="589"/>
                    <a:pt x="66" y="585"/>
                  </a:cubicBezTo>
                  <a:cubicBezTo>
                    <a:pt x="84" y="554"/>
                    <a:pt x="119" y="550"/>
                    <a:pt x="145" y="532"/>
                  </a:cubicBezTo>
                  <a:cubicBezTo>
                    <a:pt x="154" y="526"/>
                    <a:pt x="167" y="520"/>
                    <a:pt x="162" y="508"/>
                  </a:cubicBezTo>
                  <a:cubicBezTo>
                    <a:pt x="147" y="466"/>
                    <a:pt x="178" y="454"/>
                    <a:pt x="205" y="443"/>
                  </a:cubicBezTo>
                  <a:cubicBezTo>
                    <a:pt x="218" y="438"/>
                    <a:pt x="222" y="435"/>
                    <a:pt x="224" y="420"/>
                  </a:cubicBezTo>
                  <a:cubicBezTo>
                    <a:pt x="227" y="394"/>
                    <a:pt x="241" y="370"/>
                    <a:pt x="242" y="342"/>
                  </a:cubicBezTo>
                  <a:cubicBezTo>
                    <a:pt x="242" y="318"/>
                    <a:pt x="256" y="292"/>
                    <a:pt x="275" y="282"/>
                  </a:cubicBezTo>
                  <a:cubicBezTo>
                    <a:pt x="308" y="265"/>
                    <a:pt x="301" y="236"/>
                    <a:pt x="303" y="210"/>
                  </a:cubicBezTo>
                  <a:cubicBezTo>
                    <a:pt x="306" y="190"/>
                    <a:pt x="297" y="170"/>
                    <a:pt x="321" y="155"/>
                  </a:cubicBezTo>
                  <a:cubicBezTo>
                    <a:pt x="328" y="151"/>
                    <a:pt x="329" y="137"/>
                    <a:pt x="321" y="130"/>
                  </a:cubicBezTo>
                  <a:cubicBezTo>
                    <a:pt x="304" y="115"/>
                    <a:pt x="317" y="107"/>
                    <a:pt x="328" y="101"/>
                  </a:cubicBezTo>
                  <a:cubicBezTo>
                    <a:pt x="353" y="85"/>
                    <a:pt x="372" y="67"/>
                    <a:pt x="371" y="34"/>
                  </a:cubicBezTo>
                  <a:cubicBezTo>
                    <a:pt x="370" y="17"/>
                    <a:pt x="381" y="8"/>
                    <a:pt x="399" y="7"/>
                  </a:cubicBezTo>
                  <a:cubicBezTo>
                    <a:pt x="430" y="5"/>
                    <a:pt x="462" y="3"/>
                    <a:pt x="494" y="1"/>
                  </a:cubicBezTo>
                  <a:cubicBezTo>
                    <a:pt x="497" y="1"/>
                    <a:pt x="500" y="0"/>
                    <a:pt x="502" y="1"/>
                  </a:cubicBezTo>
                  <a:cubicBezTo>
                    <a:pt x="547" y="27"/>
                    <a:pt x="595" y="8"/>
                    <a:pt x="642" y="9"/>
                  </a:cubicBezTo>
                  <a:cubicBezTo>
                    <a:pt x="667" y="10"/>
                    <a:pt x="691" y="13"/>
                    <a:pt x="703" y="40"/>
                  </a:cubicBezTo>
                  <a:cubicBezTo>
                    <a:pt x="708" y="53"/>
                    <a:pt x="721" y="49"/>
                    <a:pt x="731" y="49"/>
                  </a:cubicBezTo>
                  <a:cubicBezTo>
                    <a:pt x="771" y="46"/>
                    <a:pt x="811" y="43"/>
                    <a:pt x="850" y="41"/>
                  </a:cubicBezTo>
                  <a:cubicBezTo>
                    <a:pt x="880" y="39"/>
                    <a:pt x="880" y="39"/>
                    <a:pt x="883" y="68"/>
                  </a:cubicBezTo>
                  <a:cubicBezTo>
                    <a:pt x="886" y="98"/>
                    <a:pt x="886" y="98"/>
                    <a:pt x="916" y="97"/>
                  </a:cubicBezTo>
                  <a:cubicBezTo>
                    <a:pt x="957" y="94"/>
                    <a:pt x="999" y="91"/>
                    <a:pt x="1040" y="89"/>
                  </a:cubicBezTo>
                  <a:cubicBezTo>
                    <a:pt x="1068" y="88"/>
                    <a:pt x="1068" y="88"/>
                    <a:pt x="1069" y="116"/>
                  </a:cubicBezTo>
                  <a:cubicBezTo>
                    <a:pt x="1070" y="137"/>
                    <a:pt x="1072" y="158"/>
                    <a:pt x="1070" y="179"/>
                  </a:cubicBezTo>
                  <a:cubicBezTo>
                    <a:pt x="1069" y="197"/>
                    <a:pt x="1078" y="202"/>
                    <a:pt x="1093" y="205"/>
                  </a:cubicBezTo>
                  <a:cubicBezTo>
                    <a:pt x="1122" y="210"/>
                    <a:pt x="1151" y="202"/>
                    <a:pt x="1180" y="205"/>
                  </a:cubicBezTo>
                  <a:cubicBezTo>
                    <a:pt x="1181" y="205"/>
                    <a:pt x="1183" y="205"/>
                    <a:pt x="1184" y="205"/>
                  </a:cubicBezTo>
                  <a:cubicBezTo>
                    <a:pt x="1217" y="169"/>
                    <a:pt x="1261" y="191"/>
                    <a:pt x="1299" y="184"/>
                  </a:cubicBezTo>
                  <a:cubicBezTo>
                    <a:pt x="1305" y="183"/>
                    <a:pt x="1312" y="184"/>
                    <a:pt x="1319" y="183"/>
                  </a:cubicBezTo>
                  <a:cubicBezTo>
                    <a:pt x="1340" y="179"/>
                    <a:pt x="1345" y="188"/>
                    <a:pt x="1346" y="209"/>
                  </a:cubicBezTo>
                  <a:cubicBezTo>
                    <a:pt x="1350" y="367"/>
                    <a:pt x="1355" y="524"/>
                    <a:pt x="1360" y="682"/>
                  </a:cubicBezTo>
                  <a:cubicBezTo>
                    <a:pt x="1360" y="691"/>
                    <a:pt x="1358" y="701"/>
                    <a:pt x="1359" y="710"/>
                  </a:cubicBezTo>
                  <a:cubicBezTo>
                    <a:pt x="1361" y="726"/>
                    <a:pt x="1354" y="730"/>
                    <a:pt x="1339" y="731"/>
                  </a:cubicBezTo>
                  <a:cubicBezTo>
                    <a:pt x="1295" y="732"/>
                    <a:pt x="1251" y="734"/>
                    <a:pt x="1208" y="736"/>
                  </a:cubicBezTo>
                  <a:cubicBezTo>
                    <a:pt x="1180" y="737"/>
                    <a:pt x="1145" y="729"/>
                    <a:pt x="1126" y="746"/>
                  </a:cubicBezTo>
                  <a:cubicBezTo>
                    <a:pt x="1107" y="763"/>
                    <a:pt x="1120" y="799"/>
                    <a:pt x="1120" y="826"/>
                  </a:cubicBezTo>
                  <a:cubicBezTo>
                    <a:pt x="1120" y="905"/>
                    <a:pt x="1121" y="985"/>
                    <a:pt x="1123" y="1065"/>
                  </a:cubicBezTo>
                  <a:cubicBezTo>
                    <a:pt x="1123" y="1102"/>
                    <a:pt x="1122" y="1104"/>
                    <a:pt x="1088" y="1117"/>
                  </a:cubicBezTo>
                  <a:cubicBezTo>
                    <a:pt x="1080" y="1120"/>
                    <a:pt x="1071" y="1125"/>
                    <a:pt x="1062" y="1126"/>
                  </a:cubicBezTo>
                  <a:cubicBezTo>
                    <a:pt x="1034" y="1128"/>
                    <a:pt x="1011" y="1135"/>
                    <a:pt x="1002" y="1166"/>
                  </a:cubicBezTo>
                  <a:cubicBezTo>
                    <a:pt x="1000" y="1172"/>
                    <a:pt x="993" y="1175"/>
                    <a:pt x="985" y="1172"/>
                  </a:cubicBezTo>
                  <a:cubicBezTo>
                    <a:pt x="950" y="1157"/>
                    <a:pt x="911" y="1153"/>
                    <a:pt x="875" y="1141"/>
                  </a:cubicBezTo>
                  <a:cubicBezTo>
                    <a:pt x="842" y="1129"/>
                    <a:pt x="805" y="1135"/>
                    <a:pt x="782" y="1162"/>
                  </a:cubicBezTo>
                  <a:cubicBezTo>
                    <a:pt x="774" y="1171"/>
                    <a:pt x="768" y="1181"/>
                    <a:pt x="757" y="1187"/>
                  </a:cubicBezTo>
                  <a:cubicBezTo>
                    <a:pt x="752" y="1190"/>
                    <a:pt x="749" y="1194"/>
                    <a:pt x="743" y="1192"/>
                  </a:cubicBezTo>
                  <a:close/>
                </a:path>
              </a:pathLst>
            </a:custGeom>
            <a:solidFill>
              <a:srgbClr val="CAC9D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37" name="Freeform 16"/>
            <p:cNvSpPr>
              <a:spLocks/>
            </p:cNvSpPr>
            <p:nvPr/>
          </p:nvSpPr>
          <p:spPr bwMode="auto">
            <a:xfrm>
              <a:off x="-24822151" y="13201650"/>
              <a:ext cx="4175125" cy="4873625"/>
            </a:xfrm>
            <a:custGeom>
              <a:avLst/>
              <a:gdLst>
                <a:gd name="T0" fmla="*/ 984 w 1113"/>
                <a:gd name="T1" fmla="*/ 580 h 1299"/>
                <a:gd name="T2" fmla="*/ 989 w 1113"/>
                <a:gd name="T3" fmla="*/ 644 h 1299"/>
                <a:gd name="T4" fmla="*/ 999 w 1113"/>
                <a:gd name="T5" fmla="*/ 661 h 1299"/>
                <a:gd name="T6" fmla="*/ 1039 w 1113"/>
                <a:gd name="T7" fmla="*/ 695 h 1299"/>
                <a:gd name="T8" fmla="*/ 1059 w 1113"/>
                <a:gd name="T9" fmla="*/ 718 h 1299"/>
                <a:gd name="T10" fmla="*/ 1084 w 1113"/>
                <a:gd name="T11" fmla="*/ 803 h 1299"/>
                <a:gd name="T12" fmla="*/ 1113 w 1113"/>
                <a:gd name="T13" fmla="*/ 860 h 1299"/>
                <a:gd name="T14" fmla="*/ 973 w 1113"/>
                <a:gd name="T15" fmla="*/ 871 h 1299"/>
                <a:gd name="T16" fmla="*/ 782 w 1113"/>
                <a:gd name="T17" fmla="*/ 886 h 1299"/>
                <a:gd name="T18" fmla="*/ 743 w 1113"/>
                <a:gd name="T19" fmla="*/ 929 h 1299"/>
                <a:gd name="T20" fmla="*/ 745 w 1113"/>
                <a:gd name="T21" fmla="*/ 1037 h 1299"/>
                <a:gd name="T22" fmla="*/ 714 w 1113"/>
                <a:gd name="T23" fmla="*/ 1073 h 1299"/>
                <a:gd name="T24" fmla="*/ 591 w 1113"/>
                <a:gd name="T25" fmla="*/ 1085 h 1299"/>
                <a:gd name="T26" fmla="*/ 562 w 1113"/>
                <a:gd name="T27" fmla="*/ 1119 h 1299"/>
                <a:gd name="T28" fmla="*/ 566 w 1113"/>
                <a:gd name="T29" fmla="*/ 1242 h 1299"/>
                <a:gd name="T30" fmla="*/ 541 w 1113"/>
                <a:gd name="T31" fmla="*/ 1272 h 1299"/>
                <a:gd name="T32" fmla="*/ 481 w 1113"/>
                <a:gd name="T33" fmla="*/ 1276 h 1299"/>
                <a:gd name="T34" fmla="*/ 459 w 1113"/>
                <a:gd name="T35" fmla="*/ 1270 h 1299"/>
                <a:gd name="T36" fmla="*/ 429 w 1113"/>
                <a:gd name="T37" fmla="*/ 1269 h 1299"/>
                <a:gd name="T38" fmla="*/ 397 w 1113"/>
                <a:gd name="T39" fmla="*/ 1280 h 1299"/>
                <a:gd name="T40" fmla="*/ 58 w 1113"/>
                <a:gd name="T41" fmla="*/ 1298 h 1299"/>
                <a:gd name="T42" fmla="*/ 29 w 1113"/>
                <a:gd name="T43" fmla="*/ 1271 h 1299"/>
                <a:gd name="T44" fmla="*/ 21 w 1113"/>
                <a:gd name="T45" fmla="*/ 1008 h 1299"/>
                <a:gd name="T46" fmla="*/ 13 w 1113"/>
                <a:gd name="T47" fmla="*/ 683 h 1299"/>
                <a:gd name="T48" fmla="*/ 0 w 1113"/>
                <a:gd name="T49" fmla="*/ 74 h 1299"/>
                <a:gd name="T50" fmla="*/ 33 w 1113"/>
                <a:gd name="T51" fmla="*/ 37 h 1299"/>
                <a:gd name="T52" fmla="*/ 268 w 1113"/>
                <a:gd name="T53" fmla="*/ 24 h 1299"/>
                <a:gd name="T54" fmla="*/ 618 w 1113"/>
                <a:gd name="T55" fmla="*/ 4 h 1299"/>
                <a:gd name="T56" fmla="*/ 753 w 1113"/>
                <a:gd name="T57" fmla="*/ 0 h 1299"/>
                <a:gd name="T58" fmla="*/ 769 w 1113"/>
                <a:gd name="T59" fmla="*/ 9 h 1299"/>
                <a:gd name="T60" fmla="*/ 762 w 1113"/>
                <a:gd name="T61" fmla="*/ 77 h 1299"/>
                <a:gd name="T62" fmla="*/ 746 w 1113"/>
                <a:gd name="T63" fmla="*/ 104 h 1299"/>
                <a:gd name="T64" fmla="*/ 693 w 1113"/>
                <a:gd name="T65" fmla="*/ 168 h 1299"/>
                <a:gd name="T66" fmla="*/ 657 w 1113"/>
                <a:gd name="T67" fmla="*/ 260 h 1299"/>
                <a:gd name="T68" fmla="*/ 659 w 1113"/>
                <a:gd name="T69" fmla="*/ 263 h 1299"/>
                <a:gd name="T70" fmla="*/ 707 w 1113"/>
                <a:gd name="T71" fmla="*/ 339 h 1299"/>
                <a:gd name="T72" fmla="*/ 718 w 1113"/>
                <a:gd name="T73" fmla="*/ 355 h 1299"/>
                <a:gd name="T74" fmla="*/ 746 w 1113"/>
                <a:gd name="T75" fmla="*/ 385 h 1299"/>
                <a:gd name="T76" fmla="*/ 782 w 1113"/>
                <a:gd name="T77" fmla="*/ 444 h 1299"/>
                <a:gd name="T78" fmla="*/ 799 w 1113"/>
                <a:gd name="T79" fmla="*/ 482 h 1299"/>
                <a:gd name="T80" fmla="*/ 818 w 1113"/>
                <a:gd name="T81" fmla="*/ 503 h 1299"/>
                <a:gd name="T82" fmla="*/ 873 w 1113"/>
                <a:gd name="T83" fmla="*/ 528 h 1299"/>
                <a:gd name="T84" fmla="*/ 966 w 1113"/>
                <a:gd name="T85" fmla="*/ 566 h 1299"/>
                <a:gd name="T86" fmla="*/ 984 w 1113"/>
                <a:gd name="T87" fmla="*/ 580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13" h="1299">
                  <a:moveTo>
                    <a:pt x="984" y="580"/>
                  </a:moveTo>
                  <a:cubicBezTo>
                    <a:pt x="965" y="616"/>
                    <a:pt x="965" y="616"/>
                    <a:pt x="989" y="644"/>
                  </a:cubicBezTo>
                  <a:cubicBezTo>
                    <a:pt x="994" y="649"/>
                    <a:pt x="998" y="655"/>
                    <a:pt x="999" y="661"/>
                  </a:cubicBezTo>
                  <a:cubicBezTo>
                    <a:pt x="1002" y="685"/>
                    <a:pt x="1015" y="697"/>
                    <a:pt x="1039" y="695"/>
                  </a:cubicBezTo>
                  <a:cubicBezTo>
                    <a:pt x="1056" y="694"/>
                    <a:pt x="1061" y="705"/>
                    <a:pt x="1059" y="718"/>
                  </a:cubicBezTo>
                  <a:cubicBezTo>
                    <a:pt x="1054" y="751"/>
                    <a:pt x="1064" y="777"/>
                    <a:pt x="1084" y="803"/>
                  </a:cubicBezTo>
                  <a:cubicBezTo>
                    <a:pt x="1094" y="817"/>
                    <a:pt x="1093" y="840"/>
                    <a:pt x="1113" y="860"/>
                  </a:cubicBezTo>
                  <a:cubicBezTo>
                    <a:pt x="1062" y="864"/>
                    <a:pt x="1017" y="867"/>
                    <a:pt x="973" y="871"/>
                  </a:cubicBezTo>
                  <a:cubicBezTo>
                    <a:pt x="909" y="876"/>
                    <a:pt x="845" y="881"/>
                    <a:pt x="782" y="886"/>
                  </a:cubicBezTo>
                  <a:cubicBezTo>
                    <a:pt x="734" y="891"/>
                    <a:pt x="741" y="898"/>
                    <a:pt x="743" y="929"/>
                  </a:cubicBezTo>
                  <a:cubicBezTo>
                    <a:pt x="744" y="965"/>
                    <a:pt x="744" y="1001"/>
                    <a:pt x="745" y="1037"/>
                  </a:cubicBezTo>
                  <a:cubicBezTo>
                    <a:pt x="745" y="1070"/>
                    <a:pt x="745" y="1070"/>
                    <a:pt x="714" y="1073"/>
                  </a:cubicBezTo>
                  <a:cubicBezTo>
                    <a:pt x="673" y="1077"/>
                    <a:pt x="632" y="1080"/>
                    <a:pt x="591" y="1085"/>
                  </a:cubicBezTo>
                  <a:cubicBezTo>
                    <a:pt x="562" y="1088"/>
                    <a:pt x="561" y="1090"/>
                    <a:pt x="562" y="1119"/>
                  </a:cubicBezTo>
                  <a:cubicBezTo>
                    <a:pt x="563" y="1160"/>
                    <a:pt x="563" y="1201"/>
                    <a:pt x="566" y="1242"/>
                  </a:cubicBezTo>
                  <a:cubicBezTo>
                    <a:pt x="568" y="1263"/>
                    <a:pt x="561" y="1271"/>
                    <a:pt x="541" y="1272"/>
                  </a:cubicBezTo>
                  <a:cubicBezTo>
                    <a:pt x="521" y="1272"/>
                    <a:pt x="501" y="1275"/>
                    <a:pt x="481" y="1276"/>
                  </a:cubicBezTo>
                  <a:cubicBezTo>
                    <a:pt x="473" y="1277"/>
                    <a:pt x="465" y="1279"/>
                    <a:pt x="459" y="1270"/>
                  </a:cubicBezTo>
                  <a:cubicBezTo>
                    <a:pt x="450" y="1257"/>
                    <a:pt x="437" y="1260"/>
                    <a:pt x="429" y="1269"/>
                  </a:cubicBezTo>
                  <a:cubicBezTo>
                    <a:pt x="419" y="1280"/>
                    <a:pt x="409" y="1280"/>
                    <a:pt x="397" y="1280"/>
                  </a:cubicBezTo>
                  <a:cubicBezTo>
                    <a:pt x="284" y="1286"/>
                    <a:pt x="171" y="1292"/>
                    <a:pt x="58" y="1298"/>
                  </a:cubicBezTo>
                  <a:cubicBezTo>
                    <a:pt x="31" y="1299"/>
                    <a:pt x="29" y="1299"/>
                    <a:pt x="29" y="1271"/>
                  </a:cubicBezTo>
                  <a:cubicBezTo>
                    <a:pt x="25" y="1184"/>
                    <a:pt x="23" y="1096"/>
                    <a:pt x="21" y="1008"/>
                  </a:cubicBezTo>
                  <a:cubicBezTo>
                    <a:pt x="19" y="900"/>
                    <a:pt x="17" y="791"/>
                    <a:pt x="13" y="683"/>
                  </a:cubicBezTo>
                  <a:cubicBezTo>
                    <a:pt x="6" y="480"/>
                    <a:pt x="2" y="277"/>
                    <a:pt x="0" y="74"/>
                  </a:cubicBezTo>
                  <a:cubicBezTo>
                    <a:pt x="0" y="40"/>
                    <a:pt x="0" y="39"/>
                    <a:pt x="33" y="37"/>
                  </a:cubicBezTo>
                  <a:cubicBezTo>
                    <a:pt x="111" y="32"/>
                    <a:pt x="190" y="29"/>
                    <a:pt x="268" y="24"/>
                  </a:cubicBezTo>
                  <a:cubicBezTo>
                    <a:pt x="385" y="18"/>
                    <a:pt x="501" y="10"/>
                    <a:pt x="618" y="4"/>
                  </a:cubicBezTo>
                  <a:cubicBezTo>
                    <a:pt x="663" y="2"/>
                    <a:pt x="708" y="2"/>
                    <a:pt x="753" y="0"/>
                  </a:cubicBezTo>
                  <a:cubicBezTo>
                    <a:pt x="760" y="0"/>
                    <a:pt x="768" y="0"/>
                    <a:pt x="769" y="9"/>
                  </a:cubicBezTo>
                  <a:cubicBezTo>
                    <a:pt x="769" y="31"/>
                    <a:pt x="780" y="55"/>
                    <a:pt x="762" y="77"/>
                  </a:cubicBezTo>
                  <a:cubicBezTo>
                    <a:pt x="755" y="85"/>
                    <a:pt x="748" y="95"/>
                    <a:pt x="746" y="104"/>
                  </a:cubicBezTo>
                  <a:cubicBezTo>
                    <a:pt x="741" y="137"/>
                    <a:pt x="715" y="152"/>
                    <a:pt x="693" y="168"/>
                  </a:cubicBezTo>
                  <a:cubicBezTo>
                    <a:pt x="658" y="193"/>
                    <a:pt x="646" y="220"/>
                    <a:pt x="657" y="260"/>
                  </a:cubicBezTo>
                  <a:cubicBezTo>
                    <a:pt x="657" y="261"/>
                    <a:pt x="659" y="262"/>
                    <a:pt x="659" y="263"/>
                  </a:cubicBezTo>
                  <a:cubicBezTo>
                    <a:pt x="655" y="301"/>
                    <a:pt x="665" y="329"/>
                    <a:pt x="707" y="339"/>
                  </a:cubicBezTo>
                  <a:cubicBezTo>
                    <a:pt x="711" y="340"/>
                    <a:pt x="716" y="349"/>
                    <a:pt x="718" y="355"/>
                  </a:cubicBezTo>
                  <a:cubicBezTo>
                    <a:pt x="722" y="370"/>
                    <a:pt x="731" y="379"/>
                    <a:pt x="746" y="385"/>
                  </a:cubicBezTo>
                  <a:cubicBezTo>
                    <a:pt x="771" y="396"/>
                    <a:pt x="788" y="413"/>
                    <a:pt x="782" y="444"/>
                  </a:cubicBezTo>
                  <a:cubicBezTo>
                    <a:pt x="779" y="460"/>
                    <a:pt x="785" y="473"/>
                    <a:pt x="799" y="482"/>
                  </a:cubicBezTo>
                  <a:cubicBezTo>
                    <a:pt x="807" y="488"/>
                    <a:pt x="812" y="495"/>
                    <a:pt x="818" y="503"/>
                  </a:cubicBezTo>
                  <a:cubicBezTo>
                    <a:pt x="831" y="522"/>
                    <a:pt x="850" y="531"/>
                    <a:pt x="873" y="528"/>
                  </a:cubicBezTo>
                  <a:cubicBezTo>
                    <a:pt x="911" y="524"/>
                    <a:pt x="944" y="530"/>
                    <a:pt x="966" y="566"/>
                  </a:cubicBezTo>
                  <a:cubicBezTo>
                    <a:pt x="969" y="570"/>
                    <a:pt x="979" y="570"/>
                    <a:pt x="984" y="580"/>
                  </a:cubicBezTo>
                  <a:close/>
                </a:path>
              </a:pathLst>
            </a:custGeom>
            <a:solidFill>
              <a:srgbClr val="F1CB16"/>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38" name="Freeform 17"/>
            <p:cNvSpPr>
              <a:spLocks/>
            </p:cNvSpPr>
            <p:nvPr/>
          </p:nvSpPr>
          <p:spPr bwMode="auto">
            <a:xfrm>
              <a:off x="-58396189" y="-11809413"/>
              <a:ext cx="3632200" cy="5595938"/>
            </a:xfrm>
            <a:custGeom>
              <a:avLst/>
              <a:gdLst>
                <a:gd name="T0" fmla="*/ 943 w 968"/>
                <a:gd name="T1" fmla="*/ 674 h 1492"/>
                <a:gd name="T2" fmla="*/ 877 w 968"/>
                <a:gd name="T3" fmla="*/ 764 h 1492"/>
                <a:gd name="T4" fmla="*/ 908 w 968"/>
                <a:gd name="T5" fmla="*/ 854 h 1492"/>
                <a:gd name="T6" fmla="*/ 927 w 968"/>
                <a:gd name="T7" fmla="*/ 930 h 1492"/>
                <a:gd name="T8" fmla="*/ 926 w 968"/>
                <a:gd name="T9" fmla="*/ 993 h 1492"/>
                <a:gd name="T10" fmla="*/ 957 w 968"/>
                <a:gd name="T11" fmla="*/ 1045 h 1492"/>
                <a:gd name="T12" fmla="*/ 854 w 968"/>
                <a:gd name="T13" fmla="*/ 1136 h 1492"/>
                <a:gd name="T14" fmla="*/ 718 w 968"/>
                <a:gd name="T15" fmla="*/ 1379 h 1492"/>
                <a:gd name="T16" fmla="*/ 679 w 968"/>
                <a:gd name="T17" fmla="*/ 1480 h 1492"/>
                <a:gd name="T18" fmla="*/ 37 w 968"/>
                <a:gd name="T19" fmla="*/ 1284 h 1492"/>
                <a:gd name="T20" fmla="*/ 2 w 968"/>
                <a:gd name="T21" fmla="*/ 1268 h 1492"/>
                <a:gd name="T22" fmla="*/ 91 w 968"/>
                <a:gd name="T23" fmla="*/ 1274 h 1492"/>
                <a:gd name="T24" fmla="*/ 146 w 968"/>
                <a:gd name="T25" fmla="*/ 1196 h 1492"/>
                <a:gd name="T26" fmla="*/ 211 w 968"/>
                <a:gd name="T27" fmla="*/ 1246 h 1492"/>
                <a:gd name="T28" fmla="*/ 304 w 968"/>
                <a:gd name="T29" fmla="*/ 1237 h 1492"/>
                <a:gd name="T30" fmla="*/ 488 w 968"/>
                <a:gd name="T31" fmla="*/ 1291 h 1492"/>
                <a:gd name="T32" fmla="*/ 508 w 968"/>
                <a:gd name="T33" fmla="*/ 1211 h 1492"/>
                <a:gd name="T34" fmla="*/ 464 w 968"/>
                <a:gd name="T35" fmla="*/ 1164 h 1492"/>
                <a:gd name="T36" fmla="*/ 440 w 968"/>
                <a:gd name="T37" fmla="*/ 1150 h 1492"/>
                <a:gd name="T38" fmla="*/ 475 w 968"/>
                <a:gd name="T39" fmla="*/ 1122 h 1492"/>
                <a:gd name="T40" fmla="*/ 477 w 968"/>
                <a:gd name="T41" fmla="*/ 1048 h 1492"/>
                <a:gd name="T42" fmla="*/ 419 w 968"/>
                <a:gd name="T43" fmla="*/ 1102 h 1492"/>
                <a:gd name="T44" fmla="*/ 372 w 968"/>
                <a:gd name="T45" fmla="*/ 1063 h 1492"/>
                <a:gd name="T46" fmla="*/ 363 w 968"/>
                <a:gd name="T47" fmla="*/ 1019 h 1492"/>
                <a:gd name="T48" fmla="*/ 332 w 968"/>
                <a:gd name="T49" fmla="*/ 1056 h 1492"/>
                <a:gd name="T50" fmla="*/ 290 w 968"/>
                <a:gd name="T51" fmla="*/ 1051 h 1492"/>
                <a:gd name="T52" fmla="*/ 269 w 968"/>
                <a:gd name="T53" fmla="*/ 1033 h 1492"/>
                <a:gd name="T54" fmla="*/ 159 w 968"/>
                <a:gd name="T55" fmla="*/ 1072 h 1492"/>
                <a:gd name="T56" fmla="*/ 14 w 968"/>
                <a:gd name="T57" fmla="*/ 1107 h 1492"/>
                <a:gd name="T58" fmla="*/ 36 w 968"/>
                <a:gd name="T59" fmla="*/ 143 h 1492"/>
                <a:gd name="T60" fmla="*/ 65 w 968"/>
                <a:gd name="T61" fmla="*/ 6 h 1492"/>
                <a:gd name="T62" fmla="*/ 622 w 968"/>
                <a:gd name="T63" fmla="*/ 0 h 1492"/>
                <a:gd name="T64" fmla="*/ 647 w 968"/>
                <a:gd name="T65" fmla="*/ 556 h 1492"/>
                <a:gd name="T66" fmla="*/ 968 w 968"/>
                <a:gd name="T67" fmla="*/ 610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68" h="1492">
                  <a:moveTo>
                    <a:pt x="968" y="610"/>
                  </a:moveTo>
                  <a:cubicBezTo>
                    <a:pt x="965" y="635"/>
                    <a:pt x="947" y="652"/>
                    <a:pt x="943" y="674"/>
                  </a:cubicBezTo>
                  <a:cubicBezTo>
                    <a:pt x="941" y="688"/>
                    <a:pt x="918" y="695"/>
                    <a:pt x="904" y="705"/>
                  </a:cubicBezTo>
                  <a:cubicBezTo>
                    <a:pt x="883" y="721"/>
                    <a:pt x="867" y="735"/>
                    <a:pt x="877" y="764"/>
                  </a:cubicBezTo>
                  <a:cubicBezTo>
                    <a:pt x="878" y="767"/>
                    <a:pt x="878" y="772"/>
                    <a:pt x="877" y="776"/>
                  </a:cubicBezTo>
                  <a:cubicBezTo>
                    <a:pt x="868" y="810"/>
                    <a:pt x="869" y="839"/>
                    <a:pt x="908" y="854"/>
                  </a:cubicBezTo>
                  <a:cubicBezTo>
                    <a:pt x="911" y="855"/>
                    <a:pt x="915" y="861"/>
                    <a:pt x="914" y="863"/>
                  </a:cubicBezTo>
                  <a:cubicBezTo>
                    <a:pt x="902" y="889"/>
                    <a:pt x="931" y="906"/>
                    <a:pt x="927" y="930"/>
                  </a:cubicBezTo>
                  <a:cubicBezTo>
                    <a:pt x="926" y="938"/>
                    <a:pt x="932" y="948"/>
                    <a:pt x="924" y="956"/>
                  </a:cubicBezTo>
                  <a:cubicBezTo>
                    <a:pt x="911" y="969"/>
                    <a:pt x="928" y="981"/>
                    <a:pt x="926" y="993"/>
                  </a:cubicBezTo>
                  <a:cubicBezTo>
                    <a:pt x="923" y="1012"/>
                    <a:pt x="938" y="1013"/>
                    <a:pt x="950" y="1019"/>
                  </a:cubicBezTo>
                  <a:cubicBezTo>
                    <a:pt x="962" y="1024"/>
                    <a:pt x="966" y="1029"/>
                    <a:pt x="957" y="1045"/>
                  </a:cubicBezTo>
                  <a:cubicBezTo>
                    <a:pt x="940" y="1075"/>
                    <a:pt x="909" y="1092"/>
                    <a:pt x="895" y="1124"/>
                  </a:cubicBezTo>
                  <a:cubicBezTo>
                    <a:pt x="888" y="1140"/>
                    <a:pt x="873" y="1143"/>
                    <a:pt x="854" y="1136"/>
                  </a:cubicBezTo>
                  <a:cubicBezTo>
                    <a:pt x="807" y="1117"/>
                    <a:pt x="761" y="1147"/>
                    <a:pt x="738" y="1191"/>
                  </a:cubicBezTo>
                  <a:cubicBezTo>
                    <a:pt x="707" y="1253"/>
                    <a:pt x="723" y="1316"/>
                    <a:pt x="718" y="1379"/>
                  </a:cubicBezTo>
                  <a:cubicBezTo>
                    <a:pt x="715" y="1414"/>
                    <a:pt x="717" y="1450"/>
                    <a:pt x="717" y="1485"/>
                  </a:cubicBezTo>
                  <a:cubicBezTo>
                    <a:pt x="700" y="1492"/>
                    <a:pt x="690" y="1485"/>
                    <a:pt x="679" y="1480"/>
                  </a:cubicBezTo>
                  <a:cubicBezTo>
                    <a:pt x="511" y="1407"/>
                    <a:pt x="335" y="1354"/>
                    <a:pt x="159" y="1304"/>
                  </a:cubicBezTo>
                  <a:cubicBezTo>
                    <a:pt x="120" y="1293"/>
                    <a:pt x="78" y="1290"/>
                    <a:pt x="37" y="1284"/>
                  </a:cubicBezTo>
                  <a:cubicBezTo>
                    <a:pt x="34" y="1283"/>
                    <a:pt x="29" y="1283"/>
                    <a:pt x="26" y="1283"/>
                  </a:cubicBezTo>
                  <a:cubicBezTo>
                    <a:pt x="16" y="1280"/>
                    <a:pt x="0" y="1283"/>
                    <a:pt x="2" y="1268"/>
                  </a:cubicBezTo>
                  <a:cubicBezTo>
                    <a:pt x="5" y="1251"/>
                    <a:pt x="19" y="1263"/>
                    <a:pt x="28" y="1264"/>
                  </a:cubicBezTo>
                  <a:cubicBezTo>
                    <a:pt x="49" y="1266"/>
                    <a:pt x="70" y="1271"/>
                    <a:pt x="91" y="1274"/>
                  </a:cubicBezTo>
                  <a:cubicBezTo>
                    <a:pt x="120" y="1279"/>
                    <a:pt x="123" y="1277"/>
                    <a:pt x="129" y="1249"/>
                  </a:cubicBezTo>
                  <a:cubicBezTo>
                    <a:pt x="133" y="1231"/>
                    <a:pt x="134" y="1211"/>
                    <a:pt x="146" y="1196"/>
                  </a:cubicBezTo>
                  <a:cubicBezTo>
                    <a:pt x="156" y="1197"/>
                    <a:pt x="156" y="1205"/>
                    <a:pt x="158" y="1212"/>
                  </a:cubicBezTo>
                  <a:cubicBezTo>
                    <a:pt x="165" y="1243"/>
                    <a:pt x="180" y="1251"/>
                    <a:pt x="211" y="1246"/>
                  </a:cubicBezTo>
                  <a:cubicBezTo>
                    <a:pt x="226" y="1243"/>
                    <a:pt x="239" y="1247"/>
                    <a:pt x="253" y="1254"/>
                  </a:cubicBezTo>
                  <a:cubicBezTo>
                    <a:pt x="276" y="1266"/>
                    <a:pt x="296" y="1260"/>
                    <a:pt x="304" y="1237"/>
                  </a:cubicBezTo>
                  <a:cubicBezTo>
                    <a:pt x="310" y="1216"/>
                    <a:pt x="314" y="1219"/>
                    <a:pt x="330" y="1230"/>
                  </a:cubicBezTo>
                  <a:cubicBezTo>
                    <a:pt x="376" y="1265"/>
                    <a:pt x="427" y="1292"/>
                    <a:pt x="488" y="1291"/>
                  </a:cubicBezTo>
                  <a:cubicBezTo>
                    <a:pt x="521" y="1290"/>
                    <a:pt x="536" y="1269"/>
                    <a:pt x="523" y="1238"/>
                  </a:cubicBezTo>
                  <a:cubicBezTo>
                    <a:pt x="519" y="1228"/>
                    <a:pt x="513" y="1220"/>
                    <a:pt x="508" y="1211"/>
                  </a:cubicBezTo>
                  <a:cubicBezTo>
                    <a:pt x="504" y="1206"/>
                    <a:pt x="496" y="1199"/>
                    <a:pt x="497" y="1195"/>
                  </a:cubicBezTo>
                  <a:cubicBezTo>
                    <a:pt x="506" y="1162"/>
                    <a:pt x="484" y="1164"/>
                    <a:pt x="464" y="1164"/>
                  </a:cubicBezTo>
                  <a:cubicBezTo>
                    <a:pt x="458" y="1164"/>
                    <a:pt x="453" y="1164"/>
                    <a:pt x="448" y="1163"/>
                  </a:cubicBezTo>
                  <a:cubicBezTo>
                    <a:pt x="442" y="1161"/>
                    <a:pt x="440" y="1156"/>
                    <a:pt x="440" y="1150"/>
                  </a:cubicBezTo>
                  <a:cubicBezTo>
                    <a:pt x="440" y="1145"/>
                    <a:pt x="440" y="1140"/>
                    <a:pt x="448" y="1140"/>
                  </a:cubicBezTo>
                  <a:cubicBezTo>
                    <a:pt x="461" y="1139"/>
                    <a:pt x="475" y="1135"/>
                    <a:pt x="475" y="1122"/>
                  </a:cubicBezTo>
                  <a:cubicBezTo>
                    <a:pt x="475" y="1099"/>
                    <a:pt x="489" y="1079"/>
                    <a:pt x="485" y="1056"/>
                  </a:cubicBezTo>
                  <a:cubicBezTo>
                    <a:pt x="484" y="1053"/>
                    <a:pt x="480" y="1049"/>
                    <a:pt x="477" y="1048"/>
                  </a:cubicBezTo>
                  <a:cubicBezTo>
                    <a:pt x="470" y="1047"/>
                    <a:pt x="462" y="1051"/>
                    <a:pt x="461" y="1057"/>
                  </a:cubicBezTo>
                  <a:cubicBezTo>
                    <a:pt x="457" y="1081"/>
                    <a:pt x="432" y="1086"/>
                    <a:pt x="419" y="1102"/>
                  </a:cubicBezTo>
                  <a:cubicBezTo>
                    <a:pt x="412" y="1113"/>
                    <a:pt x="394" y="1116"/>
                    <a:pt x="380" y="1109"/>
                  </a:cubicBezTo>
                  <a:cubicBezTo>
                    <a:pt x="367" y="1102"/>
                    <a:pt x="363" y="1078"/>
                    <a:pt x="372" y="1063"/>
                  </a:cubicBezTo>
                  <a:cubicBezTo>
                    <a:pt x="380" y="1052"/>
                    <a:pt x="378" y="1041"/>
                    <a:pt x="374" y="1029"/>
                  </a:cubicBezTo>
                  <a:cubicBezTo>
                    <a:pt x="373" y="1025"/>
                    <a:pt x="367" y="1020"/>
                    <a:pt x="363" y="1019"/>
                  </a:cubicBezTo>
                  <a:cubicBezTo>
                    <a:pt x="356" y="1017"/>
                    <a:pt x="352" y="1022"/>
                    <a:pt x="348" y="1028"/>
                  </a:cubicBezTo>
                  <a:cubicBezTo>
                    <a:pt x="344" y="1038"/>
                    <a:pt x="338" y="1047"/>
                    <a:pt x="332" y="1056"/>
                  </a:cubicBezTo>
                  <a:cubicBezTo>
                    <a:pt x="325" y="1067"/>
                    <a:pt x="314" y="1070"/>
                    <a:pt x="301" y="1069"/>
                  </a:cubicBezTo>
                  <a:cubicBezTo>
                    <a:pt x="291" y="1067"/>
                    <a:pt x="282" y="1064"/>
                    <a:pt x="290" y="1051"/>
                  </a:cubicBezTo>
                  <a:cubicBezTo>
                    <a:pt x="294" y="1043"/>
                    <a:pt x="297" y="1036"/>
                    <a:pt x="290" y="1029"/>
                  </a:cubicBezTo>
                  <a:cubicBezTo>
                    <a:pt x="282" y="1022"/>
                    <a:pt x="274" y="1028"/>
                    <a:pt x="269" y="1033"/>
                  </a:cubicBezTo>
                  <a:cubicBezTo>
                    <a:pt x="244" y="1057"/>
                    <a:pt x="207" y="1056"/>
                    <a:pt x="178" y="1072"/>
                  </a:cubicBezTo>
                  <a:cubicBezTo>
                    <a:pt x="173" y="1074"/>
                    <a:pt x="164" y="1075"/>
                    <a:pt x="159" y="1072"/>
                  </a:cubicBezTo>
                  <a:cubicBezTo>
                    <a:pt x="134" y="1059"/>
                    <a:pt x="113" y="1068"/>
                    <a:pt x="93" y="1084"/>
                  </a:cubicBezTo>
                  <a:cubicBezTo>
                    <a:pt x="70" y="1102"/>
                    <a:pt x="39" y="1092"/>
                    <a:pt x="14" y="1107"/>
                  </a:cubicBezTo>
                  <a:cubicBezTo>
                    <a:pt x="14" y="1045"/>
                    <a:pt x="12" y="986"/>
                    <a:pt x="14" y="926"/>
                  </a:cubicBezTo>
                  <a:cubicBezTo>
                    <a:pt x="23" y="665"/>
                    <a:pt x="23" y="404"/>
                    <a:pt x="36" y="143"/>
                  </a:cubicBezTo>
                  <a:cubicBezTo>
                    <a:pt x="37" y="106"/>
                    <a:pt x="44" y="69"/>
                    <a:pt x="38" y="32"/>
                  </a:cubicBezTo>
                  <a:cubicBezTo>
                    <a:pt x="34" y="9"/>
                    <a:pt x="46" y="6"/>
                    <a:pt x="65" y="6"/>
                  </a:cubicBezTo>
                  <a:cubicBezTo>
                    <a:pt x="158" y="6"/>
                    <a:pt x="251" y="5"/>
                    <a:pt x="344" y="4"/>
                  </a:cubicBezTo>
                  <a:cubicBezTo>
                    <a:pt x="437" y="3"/>
                    <a:pt x="530" y="1"/>
                    <a:pt x="622" y="0"/>
                  </a:cubicBezTo>
                  <a:cubicBezTo>
                    <a:pt x="659" y="0"/>
                    <a:pt x="659" y="0"/>
                    <a:pt x="659" y="37"/>
                  </a:cubicBezTo>
                  <a:cubicBezTo>
                    <a:pt x="655" y="210"/>
                    <a:pt x="651" y="383"/>
                    <a:pt x="647" y="556"/>
                  </a:cubicBezTo>
                  <a:cubicBezTo>
                    <a:pt x="645" y="611"/>
                    <a:pt x="645" y="611"/>
                    <a:pt x="700" y="610"/>
                  </a:cubicBezTo>
                  <a:cubicBezTo>
                    <a:pt x="788" y="610"/>
                    <a:pt x="876" y="610"/>
                    <a:pt x="968" y="610"/>
                  </a:cubicBezTo>
                  <a:close/>
                </a:path>
              </a:pathLst>
            </a:custGeom>
            <a:solidFill>
              <a:schemeClr val="accent3">
                <a:lumMod val="75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39" name="Freeform 18"/>
            <p:cNvSpPr>
              <a:spLocks/>
            </p:cNvSpPr>
            <p:nvPr/>
          </p:nvSpPr>
          <p:spPr bwMode="auto">
            <a:xfrm>
              <a:off x="-41887776" y="-6821488"/>
              <a:ext cx="4530725" cy="4899025"/>
            </a:xfrm>
            <a:custGeom>
              <a:avLst/>
              <a:gdLst>
                <a:gd name="T0" fmla="*/ 917 w 1208"/>
                <a:gd name="T1" fmla="*/ 0 h 1306"/>
                <a:gd name="T2" fmla="*/ 917 w 1208"/>
                <a:gd name="T3" fmla="*/ 62 h 1306"/>
                <a:gd name="T4" fmla="*/ 946 w 1208"/>
                <a:gd name="T5" fmla="*/ 90 h 1306"/>
                <a:gd name="T6" fmla="*/ 1069 w 1208"/>
                <a:gd name="T7" fmla="*/ 85 h 1306"/>
                <a:gd name="T8" fmla="*/ 1106 w 1208"/>
                <a:gd name="T9" fmla="*/ 118 h 1306"/>
                <a:gd name="T10" fmla="*/ 1105 w 1208"/>
                <a:gd name="T11" fmla="*/ 513 h 1306"/>
                <a:gd name="T12" fmla="*/ 1108 w 1208"/>
                <a:gd name="T13" fmla="*/ 751 h 1306"/>
                <a:gd name="T14" fmla="*/ 1105 w 1208"/>
                <a:gd name="T15" fmla="*/ 838 h 1306"/>
                <a:gd name="T16" fmla="*/ 1122 w 1208"/>
                <a:gd name="T17" fmla="*/ 864 h 1306"/>
                <a:gd name="T18" fmla="*/ 1139 w 1208"/>
                <a:gd name="T19" fmla="*/ 889 h 1306"/>
                <a:gd name="T20" fmla="*/ 1140 w 1208"/>
                <a:gd name="T21" fmla="*/ 973 h 1306"/>
                <a:gd name="T22" fmla="*/ 1166 w 1208"/>
                <a:gd name="T23" fmla="*/ 998 h 1306"/>
                <a:gd name="T24" fmla="*/ 1198 w 1208"/>
                <a:gd name="T25" fmla="*/ 999 h 1306"/>
                <a:gd name="T26" fmla="*/ 1203 w 1208"/>
                <a:gd name="T27" fmla="*/ 1041 h 1306"/>
                <a:gd name="T28" fmla="*/ 1182 w 1208"/>
                <a:gd name="T29" fmla="*/ 1106 h 1306"/>
                <a:gd name="T30" fmla="*/ 1155 w 1208"/>
                <a:gd name="T31" fmla="*/ 1170 h 1306"/>
                <a:gd name="T32" fmla="*/ 1147 w 1208"/>
                <a:gd name="T33" fmla="*/ 1236 h 1306"/>
                <a:gd name="T34" fmla="*/ 1123 w 1208"/>
                <a:gd name="T35" fmla="*/ 1298 h 1306"/>
                <a:gd name="T36" fmla="*/ 1107 w 1208"/>
                <a:gd name="T37" fmla="*/ 1305 h 1306"/>
                <a:gd name="T38" fmla="*/ 1041 w 1208"/>
                <a:gd name="T39" fmla="*/ 1293 h 1306"/>
                <a:gd name="T40" fmla="*/ 984 w 1208"/>
                <a:gd name="T41" fmla="*/ 1286 h 1306"/>
                <a:gd name="T42" fmla="*/ 917 w 1208"/>
                <a:gd name="T43" fmla="*/ 1254 h 1306"/>
                <a:gd name="T44" fmla="*/ 863 w 1208"/>
                <a:gd name="T45" fmla="*/ 1214 h 1306"/>
                <a:gd name="T46" fmla="*/ 775 w 1208"/>
                <a:gd name="T47" fmla="*/ 1134 h 1306"/>
                <a:gd name="T48" fmla="*/ 765 w 1208"/>
                <a:gd name="T49" fmla="*/ 1123 h 1306"/>
                <a:gd name="T50" fmla="*/ 748 w 1208"/>
                <a:gd name="T51" fmla="*/ 1094 h 1306"/>
                <a:gd name="T52" fmla="*/ 731 w 1208"/>
                <a:gd name="T53" fmla="*/ 1042 h 1306"/>
                <a:gd name="T54" fmla="*/ 675 w 1208"/>
                <a:gd name="T55" fmla="*/ 961 h 1306"/>
                <a:gd name="T56" fmla="*/ 649 w 1208"/>
                <a:gd name="T57" fmla="*/ 913 h 1306"/>
                <a:gd name="T58" fmla="*/ 593 w 1208"/>
                <a:gd name="T59" fmla="*/ 835 h 1306"/>
                <a:gd name="T60" fmla="*/ 569 w 1208"/>
                <a:gd name="T61" fmla="*/ 799 h 1306"/>
                <a:gd name="T62" fmla="*/ 545 w 1208"/>
                <a:gd name="T63" fmla="*/ 785 h 1306"/>
                <a:gd name="T64" fmla="*/ 491 w 1208"/>
                <a:gd name="T65" fmla="*/ 752 h 1306"/>
                <a:gd name="T66" fmla="*/ 480 w 1208"/>
                <a:gd name="T67" fmla="*/ 743 h 1306"/>
                <a:gd name="T68" fmla="*/ 438 w 1208"/>
                <a:gd name="T69" fmla="*/ 725 h 1306"/>
                <a:gd name="T70" fmla="*/ 418 w 1208"/>
                <a:gd name="T71" fmla="*/ 717 h 1306"/>
                <a:gd name="T72" fmla="*/ 376 w 1208"/>
                <a:gd name="T73" fmla="*/ 671 h 1306"/>
                <a:gd name="T74" fmla="*/ 371 w 1208"/>
                <a:gd name="T75" fmla="*/ 653 h 1306"/>
                <a:gd name="T76" fmla="*/ 351 w 1208"/>
                <a:gd name="T77" fmla="*/ 662 h 1306"/>
                <a:gd name="T78" fmla="*/ 303 w 1208"/>
                <a:gd name="T79" fmla="*/ 672 h 1306"/>
                <a:gd name="T80" fmla="*/ 242 w 1208"/>
                <a:gd name="T81" fmla="*/ 634 h 1306"/>
                <a:gd name="T82" fmla="*/ 221 w 1208"/>
                <a:gd name="T83" fmla="*/ 624 h 1306"/>
                <a:gd name="T84" fmla="*/ 147 w 1208"/>
                <a:gd name="T85" fmla="*/ 596 h 1306"/>
                <a:gd name="T86" fmla="*/ 125 w 1208"/>
                <a:gd name="T87" fmla="*/ 561 h 1306"/>
                <a:gd name="T88" fmla="*/ 107 w 1208"/>
                <a:gd name="T89" fmla="*/ 545 h 1306"/>
                <a:gd name="T90" fmla="*/ 82 w 1208"/>
                <a:gd name="T91" fmla="*/ 545 h 1306"/>
                <a:gd name="T92" fmla="*/ 5 w 1208"/>
                <a:gd name="T93" fmla="*/ 491 h 1306"/>
                <a:gd name="T94" fmla="*/ 1 w 1208"/>
                <a:gd name="T95" fmla="*/ 480 h 1306"/>
                <a:gd name="T96" fmla="*/ 12 w 1208"/>
                <a:gd name="T97" fmla="*/ 402 h 1306"/>
                <a:gd name="T98" fmla="*/ 47 w 1208"/>
                <a:gd name="T99" fmla="*/ 309 h 1306"/>
                <a:gd name="T100" fmla="*/ 87 w 1208"/>
                <a:gd name="T101" fmla="*/ 266 h 1306"/>
                <a:gd name="T102" fmla="*/ 104 w 1208"/>
                <a:gd name="T103" fmla="*/ 247 h 1306"/>
                <a:gd name="T104" fmla="*/ 116 w 1208"/>
                <a:gd name="T105" fmla="*/ 202 h 1306"/>
                <a:gd name="T106" fmla="*/ 213 w 1208"/>
                <a:gd name="T107" fmla="*/ 93 h 1306"/>
                <a:gd name="T108" fmla="*/ 281 w 1208"/>
                <a:gd name="T109" fmla="*/ 41 h 1306"/>
                <a:gd name="T110" fmla="*/ 311 w 1208"/>
                <a:gd name="T111" fmla="*/ 24 h 1306"/>
                <a:gd name="T112" fmla="*/ 378 w 1208"/>
                <a:gd name="T113" fmla="*/ 20 h 1306"/>
                <a:gd name="T114" fmla="*/ 917 w 1208"/>
                <a:gd name="T115" fmla="*/ 0 h 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8" h="1306">
                  <a:moveTo>
                    <a:pt x="917" y="0"/>
                  </a:moveTo>
                  <a:cubicBezTo>
                    <a:pt x="917" y="22"/>
                    <a:pt x="917" y="42"/>
                    <a:pt x="917" y="62"/>
                  </a:cubicBezTo>
                  <a:cubicBezTo>
                    <a:pt x="917" y="89"/>
                    <a:pt x="918" y="91"/>
                    <a:pt x="946" y="90"/>
                  </a:cubicBezTo>
                  <a:cubicBezTo>
                    <a:pt x="987" y="89"/>
                    <a:pt x="1028" y="87"/>
                    <a:pt x="1069" y="85"/>
                  </a:cubicBezTo>
                  <a:cubicBezTo>
                    <a:pt x="1104" y="83"/>
                    <a:pt x="1107" y="83"/>
                    <a:pt x="1106" y="118"/>
                  </a:cubicBezTo>
                  <a:cubicBezTo>
                    <a:pt x="1101" y="250"/>
                    <a:pt x="1109" y="382"/>
                    <a:pt x="1105" y="513"/>
                  </a:cubicBezTo>
                  <a:cubicBezTo>
                    <a:pt x="1103" y="593"/>
                    <a:pt x="1107" y="672"/>
                    <a:pt x="1108" y="751"/>
                  </a:cubicBezTo>
                  <a:cubicBezTo>
                    <a:pt x="1108" y="780"/>
                    <a:pt x="1108" y="809"/>
                    <a:pt x="1105" y="838"/>
                  </a:cubicBezTo>
                  <a:cubicBezTo>
                    <a:pt x="1104" y="853"/>
                    <a:pt x="1106" y="862"/>
                    <a:pt x="1122" y="864"/>
                  </a:cubicBezTo>
                  <a:cubicBezTo>
                    <a:pt x="1139" y="865"/>
                    <a:pt x="1139" y="877"/>
                    <a:pt x="1139" y="889"/>
                  </a:cubicBezTo>
                  <a:cubicBezTo>
                    <a:pt x="1139" y="917"/>
                    <a:pt x="1141" y="945"/>
                    <a:pt x="1140" y="973"/>
                  </a:cubicBezTo>
                  <a:cubicBezTo>
                    <a:pt x="1139" y="992"/>
                    <a:pt x="1147" y="1000"/>
                    <a:pt x="1166" y="998"/>
                  </a:cubicBezTo>
                  <a:cubicBezTo>
                    <a:pt x="1176" y="997"/>
                    <a:pt x="1187" y="994"/>
                    <a:pt x="1198" y="999"/>
                  </a:cubicBezTo>
                  <a:cubicBezTo>
                    <a:pt x="1200" y="1013"/>
                    <a:pt x="1200" y="1027"/>
                    <a:pt x="1203" y="1041"/>
                  </a:cubicBezTo>
                  <a:cubicBezTo>
                    <a:pt x="1208" y="1067"/>
                    <a:pt x="1200" y="1090"/>
                    <a:pt x="1182" y="1106"/>
                  </a:cubicBezTo>
                  <a:cubicBezTo>
                    <a:pt x="1162" y="1124"/>
                    <a:pt x="1156" y="1147"/>
                    <a:pt x="1155" y="1170"/>
                  </a:cubicBezTo>
                  <a:cubicBezTo>
                    <a:pt x="1154" y="1193"/>
                    <a:pt x="1147" y="1215"/>
                    <a:pt x="1147" y="1236"/>
                  </a:cubicBezTo>
                  <a:cubicBezTo>
                    <a:pt x="1147" y="1262"/>
                    <a:pt x="1127" y="1276"/>
                    <a:pt x="1123" y="1298"/>
                  </a:cubicBezTo>
                  <a:cubicBezTo>
                    <a:pt x="1121" y="1306"/>
                    <a:pt x="1113" y="1306"/>
                    <a:pt x="1107" y="1305"/>
                  </a:cubicBezTo>
                  <a:cubicBezTo>
                    <a:pt x="1085" y="1301"/>
                    <a:pt x="1062" y="1299"/>
                    <a:pt x="1041" y="1293"/>
                  </a:cubicBezTo>
                  <a:cubicBezTo>
                    <a:pt x="1022" y="1286"/>
                    <a:pt x="1004" y="1287"/>
                    <a:pt x="984" y="1286"/>
                  </a:cubicBezTo>
                  <a:cubicBezTo>
                    <a:pt x="961" y="1286"/>
                    <a:pt x="932" y="1280"/>
                    <a:pt x="917" y="1254"/>
                  </a:cubicBezTo>
                  <a:cubicBezTo>
                    <a:pt x="905" y="1232"/>
                    <a:pt x="889" y="1219"/>
                    <a:pt x="863" y="1214"/>
                  </a:cubicBezTo>
                  <a:cubicBezTo>
                    <a:pt x="820" y="1204"/>
                    <a:pt x="783" y="1184"/>
                    <a:pt x="775" y="1134"/>
                  </a:cubicBezTo>
                  <a:cubicBezTo>
                    <a:pt x="774" y="1130"/>
                    <a:pt x="769" y="1123"/>
                    <a:pt x="765" y="1123"/>
                  </a:cubicBezTo>
                  <a:cubicBezTo>
                    <a:pt x="746" y="1120"/>
                    <a:pt x="750" y="1106"/>
                    <a:pt x="748" y="1094"/>
                  </a:cubicBezTo>
                  <a:cubicBezTo>
                    <a:pt x="746" y="1076"/>
                    <a:pt x="752" y="1054"/>
                    <a:pt x="731" y="1042"/>
                  </a:cubicBezTo>
                  <a:cubicBezTo>
                    <a:pt x="735" y="998"/>
                    <a:pt x="702" y="983"/>
                    <a:pt x="675" y="961"/>
                  </a:cubicBezTo>
                  <a:cubicBezTo>
                    <a:pt x="663" y="951"/>
                    <a:pt x="654" y="932"/>
                    <a:pt x="649" y="913"/>
                  </a:cubicBezTo>
                  <a:cubicBezTo>
                    <a:pt x="642" y="880"/>
                    <a:pt x="619" y="856"/>
                    <a:pt x="593" y="835"/>
                  </a:cubicBezTo>
                  <a:cubicBezTo>
                    <a:pt x="581" y="826"/>
                    <a:pt x="565" y="821"/>
                    <a:pt x="569" y="799"/>
                  </a:cubicBezTo>
                  <a:cubicBezTo>
                    <a:pt x="571" y="787"/>
                    <a:pt x="556" y="785"/>
                    <a:pt x="545" y="785"/>
                  </a:cubicBezTo>
                  <a:cubicBezTo>
                    <a:pt x="519" y="787"/>
                    <a:pt x="498" y="781"/>
                    <a:pt x="491" y="752"/>
                  </a:cubicBezTo>
                  <a:cubicBezTo>
                    <a:pt x="490" y="746"/>
                    <a:pt x="483" y="742"/>
                    <a:pt x="480" y="743"/>
                  </a:cubicBezTo>
                  <a:cubicBezTo>
                    <a:pt x="458" y="754"/>
                    <a:pt x="449" y="737"/>
                    <a:pt x="438" y="725"/>
                  </a:cubicBezTo>
                  <a:cubicBezTo>
                    <a:pt x="433" y="719"/>
                    <a:pt x="428" y="716"/>
                    <a:pt x="418" y="717"/>
                  </a:cubicBezTo>
                  <a:cubicBezTo>
                    <a:pt x="392" y="718"/>
                    <a:pt x="375" y="699"/>
                    <a:pt x="376" y="671"/>
                  </a:cubicBezTo>
                  <a:cubicBezTo>
                    <a:pt x="376" y="665"/>
                    <a:pt x="377" y="657"/>
                    <a:pt x="371" y="653"/>
                  </a:cubicBezTo>
                  <a:cubicBezTo>
                    <a:pt x="362" y="649"/>
                    <a:pt x="354" y="655"/>
                    <a:pt x="351" y="662"/>
                  </a:cubicBezTo>
                  <a:cubicBezTo>
                    <a:pt x="338" y="684"/>
                    <a:pt x="323" y="678"/>
                    <a:pt x="303" y="672"/>
                  </a:cubicBezTo>
                  <a:cubicBezTo>
                    <a:pt x="278" y="665"/>
                    <a:pt x="256" y="657"/>
                    <a:pt x="242" y="634"/>
                  </a:cubicBezTo>
                  <a:cubicBezTo>
                    <a:pt x="237" y="626"/>
                    <a:pt x="229" y="627"/>
                    <a:pt x="221" y="624"/>
                  </a:cubicBezTo>
                  <a:cubicBezTo>
                    <a:pt x="196" y="615"/>
                    <a:pt x="172" y="607"/>
                    <a:pt x="147" y="596"/>
                  </a:cubicBezTo>
                  <a:cubicBezTo>
                    <a:pt x="132" y="590"/>
                    <a:pt x="118" y="582"/>
                    <a:pt x="125" y="561"/>
                  </a:cubicBezTo>
                  <a:cubicBezTo>
                    <a:pt x="129" y="547"/>
                    <a:pt x="121" y="540"/>
                    <a:pt x="107" y="545"/>
                  </a:cubicBezTo>
                  <a:cubicBezTo>
                    <a:pt x="98" y="549"/>
                    <a:pt x="90" y="551"/>
                    <a:pt x="82" y="545"/>
                  </a:cubicBezTo>
                  <a:cubicBezTo>
                    <a:pt x="56" y="527"/>
                    <a:pt x="30" y="509"/>
                    <a:pt x="5" y="491"/>
                  </a:cubicBezTo>
                  <a:cubicBezTo>
                    <a:pt x="2" y="489"/>
                    <a:pt x="0" y="483"/>
                    <a:pt x="1" y="480"/>
                  </a:cubicBezTo>
                  <a:cubicBezTo>
                    <a:pt x="8" y="455"/>
                    <a:pt x="1" y="428"/>
                    <a:pt x="12" y="402"/>
                  </a:cubicBezTo>
                  <a:cubicBezTo>
                    <a:pt x="25" y="372"/>
                    <a:pt x="39" y="342"/>
                    <a:pt x="47" y="309"/>
                  </a:cubicBezTo>
                  <a:cubicBezTo>
                    <a:pt x="52" y="289"/>
                    <a:pt x="53" y="262"/>
                    <a:pt x="87" y="266"/>
                  </a:cubicBezTo>
                  <a:cubicBezTo>
                    <a:pt x="99" y="268"/>
                    <a:pt x="101" y="256"/>
                    <a:pt x="104" y="247"/>
                  </a:cubicBezTo>
                  <a:cubicBezTo>
                    <a:pt x="109" y="232"/>
                    <a:pt x="115" y="217"/>
                    <a:pt x="116" y="202"/>
                  </a:cubicBezTo>
                  <a:cubicBezTo>
                    <a:pt x="120" y="139"/>
                    <a:pt x="162" y="113"/>
                    <a:pt x="213" y="93"/>
                  </a:cubicBezTo>
                  <a:cubicBezTo>
                    <a:pt x="240" y="83"/>
                    <a:pt x="272" y="77"/>
                    <a:pt x="281" y="41"/>
                  </a:cubicBezTo>
                  <a:cubicBezTo>
                    <a:pt x="284" y="30"/>
                    <a:pt x="298" y="24"/>
                    <a:pt x="311" y="24"/>
                  </a:cubicBezTo>
                  <a:cubicBezTo>
                    <a:pt x="333" y="23"/>
                    <a:pt x="356" y="21"/>
                    <a:pt x="378" y="20"/>
                  </a:cubicBezTo>
                  <a:cubicBezTo>
                    <a:pt x="556" y="13"/>
                    <a:pt x="734" y="7"/>
                    <a:pt x="917" y="0"/>
                  </a:cubicBezTo>
                  <a:close/>
                </a:path>
              </a:pathLst>
            </a:custGeom>
            <a:solidFill>
              <a:schemeClr val="accent4">
                <a:lumMod val="60000"/>
                <a:lumOff val="40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40" name="Freeform 19"/>
            <p:cNvSpPr>
              <a:spLocks/>
            </p:cNvSpPr>
            <p:nvPr/>
          </p:nvSpPr>
          <p:spPr bwMode="auto">
            <a:xfrm>
              <a:off x="-32510414" y="9444038"/>
              <a:ext cx="4173538" cy="4211638"/>
            </a:xfrm>
            <a:custGeom>
              <a:avLst/>
              <a:gdLst>
                <a:gd name="T0" fmla="*/ 210 w 1113"/>
                <a:gd name="T1" fmla="*/ 1123 h 1123"/>
                <a:gd name="T2" fmla="*/ 225 w 1113"/>
                <a:gd name="T3" fmla="*/ 1091 h 1123"/>
                <a:gd name="T4" fmla="*/ 249 w 1113"/>
                <a:gd name="T5" fmla="*/ 1078 h 1123"/>
                <a:gd name="T6" fmla="*/ 301 w 1113"/>
                <a:gd name="T7" fmla="*/ 1055 h 1123"/>
                <a:gd name="T8" fmla="*/ 277 w 1113"/>
                <a:gd name="T9" fmla="*/ 1031 h 1123"/>
                <a:gd name="T10" fmla="*/ 319 w 1113"/>
                <a:gd name="T11" fmla="*/ 1000 h 1123"/>
                <a:gd name="T12" fmla="*/ 372 w 1113"/>
                <a:gd name="T13" fmla="*/ 1027 h 1123"/>
                <a:gd name="T14" fmla="*/ 391 w 1113"/>
                <a:gd name="T15" fmla="*/ 1043 h 1123"/>
                <a:gd name="T16" fmla="*/ 403 w 1113"/>
                <a:gd name="T17" fmla="*/ 1023 h 1123"/>
                <a:gd name="T18" fmla="*/ 401 w 1113"/>
                <a:gd name="T19" fmla="*/ 1007 h 1123"/>
                <a:gd name="T20" fmla="*/ 350 w 1113"/>
                <a:gd name="T21" fmla="*/ 953 h 1123"/>
                <a:gd name="T22" fmla="*/ 363 w 1113"/>
                <a:gd name="T23" fmla="*/ 920 h 1123"/>
                <a:gd name="T24" fmla="*/ 428 w 1113"/>
                <a:gd name="T25" fmla="*/ 868 h 1123"/>
                <a:gd name="T26" fmla="*/ 473 w 1113"/>
                <a:gd name="T27" fmla="*/ 819 h 1123"/>
                <a:gd name="T28" fmla="*/ 479 w 1113"/>
                <a:gd name="T29" fmla="*/ 814 h 1123"/>
                <a:gd name="T30" fmla="*/ 495 w 1113"/>
                <a:gd name="T31" fmla="*/ 700 h 1123"/>
                <a:gd name="T32" fmla="*/ 486 w 1113"/>
                <a:gd name="T33" fmla="*/ 679 h 1123"/>
                <a:gd name="T34" fmla="*/ 475 w 1113"/>
                <a:gd name="T35" fmla="*/ 643 h 1123"/>
                <a:gd name="T36" fmla="*/ 467 w 1113"/>
                <a:gd name="T37" fmla="*/ 614 h 1123"/>
                <a:gd name="T38" fmla="*/ 463 w 1113"/>
                <a:gd name="T39" fmla="*/ 502 h 1123"/>
                <a:gd name="T40" fmla="*/ 462 w 1113"/>
                <a:gd name="T41" fmla="*/ 485 h 1123"/>
                <a:gd name="T42" fmla="*/ 430 w 1113"/>
                <a:gd name="T43" fmla="*/ 477 h 1123"/>
                <a:gd name="T44" fmla="*/ 352 w 1113"/>
                <a:gd name="T45" fmla="*/ 497 h 1123"/>
                <a:gd name="T46" fmla="*/ 337 w 1113"/>
                <a:gd name="T47" fmla="*/ 509 h 1123"/>
                <a:gd name="T48" fmla="*/ 316 w 1113"/>
                <a:gd name="T49" fmla="*/ 537 h 1123"/>
                <a:gd name="T50" fmla="*/ 300 w 1113"/>
                <a:gd name="T51" fmla="*/ 608 h 1123"/>
                <a:gd name="T52" fmla="*/ 305 w 1113"/>
                <a:gd name="T53" fmla="*/ 634 h 1123"/>
                <a:gd name="T54" fmla="*/ 320 w 1113"/>
                <a:gd name="T55" fmla="*/ 699 h 1123"/>
                <a:gd name="T56" fmla="*/ 328 w 1113"/>
                <a:gd name="T57" fmla="*/ 729 h 1123"/>
                <a:gd name="T58" fmla="*/ 301 w 1113"/>
                <a:gd name="T59" fmla="*/ 744 h 1123"/>
                <a:gd name="T60" fmla="*/ 250 w 1113"/>
                <a:gd name="T61" fmla="*/ 730 h 1123"/>
                <a:gd name="T62" fmla="*/ 214 w 1113"/>
                <a:gd name="T63" fmla="*/ 706 h 1123"/>
                <a:gd name="T64" fmla="*/ 220 w 1113"/>
                <a:gd name="T65" fmla="*/ 668 h 1123"/>
                <a:gd name="T66" fmla="*/ 229 w 1113"/>
                <a:gd name="T67" fmla="*/ 625 h 1123"/>
                <a:gd name="T68" fmla="*/ 233 w 1113"/>
                <a:gd name="T69" fmla="*/ 557 h 1123"/>
                <a:gd name="T70" fmla="*/ 221 w 1113"/>
                <a:gd name="T71" fmla="*/ 509 h 1123"/>
                <a:gd name="T72" fmla="*/ 167 w 1113"/>
                <a:gd name="T73" fmla="*/ 433 h 1123"/>
                <a:gd name="T74" fmla="*/ 113 w 1113"/>
                <a:gd name="T75" fmla="*/ 412 h 1123"/>
                <a:gd name="T76" fmla="*/ 62 w 1113"/>
                <a:gd name="T77" fmla="*/ 375 h 1123"/>
                <a:gd name="T78" fmla="*/ 41 w 1113"/>
                <a:gd name="T79" fmla="*/ 361 h 1123"/>
                <a:gd name="T80" fmla="*/ 7 w 1113"/>
                <a:gd name="T81" fmla="*/ 328 h 1123"/>
                <a:gd name="T82" fmla="*/ 5 w 1113"/>
                <a:gd name="T83" fmla="*/ 249 h 1123"/>
                <a:gd name="T84" fmla="*/ 1 w 1113"/>
                <a:gd name="T85" fmla="*/ 73 h 1123"/>
                <a:gd name="T86" fmla="*/ 23 w 1113"/>
                <a:gd name="T87" fmla="*/ 50 h 1123"/>
                <a:gd name="T88" fmla="*/ 425 w 1113"/>
                <a:gd name="T89" fmla="*/ 33 h 1123"/>
                <a:gd name="T90" fmla="*/ 727 w 1113"/>
                <a:gd name="T91" fmla="*/ 18 h 1123"/>
                <a:gd name="T92" fmla="*/ 1053 w 1113"/>
                <a:gd name="T93" fmla="*/ 2 h 1123"/>
                <a:gd name="T94" fmla="*/ 1088 w 1113"/>
                <a:gd name="T95" fmla="*/ 35 h 1123"/>
                <a:gd name="T96" fmla="*/ 1097 w 1113"/>
                <a:gd name="T97" fmla="*/ 488 h 1123"/>
                <a:gd name="T98" fmla="*/ 1104 w 1113"/>
                <a:gd name="T99" fmla="*/ 857 h 1123"/>
                <a:gd name="T100" fmla="*/ 1112 w 1113"/>
                <a:gd name="T101" fmla="*/ 1044 h 1123"/>
                <a:gd name="T102" fmla="*/ 1080 w 1113"/>
                <a:gd name="T103" fmla="*/ 1079 h 1123"/>
                <a:gd name="T104" fmla="*/ 853 w 1113"/>
                <a:gd name="T105" fmla="*/ 1090 h 1123"/>
                <a:gd name="T106" fmla="*/ 244 w 1113"/>
                <a:gd name="T107" fmla="*/ 1123 h 1123"/>
                <a:gd name="T108" fmla="*/ 210 w 1113"/>
                <a:gd name="T109" fmla="*/ 1123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13" h="1123">
                  <a:moveTo>
                    <a:pt x="210" y="1123"/>
                  </a:moveTo>
                  <a:cubicBezTo>
                    <a:pt x="214" y="1108"/>
                    <a:pt x="225" y="1103"/>
                    <a:pt x="225" y="1091"/>
                  </a:cubicBezTo>
                  <a:cubicBezTo>
                    <a:pt x="226" y="1075"/>
                    <a:pt x="234" y="1072"/>
                    <a:pt x="249" y="1078"/>
                  </a:cubicBezTo>
                  <a:cubicBezTo>
                    <a:pt x="264" y="1084"/>
                    <a:pt x="298" y="1069"/>
                    <a:pt x="301" y="1055"/>
                  </a:cubicBezTo>
                  <a:cubicBezTo>
                    <a:pt x="306" y="1037"/>
                    <a:pt x="285" y="1043"/>
                    <a:pt x="277" y="1031"/>
                  </a:cubicBezTo>
                  <a:cubicBezTo>
                    <a:pt x="288" y="1017"/>
                    <a:pt x="301" y="1006"/>
                    <a:pt x="319" y="1000"/>
                  </a:cubicBezTo>
                  <a:cubicBezTo>
                    <a:pt x="356" y="989"/>
                    <a:pt x="357" y="989"/>
                    <a:pt x="372" y="1027"/>
                  </a:cubicBezTo>
                  <a:cubicBezTo>
                    <a:pt x="375" y="1036"/>
                    <a:pt x="379" y="1045"/>
                    <a:pt x="391" y="1043"/>
                  </a:cubicBezTo>
                  <a:cubicBezTo>
                    <a:pt x="405" y="1042"/>
                    <a:pt x="403" y="1032"/>
                    <a:pt x="403" y="1023"/>
                  </a:cubicBezTo>
                  <a:cubicBezTo>
                    <a:pt x="402" y="1017"/>
                    <a:pt x="401" y="1012"/>
                    <a:pt x="401" y="1007"/>
                  </a:cubicBezTo>
                  <a:cubicBezTo>
                    <a:pt x="399" y="956"/>
                    <a:pt x="399" y="955"/>
                    <a:pt x="350" y="953"/>
                  </a:cubicBezTo>
                  <a:cubicBezTo>
                    <a:pt x="347" y="939"/>
                    <a:pt x="350" y="930"/>
                    <a:pt x="363" y="920"/>
                  </a:cubicBezTo>
                  <a:cubicBezTo>
                    <a:pt x="384" y="902"/>
                    <a:pt x="413" y="893"/>
                    <a:pt x="428" y="868"/>
                  </a:cubicBezTo>
                  <a:cubicBezTo>
                    <a:pt x="440" y="849"/>
                    <a:pt x="452" y="830"/>
                    <a:pt x="473" y="819"/>
                  </a:cubicBezTo>
                  <a:cubicBezTo>
                    <a:pt x="475" y="818"/>
                    <a:pt x="479" y="816"/>
                    <a:pt x="479" y="814"/>
                  </a:cubicBezTo>
                  <a:cubicBezTo>
                    <a:pt x="476" y="775"/>
                    <a:pt x="511" y="741"/>
                    <a:pt x="495" y="700"/>
                  </a:cubicBezTo>
                  <a:cubicBezTo>
                    <a:pt x="492" y="693"/>
                    <a:pt x="493" y="684"/>
                    <a:pt x="486" y="679"/>
                  </a:cubicBezTo>
                  <a:cubicBezTo>
                    <a:pt x="472" y="670"/>
                    <a:pt x="473" y="656"/>
                    <a:pt x="475" y="643"/>
                  </a:cubicBezTo>
                  <a:cubicBezTo>
                    <a:pt x="477" y="632"/>
                    <a:pt x="473" y="624"/>
                    <a:pt x="467" y="614"/>
                  </a:cubicBezTo>
                  <a:cubicBezTo>
                    <a:pt x="445" y="578"/>
                    <a:pt x="432" y="541"/>
                    <a:pt x="463" y="502"/>
                  </a:cubicBezTo>
                  <a:cubicBezTo>
                    <a:pt x="467" y="497"/>
                    <a:pt x="468" y="486"/>
                    <a:pt x="462" y="485"/>
                  </a:cubicBezTo>
                  <a:cubicBezTo>
                    <a:pt x="450" y="484"/>
                    <a:pt x="438" y="469"/>
                    <a:pt x="430" y="477"/>
                  </a:cubicBezTo>
                  <a:cubicBezTo>
                    <a:pt x="407" y="497"/>
                    <a:pt x="379" y="496"/>
                    <a:pt x="352" y="497"/>
                  </a:cubicBezTo>
                  <a:cubicBezTo>
                    <a:pt x="345" y="497"/>
                    <a:pt x="340" y="502"/>
                    <a:pt x="337" y="509"/>
                  </a:cubicBezTo>
                  <a:cubicBezTo>
                    <a:pt x="333" y="520"/>
                    <a:pt x="325" y="530"/>
                    <a:pt x="316" y="537"/>
                  </a:cubicBezTo>
                  <a:cubicBezTo>
                    <a:pt x="289" y="556"/>
                    <a:pt x="290" y="581"/>
                    <a:pt x="300" y="608"/>
                  </a:cubicBezTo>
                  <a:cubicBezTo>
                    <a:pt x="303" y="617"/>
                    <a:pt x="309" y="626"/>
                    <a:pt x="305" y="634"/>
                  </a:cubicBezTo>
                  <a:cubicBezTo>
                    <a:pt x="292" y="661"/>
                    <a:pt x="304" y="680"/>
                    <a:pt x="320" y="699"/>
                  </a:cubicBezTo>
                  <a:cubicBezTo>
                    <a:pt x="327" y="708"/>
                    <a:pt x="330" y="717"/>
                    <a:pt x="328" y="729"/>
                  </a:cubicBezTo>
                  <a:cubicBezTo>
                    <a:pt x="325" y="747"/>
                    <a:pt x="316" y="754"/>
                    <a:pt x="301" y="744"/>
                  </a:cubicBezTo>
                  <a:cubicBezTo>
                    <a:pt x="285" y="733"/>
                    <a:pt x="269" y="726"/>
                    <a:pt x="250" y="730"/>
                  </a:cubicBezTo>
                  <a:cubicBezTo>
                    <a:pt x="230" y="734"/>
                    <a:pt x="222" y="720"/>
                    <a:pt x="214" y="706"/>
                  </a:cubicBezTo>
                  <a:cubicBezTo>
                    <a:pt x="206" y="692"/>
                    <a:pt x="206" y="679"/>
                    <a:pt x="220" y="668"/>
                  </a:cubicBezTo>
                  <a:cubicBezTo>
                    <a:pt x="234" y="656"/>
                    <a:pt x="233" y="643"/>
                    <a:pt x="229" y="625"/>
                  </a:cubicBezTo>
                  <a:cubicBezTo>
                    <a:pt x="225" y="603"/>
                    <a:pt x="229" y="579"/>
                    <a:pt x="233" y="557"/>
                  </a:cubicBezTo>
                  <a:cubicBezTo>
                    <a:pt x="236" y="539"/>
                    <a:pt x="233" y="524"/>
                    <a:pt x="221" y="509"/>
                  </a:cubicBezTo>
                  <a:cubicBezTo>
                    <a:pt x="202" y="485"/>
                    <a:pt x="186" y="458"/>
                    <a:pt x="167" y="433"/>
                  </a:cubicBezTo>
                  <a:cubicBezTo>
                    <a:pt x="154" y="415"/>
                    <a:pt x="133" y="414"/>
                    <a:pt x="113" y="412"/>
                  </a:cubicBezTo>
                  <a:cubicBezTo>
                    <a:pt x="88" y="410"/>
                    <a:pt x="65" y="408"/>
                    <a:pt x="62" y="375"/>
                  </a:cubicBezTo>
                  <a:cubicBezTo>
                    <a:pt x="61" y="365"/>
                    <a:pt x="52" y="361"/>
                    <a:pt x="41" y="361"/>
                  </a:cubicBezTo>
                  <a:cubicBezTo>
                    <a:pt x="12" y="359"/>
                    <a:pt x="8" y="355"/>
                    <a:pt x="7" y="328"/>
                  </a:cubicBezTo>
                  <a:cubicBezTo>
                    <a:pt x="5" y="301"/>
                    <a:pt x="5" y="275"/>
                    <a:pt x="5" y="249"/>
                  </a:cubicBezTo>
                  <a:cubicBezTo>
                    <a:pt x="4" y="190"/>
                    <a:pt x="3" y="132"/>
                    <a:pt x="1" y="73"/>
                  </a:cubicBezTo>
                  <a:cubicBezTo>
                    <a:pt x="0" y="57"/>
                    <a:pt x="4" y="50"/>
                    <a:pt x="23" y="50"/>
                  </a:cubicBezTo>
                  <a:cubicBezTo>
                    <a:pt x="157" y="48"/>
                    <a:pt x="290" y="35"/>
                    <a:pt x="425" y="33"/>
                  </a:cubicBezTo>
                  <a:cubicBezTo>
                    <a:pt x="525" y="32"/>
                    <a:pt x="626" y="21"/>
                    <a:pt x="727" y="18"/>
                  </a:cubicBezTo>
                  <a:cubicBezTo>
                    <a:pt x="836" y="15"/>
                    <a:pt x="944" y="5"/>
                    <a:pt x="1053" y="2"/>
                  </a:cubicBezTo>
                  <a:cubicBezTo>
                    <a:pt x="1087" y="0"/>
                    <a:pt x="1087" y="0"/>
                    <a:pt x="1088" y="35"/>
                  </a:cubicBezTo>
                  <a:cubicBezTo>
                    <a:pt x="1091" y="186"/>
                    <a:pt x="1093" y="337"/>
                    <a:pt x="1097" y="488"/>
                  </a:cubicBezTo>
                  <a:cubicBezTo>
                    <a:pt x="1101" y="611"/>
                    <a:pt x="1100" y="734"/>
                    <a:pt x="1104" y="857"/>
                  </a:cubicBezTo>
                  <a:cubicBezTo>
                    <a:pt x="1105" y="919"/>
                    <a:pt x="1111" y="982"/>
                    <a:pt x="1112" y="1044"/>
                  </a:cubicBezTo>
                  <a:cubicBezTo>
                    <a:pt x="1113" y="1077"/>
                    <a:pt x="1112" y="1077"/>
                    <a:pt x="1080" y="1079"/>
                  </a:cubicBezTo>
                  <a:cubicBezTo>
                    <a:pt x="1005" y="1083"/>
                    <a:pt x="929" y="1086"/>
                    <a:pt x="853" y="1090"/>
                  </a:cubicBezTo>
                  <a:cubicBezTo>
                    <a:pt x="650" y="1101"/>
                    <a:pt x="447" y="1112"/>
                    <a:pt x="244" y="1123"/>
                  </a:cubicBezTo>
                  <a:cubicBezTo>
                    <a:pt x="233" y="1123"/>
                    <a:pt x="223" y="1123"/>
                    <a:pt x="210" y="1123"/>
                  </a:cubicBezTo>
                  <a:close/>
                </a:path>
              </a:pathLst>
            </a:custGeom>
            <a:solidFill>
              <a:srgbClr val="F1CB16"/>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41" name="Freeform 20"/>
            <p:cNvSpPr>
              <a:spLocks/>
            </p:cNvSpPr>
            <p:nvPr/>
          </p:nvSpPr>
          <p:spPr bwMode="auto">
            <a:xfrm>
              <a:off x="-25703214" y="4357688"/>
              <a:ext cx="5507038" cy="3487738"/>
            </a:xfrm>
            <a:custGeom>
              <a:avLst/>
              <a:gdLst>
                <a:gd name="T0" fmla="*/ 1468 w 1468"/>
                <a:gd name="T1" fmla="*/ 835 h 930"/>
                <a:gd name="T2" fmla="*/ 1321 w 1468"/>
                <a:gd name="T3" fmla="*/ 845 h 930"/>
                <a:gd name="T4" fmla="*/ 856 w 1468"/>
                <a:gd name="T5" fmla="*/ 875 h 930"/>
                <a:gd name="T6" fmla="*/ 461 w 1468"/>
                <a:gd name="T7" fmla="*/ 901 h 930"/>
                <a:gd name="T8" fmla="*/ 79 w 1468"/>
                <a:gd name="T9" fmla="*/ 924 h 930"/>
                <a:gd name="T10" fmla="*/ 55 w 1468"/>
                <a:gd name="T11" fmla="*/ 925 h 930"/>
                <a:gd name="T12" fmla="*/ 22 w 1468"/>
                <a:gd name="T13" fmla="*/ 893 h 930"/>
                <a:gd name="T14" fmla="*/ 20 w 1468"/>
                <a:gd name="T15" fmla="*/ 865 h 930"/>
                <a:gd name="T16" fmla="*/ 16 w 1468"/>
                <a:gd name="T17" fmla="*/ 506 h 930"/>
                <a:gd name="T18" fmla="*/ 18 w 1468"/>
                <a:gd name="T19" fmla="*/ 475 h 930"/>
                <a:gd name="T20" fmla="*/ 12 w 1468"/>
                <a:gd name="T21" fmla="*/ 410 h 930"/>
                <a:gd name="T22" fmla="*/ 10 w 1468"/>
                <a:gd name="T23" fmla="*/ 391 h 930"/>
                <a:gd name="T24" fmla="*/ 2 w 1468"/>
                <a:gd name="T25" fmla="*/ 97 h 930"/>
                <a:gd name="T26" fmla="*/ 28 w 1468"/>
                <a:gd name="T27" fmla="*/ 29 h 930"/>
                <a:gd name="T28" fmla="*/ 49 w 1468"/>
                <a:gd name="T29" fmla="*/ 24 h 930"/>
                <a:gd name="T30" fmla="*/ 185 w 1468"/>
                <a:gd name="T31" fmla="*/ 15 h 930"/>
                <a:gd name="T32" fmla="*/ 404 w 1468"/>
                <a:gd name="T33" fmla="*/ 1 h 930"/>
                <a:gd name="T34" fmla="*/ 429 w 1468"/>
                <a:gd name="T35" fmla="*/ 23 h 930"/>
                <a:gd name="T36" fmla="*/ 418 w 1468"/>
                <a:gd name="T37" fmla="*/ 94 h 930"/>
                <a:gd name="T38" fmla="*/ 375 w 1468"/>
                <a:gd name="T39" fmla="*/ 135 h 930"/>
                <a:gd name="T40" fmla="*/ 354 w 1468"/>
                <a:gd name="T41" fmla="*/ 163 h 930"/>
                <a:gd name="T42" fmla="*/ 358 w 1468"/>
                <a:gd name="T43" fmla="*/ 283 h 930"/>
                <a:gd name="T44" fmla="*/ 389 w 1468"/>
                <a:gd name="T45" fmla="*/ 310 h 930"/>
                <a:gd name="T46" fmla="*/ 544 w 1468"/>
                <a:gd name="T47" fmla="*/ 299 h 930"/>
                <a:gd name="T48" fmla="*/ 584 w 1468"/>
                <a:gd name="T49" fmla="*/ 296 h 930"/>
                <a:gd name="T50" fmla="*/ 602 w 1468"/>
                <a:gd name="T51" fmla="*/ 311 h 930"/>
                <a:gd name="T52" fmla="*/ 602 w 1468"/>
                <a:gd name="T53" fmla="*/ 331 h 930"/>
                <a:gd name="T54" fmla="*/ 628 w 1468"/>
                <a:gd name="T55" fmla="*/ 356 h 930"/>
                <a:gd name="T56" fmla="*/ 732 w 1468"/>
                <a:gd name="T57" fmla="*/ 349 h 930"/>
                <a:gd name="T58" fmla="*/ 1217 w 1468"/>
                <a:gd name="T59" fmla="*/ 312 h 930"/>
                <a:gd name="T60" fmla="*/ 1272 w 1468"/>
                <a:gd name="T61" fmla="*/ 319 h 930"/>
                <a:gd name="T62" fmla="*/ 1310 w 1468"/>
                <a:gd name="T63" fmla="*/ 355 h 930"/>
                <a:gd name="T64" fmla="*/ 1318 w 1468"/>
                <a:gd name="T65" fmla="*/ 368 h 930"/>
                <a:gd name="T66" fmla="*/ 1329 w 1468"/>
                <a:gd name="T67" fmla="*/ 444 h 930"/>
                <a:gd name="T68" fmla="*/ 1339 w 1468"/>
                <a:gd name="T69" fmla="*/ 466 h 930"/>
                <a:gd name="T70" fmla="*/ 1391 w 1468"/>
                <a:gd name="T71" fmla="*/ 499 h 930"/>
                <a:gd name="T72" fmla="*/ 1411 w 1468"/>
                <a:gd name="T73" fmla="*/ 510 h 930"/>
                <a:gd name="T74" fmla="*/ 1434 w 1468"/>
                <a:gd name="T75" fmla="*/ 535 h 930"/>
                <a:gd name="T76" fmla="*/ 1445 w 1468"/>
                <a:gd name="T77" fmla="*/ 556 h 930"/>
                <a:gd name="T78" fmla="*/ 1437 w 1468"/>
                <a:gd name="T79" fmla="*/ 581 h 930"/>
                <a:gd name="T80" fmla="*/ 1411 w 1468"/>
                <a:gd name="T81" fmla="*/ 636 h 930"/>
                <a:gd name="T82" fmla="*/ 1431 w 1468"/>
                <a:gd name="T83" fmla="*/ 713 h 930"/>
                <a:gd name="T84" fmla="*/ 1468 w 1468"/>
                <a:gd name="T85" fmla="*/ 835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68" h="930">
                  <a:moveTo>
                    <a:pt x="1468" y="835"/>
                  </a:moveTo>
                  <a:cubicBezTo>
                    <a:pt x="1416" y="838"/>
                    <a:pt x="1369" y="842"/>
                    <a:pt x="1321" y="845"/>
                  </a:cubicBezTo>
                  <a:cubicBezTo>
                    <a:pt x="1166" y="855"/>
                    <a:pt x="1011" y="865"/>
                    <a:pt x="856" y="875"/>
                  </a:cubicBezTo>
                  <a:cubicBezTo>
                    <a:pt x="724" y="883"/>
                    <a:pt x="593" y="892"/>
                    <a:pt x="461" y="901"/>
                  </a:cubicBezTo>
                  <a:cubicBezTo>
                    <a:pt x="334" y="909"/>
                    <a:pt x="207" y="916"/>
                    <a:pt x="79" y="924"/>
                  </a:cubicBezTo>
                  <a:cubicBezTo>
                    <a:pt x="71" y="925"/>
                    <a:pt x="63" y="925"/>
                    <a:pt x="55" y="925"/>
                  </a:cubicBezTo>
                  <a:cubicBezTo>
                    <a:pt x="23" y="926"/>
                    <a:pt x="24" y="930"/>
                    <a:pt x="22" y="893"/>
                  </a:cubicBezTo>
                  <a:cubicBezTo>
                    <a:pt x="21" y="884"/>
                    <a:pt x="20" y="875"/>
                    <a:pt x="20" y="865"/>
                  </a:cubicBezTo>
                  <a:cubicBezTo>
                    <a:pt x="19" y="746"/>
                    <a:pt x="17" y="626"/>
                    <a:pt x="16" y="506"/>
                  </a:cubicBezTo>
                  <a:cubicBezTo>
                    <a:pt x="16" y="496"/>
                    <a:pt x="15" y="486"/>
                    <a:pt x="18" y="475"/>
                  </a:cubicBezTo>
                  <a:cubicBezTo>
                    <a:pt x="25" y="453"/>
                    <a:pt x="40" y="430"/>
                    <a:pt x="12" y="410"/>
                  </a:cubicBezTo>
                  <a:cubicBezTo>
                    <a:pt x="9" y="408"/>
                    <a:pt x="10" y="398"/>
                    <a:pt x="10" y="391"/>
                  </a:cubicBezTo>
                  <a:cubicBezTo>
                    <a:pt x="7" y="293"/>
                    <a:pt x="6" y="195"/>
                    <a:pt x="2" y="97"/>
                  </a:cubicBezTo>
                  <a:cubicBezTo>
                    <a:pt x="0" y="69"/>
                    <a:pt x="23" y="53"/>
                    <a:pt x="28" y="29"/>
                  </a:cubicBezTo>
                  <a:cubicBezTo>
                    <a:pt x="29" y="21"/>
                    <a:pt x="42" y="24"/>
                    <a:pt x="49" y="24"/>
                  </a:cubicBezTo>
                  <a:cubicBezTo>
                    <a:pt x="94" y="21"/>
                    <a:pt x="140" y="17"/>
                    <a:pt x="185" y="15"/>
                  </a:cubicBezTo>
                  <a:cubicBezTo>
                    <a:pt x="258" y="13"/>
                    <a:pt x="331" y="8"/>
                    <a:pt x="404" y="1"/>
                  </a:cubicBezTo>
                  <a:cubicBezTo>
                    <a:pt x="422" y="0"/>
                    <a:pt x="431" y="2"/>
                    <a:pt x="429" y="23"/>
                  </a:cubicBezTo>
                  <a:cubicBezTo>
                    <a:pt x="427" y="47"/>
                    <a:pt x="427" y="71"/>
                    <a:pt x="418" y="94"/>
                  </a:cubicBezTo>
                  <a:cubicBezTo>
                    <a:pt x="410" y="114"/>
                    <a:pt x="399" y="132"/>
                    <a:pt x="375" y="135"/>
                  </a:cubicBezTo>
                  <a:cubicBezTo>
                    <a:pt x="359" y="137"/>
                    <a:pt x="353" y="147"/>
                    <a:pt x="354" y="163"/>
                  </a:cubicBezTo>
                  <a:cubicBezTo>
                    <a:pt x="356" y="203"/>
                    <a:pt x="356" y="243"/>
                    <a:pt x="358" y="283"/>
                  </a:cubicBezTo>
                  <a:cubicBezTo>
                    <a:pt x="359" y="310"/>
                    <a:pt x="361" y="312"/>
                    <a:pt x="389" y="310"/>
                  </a:cubicBezTo>
                  <a:cubicBezTo>
                    <a:pt x="441" y="307"/>
                    <a:pt x="493" y="303"/>
                    <a:pt x="544" y="299"/>
                  </a:cubicBezTo>
                  <a:cubicBezTo>
                    <a:pt x="558" y="298"/>
                    <a:pt x="571" y="298"/>
                    <a:pt x="584" y="296"/>
                  </a:cubicBezTo>
                  <a:cubicBezTo>
                    <a:pt x="596" y="295"/>
                    <a:pt x="602" y="300"/>
                    <a:pt x="602" y="311"/>
                  </a:cubicBezTo>
                  <a:cubicBezTo>
                    <a:pt x="602" y="318"/>
                    <a:pt x="603" y="325"/>
                    <a:pt x="602" y="331"/>
                  </a:cubicBezTo>
                  <a:cubicBezTo>
                    <a:pt x="600" y="352"/>
                    <a:pt x="610" y="357"/>
                    <a:pt x="628" y="356"/>
                  </a:cubicBezTo>
                  <a:cubicBezTo>
                    <a:pt x="663" y="353"/>
                    <a:pt x="697" y="352"/>
                    <a:pt x="732" y="349"/>
                  </a:cubicBezTo>
                  <a:cubicBezTo>
                    <a:pt x="894" y="337"/>
                    <a:pt x="1055" y="325"/>
                    <a:pt x="1217" y="312"/>
                  </a:cubicBezTo>
                  <a:cubicBezTo>
                    <a:pt x="1236" y="311"/>
                    <a:pt x="1255" y="314"/>
                    <a:pt x="1272" y="319"/>
                  </a:cubicBezTo>
                  <a:cubicBezTo>
                    <a:pt x="1290" y="323"/>
                    <a:pt x="1313" y="326"/>
                    <a:pt x="1310" y="355"/>
                  </a:cubicBezTo>
                  <a:cubicBezTo>
                    <a:pt x="1310" y="359"/>
                    <a:pt x="1315" y="364"/>
                    <a:pt x="1318" y="368"/>
                  </a:cubicBezTo>
                  <a:cubicBezTo>
                    <a:pt x="1338" y="391"/>
                    <a:pt x="1346" y="416"/>
                    <a:pt x="1329" y="444"/>
                  </a:cubicBezTo>
                  <a:cubicBezTo>
                    <a:pt x="1323" y="455"/>
                    <a:pt x="1329" y="463"/>
                    <a:pt x="1339" y="466"/>
                  </a:cubicBezTo>
                  <a:cubicBezTo>
                    <a:pt x="1360" y="471"/>
                    <a:pt x="1375" y="486"/>
                    <a:pt x="1391" y="499"/>
                  </a:cubicBezTo>
                  <a:cubicBezTo>
                    <a:pt x="1398" y="505"/>
                    <a:pt x="1403" y="510"/>
                    <a:pt x="1411" y="510"/>
                  </a:cubicBezTo>
                  <a:cubicBezTo>
                    <a:pt x="1428" y="511"/>
                    <a:pt x="1435" y="518"/>
                    <a:pt x="1434" y="535"/>
                  </a:cubicBezTo>
                  <a:cubicBezTo>
                    <a:pt x="1434" y="542"/>
                    <a:pt x="1441" y="549"/>
                    <a:pt x="1445" y="556"/>
                  </a:cubicBezTo>
                  <a:cubicBezTo>
                    <a:pt x="1452" y="568"/>
                    <a:pt x="1450" y="575"/>
                    <a:pt x="1437" y="581"/>
                  </a:cubicBezTo>
                  <a:cubicBezTo>
                    <a:pt x="1414" y="592"/>
                    <a:pt x="1410" y="609"/>
                    <a:pt x="1411" y="636"/>
                  </a:cubicBezTo>
                  <a:cubicBezTo>
                    <a:pt x="1411" y="665"/>
                    <a:pt x="1410" y="691"/>
                    <a:pt x="1431" y="713"/>
                  </a:cubicBezTo>
                  <a:cubicBezTo>
                    <a:pt x="1422" y="758"/>
                    <a:pt x="1456" y="791"/>
                    <a:pt x="1468" y="835"/>
                  </a:cubicBezTo>
                  <a:close/>
                </a:path>
              </a:pathLst>
            </a:custGeom>
            <a:solidFill>
              <a:srgbClr val="1C3664"/>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42" name="Freeform 21"/>
            <p:cNvSpPr>
              <a:spLocks/>
            </p:cNvSpPr>
            <p:nvPr/>
          </p:nvSpPr>
          <p:spPr bwMode="auto">
            <a:xfrm>
              <a:off x="-64587439" y="-11836400"/>
              <a:ext cx="3570288" cy="4797425"/>
            </a:xfrm>
            <a:custGeom>
              <a:avLst/>
              <a:gdLst>
                <a:gd name="T0" fmla="*/ 905 w 952"/>
                <a:gd name="T1" fmla="*/ 1219 h 1279"/>
                <a:gd name="T2" fmla="*/ 483 w 952"/>
                <a:gd name="T3" fmla="*/ 1279 h 1279"/>
                <a:gd name="T4" fmla="*/ 508 w 952"/>
                <a:gd name="T5" fmla="*/ 1253 h 1279"/>
                <a:gd name="T6" fmla="*/ 622 w 952"/>
                <a:gd name="T7" fmla="*/ 1181 h 1279"/>
                <a:gd name="T8" fmla="*/ 657 w 952"/>
                <a:gd name="T9" fmla="*/ 1156 h 1279"/>
                <a:gd name="T10" fmla="*/ 684 w 952"/>
                <a:gd name="T11" fmla="*/ 1160 h 1279"/>
                <a:gd name="T12" fmla="*/ 766 w 952"/>
                <a:gd name="T13" fmla="*/ 1177 h 1279"/>
                <a:gd name="T14" fmla="*/ 777 w 952"/>
                <a:gd name="T15" fmla="*/ 1163 h 1279"/>
                <a:gd name="T16" fmla="*/ 768 w 952"/>
                <a:gd name="T17" fmla="*/ 1151 h 1279"/>
                <a:gd name="T18" fmla="*/ 749 w 952"/>
                <a:gd name="T19" fmla="*/ 1147 h 1279"/>
                <a:gd name="T20" fmla="*/ 696 w 952"/>
                <a:gd name="T21" fmla="*/ 1124 h 1279"/>
                <a:gd name="T22" fmla="*/ 675 w 952"/>
                <a:gd name="T23" fmla="*/ 1112 h 1279"/>
                <a:gd name="T24" fmla="*/ 543 w 952"/>
                <a:gd name="T25" fmla="*/ 1041 h 1279"/>
                <a:gd name="T26" fmla="*/ 531 w 952"/>
                <a:gd name="T27" fmla="*/ 1032 h 1279"/>
                <a:gd name="T28" fmla="*/ 560 w 952"/>
                <a:gd name="T29" fmla="*/ 997 h 1279"/>
                <a:gd name="T30" fmla="*/ 576 w 952"/>
                <a:gd name="T31" fmla="*/ 949 h 1279"/>
                <a:gd name="T32" fmla="*/ 583 w 952"/>
                <a:gd name="T33" fmla="*/ 897 h 1279"/>
                <a:gd name="T34" fmla="*/ 570 w 952"/>
                <a:gd name="T35" fmla="*/ 861 h 1279"/>
                <a:gd name="T36" fmla="*/ 537 w 952"/>
                <a:gd name="T37" fmla="*/ 830 h 1279"/>
                <a:gd name="T38" fmla="*/ 536 w 952"/>
                <a:gd name="T39" fmla="*/ 826 h 1279"/>
                <a:gd name="T40" fmla="*/ 500 w 952"/>
                <a:gd name="T41" fmla="*/ 809 h 1279"/>
                <a:gd name="T42" fmla="*/ 497 w 952"/>
                <a:gd name="T43" fmla="*/ 851 h 1279"/>
                <a:gd name="T44" fmla="*/ 516 w 952"/>
                <a:gd name="T45" fmla="*/ 881 h 1279"/>
                <a:gd name="T46" fmla="*/ 525 w 952"/>
                <a:gd name="T47" fmla="*/ 903 h 1279"/>
                <a:gd name="T48" fmla="*/ 506 w 952"/>
                <a:gd name="T49" fmla="*/ 932 h 1279"/>
                <a:gd name="T50" fmla="*/ 467 w 952"/>
                <a:gd name="T51" fmla="*/ 984 h 1279"/>
                <a:gd name="T52" fmla="*/ 424 w 952"/>
                <a:gd name="T53" fmla="*/ 1102 h 1279"/>
                <a:gd name="T54" fmla="*/ 387 w 952"/>
                <a:gd name="T55" fmla="*/ 1137 h 1279"/>
                <a:gd name="T56" fmla="*/ 379 w 952"/>
                <a:gd name="T57" fmla="*/ 1125 h 1279"/>
                <a:gd name="T58" fmla="*/ 383 w 952"/>
                <a:gd name="T59" fmla="*/ 1024 h 1279"/>
                <a:gd name="T60" fmla="*/ 373 w 952"/>
                <a:gd name="T61" fmla="*/ 979 h 1279"/>
                <a:gd name="T62" fmla="*/ 356 w 952"/>
                <a:gd name="T63" fmla="*/ 974 h 1279"/>
                <a:gd name="T64" fmla="*/ 326 w 952"/>
                <a:gd name="T65" fmla="*/ 966 h 1279"/>
                <a:gd name="T66" fmla="*/ 340 w 952"/>
                <a:gd name="T67" fmla="*/ 919 h 1279"/>
                <a:gd name="T68" fmla="*/ 323 w 952"/>
                <a:gd name="T69" fmla="*/ 902 h 1279"/>
                <a:gd name="T70" fmla="*/ 291 w 952"/>
                <a:gd name="T71" fmla="*/ 888 h 1279"/>
                <a:gd name="T72" fmla="*/ 223 w 952"/>
                <a:gd name="T73" fmla="*/ 853 h 1279"/>
                <a:gd name="T74" fmla="*/ 207 w 952"/>
                <a:gd name="T75" fmla="*/ 865 h 1279"/>
                <a:gd name="T76" fmla="*/ 209 w 952"/>
                <a:gd name="T77" fmla="*/ 922 h 1279"/>
                <a:gd name="T78" fmla="*/ 161 w 952"/>
                <a:gd name="T79" fmla="*/ 892 h 1279"/>
                <a:gd name="T80" fmla="*/ 112 w 952"/>
                <a:gd name="T81" fmla="*/ 813 h 1279"/>
                <a:gd name="T82" fmla="*/ 96 w 952"/>
                <a:gd name="T83" fmla="*/ 771 h 1279"/>
                <a:gd name="T84" fmla="*/ 79 w 952"/>
                <a:gd name="T85" fmla="*/ 603 h 1279"/>
                <a:gd name="T86" fmla="*/ 42 w 952"/>
                <a:gd name="T87" fmla="*/ 569 h 1279"/>
                <a:gd name="T88" fmla="*/ 9 w 952"/>
                <a:gd name="T89" fmla="*/ 515 h 1279"/>
                <a:gd name="T90" fmla="*/ 12 w 952"/>
                <a:gd name="T91" fmla="*/ 453 h 1279"/>
                <a:gd name="T92" fmla="*/ 23 w 952"/>
                <a:gd name="T93" fmla="*/ 418 h 1279"/>
                <a:gd name="T94" fmla="*/ 35 w 952"/>
                <a:gd name="T95" fmla="*/ 364 h 1279"/>
                <a:gd name="T96" fmla="*/ 7 w 952"/>
                <a:gd name="T97" fmla="*/ 293 h 1279"/>
                <a:gd name="T98" fmla="*/ 36 w 952"/>
                <a:gd name="T99" fmla="*/ 262 h 1279"/>
                <a:gd name="T100" fmla="*/ 65 w 952"/>
                <a:gd name="T101" fmla="*/ 168 h 1279"/>
                <a:gd name="T102" fmla="*/ 89 w 952"/>
                <a:gd name="T103" fmla="*/ 146 h 1279"/>
                <a:gd name="T104" fmla="*/ 140 w 952"/>
                <a:gd name="T105" fmla="*/ 104 h 1279"/>
                <a:gd name="T106" fmla="*/ 171 w 952"/>
                <a:gd name="T107" fmla="*/ 82 h 1279"/>
                <a:gd name="T108" fmla="*/ 239 w 952"/>
                <a:gd name="T109" fmla="*/ 41 h 1279"/>
                <a:gd name="T110" fmla="*/ 341 w 952"/>
                <a:gd name="T111" fmla="*/ 1 h 1279"/>
                <a:gd name="T112" fmla="*/ 923 w 952"/>
                <a:gd name="T113" fmla="*/ 5 h 1279"/>
                <a:gd name="T114" fmla="*/ 952 w 952"/>
                <a:gd name="T115" fmla="*/ 8 h 1279"/>
                <a:gd name="T116" fmla="*/ 905 w 952"/>
                <a:gd name="T117" fmla="*/ 1219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52" h="1279">
                  <a:moveTo>
                    <a:pt x="905" y="1219"/>
                  </a:moveTo>
                  <a:cubicBezTo>
                    <a:pt x="764" y="1247"/>
                    <a:pt x="622" y="1239"/>
                    <a:pt x="483" y="1279"/>
                  </a:cubicBezTo>
                  <a:cubicBezTo>
                    <a:pt x="487" y="1256"/>
                    <a:pt x="500" y="1257"/>
                    <a:pt x="508" y="1253"/>
                  </a:cubicBezTo>
                  <a:cubicBezTo>
                    <a:pt x="551" y="1236"/>
                    <a:pt x="590" y="1216"/>
                    <a:pt x="622" y="1181"/>
                  </a:cubicBezTo>
                  <a:cubicBezTo>
                    <a:pt x="631" y="1171"/>
                    <a:pt x="640" y="1159"/>
                    <a:pt x="657" y="1156"/>
                  </a:cubicBezTo>
                  <a:cubicBezTo>
                    <a:pt x="667" y="1155"/>
                    <a:pt x="675" y="1150"/>
                    <a:pt x="684" y="1160"/>
                  </a:cubicBezTo>
                  <a:cubicBezTo>
                    <a:pt x="707" y="1186"/>
                    <a:pt x="738" y="1171"/>
                    <a:pt x="766" y="1177"/>
                  </a:cubicBezTo>
                  <a:cubicBezTo>
                    <a:pt x="771" y="1178"/>
                    <a:pt x="777" y="1170"/>
                    <a:pt x="777" y="1163"/>
                  </a:cubicBezTo>
                  <a:cubicBezTo>
                    <a:pt x="777" y="1157"/>
                    <a:pt x="773" y="1153"/>
                    <a:pt x="768" y="1151"/>
                  </a:cubicBezTo>
                  <a:cubicBezTo>
                    <a:pt x="762" y="1149"/>
                    <a:pt x="755" y="1147"/>
                    <a:pt x="749" y="1147"/>
                  </a:cubicBezTo>
                  <a:cubicBezTo>
                    <a:pt x="728" y="1146"/>
                    <a:pt x="710" y="1140"/>
                    <a:pt x="696" y="1124"/>
                  </a:cubicBezTo>
                  <a:cubicBezTo>
                    <a:pt x="691" y="1118"/>
                    <a:pt x="683" y="1114"/>
                    <a:pt x="675" y="1112"/>
                  </a:cubicBezTo>
                  <a:cubicBezTo>
                    <a:pt x="624" y="1101"/>
                    <a:pt x="587" y="1065"/>
                    <a:pt x="543" y="1041"/>
                  </a:cubicBezTo>
                  <a:cubicBezTo>
                    <a:pt x="539" y="1039"/>
                    <a:pt x="537" y="1036"/>
                    <a:pt x="531" y="1032"/>
                  </a:cubicBezTo>
                  <a:cubicBezTo>
                    <a:pt x="543" y="1021"/>
                    <a:pt x="543" y="1006"/>
                    <a:pt x="560" y="997"/>
                  </a:cubicBezTo>
                  <a:cubicBezTo>
                    <a:pt x="571" y="992"/>
                    <a:pt x="578" y="965"/>
                    <a:pt x="576" y="949"/>
                  </a:cubicBezTo>
                  <a:cubicBezTo>
                    <a:pt x="574" y="930"/>
                    <a:pt x="575" y="913"/>
                    <a:pt x="583" y="897"/>
                  </a:cubicBezTo>
                  <a:cubicBezTo>
                    <a:pt x="590" y="880"/>
                    <a:pt x="586" y="865"/>
                    <a:pt x="570" y="861"/>
                  </a:cubicBezTo>
                  <a:cubicBezTo>
                    <a:pt x="552" y="856"/>
                    <a:pt x="544" y="844"/>
                    <a:pt x="537" y="830"/>
                  </a:cubicBezTo>
                  <a:cubicBezTo>
                    <a:pt x="536" y="829"/>
                    <a:pt x="537" y="827"/>
                    <a:pt x="536" y="826"/>
                  </a:cubicBezTo>
                  <a:cubicBezTo>
                    <a:pt x="528" y="812"/>
                    <a:pt x="516" y="805"/>
                    <a:pt x="500" y="809"/>
                  </a:cubicBezTo>
                  <a:cubicBezTo>
                    <a:pt x="491" y="811"/>
                    <a:pt x="489" y="838"/>
                    <a:pt x="497" y="851"/>
                  </a:cubicBezTo>
                  <a:cubicBezTo>
                    <a:pt x="503" y="861"/>
                    <a:pt x="514" y="868"/>
                    <a:pt x="516" y="881"/>
                  </a:cubicBezTo>
                  <a:cubicBezTo>
                    <a:pt x="517" y="889"/>
                    <a:pt x="534" y="891"/>
                    <a:pt x="525" y="903"/>
                  </a:cubicBezTo>
                  <a:cubicBezTo>
                    <a:pt x="519" y="913"/>
                    <a:pt x="519" y="929"/>
                    <a:pt x="506" y="932"/>
                  </a:cubicBezTo>
                  <a:cubicBezTo>
                    <a:pt x="478" y="939"/>
                    <a:pt x="474" y="959"/>
                    <a:pt x="467" y="984"/>
                  </a:cubicBezTo>
                  <a:cubicBezTo>
                    <a:pt x="456" y="1024"/>
                    <a:pt x="445" y="1065"/>
                    <a:pt x="424" y="1102"/>
                  </a:cubicBezTo>
                  <a:cubicBezTo>
                    <a:pt x="412" y="1124"/>
                    <a:pt x="414" y="1125"/>
                    <a:pt x="387" y="1137"/>
                  </a:cubicBezTo>
                  <a:cubicBezTo>
                    <a:pt x="380" y="1136"/>
                    <a:pt x="378" y="1130"/>
                    <a:pt x="379" y="1125"/>
                  </a:cubicBezTo>
                  <a:cubicBezTo>
                    <a:pt x="386" y="1092"/>
                    <a:pt x="370" y="1058"/>
                    <a:pt x="383" y="1024"/>
                  </a:cubicBezTo>
                  <a:cubicBezTo>
                    <a:pt x="389" y="1009"/>
                    <a:pt x="375" y="995"/>
                    <a:pt x="373" y="979"/>
                  </a:cubicBezTo>
                  <a:cubicBezTo>
                    <a:pt x="372" y="972"/>
                    <a:pt x="363" y="972"/>
                    <a:pt x="356" y="974"/>
                  </a:cubicBezTo>
                  <a:cubicBezTo>
                    <a:pt x="345" y="979"/>
                    <a:pt x="336" y="975"/>
                    <a:pt x="326" y="966"/>
                  </a:cubicBezTo>
                  <a:cubicBezTo>
                    <a:pt x="335" y="951"/>
                    <a:pt x="344" y="937"/>
                    <a:pt x="340" y="919"/>
                  </a:cubicBezTo>
                  <a:cubicBezTo>
                    <a:pt x="338" y="909"/>
                    <a:pt x="332" y="896"/>
                    <a:pt x="323" y="902"/>
                  </a:cubicBezTo>
                  <a:cubicBezTo>
                    <a:pt x="303" y="914"/>
                    <a:pt x="297" y="901"/>
                    <a:pt x="291" y="888"/>
                  </a:cubicBezTo>
                  <a:cubicBezTo>
                    <a:pt x="277" y="859"/>
                    <a:pt x="247" y="861"/>
                    <a:pt x="223" y="853"/>
                  </a:cubicBezTo>
                  <a:cubicBezTo>
                    <a:pt x="214" y="850"/>
                    <a:pt x="210" y="856"/>
                    <a:pt x="207" y="865"/>
                  </a:cubicBezTo>
                  <a:cubicBezTo>
                    <a:pt x="199" y="884"/>
                    <a:pt x="206" y="903"/>
                    <a:pt x="209" y="922"/>
                  </a:cubicBezTo>
                  <a:cubicBezTo>
                    <a:pt x="182" y="926"/>
                    <a:pt x="167" y="911"/>
                    <a:pt x="161" y="892"/>
                  </a:cubicBezTo>
                  <a:cubicBezTo>
                    <a:pt x="151" y="861"/>
                    <a:pt x="132" y="837"/>
                    <a:pt x="112" y="813"/>
                  </a:cubicBezTo>
                  <a:cubicBezTo>
                    <a:pt x="101" y="800"/>
                    <a:pt x="99" y="787"/>
                    <a:pt x="96" y="771"/>
                  </a:cubicBezTo>
                  <a:cubicBezTo>
                    <a:pt x="84" y="716"/>
                    <a:pt x="78" y="660"/>
                    <a:pt x="79" y="603"/>
                  </a:cubicBezTo>
                  <a:cubicBezTo>
                    <a:pt x="79" y="578"/>
                    <a:pt x="59" y="575"/>
                    <a:pt x="42" y="569"/>
                  </a:cubicBezTo>
                  <a:cubicBezTo>
                    <a:pt x="2" y="557"/>
                    <a:pt x="0" y="554"/>
                    <a:pt x="9" y="515"/>
                  </a:cubicBezTo>
                  <a:cubicBezTo>
                    <a:pt x="14" y="495"/>
                    <a:pt x="21" y="475"/>
                    <a:pt x="12" y="453"/>
                  </a:cubicBezTo>
                  <a:cubicBezTo>
                    <a:pt x="7" y="440"/>
                    <a:pt x="11" y="428"/>
                    <a:pt x="23" y="418"/>
                  </a:cubicBezTo>
                  <a:cubicBezTo>
                    <a:pt x="41" y="403"/>
                    <a:pt x="43" y="385"/>
                    <a:pt x="35" y="364"/>
                  </a:cubicBezTo>
                  <a:cubicBezTo>
                    <a:pt x="26" y="341"/>
                    <a:pt x="28" y="315"/>
                    <a:pt x="7" y="293"/>
                  </a:cubicBezTo>
                  <a:cubicBezTo>
                    <a:pt x="24" y="286"/>
                    <a:pt x="28" y="273"/>
                    <a:pt x="36" y="262"/>
                  </a:cubicBezTo>
                  <a:cubicBezTo>
                    <a:pt x="57" y="233"/>
                    <a:pt x="63" y="202"/>
                    <a:pt x="65" y="168"/>
                  </a:cubicBezTo>
                  <a:cubicBezTo>
                    <a:pt x="66" y="160"/>
                    <a:pt x="75" y="144"/>
                    <a:pt x="89" y="146"/>
                  </a:cubicBezTo>
                  <a:cubicBezTo>
                    <a:pt x="121" y="149"/>
                    <a:pt x="129" y="125"/>
                    <a:pt x="140" y="104"/>
                  </a:cubicBezTo>
                  <a:cubicBezTo>
                    <a:pt x="147" y="90"/>
                    <a:pt x="152" y="82"/>
                    <a:pt x="171" y="82"/>
                  </a:cubicBezTo>
                  <a:cubicBezTo>
                    <a:pt x="199" y="82"/>
                    <a:pt x="218" y="57"/>
                    <a:pt x="239" y="41"/>
                  </a:cubicBezTo>
                  <a:cubicBezTo>
                    <a:pt x="270" y="17"/>
                    <a:pt x="299" y="0"/>
                    <a:pt x="341" y="1"/>
                  </a:cubicBezTo>
                  <a:cubicBezTo>
                    <a:pt x="535" y="4"/>
                    <a:pt x="729" y="4"/>
                    <a:pt x="923" y="5"/>
                  </a:cubicBezTo>
                  <a:cubicBezTo>
                    <a:pt x="932" y="5"/>
                    <a:pt x="941" y="7"/>
                    <a:pt x="952" y="8"/>
                  </a:cubicBezTo>
                  <a:cubicBezTo>
                    <a:pt x="936" y="412"/>
                    <a:pt x="920" y="816"/>
                    <a:pt x="905" y="1219"/>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43" name="Freeform 22"/>
            <p:cNvSpPr>
              <a:spLocks/>
            </p:cNvSpPr>
            <p:nvPr/>
          </p:nvSpPr>
          <p:spPr bwMode="auto">
            <a:xfrm>
              <a:off x="-24712614" y="16479838"/>
              <a:ext cx="4805363" cy="3657600"/>
            </a:xfrm>
            <a:custGeom>
              <a:avLst/>
              <a:gdLst>
                <a:gd name="T0" fmla="*/ 0 w 1281"/>
                <a:gd name="T1" fmla="*/ 449 h 975"/>
                <a:gd name="T2" fmla="*/ 57 w 1281"/>
                <a:gd name="T3" fmla="*/ 441 h 975"/>
                <a:gd name="T4" fmla="*/ 363 w 1281"/>
                <a:gd name="T5" fmla="*/ 425 h 975"/>
                <a:gd name="T6" fmla="*/ 521 w 1281"/>
                <a:gd name="T7" fmla="*/ 414 h 975"/>
                <a:gd name="T8" fmla="*/ 555 w 1281"/>
                <a:gd name="T9" fmla="*/ 376 h 975"/>
                <a:gd name="T10" fmla="*/ 552 w 1281"/>
                <a:gd name="T11" fmla="*/ 252 h 975"/>
                <a:gd name="T12" fmla="*/ 572 w 1281"/>
                <a:gd name="T13" fmla="*/ 228 h 975"/>
                <a:gd name="T14" fmla="*/ 707 w 1281"/>
                <a:gd name="T15" fmla="*/ 215 h 975"/>
                <a:gd name="T16" fmla="*/ 735 w 1281"/>
                <a:gd name="T17" fmla="*/ 186 h 975"/>
                <a:gd name="T18" fmla="*/ 731 w 1281"/>
                <a:gd name="T19" fmla="*/ 59 h 975"/>
                <a:gd name="T20" fmla="*/ 758 w 1281"/>
                <a:gd name="T21" fmla="*/ 30 h 975"/>
                <a:gd name="T22" fmla="*/ 1103 w 1281"/>
                <a:gd name="T23" fmla="*/ 2 h 975"/>
                <a:gd name="T24" fmla="*/ 1163 w 1281"/>
                <a:gd name="T25" fmla="*/ 24 h 975"/>
                <a:gd name="T26" fmla="*/ 1205 w 1281"/>
                <a:gd name="T27" fmla="*/ 65 h 975"/>
                <a:gd name="T28" fmla="*/ 1233 w 1281"/>
                <a:gd name="T29" fmla="*/ 84 h 975"/>
                <a:gd name="T30" fmla="*/ 1279 w 1281"/>
                <a:gd name="T31" fmla="*/ 150 h 975"/>
                <a:gd name="T32" fmla="*/ 1259 w 1281"/>
                <a:gd name="T33" fmla="*/ 483 h 975"/>
                <a:gd name="T34" fmla="*/ 1223 w 1281"/>
                <a:gd name="T35" fmla="*/ 646 h 975"/>
                <a:gd name="T36" fmla="*/ 1162 w 1281"/>
                <a:gd name="T37" fmla="*/ 885 h 975"/>
                <a:gd name="T38" fmla="*/ 1133 w 1281"/>
                <a:gd name="T39" fmla="*/ 909 h 975"/>
                <a:gd name="T40" fmla="*/ 731 w 1281"/>
                <a:gd name="T41" fmla="*/ 934 h 975"/>
                <a:gd name="T42" fmla="*/ 310 w 1281"/>
                <a:gd name="T43" fmla="*/ 963 h 975"/>
                <a:gd name="T44" fmla="*/ 270 w 1281"/>
                <a:gd name="T45" fmla="*/ 965 h 975"/>
                <a:gd name="T46" fmla="*/ 250 w 1281"/>
                <a:gd name="T47" fmla="*/ 950 h 975"/>
                <a:gd name="T48" fmla="*/ 223 w 1281"/>
                <a:gd name="T49" fmla="*/ 935 h 975"/>
                <a:gd name="T50" fmla="*/ 188 w 1281"/>
                <a:gd name="T51" fmla="*/ 950 h 975"/>
                <a:gd name="T52" fmla="*/ 163 w 1281"/>
                <a:gd name="T53" fmla="*/ 969 h 975"/>
                <a:gd name="T54" fmla="*/ 32 w 1281"/>
                <a:gd name="T55" fmla="*/ 974 h 975"/>
                <a:gd name="T56" fmla="*/ 5 w 1281"/>
                <a:gd name="T57" fmla="*/ 947 h 975"/>
                <a:gd name="T58" fmla="*/ 6 w 1281"/>
                <a:gd name="T59" fmla="*/ 755 h 975"/>
                <a:gd name="T60" fmla="*/ 0 w 1281"/>
                <a:gd name="T61" fmla="*/ 572 h 975"/>
                <a:gd name="T62" fmla="*/ 0 w 1281"/>
                <a:gd name="T63" fmla="*/ 449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1" h="975">
                  <a:moveTo>
                    <a:pt x="0" y="449"/>
                  </a:moveTo>
                  <a:cubicBezTo>
                    <a:pt x="20" y="442"/>
                    <a:pt x="38" y="442"/>
                    <a:pt x="57" y="441"/>
                  </a:cubicBezTo>
                  <a:cubicBezTo>
                    <a:pt x="159" y="435"/>
                    <a:pt x="261" y="430"/>
                    <a:pt x="363" y="425"/>
                  </a:cubicBezTo>
                  <a:cubicBezTo>
                    <a:pt x="416" y="422"/>
                    <a:pt x="468" y="418"/>
                    <a:pt x="521" y="414"/>
                  </a:cubicBezTo>
                  <a:cubicBezTo>
                    <a:pt x="555" y="412"/>
                    <a:pt x="555" y="412"/>
                    <a:pt x="555" y="376"/>
                  </a:cubicBezTo>
                  <a:cubicBezTo>
                    <a:pt x="554" y="335"/>
                    <a:pt x="554" y="293"/>
                    <a:pt x="552" y="252"/>
                  </a:cubicBezTo>
                  <a:cubicBezTo>
                    <a:pt x="550" y="235"/>
                    <a:pt x="556" y="229"/>
                    <a:pt x="572" y="228"/>
                  </a:cubicBezTo>
                  <a:cubicBezTo>
                    <a:pt x="617" y="224"/>
                    <a:pt x="662" y="218"/>
                    <a:pt x="707" y="215"/>
                  </a:cubicBezTo>
                  <a:cubicBezTo>
                    <a:pt x="729" y="214"/>
                    <a:pt x="735" y="205"/>
                    <a:pt x="735" y="186"/>
                  </a:cubicBezTo>
                  <a:cubicBezTo>
                    <a:pt x="733" y="143"/>
                    <a:pt x="733" y="101"/>
                    <a:pt x="731" y="59"/>
                  </a:cubicBezTo>
                  <a:cubicBezTo>
                    <a:pt x="730" y="37"/>
                    <a:pt x="738" y="31"/>
                    <a:pt x="758" y="30"/>
                  </a:cubicBezTo>
                  <a:cubicBezTo>
                    <a:pt x="873" y="21"/>
                    <a:pt x="988" y="13"/>
                    <a:pt x="1103" y="2"/>
                  </a:cubicBezTo>
                  <a:cubicBezTo>
                    <a:pt x="1129" y="0"/>
                    <a:pt x="1144" y="14"/>
                    <a:pt x="1163" y="24"/>
                  </a:cubicBezTo>
                  <a:cubicBezTo>
                    <a:pt x="1181" y="34"/>
                    <a:pt x="1202" y="39"/>
                    <a:pt x="1205" y="65"/>
                  </a:cubicBezTo>
                  <a:cubicBezTo>
                    <a:pt x="1206" y="78"/>
                    <a:pt x="1221" y="81"/>
                    <a:pt x="1233" y="84"/>
                  </a:cubicBezTo>
                  <a:cubicBezTo>
                    <a:pt x="1268" y="95"/>
                    <a:pt x="1281" y="114"/>
                    <a:pt x="1279" y="150"/>
                  </a:cubicBezTo>
                  <a:cubicBezTo>
                    <a:pt x="1272" y="261"/>
                    <a:pt x="1266" y="372"/>
                    <a:pt x="1259" y="483"/>
                  </a:cubicBezTo>
                  <a:cubicBezTo>
                    <a:pt x="1255" y="539"/>
                    <a:pt x="1236" y="592"/>
                    <a:pt x="1223" y="646"/>
                  </a:cubicBezTo>
                  <a:cubicBezTo>
                    <a:pt x="1203" y="726"/>
                    <a:pt x="1181" y="805"/>
                    <a:pt x="1162" y="885"/>
                  </a:cubicBezTo>
                  <a:cubicBezTo>
                    <a:pt x="1158" y="903"/>
                    <a:pt x="1151" y="908"/>
                    <a:pt x="1133" y="909"/>
                  </a:cubicBezTo>
                  <a:cubicBezTo>
                    <a:pt x="999" y="917"/>
                    <a:pt x="865" y="925"/>
                    <a:pt x="731" y="934"/>
                  </a:cubicBezTo>
                  <a:cubicBezTo>
                    <a:pt x="591" y="943"/>
                    <a:pt x="450" y="953"/>
                    <a:pt x="310" y="963"/>
                  </a:cubicBezTo>
                  <a:cubicBezTo>
                    <a:pt x="297" y="964"/>
                    <a:pt x="283" y="964"/>
                    <a:pt x="270" y="965"/>
                  </a:cubicBezTo>
                  <a:cubicBezTo>
                    <a:pt x="259" y="966"/>
                    <a:pt x="250" y="966"/>
                    <a:pt x="250" y="950"/>
                  </a:cubicBezTo>
                  <a:cubicBezTo>
                    <a:pt x="250" y="932"/>
                    <a:pt x="234" y="933"/>
                    <a:pt x="223" y="935"/>
                  </a:cubicBezTo>
                  <a:cubicBezTo>
                    <a:pt x="210" y="936"/>
                    <a:pt x="189" y="928"/>
                    <a:pt x="188" y="950"/>
                  </a:cubicBezTo>
                  <a:cubicBezTo>
                    <a:pt x="186" y="968"/>
                    <a:pt x="175" y="969"/>
                    <a:pt x="163" y="969"/>
                  </a:cubicBezTo>
                  <a:cubicBezTo>
                    <a:pt x="120" y="971"/>
                    <a:pt x="76" y="972"/>
                    <a:pt x="32" y="974"/>
                  </a:cubicBezTo>
                  <a:cubicBezTo>
                    <a:pt x="12" y="975"/>
                    <a:pt x="4" y="968"/>
                    <a:pt x="5" y="947"/>
                  </a:cubicBezTo>
                  <a:cubicBezTo>
                    <a:pt x="6" y="883"/>
                    <a:pt x="6" y="819"/>
                    <a:pt x="6" y="755"/>
                  </a:cubicBezTo>
                  <a:cubicBezTo>
                    <a:pt x="5" y="694"/>
                    <a:pt x="2" y="633"/>
                    <a:pt x="0" y="572"/>
                  </a:cubicBezTo>
                  <a:cubicBezTo>
                    <a:pt x="0" y="531"/>
                    <a:pt x="0" y="490"/>
                    <a:pt x="0" y="449"/>
                  </a:cubicBezTo>
                  <a:close/>
                </a:path>
              </a:pathLst>
            </a:custGeom>
            <a:solidFill>
              <a:srgbClr val="309087"/>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44" name="Freeform 23"/>
            <p:cNvSpPr>
              <a:spLocks/>
            </p:cNvSpPr>
            <p:nvPr/>
          </p:nvSpPr>
          <p:spPr bwMode="auto">
            <a:xfrm>
              <a:off x="-32785051" y="-4303713"/>
              <a:ext cx="4171950" cy="3933825"/>
            </a:xfrm>
            <a:custGeom>
              <a:avLst/>
              <a:gdLst>
                <a:gd name="T0" fmla="*/ 19 w 1112"/>
                <a:gd name="T1" fmla="*/ 851 h 1049"/>
                <a:gd name="T2" fmla="*/ 13 w 1112"/>
                <a:gd name="T3" fmla="*/ 787 h 1049"/>
                <a:gd name="T4" fmla="*/ 9 w 1112"/>
                <a:gd name="T5" fmla="*/ 545 h 1049"/>
                <a:gd name="T6" fmla="*/ 3 w 1112"/>
                <a:gd name="T7" fmla="*/ 287 h 1049"/>
                <a:gd name="T8" fmla="*/ 22 w 1112"/>
                <a:gd name="T9" fmla="*/ 260 h 1049"/>
                <a:gd name="T10" fmla="*/ 48 w 1112"/>
                <a:gd name="T11" fmla="*/ 238 h 1049"/>
                <a:gd name="T12" fmla="*/ 91 w 1112"/>
                <a:gd name="T13" fmla="*/ 197 h 1049"/>
                <a:gd name="T14" fmla="*/ 123 w 1112"/>
                <a:gd name="T15" fmla="*/ 143 h 1049"/>
                <a:gd name="T16" fmla="*/ 133 w 1112"/>
                <a:gd name="T17" fmla="*/ 119 h 1049"/>
                <a:gd name="T18" fmla="*/ 148 w 1112"/>
                <a:gd name="T19" fmla="*/ 92 h 1049"/>
                <a:gd name="T20" fmla="*/ 193 w 1112"/>
                <a:gd name="T21" fmla="*/ 44 h 1049"/>
                <a:gd name="T22" fmla="*/ 225 w 1112"/>
                <a:gd name="T23" fmla="*/ 24 h 1049"/>
                <a:gd name="T24" fmla="*/ 267 w 1112"/>
                <a:gd name="T25" fmla="*/ 5 h 1049"/>
                <a:gd name="T26" fmla="*/ 302 w 1112"/>
                <a:gd name="T27" fmla="*/ 13 h 1049"/>
                <a:gd name="T28" fmla="*/ 386 w 1112"/>
                <a:gd name="T29" fmla="*/ 28 h 1049"/>
                <a:gd name="T30" fmla="*/ 448 w 1112"/>
                <a:gd name="T31" fmla="*/ 69 h 1049"/>
                <a:gd name="T32" fmla="*/ 533 w 1112"/>
                <a:gd name="T33" fmla="*/ 123 h 1049"/>
                <a:gd name="T34" fmla="*/ 602 w 1112"/>
                <a:gd name="T35" fmla="*/ 141 h 1049"/>
                <a:gd name="T36" fmla="*/ 671 w 1112"/>
                <a:gd name="T37" fmla="*/ 180 h 1049"/>
                <a:gd name="T38" fmla="*/ 713 w 1112"/>
                <a:gd name="T39" fmla="*/ 182 h 1049"/>
                <a:gd name="T40" fmla="*/ 782 w 1112"/>
                <a:gd name="T41" fmla="*/ 177 h 1049"/>
                <a:gd name="T42" fmla="*/ 833 w 1112"/>
                <a:gd name="T43" fmla="*/ 179 h 1049"/>
                <a:gd name="T44" fmla="*/ 936 w 1112"/>
                <a:gd name="T45" fmla="*/ 195 h 1049"/>
                <a:gd name="T46" fmla="*/ 961 w 1112"/>
                <a:gd name="T47" fmla="*/ 227 h 1049"/>
                <a:gd name="T48" fmla="*/ 1028 w 1112"/>
                <a:gd name="T49" fmla="*/ 301 h 1049"/>
                <a:gd name="T50" fmla="*/ 1036 w 1112"/>
                <a:gd name="T51" fmla="*/ 323 h 1049"/>
                <a:gd name="T52" fmla="*/ 1044 w 1112"/>
                <a:gd name="T53" fmla="*/ 339 h 1049"/>
                <a:gd name="T54" fmla="*/ 1096 w 1112"/>
                <a:gd name="T55" fmla="*/ 401 h 1049"/>
                <a:gd name="T56" fmla="*/ 1094 w 1112"/>
                <a:gd name="T57" fmla="*/ 578 h 1049"/>
                <a:gd name="T58" fmla="*/ 1105 w 1112"/>
                <a:gd name="T59" fmla="*/ 960 h 1049"/>
                <a:gd name="T60" fmla="*/ 1101 w 1112"/>
                <a:gd name="T61" fmla="*/ 994 h 1049"/>
                <a:gd name="T62" fmla="*/ 1055 w 1112"/>
                <a:gd name="T63" fmla="*/ 1017 h 1049"/>
                <a:gd name="T64" fmla="*/ 1044 w 1112"/>
                <a:gd name="T65" fmla="*/ 1009 h 1049"/>
                <a:gd name="T66" fmla="*/ 1016 w 1112"/>
                <a:gd name="T67" fmla="*/ 1006 h 1049"/>
                <a:gd name="T68" fmla="*/ 913 w 1112"/>
                <a:gd name="T69" fmla="*/ 1035 h 1049"/>
                <a:gd name="T70" fmla="*/ 867 w 1112"/>
                <a:gd name="T71" fmla="*/ 1044 h 1049"/>
                <a:gd name="T72" fmla="*/ 841 w 1112"/>
                <a:gd name="T73" fmla="*/ 1028 h 1049"/>
                <a:gd name="T74" fmla="*/ 854 w 1112"/>
                <a:gd name="T75" fmla="*/ 995 h 1049"/>
                <a:gd name="T76" fmla="*/ 867 w 1112"/>
                <a:gd name="T77" fmla="*/ 960 h 1049"/>
                <a:gd name="T78" fmla="*/ 840 w 1112"/>
                <a:gd name="T79" fmla="*/ 927 h 1049"/>
                <a:gd name="T80" fmla="*/ 814 w 1112"/>
                <a:gd name="T81" fmla="*/ 919 h 1049"/>
                <a:gd name="T82" fmla="*/ 516 w 1112"/>
                <a:gd name="T83" fmla="*/ 933 h 1049"/>
                <a:gd name="T84" fmla="*/ 341 w 1112"/>
                <a:gd name="T85" fmla="*/ 938 h 1049"/>
                <a:gd name="T86" fmla="*/ 289 w 1112"/>
                <a:gd name="T87" fmla="*/ 952 h 1049"/>
                <a:gd name="T88" fmla="*/ 212 w 1112"/>
                <a:gd name="T89" fmla="*/ 958 h 1049"/>
                <a:gd name="T90" fmla="*/ 202 w 1112"/>
                <a:gd name="T91" fmla="*/ 938 h 1049"/>
                <a:gd name="T92" fmla="*/ 201 w 1112"/>
                <a:gd name="T93" fmla="*/ 870 h 1049"/>
                <a:gd name="T94" fmla="*/ 172 w 1112"/>
                <a:gd name="T95" fmla="*/ 841 h 1049"/>
                <a:gd name="T96" fmla="*/ 61 w 1112"/>
                <a:gd name="T97" fmla="*/ 848 h 1049"/>
                <a:gd name="T98" fmla="*/ 19 w 1112"/>
                <a:gd name="T99" fmla="*/ 85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12" h="1049">
                  <a:moveTo>
                    <a:pt x="19" y="851"/>
                  </a:moveTo>
                  <a:cubicBezTo>
                    <a:pt x="13" y="827"/>
                    <a:pt x="12" y="807"/>
                    <a:pt x="13" y="787"/>
                  </a:cubicBezTo>
                  <a:cubicBezTo>
                    <a:pt x="16" y="706"/>
                    <a:pt x="11" y="626"/>
                    <a:pt x="9" y="545"/>
                  </a:cubicBezTo>
                  <a:cubicBezTo>
                    <a:pt x="7" y="459"/>
                    <a:pt x="5" y="373"/>
                    <a:pt x="3" y="287"/>
                  </a:cubicBezTo>
                  <a:cubicBezTo>
                    <a:pt x="3" y="274"/>
                    <a:pt x="0" y="261"/>
                    <a:pt x="22" y="260"/>
                  </a:cubicBezTo>
                  <a:cubicBezTo>
                    <a:pt x="33" y="260"/>
                    <a:pt x="46" y="250"/>
                    <a:pt x="48" y="238"/>
                  </a:cubicBezTo>
                  <a:cubicBezTo>
                    <a:pt x="53" y="213"/>
                    <a:pt x="71" y="206"/>
                    <a:pt x="91" y="197"/>
                  </a:cubicBezTo>
                  <a:cubicBezTo>
                    <a:pt x="113" y="187"/>
                    <a:pt x="134" y="174"/>
                    <a:pt x="123" y="143"/>
                  </a:cubicBezTo>
                  <a:cubicBezTo>
                    <a:pt x="120" y="133"/>
                    <a:pt x="125" y="125"/>
                    <a:pt x="133" y="119"/>
                  </a:cubicBezTo>
                  <a:cubicBezTo>
                    <a:pt x="142" y="112"/>
                    <a:pt x="148" y="103"/>
                    <a:pt x="148" y="92"/>
                  </a:cubicBezTo>
                  <a:cubicBezTo>
                    <a:pt x="150" y="63"/>
                    <a:pt x="167" y="49"/>
                    <a:pt x="193" y="44"/>
                  </a:cubicBezTo>
                  <a:cubicBezTo>
                    <a:pt x="207" y="41"/>
                    <a:pt x="221" y="35"/>
                    <a:pt x="225" y="24"/>
                  </a:cubicBezTo>
                  <a:cubicBezTo>
                    <a:pt x="233" y="0"/>
                    <a:pt x="249" y="2"/>
                    <a:pt x="267" y="5"/>
                  </a:cubicBezTo>
                  <a:cubicBezTo>
                    <a:pt x="279" y="7"/>
                    <a:pt x="292" y="7"/>
                    <a:pt x="302" y="13"/>
                  </a:cubicBezTo>
                  <a:cubicBezTo>
                    <a:pt x="328" y="28"/>
                    <a:pt x="357" y="26"/>
                    <a:pt x="386" y="28"/>
                  </a:cubicBezTo>
                  <a:cubicBezTo>
                    <a:pt x="409" y="30"/>
                    <a:pt x="437" y="36"/>
                    <a:pt x="448" y="69"/>
                  </a:cubicBezTo>
                  <a:cubicBezTo>
                    <a:pt x="465" y="116"/>
                    <a:pt x="483" y="125"/>
                    <a:pt x="533" y="123"/>
                  </a:cubicBezTo>
                  <a:cubicBezTo>
                    <a:pt x="558" y="122"/>
                    <a:pt x="581" y="123"/>
                    <a:pt x="602" y="141"/>
                  </a:cubicBezTo>
                  <a:cubicBezTo>
                    <a:pt x="623" y="157"/>
                    <a:pt x="650" y="164"/>
                    <a:pt x="671" y="180"/>
                  </a:cubicBezTo>
                  <a:cubicBezTo>
                    <a:pt x="685" y="191"/>
                    <a:pt x="699" y="189"/>
                    <a:pt x="713" y="182"/>
                  </a:cubicBezTo>
                  <a:cubicBezTo>
                    <a:pt x="735" y="172"/>
                    <a:pt x="757" y="169"/>
                    <a:pt x="782" y="177"/>
                  </a:cubicBezTo>
                  <a:cubicBezTo>
                    <a:pt x="798" y="183"/>
                    <a:pt x="816" y="179"/>
                    <a:pt x="833" y="179"/>
                  </a:cubicBezTo>
                  <a:cubicBezTo>
                    <a:pt x="867" y="180"/>
                    <a:pt x="902" y="187"/>
                    <a:pt x="936" y="195"/>
                  </a:cubicBezTo>
                  <a:cubicBezTo>
                    <a:pt x="949" y="198"/>
                    <a:pt x="960" y="211"/>
                    <a:pt x="961" y="227"/>
                  </a:cubicBezTo>
                  <a:cubicBezTo>
                    <a:pt x="965" y="268"/>
                    <a:pt x="982" y="296"/>
                    <a:pt x="1028" y="301"/>
                  </a:cubicBezTo>
                  <a:cubicBezTo>
                    <a:pt x="1041" y="302"/>
                    <a:pt x="1047" y="310"/>
                    <a:pt x="1036" y="323"/>
                  </a:cubicBezTo>
                  <a:cubicBezTo>
                    <a:pt x="1030" y="331"/>
                    <a:pt x="1033" y="338"/>
                    <a:pt x="1044" y="339"/>
                  </a:cubicBezTo>
                  <a:cubicBezTo>
                    <a:pt x="1081" y="343"/>
                    <a:pt x="1091" y="366"/>
                    <a:pt x="1096" y="401"/>
                  </a:cubicBezTo>
                  <a:cubicBezTo>
                    <a:pt x="1104" y="461"/>
                    <a:pt x="1091" y="519"/>
                    <a:pt x="1094" y="578"/>
                  </a:cubicBezTo>
                  <a:cubicBezTo>
                    <a:pt x="1100" y="705"/>
                    <a:pt x="1102" y="833"/>
                    <a:pt x="1105" y="960"/>
                  </a:cubicBezTo>
                  <a:cubicBezTo>
                    <a:pt x="1105" y="971"/>
                    <a:pt x="1112" y="986"/>
                    <a:pt x="1101" y="994"/>
                  </a:cubicBezTo>
                  <a:cubicBezTo>
                    <a:pt x="1087" y="1004"/>
                    <a:pt x="1071" y="1010"/>
                    <a:pt x="1055" y="1017"/>
                  </a:cubicBezTo>
                  <a:cubicBezTo>
                    <a:pt x="1049" y="1020"/>
                    <a:pt x="1046" y="1014"/>
                    <a:pt x="1044" y="1009"/>
                  </a:cubicBezTo>
                  <a:cubicBezTo>
                    <a:pt x="1036" y="997"/>
                    <a:pt x="1027" y="1003"/>
                    <a:pt x="1016" y="1006"/>
                  </a:cubicBezTo>
                  <a:cubicBezTo>
                    <a:pt x="981" y="1014"/>
                    <a:pt x="951" y="1036"/>
                    <a:pt x="913" y="1035"/>
                  </a:cubicBezTo>
                  <a:cubicBezTo>
                    <a:pt x="898" y="1035"/>
                    <a:pt x="885" y="1049"/>
                    <a:pt x="867" y="1044"/>
                  </a:cubicBezTo>
                  <a:cubicBezTo>
                    <a:pt x="857" y="1040"/>
                    <a:pt x="847" y="1038"/>
                    <a:pt x="841" y="1028"/>
                  </a:cubicBezTo>
                  <a:cubicBezTo>
                    <a:pt x="832" y="1013"/>
                    <a:pt x="836" y="1000"/>
                    <a:pt x="854" y="995"/>
                  </a:cubicBezTo>
                  <a:cubicBezTo>
                    <a:pt x="879" y="987"/>
                    <a:pt x="883" y="979"/>
                    <a:pt x="867" y="960"/>
                  </a:cubicBezTo>
                  <a:cubicBezTo>
                    <a:pt x="858" y="949"/>
                    <a:pt x="846" y="941"/>
                    <a:pt x="840" y="927"/>
                  </a:cubicBezTo>
                  <a:cubicBezTo>
                    <a:pt x="835" y="917"/>
                    <a:pt x="824" y="919"/>
                    <a:pt x="814" y="919"/>
                  </a:cubicBezTo>
                  <a:cubicBezTo>
                    <a:pt x="715" y="923"/>
                    <a:pt x="615" y="927"/>
                    <a:pt x="516" y="933"/>
                  </a:cubicBezTo>
                  <a:cubicBezTo>
                    <a:pt x="457" y="936"/>
                    <a:pt x="399" y="936"/>
                    <a:pt x="341" y="938"/>
                  </a:cubicBezTo>
                  <a:cubicBezTo>
                    <a:pt x="323" y="939"/>
                    <a:pt x="307" y="940"/>
                    <a:pt x="289" y="952"/>
                  </a:cubicBezTo>
                  <a:cubicBezTo>
                    <a:pt x="268" y="966"/>
                    <a:pt x="238" y="961"/>
                    <a:pt x="212" y="958"/>
                  </a:cubicBezTo>
                  <a:cubicBezTo>
                    <a:pt x="202" y="956"/>
                    <a:pt x="203" y="946"/>
                    <a:pt x="202" y="938"/>
                  </a:cubicBezTo>
                  <a:cubicBezTo>
                    <a:pt x="202" y="916"/>
                    <a:pt x="201" y="893"/>
                    <a:pt x="201" y="870"/>
                  </a:cubicBezTo>
                  <a:cubicBezTo>
                    <a:pt x="200" y="841"/>
                    <a:pt x="200" y="840"/>
                    <a:pt x="172" y="841"/>
                  </a:cubicBezTo>
                  <a:cubicBezTo>
                    <a:pt x="135" y="843"/>
                    <a:pt x="98" y="845"/>
                    <a:pt x="61" y="848"/>
                  </a:cubicBezTo>
                  <a:cubicBezTo>
                    <a:pt x="48" y="849"/>
                    <a:pt x="34" y="850"/>
                    <a:pt x="19" y="851"/>
                  </a:cubicBezTo>
                  <a:close/>
                </a:path>
              </a:pathLst>
            </a:custGeom>
            <a:solidFill>
              <a:srgbClr val="CAC9D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45" name="Freeform 24"/>
            <p:cNvSpPr>
              <a:spLocks/>
            </p:cNvSpPr>
            <p:nvPr/>
          </p:nvSpPr>
          <p:spPr bwMode="auto">
            <a:xfrm>
              <a:off x="-52905026" y="-11974513"/>
              <a:ext cx="4978400" cy="3427413"/>
            </a:xfrm>
            <a:custGeom>
              <a:avLst/>
              <a:gdLst>
                <a:gd name="T0" fmla="*/ 212 w 1327"/>
                <a:gd name="T1" fmla="*/ 449 h 914"/>
                <a:gd name="T2" fmla="*/ 211 w 1327"/>
                <a:gd name="T3" fmla="*/ 390 h 914"/>
                <a:gd name="T4" fmla="*/ 179 w 1327"/>
                <a:gd name="T5" fmla="*/ 358 h 914"/>
                <a:gd name="T6" fmla="*/ 36 w 1327"/>
                <a:gd name="T7" fmla="*/ 360 h 914"/>
                <a:gd name="T8" fmla="*/ 5 w 1327"/>
                <a:gd name="T9" fmla="*/ 360 h 914"/>
                <a:gd name="T10" fmla="*/ 0 w 1327"/>
                <a:gd name="T11" fmla="*/ 353 h 914"/>
                <a:gd name="T12" fmla="*/ 63 w 1327"/>
                <a:gd name="T13" fmla="*/ 206 h 914"/>
                <a:gd name="T14" fmla="*/ 116 w 1327"/>
                <a:gd name="T15" fmla="*/ 149 h 914"/>
                <a:gd name="T16" fmla="*/ 124 w 1327"/>
                <a:gd name="T17" fmla="*/ 100 h 914"/>
                <a:gd name="T18" fmla="*/ 137 w 1327"/>
                <a:gd name="T19" fmla="*/ 68 h 914"/>
                <a:gd name="T20" fmla="*/ 267 w 1327"/>
                <a:gd name="T21" fmla="*/ 23 h 914"/>
                <a:gd name="T22" fmla="*/ 1027 w 1327"/>
                <a:gd name="T23" fmla="*/ 1 h 914"/>
                <a:gd name="T24" fmla="*/ 1051 w 1327"/>
                <a:gd name="T25" fmla="*/ 0 h 914"/>
                <a:gd name="T26" fmla="*/ 1065 w 1327"/>
                <a:gd name="T27" fmla="*/ 18 h 914"/>
                <a:gd name="T28" fmla="*/ 1092 w 1327"/>
                <a:gd name="T29" fmla="*/ 63 h 914"/>
                <a:gd name="T30" fmla="*/ 1103 w 1327"/>
                <a:gd name="T31" fmla="*/ 89 h 914"/>
                <a:gd name="T32" fmla="*/ 1120 w 1327"/>
                <a:gd name="T33" fmla="*/ 150 h 914"/>
                <a:gd name="T34" fmla="*/ 1175 w 1327"/>
                <a:gd name="T35" fmla="*/ 222 h 914"/>
                <a:gd name="T36" fmla="*/ 1181 w 1327"/>
                <a:gd name="T37" fmla="*/ 248 h 914"/>
                <a:gd name="T38" fmla="*/ 1191 w 1327"/>
                <a:gd name="T39" fmla="*/ 309 h 914"/>
                <a:gd name="T40" fmla="*/ 1190 w 1327"/>
                <a:gd name="T41" fmla="*/ 323 h 914"/>
                <a:gd name="T42" fmla="*/ 1188 w 1327"/>
                <a:gd name="T43" fmla="*/ 383 h 914"/>
                <a:gd name="T44" fmla="*/ 1216 w 1327"/>
                <a:gd name="T45" fmla="*/ 494 h 914"/>
                <a:gd name="T46" fmla="*/ 1247 w 1327"/>
                <a:gd name="T47" fmla="*/ 520 h 914"/>
                <a:gd name="T48" fmla="*/ 1264 w 1327"/>
                <a:gd name="T49" fmla="*/ 526 h 914"/>
                <a:gd name="T50" fmla="*/ 1312 w 1327"/>
                <a:gd name="T51" fmla="*/ 594 h 914"/>
                <a:gd name="T52" fmla="*/ 1311 w 1327"/>
                <a:gd name="T53" fmla="*/ 644 h 914"/>
                <a:gd name="T54" fmla="*/ 1277 w 1327"/>
                <a:gd name="T55" fmla="*/ 687 h 914"/>
                <a:gd name="T56" fmla="*/ 1240 w 1327"/>
                <a:gd name="T57" fmla="*/ 755 h 914"/>
                <a:gd name="T58" fmla="*/ 1174 w 1327"/>
                <a:gd name="T59" fmla="*/ 805 h 914"/>
                <a:gd name="T60" fmla="*/ 853 w 1327"/>
                <a:gd name="T61" fmla="*/ 809 h 914"/>
                <a:gd name="T62" fmla="*/ 793 w 1327"/>
                <a:gd name="T63" fmla="*/ 809 h 914"/>
                <a:gd name="T64" fmla="*/ 762 w 1327"/>
                <a:gd name="T65" fmla="*/ 832 h 914"/>
                <a:gd name="T66" fmla="*/ 756 w 1327"/>
                <a:gd name="T67" fmla="*/ 855 h 914"/>
                <a:gd name="T68" fmla="*/ 695 w 1327"/>
                <a:gd name="T69" fmla="*/ 903 h 914"/>
                <a:gd name="T70" fmla="*/ 376 w 1327"/>
                <a:gd name="T71" fmla="*/ 907 h 914"/>
                <a:gd name="T72" fmla="*/ 345 w 1327"/>
                <a:gd name="T73" fmla="*/ 904 h 914"/>
                <a:gd name="T74" fmla="*/ 296 w 1327"/>
                <a:gd name="T75" fmla="*/ 899 h 914"/>
                <a:gd name="T76" fmla="*/ 294 w 1327"/>
                <a:gd name="T77" fmla="*/ 848 h 914"/>
                <a:gd name="T78" fmla="*/ 302 w 1327"/>
                <a:gd name="T79" fmla="*/ 498 h 914"/>
                <a:gd name="T80" fmla="*/ 302 w 1327"/>
                <a:gd name="T81" fmla="*/ 470 h 914"/>
                <a:gd name="T82" fmla="*/ 280 w 1327"/>
                <a:gd name="T83" fmla="*/ 449 h 914"/>
                <a:gd name="T84" fmla="*/ 212 w 1327"/>
                <a:gd name="T85" fmla="*/ 449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27" h="914">
                  <a:moveTo>
                    <a:pt x="212" y="449"/>
                  </a:moveTo>
                  <a:cubicBezTo>
                    <a:pt x="212" y="427"/>
                    <a:pt x="212" y="408"/>
                    <a:pt x="211" y="390"/>
                  </a:cubicBezTo>
                  <a:cubicBezTo>
                    <a:pt x="210" y="359"/>
                    <a:pt x="209" y="358"/>
                    <a:pt x="179" y="358"/>
                  </a:cubicBezTo>
                  <a:cubicBezTo>
                    <a:pt x="132" y="359"/>
                    <a:pt x="84" y="360"/>
                    <a:pt x="36" y="360"/>
                  </a:cubicBezTo>
                  <a:cubicBezTo>
                    <a:pt x="25" y="360"/>
                    <a:pt x="15" y="360"/>
                    <a:pt x="5" y="360"/>
                  </a:cubicBezTo>
                  <a:cubicBezTo>
                    <a:pt x="3" y="357"/>
                    <a:pt x="0" y="355"/>
                    <a:pt x="0" y="353"/>
                  </a:cubicBezTo>
                  <a:cubicBezTo>
                    <a:pt x="16" y="302"/>
                    <a:pt x="27" y="248"/>
                    <a:pt x="63" y="206"/>
                  </a:cubicBezTo>
                  <a:cubicBezTo>
                    <a:pt x="80" y="187"/>
                    <a:pt x="87" y="160"/>
                    <a:pt x="116" y="149"/>
                  </a:cubicBezTo>
                  <a:cubicBezTo>
                    <a:pt x="127" y="144"/>
                    <a:pt x="129" y="117"/>
                    <a:pt x="124" y="100"/>
                  </a:cubicBezTo>
                  <a:cubicBezTo>
                    <a:pt x="120" y="84"/>
                    <a:pt x="128" y="79"/>
                    <a:pt x="137" y="68"/>
                  </a:cubicBezTo>
                  <a:cubicBezTo>
                    <a:pt x="173" y="27"/>
                    <a:pt x="218" y="25"/>
                    <a:pt x="267" y="23"/>
                  </a:cubicBezTo>
                  <a:cubicBezTo>
                    <a:pt x="520" y="11"/>
                    <a:pt x="774" y="10"/>
                    <a:pt x="1027" y="1"/>
                  </a:cubicBezTo>
                  <a:cubicBezTo>
                    <a:pt x="1035" y="1"/>
                    <a:pt x="1043" y="0"/>
                    <a:pt x="1051" y="0"/>
                  </a:cubicBezTo>
                  <a:cubicBezTo>
                    <a:pt x="1063" y="0"/>
                    <a:pt x="1069" y="6"/>
                    <a:pt x="1065" y="18"/>
                  </a:cubicBezTo>
                  <a:cubicBezTo>
                    <a:pt x="1057" y="44"/>
                    <a:pt x="1064" y="58"/>
                    <a:pt x="1092" y="63"/>
                  </a:cubicBezTo>
                  <a:cubicBezTo>
                    <a:pt x="1105" y="66"/>
                    <a:pt x="1105" y="78"/>
                    <a:pt x="1103" y="89"/>
                  </a:cubicBezTo>
                  <a:cubicBezTo>
                    <a:pt x="1098" y="113"/>
                    <a:pt x="1102" y="130"/>
                    <a:pt x="1120" y="150"/>
                  </a:cubicBezTo>
                  <a:cubicBezTo>
                    <a:pt x="1139" y="172"/>
                    <a:pt x="1151" y="202"/>
                    <a:pt x="1175" y="222"/>
                  </a:cubicBezTo>
                  <a:cubicBezTo>
                    <a:pt x="1183" y="229"/>
                    <a:pt x="1180" y="239"/>
                    <a:pt x="1181" y="248"/>
                  </a:cubicBezTo>
                  <a:cubicBezTo>
                    <a:pt x="1183" y="269"/>
                    <a:pt x="1178" y="291"/>
                    <a:pt x="1191" y="309"/>
                  </a:cubicBezTo>
                  <a:cubicBezTo>
                    <a:pt x="1194" y="314"/>
                    <a:pt x="1194" y="318"/>
                    <a:pt x="1190" y="323"/>
                  </a:cubicBezTo>
                  <a:cubicBezTo>
                    <a:pt x="1176" y="343"/>
                    <a:pt x="1186" y="363"/>
                    <a:pt x="1188" y="383"/>
                  </a:cubicBezTo>
                  <a:cubicBezTo>
                    <a:pt x="1190" y="423"/>
                    <a:pt x="1215" y="455"/>
                    <a:pt x="1216" y="494"/>
                  </a:cubicBezTo>
                  <a:cubicBezTo>
                    <a:pt x="1217" y="510"/>
                    <a:pt x="1225" y="525"/>
                    <a:pt x="1247" y="520"/>
                  </a:cubicBezTo>
                  <a:cubicBezTo>
                    <a:pt x="1254" y="519"/>
                    <a:pt x="1262" y="519"/>
                    <a:pt x="1264" y="526"/>
                  </a:cubicBezTo>
                  <a:cubicBezTo>
                    <a:pt x="1273" y="554"/>
                    <a:pt x="1297" y="571"/>
                    <a:pt x="1312" y="594"/>
                  </a:cubicBezTo>
                  <a:cubicBezTo>
                    <a:pt x="1322" y="611"/>
                    <a:pt x="1327" y="626"/>
                    <a:pt x="1311" y="644"/>
                  </a:cubicBezTo>
                  <a:cubicBezTo>
                    <a:pt x="1299" y="657"/>
                    <a:pt x="1288" y="673"/>
                    <a:pt x="1277" y="687"/>
                  </a:cubicBezTo>
                  <a:cubicBezTo>
                    <a:pt x="1261" y="707"/>
                    <a:pt x="1246" y="731"/>
                    <a:pt x="1240" y="755"/>
                  </a:cubicBezTo>
                  <a:cubicBezTo>
                    <a:pt x="1231" y="793"/>
                    <a:pt x="1201" y="805"/>
                    <a:pt x="1174" y="805"/>
                  </a:cubicBezTo>
                  <a:cubicBezTo>
                    <a:pt x="1067" y="807"/>
                    <a:pt x="960" y="816"/>
                    <a:pt x="853" y="809"/>
                  </a:cubicBezTo>
                  <a:cubicBezTo>
                    <a:pt x="833" y="807"/>
                    <a:pt x="813" y="810"/>
                    <a:pt x="793" y="809"/>
                  </a:cubicBezTo>
                  <a:cubicBezTo>
                    <a:pt x="776" y="809"/>
                    <a:pt x="765" y="813"/>
                    <a:pt x="762" y="832"/>
                  </a:cubicBezTo>
                  <a:cubicBezTo>
                    <a:pt x="762" y="840"/>
                    <a:pt x="757" y="847"/>
                    <a:pt x="756" y="855"/>
                  </a:cubicBezTo>
                  <a:cubicBezTo>
                    <a:pt x="745" y="902"/>
                    <a:pt x="745" y="902"/>
                    <a:pt x="695" y="903"/>
                  </a:cubicBezTo>
                  <a:cubicBezTo>
                    <a:pt x="589" y="904"/>
                    <a:pt x="483" y="900"/>
                    <a:pt x="376" y="907"/>
                  </a:cubicBezTo>
                  <a:cubicBezTo>
                    <a:pt x="365" y="908"/>
                    <a:pt x="355" y="905"/>
                    <a:pt x="345" y="904"/>
                  </a:cubicBezTo>
                  <a:cubicBezTo>
                    <a:pt x="328" y="903"/>
                    <a:pt x="307" y="914"/>
                    <a:pt x="296" y="899"/>
                  </a:cubicBezTo>
                  <a:cubicBezTo>
                    <a:pt x="286" y="886"/>
                    <a:pt x="293" y="865"/>
                    <a:pt x="294" y="848"/>
                  </a:cubicBezTo>
                  <a:cubicBezTo>
                    <a:pt x="296" y="732"/>
                    <a:pt x="299" y="615"/>
                    <a:pt x="302" y="498"/>
                  </a:cubicBezTo>
                  <a:cubicBezTo>
                    <a:pt x="302" y="489"/>
                    <a:pt x="301" y="480"/>
                    <a:pt x="302" y="470"/>
                  </a:cubicBezTo>
                  <a:cubicBezTo>
                    <a:pt x="303" y="454"/>
                    <a:pt x="294" y="449"/>
                    <a:pt x="280" y="449"/>
                  </a:cubicBezTo>
                  <a:cubicBezTo>
                    <a:pt x="258" y="449"/>
                    <a:pt x="235" y="449"/>
                    <a:pt x="212" y="449"/>
                  </a:cubicBezTo>
                  <a:close/>
                </a:path>
              </a:pathLst>
            </a:custGeom>
            <a:solidFill>
              <a:schemeClr val="accent3">
                <a:lumMod val="75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46" name="Freeform 25"/>
            <p:cNvSpPr>
              <a:spLocks/>
            </p:cNvSpPr>
            <p:nvPr/>
          </p:nvSpPr>
          <p:spPr bwMode="auto">
            <a:xfrm>
              <a:off x="-61129864" y="-11825288"/>
              <a:ext cx="2824163" cy="4598988"/>
            </a:xfrm>
            <a:custGeom>
              <a:avLst/>
              <a:gdLst>
                <a:gd name="T0" fmla="*/ 603 w 753"/>
                <a:gd name="T1" fmla="*/ 1046 h 1226"/>
                <a:gd name="T2" fmla="*/ 586 w 753"/>
                <a:gd name="T3" fmla="*/ 1017 h 1226"/>
                <a:gd name="T4" fmla="*/ 572 w 753"/>
                <a:gd name="T5" fmla="*/ 990 h 1226"/>
                <a:gd name="T6" fmla="*/ 547 w 753"/>
                <a:gd name="T7" fmla="*/ 985 h 1226"/>
                <a:gd name="T8" fmla="*/ 545 w 753"/>
                <a:gd name="T9" fmla="*/ 1009 h 1226"/>
                <a:gd name="T10" fmla="*/ 558 w 753"/>
                <a:gd name="T11" fmla="*/ 1054 h 1226"/>
                <a:gd name="T12" fmla="*/ 562 w 753"/>
                <a:gd name="T13" fmla="*/ 1091 h 1226"/>
                <a:gd name="T14" fmla="*/ 511 w 753"/>
                <a:gd name="T15" fmla="*/ 1119 h 1226"/>
                <a:gd name="T16" fmla="*/ 503 w 753"/>
                <a:gd name="T17" fmla="*/ 1118 h 1226"/>
                <a:gd name="T18" fmla="*/ 437 w 753"/>
                <a:gd name="T19" fmla="*/ 1152 h 1226"/>
                <a:gd name="T20" fmla="*/ 398 w 753"/>
                <a:gd name="T21" fmla="*/ 1162 h 1226"/>
                <a:gd name="T22" fmla="*/ 394 w 753"/>
                <a:gd name="T23" fmla="*/ 1156 h 1226"/>
                <a:gd name="T24" fmla="*/ 388 w 753"/>
                <a:gd name="T25" fmla="*/ 1099 h 1226"/>
                <a:gd name="T26" fmla="*/ 376 w 753"/>
                <a:gd name="T27" fmla="*/ 1072 h 1226"/>
                <a:gd name="T28" fmla="*/ 362 w 753"/>
                <a:gd name="T29" fmla="*/ 1073 h 1226"/>
                <a:gd name="T30" fmla="*/ 342 w 753"/>
                <a:gd name="T31" fmla="*/ 1113 h 1226"/>
                <a:gd name="T32" fmla="*/ 352 w 753"/>
                <a:gd name="T33" fmla="*/ 1152 h 1226"/>
                <a:gd name="T34" fmla="*/ 354 w 753"/>
                <a:gd name="T35" fmla="*/ 1163 h 1226"/>
                <a:gd name="T36" fmla="*/ 341 w 753"/>
                <a:gd name="T37" fmla="*/ 1166 h 1226"/>
                <a:gd name="T38" fmla="*/ 296 w 753"/>
                <a:gd name="T39" fmla="*/ 1165 h 1226"/>
                <a:gd name="T40" fmla="*/ 287 w 753"/>
                <a:gd name="T41" fmla="*/ 1178 h 1226"/>
                <a:gd name="T42" fmla="*/ 297 w 753"/>
                <a:gd name="T43" fmla="*/ 1189 h 1226"/>
                <a:gd name="T44" fmla="*/ 370 w 753"/>
                <a:gd name="T45" fmla="*/ 1208 h 1226"/>
                <a:gd name="T46" fmla="*/ 347 w 753"/>
                <a:gd name="T47" fmla="*/ 1226 h 1226"/>
                <a:gd name="T48" fmla="*/ 268 w 753"/>
                <a:gd name="T49" fmla="*/ 1219 h 1226"/>
                <a:gd name="T50" fmla="*/ 188 w 753"/>
                <a:gd name="T51" fmla="*/ 1215 h 1226"/>
                <a:gd name="T52" fmla="*/ 145 w 753"/>
                <a:gd name="T53" fmla="*/ 1214 h 1226"/>
                <a:gd name="T54" fmla="*/ 21 w 753"/>
                <a:gd name="T55" fmla="*/ 1216 h 1226"/>
                <a:gd name="T56" fmla="*/ 0 w 753"/>
                <a:gd name="T57" fmla="*/ 1223 h 1226"/>
                <a:gd name="T58" fmla="*/ 9 w 753"/>
                <a:gd name="T59" fmla="*/ 988 h 1226"/>
                <a:gd name="T60" fmla="*/ 34 w 753"/>
                <a:gd name="T61" fmla="*/ 329 h 1226"/>
                <a:gd name="T62" fmla="*/ 48 w 753"/>
                <a:gd name="T63" fmla="*/ 31 h 1226"/>
                <a:gd name="T64" fmla="*/ 78 w 753"/>
                <a:gd name="T65" fmla="*/ 2 h 1226"/>
                <a:gd name="T66" fmla="*/ 697 w 753"/>
                <a:gd name="T67" fmla="*/ 11 h 1226"/>
                <a:gd name="T68" fmla="*/ 750 w 753"/>
                <a:gd name="T69" fmla="*/ 65 h 1226"/>
                <a:gd name="T70" fmla="*/ 741 w 753"/>
                <a:gd name="T71" fmla="*/ 343 h 1226"/>
                <a:gd name="T72" fmla="*/ 731 w 753"/>
                <a:gd name="T73" fmla="*/ 767 h 1226"/>
                <a:gd name="T74" fmla="*/ 722 w 753"/>
                <a:gd name="T75" fmla="*/ 1081 h 1226"/>
                <a:gd name="T76" fmla="*/ 694 w 753"/>
                <a:gd name="T77" fmla="*/ 1115 h 1226"/>
                <a:gd name="T78" fmla="*/ 666 w 753"/>
                <a:gd name="T79" fmla="*/ 1094 h 1226"/>
                <a:gd name="T80" fmla="*/ 647 w 753"/>
                <a:gd name="T81" fmla="*/ 1047 h 1226"/>
                <a:gd name="T82" fmla="*/ 676 w 753"/>
                <a:gd name="T83" fmla="*/ 1044 h 1226"/>
                <a:gd name="T84" fmla="*/ 698 w 753"/>
                <a:gd name="T85" fmla="*/ 1021 h 1226"/>
                <a:gd name="T86" fmla="*/ 678 w 753"/>
                <a:gd name="T87" fmla="*/ 1008 h 1226"/>
                <a:gd name="T88" fmla="*/ 642 w 753"/>
                <a:gd name="T89" fmla="*/ 1006 h 1226"/>
                <a:gd name="T90" fmla="*/ 610 w 753"/>
                <a:gd name="T91" fmla="*/ 1037 h 1226"/>
                <a:gd name="T92" fmla="*/ 603 w 753"/>
                <a:gd name="T93" fmla="*/ 1046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53" h="1226">
                  <a:moveTo>
                    <a:pt x="603" y="1046"/>
                  </a:moveTo>
                  <a:cubicBezTo>
                    <a:pt x="591" y="1040"/>
                    <a:pt x="585" y="1031"/>
                    <a:pt x="586" y="1017"/>
                  </a:cubicBezTo>
                  <a:cubicBezTo>
                    <a:pt x="587" y="1006"/>
                    <a:pt x="581" y="997"/>
                    <a:pt x="572" y="990"/>
                  </a:cubicBezTo>
                  <a:cubicBezTo>
                    <a:pt x="564" y="984"/>
                    <a:pt x="556" y="979"/>
                    <a:pt x="547" y="985"/>
                  </a:cubicBezTo>
                  <a:cubicBezTo>
                    <a:pt x="535" y="991"/>
                    <a:pt x="542" y="1001"/>
                    <a:pt x="545" y="1009"/>
                  </a:cubicBezTo>
                  <a:cubicBezTo>
                    <a:pt x="549" y="1024"/>
                    <a:pt x="558" y="1039"/>
                    <a:pt x="558" y="1054"/>
                  </a:cubicBezTo>
                  <a:cubicBezTo>
                    <a:pt x="558" y="1067"/>
                    <a:pt x="575" y="1079"/>
                    <a:pt x="562" y="1091"/>
                  </a:cubicBezTo>
                  <a:cubicBezTo>
                    <a:pt x="548" y="1105"/>
                    <a:pt x="533" y="1118"/>
                    <a:pt x="511" y="1119"/>
                  </a:cubicBezTo>
                  <a:cubicBezTo>
                    <a:pt x="508" y="1119"/>
                    <a:pt x="506" y="1119"/>
                    <a:pt x="503" y="1118"/>
                  </a:cubicBezTo>
                  <a:cubicBezTo>
                    <a:pt x="472" y="1112"/>
                    <a:pt x="452" y="1127"/>
                    <a:pt x="437" y="1152"/>
                  </a:cubicBezTo>
                  <a:cubicBezTo>
                    <a:pt x="428" y="1166"/>
                    <a:pt x="411" y="1170"/>
                    <a:pt x="398" y="1162"/>
                  </a:cubicBezTo>
                  <a:cubicBezTo>
                    <a:pt x="396" y="1160"/>
                    <a:pt x="394" y="1156"/>
                    <a:pt x="394" y="1156"/>
                  </a:cubicBezTo>
                  <a:cubicBezTo>
                    <a:pt x="418" y="1135"/>
                    <a:pt x="378" y="1120"/>
                    <a:pt x="388" y="1099"/>
                  </a:cubicBezTo>
                  <a:cubicBezTo>
                    <a:pt x="393" y="1088"/>
                    <a:pt x="385" y="1079"/>
                    <a:pt x="376" y="1072"/>
                  </a:cubicBezTo>
                  <a:cubicBezTo>
                    <a:pt x="372" y="1068"/>
                    <a:pt x="365" y="1068"/>
                    <a:pt x="362" y="1073"/>
                  </a:cubicBezTo>
                  <a:cubicBezTo>
                    <a:pt x="355" y="1086"/>
                    <a:pt x="355" y="1101"/>
                    <a:pt x="342" y="1113"/>
                  </a:cubicBezTo>
                  <a:cubicBezTo>
                    <a:pt x="337" y="1117"/>
                    <a:pt x="331" y="1143"/>
                    <a:pt x="352" y="1152"/>
                  </a:cubicBezTo>
                  <a:cubicBezTo>
                    <a:pt x="356" y="1154"/>
                    <a:pt x="357" y="1159"/>
                    <a:pt x="354" y="1163"/>
                  </a:cubicBezTo>
                  <a:cubicBezTo>
                    <a:pt x="351" y="1168"/>
                    <a:pt x="346" y="1169"/>
                    <a:pt x="341" y="1166"/>
                  </a:cubicBezTo>
                  <a:cubicBezTo>
                    <a:pt x="326" y="1156"/>
                    <a:pt x="311" y="1158"/>
                    <a:pt x="296" y="1165"/>
                  </a:cubicBezTo>
                  <a:cubicBezTo>
                    <a:pt x="291" y="1168"/>
                    <a:pt x="287" y="1172"/>
                    <a:pt x="287" y="1178"/>
                  </a:cubicBezTo>
                  <a:cubicBezTo>
                    <a:pt x="287" y="1184"/>
                    <a:pt x="291" y="1187"/>
                    <a:pt x="297" y="1189"/>
                  </a:cubicBezTo>
                  <a:cubicBezTo>
                    <a:pt x="321" y="1194"/>
                    <a:pt x="343" y="1207"/>
                    <a:pt x="370" y="1208"/>
                  </a:cubicBezTo>
                  <a:cubicBezTo>
                    <a:pt x="368" y="1226"/>
                    <a:pt x="356" y="1226"/>
                    <a:pt x="347" y="1226"/>
                  </a:cubicBezTo>
                  <a:cubicBezTo>
                    <a:pt x="320" y="1225"/>
                    <a:pt x="294" y="1223"/>
                    <a:pt x="268" y="1219"/>
                  </a:cubicBezTo>
                  <a:cubicBezTo>
                    <a:pt x="241" y="1215"/>
                    <a:pt x="215" y="1212"/>
                    <a:pt x="188" y="1215"/>
                  </a:cubicBezTo>
                  <a:cubicBezTo>
                    <a:pt x="173" y="1217"/>
                    <a:pt x="159" y="1213"/>
                    <a:pt x="145" y="1214"/>
                  </a:cubicBezTo>
                  <a:cubicBezTo>
                    <a:pt x="103" y="1215"/>
                    <a:pt x="62" y="1226"/>
                    <a:pt x="21" y="1216"/>
                  </a:cubicBezTo>
                  <a:cubicBezTo>
                    <a:pt x="15" y="1215"/>
                    <a:pt x="9" y="1220"/>
                    <a:pt x="0" y="1223"/>
                  </a:cubicBezTo>
                  <a:cubicBezTo>
                    <a:pt x="3" y="1143"/>
                    <a:pt x="6" y="1066"/>
                    <a:pt x="9" y="988"/>
                  </a:cubicBezTo>
                  <a:cubicBezTo>
                    <a:pt x="17" y="768"/>
                    <a:pt x="26" y="548"/>
                    <a:pt x="34" y="329"/>
                  </a:cubicBezTo>
                  <a:cubicBezTo>
                    <a:pt x="38" y="230"/>
                    <a:pt x="43" y="130"/>
                    <a:pt x="48" y="31"/>
                  </a:cubicBezTo>
                  <a:cubicBezTo>
                    <a:pt x="49" y="4"/>
                    <a:pt x="52" y="0"/>
                    <a:pt x="78" y="2"/>
                  </a:cubicBezTo>
                  <a:cubicBezTo>
                    <a:pt x="284" y="16"/>
                    <a:pt x="491" y="10"/>
                    <a:pt x="697" y="11"/>
                  </a:cubicBezTo>
                  <a:cubicBezTo>
                    <a:pt x="753" y="11"/>
                    <a:pt x="751" y="0"/>
                    <a:pt x="750" y="65"/>
                  </a:cubicBezTo>
                  <a:cubicBezTo>
                    <a:pt x="748" y="157"/>
                    <a:pt x="745" y="250"/>
                    <a:pt x="741" y="343"/>
                  </a:cubicBezTo>
                  <a:cubicBezTo>
                    <a:pt x="734" y="484"/>
                    <a:pt x="734" y="626"/>
                    <a:pt x="731" y="767"/>
                  </a:cubicBezTo>
                  <a:cubicBezTo>
                    <a:pt x="728" y="872"/>
                    <a:pt x="723" y="976"/>
                    <a:pt x="722" y="1081"/>
                  </a:cubicBezTo>
                  <a:cubicBezTo>
                    <a:pt x="722" y="1104"/>
                    <a:pt x="711" y="1109"/>
                    <a:pt x="694" y="1115"/>
                  </a:cubicBezTo>
                  <a:cubicBezTo>
                    <a:pt x="675" y="1121"/>
                    <a:pt x="672" y="1103"/>
                    <a:pt x="666" y="1094"/>
                  </a:cubicBezTo>
                  <a:cubicBezTo>
                    <a:pt x="658" y="1080"/>
                    <a:pt x="643" y="1067"/>
                    <a:pt x="647" y="1047"/>
                  </a:cubicBezTo>
                  <a:cubicBezTo>
                    <a:pt x="656" y="1037"/>
                    <a:pt x="667" y="1045"/>
                    <a:pt x="676" y="1044"/>
                  </a:cubicBezTo>
                  <a:cubicBezTo>
                    <a:pt x="690" y="1043"/>
                    <a:pt x="699" y="1035"/>
                    <a:pt x="698" y="1021"/>
                  </a:cubicBezTo>
                  <a:cubicBezTo>
                    <a:pt x="698" y="1009"/>
                    <a:pt x="687" y="1008"/>
                    <a:pt x="678" y="1008"/>
                  </a:cubicBezTo>
                  <a:cubicBezTo>
                    <a:pt x="666" y="1007"/>
                    <a:pt x="654" y="1007"/>
                    <a:pt x="642" y="1006"/>
                  </a:cubicBezTo>
                  <a:cubicBezTo>
                    <a:pt x="617" y="1004"/>
                    <a:pt x="615" y="1005"/>
                    <a:pt x="610" y="1037"/>
                  </a:cubicBezTo>
                  <a:cubicBezTo>
                    <a:pt x="608" y="1040"/>
                    <a:pt x="605" y="1043"/>
                    <a:pt x="603" y="1046"/>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47" name="Freeform 26"/>
            <p:cNvSpPr>
              <a:spLocks/>
            </p:cNvSpPr>
            <p:nvPr/>
          </p:nvSpPr>
          <p:spPr bwMode="auto">
            <a:xfrm>
              <a:off x="-22309139" y="13030200"/>
              <a:ext cx="3756025" cy="5235575"/>
            </a:xfrm>
            <a:custGeom>
              <a:avLst/>
              <a:gdLst>
                <a:gd name="T0" fmla="*/ 777 w 1001"/>
                <a:gd name="T1" fmla="*/ 1 h 1396"/>
                <a:gd name="T2" fmla="*/ 785 w 1001"/>
                <a:gd name="T3" fmla="*/ 143 h 1396"/>
                <a:gd name="T4" fmla="*/ 817 w 1001"/>
                <a:gd name="T5" fmla="*/ 173 h 1396"/>
                <a:gd name="T6" fmla="*/ 945 w 1001"/>
                <a:gd name="T7" fmla="*/ 164 h 1396"/>
                <a:gd name="T8" fmla="*/ 968 w 1001"/>
                <a:gd name="T9" fmla="*/ 186 h 1396"/>
                <a:gd name="T10" fmla="*/ 987 w 1001"/>
                <a:gd name="T11" fmla="*/ 672 h 1396"/>
                <a:gd name="T12" fmla="*/ 1000 w 1001"/>
                <a:gd name="T13" fmla="*/ 1025 h 1396"/>
                <a:gd name="T14" fmla="*/ 976 w 1001"/>
                <a:gd name="T15" fmla="*/ 1084 h 1396"/>
                <a:gd name="T16" fmla="*/ 662 w 1001"/>
                <a:gd name="T17" fmla="*/ 1383 h 1396"/>
                <a:gd name="T18" fmla="*/ 642 w 1001"/>
                <a:gd name="T19" fmla="*/ 1396 h 1396"/>
                <a:gd name="T20" fmla="*/ 636 w 1001"/>
                <a:gd name="T21" fmla="*/ 1378 h 1396"/>
                <a:gd name="T22" fmla="*/ 656 w 1001"/>
                <a:gd name="T23" fmla="*/ 1065 h 1396"/>
                <a:gd name="T24" fmla="*/ 604 w 1001"/>
                <a:gd name="T25" fmla="*/ 988 h 1396"/>
                <a:gd name="T26" fmla="*/ 578 w 1001"/>
                <a:gd name="T27" fmla="*/ 961 h 1396"/>
                <a:gd name="T28" fmla="*/ 556 w 1001"/>
                <a:gd name="T29" fmla="*/ 941 h 1396"/>
                <a:gd name="T30" fmla="*/ 516 w 1001"/>
                <a:gd name="T31" fmla="*/ 915 h 1396"/>
                <a:gd name="T32" fmla="*/ 463 w 1001"/>
                <a:gd name="T33" fmla="*/ 889 h 1396"/>
                <a:gd name="T34" fmla="*/ 438 w 1001"/>
                <a:gd name="T35" fmla="*/ 863 h 1396"/>
                <a:gd name="T36" fmla="*/ 424 w 1001"/>
                <a:gd name="T37" fmla="*/ 831 h 1396"/>
                <a:gd name="T38" fmla="*/ 405 w 1001"/>
                <a:gd name="T39" fmla="*/ 773 h 1396"/>
                <a:gd name="T40" fmla="*/ 367 w 1001"/>
                <a:gd name="T41" fmla="*/ 724 h 1396"/>
                <a:gd name="T42" fmla="*/ 349 w 1001"/>
                <a:gd name="T43" fmla="*/ 712 h 1396"/>
                <a:gd name="T44" fmla="*/ 323 w 1001"/>
                <a:gd name="T45" fmla="*/ 669 h 1396"/>
                <a:gd name="T46" fmla="*/ 328 w 1001"/>
                <a:gd name="T47" fmla="*/ 641 h 1396"/>
                <a:gd name="T48" fmla="*/ 329 w 1001"/>
                <a:gd name="T49" fmla="*/ 612 h 1396"/>
                <a:gd name="T50" fmla="*/ 214 w 1001"/>
                <a:gd name="T51" fmla="*/ 556 h 1396"/>
                <a:gd name="T52" fmla="*/ 157 w 1001"/>
                <a:gd name="T53" fmla="*/ 530 h 1396"/>
                <a:gd name="T54" fmla="*/ 129 w 1001"/>
                <a:gd name="T55" fmla="*/ 466 h 1396"/>
                <a:gd name="T56" fmla="*/ 88 w 1001"/>
                <a:gd name="T57" fmla="*/ 416 h 1396"/>
                <a:gd name="T58" fmla="*/ 65 w 1001"/>
                <a:gd name="T59" fmla="*/ 397 h 1396"/>
                <a:gd name="T60" fmla="*/ 23 w 1001"/>
                <a:gd name="T61" fmla="*/ 358 h 1396"/>
                <a:gd name="T62" fmla="*/ 9 w 1001"/>
                <a:gd name="T63" fmla="*/ 346 h 1396"/>
                <a:gd name="T64" fmla="*/ 2 w 1001"/>
                <a:gd name="T65" fmla="*/ 276 h 1396"/>
                <a:gd name="T66" fmla="*/ 31 w 1001"/>
                <a:gd name="T67" fmla="*/ 232 h 1396"/>
                <a:gd name="T68" fmla="*/ 83 w 1001"/>
                <a:gd name="T69" fmla="*/ 190 h 1396"/>
                <a:gd name="T70" fmla="*/ 89 w 1001"/>
                <a:gd name="T71" fmla="*/ 173 h 1396"/>
                <a:gd name="T72" fmla="*/ 98 w 1001"/>
                <a:gd name="T73" fmla="*/ 147 h 1396"/>
                <a:gd name="T74" fmla="*/ 118 w 1001"/>
                <a:gd name="T75" fmla="*/ 70 h 1396"/>
                <a:gd name="T76" fmla="*/ 144 w 1001"/>
                <a:gd name="T77" fmla="*/ 42 h 1396"/>
                <a:gd name="T78" fmla="*/ 339 w 1001"/>
                <a:gd name="T79" fmla="*/ 31 h 1396"/>
                <a:gd name="T80" fmla="*/ 757 w 1001"/>
                <a:gd name="T81" fmla="*/ 1 h 1396"/>
                <a:gd name="T82" fmla="*/ 777 w 1001"/>
                <a:gd name="T83" fmla="*/ 1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1" h="1396">
                  <a:moveTo>
                    <a:pt x="777" y="1"/>
                  </a:moveTo>
                  <a:cubicBezTo>
                    <a:pt x="780" y="50"/>
                    <a:pt x="782" y="97"/>
                    <a:pt x="785" y="143"/>
                  </a:cubicBezTo>
                  <a:cubicBezTo>
                    <a:pt x="787" y="174"/>
                    <a:pt x="787" y="175"/>
                    <a:pt x="817" y="173"/>
                  </a:cubicBezTo>
                  <a:cubicBezTo>
                    <a:pt x="860" y="171"/>
                    <a:pt x="902" y="168"/>
                    <a:pt x="945" y="164"/>
                  </a:cubicBezTo>
                  <a:cubicBezTo>
                    <a:pt x="963" y="163"/>
                    <a:pt x="968" y="169"/>
                    <a:pt x="968" y="186"/>
                  </a:cubicBezTo>
                  <a:cubicBezTo>
                    <a:pt x="974" y="348"/>
                    <a:pt x="984" y="510"/>
                    <a:pt x="987" y="672"/>
                  </a:cubicBezTo>
                  <a:cubicBezTo>
                    <a:pt x="990" y="789"/>
                    <a:pt x="997" y="907"/>
                    <a:pt x="1000" y="1025"/>
                  </a:cubicBezTo>
                  <a:cubicBezTo>
                    <a:pt x="1001" y="1049"/>
                    <a:pt x="995" y="1066"/>
                    <a:pt x="976" y="1084"/>
                  </a:cubicBezTo>
                  <a:cubicBezTo>
                    <a:pt x="871" y="1183"/>
                    <a:pt x="767" y="1283"/>
                    <a:pt x="662" y="1383"/>
                  </a:cubicBezTo>
                  <a:cubicBezTo>
                    <a:pt x="656" y="1389"/>
                    <a:pt x="651" y="1395"/>
                    <a:pt x="642" y="1396"/>
                  </a:cubicBezTo>
                  <a:cubicBezTo>
                    <a:pt x="635" y="1392"/>
                    <a:pt x="636" y="1384"/>
                    <a:pt x="636" y="1378"/>
                  </a:cubicBezTo>
                  <a:cubicBezTo>
                    <a:pt x="643" y="1274"/>
                    <a:pt x="650" y="1169"/>
                    <a:pt x="656" y="1065"/>
                  </a:cubicBezTo>
                  <a:cubicBezTo>
                    <a:pt x="659" y="1030"/>
                    <a:pt x="637" y="996"/>
                    <a:pt x="604" y="988"/>
                  </a:cubicBezTo>
                  <a:cubicBezTo>
                    <a:pt x="587" y="984"/>
                    <a:pt x="577" y="980"/>
                    <a:pt x="578" y="961"/>
                  </a:cubicBezTo>
                  <a:cubicBezTo>
                    <a:pt x="578" y="947"/>
                    <a:pt x="565" y="945"/>
                    <a:pt x="556" y="941"/>
                  </a:cubicBezTo>
                  <a:cubicBezTo>
                    <a:pt x="542" y="934"/>
                    <a:pt x="526" y="929"/>
                    <a:pt x="516" y="915"/>
                  </a:cubicBezTo>
                  <a:cubicBezTo>
                    <a:pt x="503" y="898"/>
                    <a:pt x="494" y="875"/>
                    <a:pt x="463" y="889"/>
                  </a:cubicBezTo>
                  <a:cubicBezTo>
                    <a:pt x="453" y="893"/>
                    <a:pt x="440" y="877"/>
                    <a:pt x="438" y="863"/>
                  </a:cubicBezTo>
                  <a:cubicBezTo>
                    <a:pt x="436" y="850"/>
                    <a:pt x="434" y="840"/>
                    <a:pt x="424" y="831"/>
                  </a:cubicBezTo>
                  <a:cubicBezTo>
                    <a:pt x="407" y="816"/>
                    <a:pt x="405" y="794"/>
                    <a:pt x="405" y="773"/>
                  </a:cubicBezTo>
                  <a:cubicBezTo>
                    <a:pt x="406" y="731"/>
                    <a:pt x="405" y="729"/>
                    <a:pt x="367" y="724"/>
                  </a:cubicBezTo>
                  <a:cubicBezTo>
                    <a:pt x="358" y="722"/>
                    <a:pt x="351" y="720"/>
                    <a:pt x="349" y="712"/>
                  </a:cubicBezTo>
                  <a:cubicBezTo>
                    <a:pt x="344" y="695"/>
                    <a:pt x="337" y="681"/>
                    <a:pt x="323" y="669"/>
                  </a:cubicBezTo>
                  <a:cubicBezTo>
                    <a:pt x="313" y="660"/>
                    <a:pt x="321" y="649"/>
                    <a:pt x="328" y="641"/>
                  </a:cubicBezTo>
                  <a:cubicBezTo>
                    <a:pt x="336" y="631"/>
                    <a:pt x="338" y="621"/>
                    <a:pt x="329" y="612"/>
                  </a:cubicBezTo>
                  <a:cubicBezTo>
                    <a:pt x="296" y="583"/>
                    <a:pt x="266" y="546"/>
                    <a:pt x="214" y="556"/>
                  </a:cubicBezTo>
                  <a:cubicBezTo>
                    <a:pt x="189" y="561"/>
                    <a:pt x="174" y="550"/>
                    <a:pt x="157" y="530"/>
                  </a:cubicBezTo>
                  <a:cubicBezTo>
                    <a:pt x="138" y="510"/>
                    <a:pt x="129" y="493"/>
                    <a:pt x="129" y="466"/>
                  </a:cubicBezTo>
                  <a:cubicBezTo>
                    <a:pt x="129" y="441"/>
                    <a:pt x="108" y="427"/>
                    <a:pt x="88" y="416"/>
                  </a:cubicBezTo>
                  <a:cubicBezTo>
                    <a:pt x="79" y="411"/>
                    <a:pt x="68" y="409"/>
                    <a:pt x="65" y="397"/>
                  </a:cubicBezTo>
                  <a:cubicBezTo>
                    <a:pt x="59" y="375"/>
                    <a:pt x="44" y="364"/>
                    <a:pt x="23" y="358"/>
                  </a:cubicBezTo>
                  <a:cubicBezTo>
                    <a:pt x="17" y="356"/>
                    <a:pt x="8" y="353"/>
                    <a:pt x="9" y="346"/>
                  </a:cubicBezTo>
                  <a:cubicBezTo>
                    <a:pt x="13" y="322"/>
                    <a:pt x="0" y="299"/>
                    <a:pt x="2" y="276"/>
                  </a:cubicBezTo>
                  <a:cubicBezTo>
                    <a:pt x="4" y="258"/>
                    <a:pt x="10" y="239"/>
                    <a:pt x="31" y="232"/>
                  </a:cubicBezTo>
                  <a:cubicBezTo>
                    <a:pt x="53" y="224"/>
                    <a:pt x="59" y="197"/>
                    <a:pt x="83" y="190"/>
                  </a:cubicBezTo>
                  <a:cubicBezTo>
                    <a:pt x="89" y="189"/>
                    <a:pt x="89" y="179"/>
                    <a:pt x="89" y="173"/>
                  </a:cubicBezTo>
                  <a:cubicBezTo>
                    <a:pt x="90" y="163"/>
                    <a:pt x="91" y="153"/>
                    <a:pt x="98" y="147"/>
                  </a:cubicBezTo>
                  <a:cubicBezTo>
                    <a:pt x="121" y="125"/>
                    <a:pt x="123" y="98"/>
                    <a:pt x="118" y="70"/>
                  </a:cubicBezTo>
                  <a:cubicBezTo>
                    <a:pt x="115" y="48"/>
                    <a:pt x="125" y="43"/>
                    <a:pt x="144" y="42"/>
                  </a:cubicBezTo>
                  <a:cubicBezTo>
                    <a:pt x="209" y="39"/>
                    <a:pt x="274" y="37"/>
                    <a:pt x="339" y="31"/>
                  </a:cubicBezTo>
                  <a:cubicBezTo>
                    <a:pt x="478" y="20"/>
                    <a:pt x="618" y="11"/>
                    <a:pt x="757" y="1"/>
                  </a:cubicBezTo>
                  <a:cubicBezTo>
                    <a:pt x="762" y="0"/>
                    <a:pt x="768" y="1"/>
                    <a:pt x="777" y="1"/>
                  </a:cubicBezTo>
                  <a:close/>
                </a:path>
              </a:pathLst>
            </a:custGeom>
            <a:solidFill>
              <a:srgbClr val="CF8CF4"/>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48" name="Freeform 27"/>
            <p:cNvSpPr>
              <a:spLocks/>
            </p:cNvSpPr>
            <p:nvPr/>
          </p:nvSpPr>
          <p:spPr bwMode="auto">
            <a:xfrm>
              <a:off x="-49891951" y="-8894763"/>
              <a:ext cx="3873500" cy="4833938"/>
            </a:xfrm>
            <a:custGeom>
              <a:avLst/>
              <a:gdLst>
                <a:gd name="T0" fmla="*/ 970 w 1033"/>
                <a:gd name="T1" fmla="*/ 1218 h 1289"/>
                <a:gd name="T2" fmla="*/ 243 w 1033"/>
                <a:gd name="T3" fmla="*/ 1255 h 1289"/>
                <a:gd name="T4" fmla="*/ 174 w 1033"/>
                <a:gd name="T5" fmla="*/ 1257 h 1289"/>
                <a:gd name="T6" fmla="*/ 76 w 1033"/>
                <a:gd name="T7" fmla="*/ 1210 h 1289"/>
                <a:gd name="T8" fmla="*/ 15 w 1033"/>
                <a:gd name="T9" fmla="*/ 1078 h 1289"/>
                <a:gd name="T10" fmla="*/ 25 w 1033"/>
                <a:gd name="T11" fmla="*/ 1007 h 1289"/>
                <a:gd name="T12" fmla="*/ 32 w 1033"/>
                <a:gd name="T13" fmla="*/ 944 h 1289"/>
                <a:gd name="T14" fmla="*/ 129 w 1033"/>
                <a:gd name="T15" fmla="*/ 793 h 1289"/>
                <a:gd name="T16" fmla="*/ 163 w 1033"/>
                <a:gd name="T17" fmla="*/ 723 h 1289"/>
                <a:gd name="T18" fmla="*/ 206 w 1033"/>
                <a:gd name="T19" fmla="*/ 624 h 1289"/>
                <a:gd name="T20" fmla="*/ 210 w 1033"/>
                <a:gd name="T21" fmla="*/ 529 h 1289"/>
                <a:gd name="T22" fmla="*/ 226 w 1033"/>
                <a:gd name="T23" fmla="*/ 493 h 1289"/>
                <a:gd name="T24" fmla="*/ 226 w 1033"/>
                <a:gd name="T25" fmla="*/ 386 h 1289"/>
                <a:gd name="T26" fmla="*/ 295 w 1033"/>
                <a:gd name="T27" fmla="*/ 352 h 1289"/>
                <a:gd name="T28" fmla="*/ 284 w 1033"/>
                <a:gd name="T29" fmla="*/ 320 h 1289"/>
                <a:gd name="T30" fmla="*/ 297 w 1033"/>
                <a:gd name="T31" fmla="*/ 274 h 1289"/>
                <a:gd name="T32" fmla="*/ 292 w 1033"/>
                <a:gd name="T33" fmla="*/ 223 h 1289"/>
                <a:gd name="T34" fmla="*/ 350 w 1033"/>
                <a:gd name="T35" fmla="*/ 80 h 1289"/>
                <a:gd name="T36" fmla="*/ 381 w 1033"/>
                <a:gd name="T37" fmla="*/ 42 h 1289"/>
                <a:gd name="T38" fmla="*/ 448 w 1033"/>
                <a:gd name="T39" fmla="*/ 4 h 1289"/>
                <a:gd name="T40" fmla="*/ 475 w 1033"/>
                <a:gd name="T41" fmla="*/ 131 h 1289"/>
                <a:gd name="T42" fmla="*/ 592 w 1033"/>
                <a:gd name="T43" fmla="*/ 150 h 1289"/>
                <a:gd name="T44" fmla="*/ 661 w 1033"/>
                <a:gd name="T45" fmla="*/ 211 h 1289"/>
                <a:gd name="T46" fmla="*/ 686 w 1033"/>
                <a:gd name="T47" fmla="*/ 305 h 1289"/>
                <a:gd name="T48" fmla="*/ 785 w 1033"/>
                <a:gd name="T49" fmla="*/ 328 h 1289"/>
                <a:gd name="T50" fmla="*/ 805 w 1033"/>
                <a:gd name="T51" fmla="*/ 388 h 1289"/>
                <a:gd name="T52" fmla="*/ 843 w 1033"/>
                <a:gd name="T53" fmla="*/ 412 h 1289"/>
                <a:gd name="T54" fmla="*/ 868 w 1033"/>
                <a:gd name="T55" fmla="*/ 473 h 1289"/>
                <a:gd name="T56" fmla="*/ 791 w 1033"/>
                <a:gd name="T57" fmla="*/ 572 h 1289"/>
                <a:gd name="T58" fmla="*/ 741 w 1033"/>
                <a:gd name="T59" fmla="*/ 691 h 1289"/>
                <a:gd name="T60" fmla="*/ 770 w 1033"/>
                <a:gd name="T61" fmla="*/ 723 h 1289"/>
                <a:gd name="T62" fmla="*/ 818 w 1033"/>
                <a:gd name="T63" fmla="*/ 786 h 1289"/>
                <a:gd name="T64" fmla="*/ 851 w 1033"/>
                <a:gd name="T65" fmla="*/ 864 h 1289"/>
                <a:gd name="T66" fmla="*/ 866 w 1033"/>
                <a:gd name="T67" fmla="*/ 993 h 1289"/>
                <a:gd name="T68" fmla="*/ 925 w 1033"/>
                <a:gd name="T69" fmla="*/ 1097 h 1289"/>
                <a:gd name="T70" fmla="*/ 985 w 1033"/>
                <a:gd name="T71" fmla="*/ 1151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3" h="1289">
                  <a:moveTo>
                    <a:pt x="1033" y="1212"/>
                  </a:moveTo>
                  <a:cubicBezTo>
                    <a:pt x="1009" y="1219"/>
                    <a:pt x="989" y="1217"/>
                    <a:pt x="970" y="1218"/>
                  </a:cubicBezTo>
                  <a:cubicBezTo>
                    <a:pt x="741" y="1219"/>
                    <a:pt x="513" y="1229"/>
                    <a:pt x="284" y="1226"/>
                  </a:cubicBezTo>
                  <a:cubicBezTo>
                    <a:pt x="263" y="1226"/>
                    <a:pt x="245" y="1226"/>
                    <a:pt x="243" y="1255"/>
                  </a:cubicBezTo>
                  <a:cubicBezTo>
                    <a:pt x="243" y="1266"/>
                    <a:pt x="233" y="1276"/>
                    <a:pt x="226" y="1289"/>
                  </a:cubicBezTo>
                  <a:cubicBezTo>
                    <a:pt x="207" y="1281"/>
                    <a:pt x="182" y="1284"/>
                    <a:pt x="174" y="1257"/>
                  </a:cubicBezTo>
                  <a:cubicBezTo>
                    <a:pt x="173" y="1256"/>
                    <a:pt x="172" y="1254"/>
                    <a:pt x="171" y="1254"/>
                  </a:cubicBezTo>
                  <a:cubicBezTo>
                    <a:pt x="133" y="1255"/>
                    <a:pt x="111" y="1219"/>
                    <a:pt x="76" y="1210"/>
                  </a:cubicBezTo>
                  <a:cubicBezTo>
                    <a:pt x="44" y="1202"/>
                    <a:pt x="29" y="1175"/>
                    <a:pt x="30" y="1141"/>
                  </a:cubicBezTo>
                  <a:cubicBezTo>
                    <a:pt x="30" y="1120"/>
                    <a:pt x="39" y="1096"/>
                    <a:pt x="15" y="1078"/>
                  </a:cubicBezTo>
                  <a:cubicBezTo>
                    <a:pt x="0" y="1067"/>
                    <a:pt x="12" y="1053"/>
                    <a:pt x="21" y="1044"/>
                  </a:cubicBezTo>
                  <a:cubicBezTo>
                    <a:pt x="32" y="1032"/>
                    <a:pt x="47" y="1023"/>
                    <a:pt x="25" y="1007"/>
                  </a:cubicBezTo>
                  <a:cubicBezTo>
                    <a:pt x="18" y="1002"/>
                    <a:pt x="22" y="994"/>
                    <a:pt x="26" y="989"/>
                  </a:cubicBezTo>
                  <a:cubicBezTo>
                    <a:pt x="36" y="975"/>
                    <a:pt x="34" y="960"/>
                    <a:pt x="32" y="944"/>
                  </a:cubicBezTo>
                  <a:cubicBezTo>
                    <a:pt x="25" y="897"/>
                    <a:pt x="55" y="864"/>
                    <a:pt x="84" y="834"/>
                  </a:cubicBezTo>
                  <a:cubicBezTo>
                    <a:pt x="98" y="820"/>
                    <a:pt x="105" y="797"/>
                    <a:pt x="129" y="793"/>
                  </a:cubicBezTo>
                  <a:cubicBezTo>
                    <a:pt x="130" y="793"/>
                    <a:pt x="131" y="791"/>
                    <a:pt x="131" y="790"/>
                  </a:cubicBezTo>
                  <a:cubicBezTo>
                    <a:pt x="124" y="759"/>
                    <a:pt x="156" y="746"/>
                    <a:pt x="163" y="723"/>
                  </a:cubicBezTo>
                  <a:cubicBezTo>
                    <a:pt x="171" y="700"/>
                    <a:pt x="179" y="676"/>
                    <a:pt x="179" y="651"/>
                  </a:cubicBezTo>
                  <a:cubicBezTo>
                    <a:pt x="179" y="639"/>
                    <a:pt x="195" y="632"/>
                    <a:pt x="206" y="624"/>
                  </a:cubicBezTo>
                  <a:cubicBezTo>
                    <a:pt x="217" y="617"/>
                    <a:pt x="218" y="611"/>
                    <a:pt x="208" y="599"/>
                  </a:cubicBezTo>
                  <a:cubicBezTo>
                    <a:pt x="188" y="578"/>
                    <a:pt x="190" y="549"/>
                    <a:pt x="210" y="529"/>
                  </a:cubicBezTo>
                  <a:cubicBezTo>
                    <a:pt x="219" y="520"/>
                    <a:pt x="233" y="514"/>
                    <a:pt x="225" y="497"/>
                  </a:cubicBezTo>
                  <a:cubicBezTo>
                    <a:pt x="225" y="496"/>
                    <a:pt x="225" y="494"/>
                    <a:pt x="226" y="493"/>
                  </a:cubicBezTo>
                  <a:cubicBezTo>
                    <a:pt x="247" y="472"/>
                    <a:pt x="260" y="449"/>
                    <a:pt x="246" y="418"/>
                  </a:cubicBezTo>
                  <a:cubicBezTo>
                    <a:pt x="264" y="394"/>
                    <a:pt x="238" y="395"/>
                    <a:pt x="226" y="386"/>
                  </a:cubicBezTo>
                  <a:cubicBezTo>
                    <a:pt x="238" y="374"/>
                    <a:pt x="249" y="362"/>
                    <a:pt x="269" y="362"/>
                  </a:cubicBezTo>
                  <a:cubicBezTo>
                    <a:pt x="277" y="362"/>
                    <a:pt x="286" y="355"/>
                    <a:pt x="295" y="352"/>
                  </a:cubicBezTo>
                  <a:cubicBezTo>
                    <a:pt x="307" y="349"/>
                    <a:pt x="313" y="341"/>
                    <a:pt x="311" y="329"/>
                  </a:cubicBezTo>
                  <a:cubicBezTo>
                    <a:pt x="308" y="313"/>
                    <a:pt x="293" y="326"/>
                    <a:pt x="284" y="320"/>
                  </a:cubicBezTo>
                  <a:cubicBezTo>
                    <a:pt x="281" y="309"/>
                    <a:pt x="293" y="306"/>
                    <a:pt x="297" y="299"/>
                  </a:cubicBezTo>
                  <a:cubicBezTo>
                    <a:pt x="303" y="290"/>
                    <a:pt x="306" y="278"/>
                    <a:pt x="297" y="274"/>
                  </a:cubicBezTo>
                  <a:cubicBezTo>
                    <a:pt x="277" y="266"/>
                    <a:pt x="281" y="257"/>
                    <a:pt x="289" y="243"/>
                  </a:cubicBezTo>
                  <a:cubicBezTo>
                    <a:pt x="292" y="238"/>
                    <a:pt x="292" y="230"/>
                    <a:pt x="292" y="223"/>
                  </a:cubicBezTo>
                  <a:cubicBezTo>
                    <a:pt x="293" y="175"/>
                    <a:pt x="312" y="134"/>
                    <a:pt x="343" y="98"/>
                  </a:cubicBezTo>
                  <a:cubicBezTo>
                    <a:pt x="348" y="92"/>
                    <a:pt x="351" y="86"/>
                    <a:pt x="350" y="80"/>
                  </a:cubicBezTo>
                  <a:cubicBezTo>
                    <a:pt x="346" y="65"/>
                    <a:pt x="350" y="59"/>
                    <a:pt x="367" y="60"/>
                  </a:cubicBezTo>
                  <a:cubicBezTo>
                    <a:pt x="375" y="60"/>
                    <a:pt x="378" y="51"/>
                    <a:pt x="381" y="42"/>
                  </a:cubicBezTo>
                  <a:cubicBezTo>
                    <a:pt x="392" y="5"/>
                    <a:pt x="395" y="3"/>
                    <a:pt x="432" y="3"/>
                  </a:cubicBezTo>
                  <a:cubicBezTo>
                    <a:pt x="438" y="4"/>
                    <a:pt x="443" y="5"/>
                    <a:pt x="448" y="4"/>
                  </a:cubicBezTo>
                  <a:cubicBezTo>
                    <a:pt x="471" y="0"/>
                    <a:pt x="475" y="12"/>
                    <a:pt x="475" y="32"/>
                  </a:cubicBezTo>
                  <a:cubicBezTo>
                    <a:pt x="474" y="65"/>
                    <a:pt x="476" y="98"/>
                    <a:pt x="475" y="131"/>
                  </a:cubicBezTo>
                  <a:cubicBezTo>
                    <a:pt x="474" y="149"/>
                    <a:pt x="482" y="155"/>
                    <a:pt x="498" y="155"/>
                  </a:cubicBezTo>
                  <a:cubicBezTo>
                    <a:pt x="528" y="153"/>
                    <a:pt x="559" y="157"/>
                    <a:pt x="592" y="150"/>
                  </a:cubicBezTo>
                  <a:cubicBezTo>
                    <a:pt x="591" y="179"/>
                    <a:pt x="609" y="181"/>
                    <a:pt x="631" y="180"/>
                  </a:cubicBezTo>
                  <a:cubicBezTo>
                    <a:pt x="660" y="179"/>
                    <a:pt x="660" y="180"/>
                    <a:pt x="661" y="211"/>
                  </a:cubicBezTo>
                  <a:cubicBezTo>
                    <a:pt x="661" y="234"/>
                    <a:pt x="663" y="256"/>
                    <a:pt x="661" y="278"/>
                  </a:cubicBezTo>
                  <a:cubicBezTo>
                    <a:pt x="659" y="299"/>
                    <a:pt x="670" y="305"/>
                    <a:pt x="686" y="305"/>
                  </a:cubicBezTo>
                  <a:cubicBezTo>
                    <a:pt x="710" y="304"/>
                    <a:pt x="734" y="302"/>
                    <a:pt x="758" y="301"/>
                  </a:cubicBezTo>
                  <a:cubicBezTo>
                    <a:pt x="782" y="300"/>
                    <a:pt x="785" y="303"/>
                    <a:pt x="785" y="328"/>
                  </a:cubicBezTo>
                  <a:cubicBezTo>
                    <a:pt x="785" y="340"/>
                    <a:pt x="785" y="352"/>
                    <a:pt x="783" y="364"/>
                  </a:cubicBezTo>
                  <a:cubicBezTo>
                    <a:pt x="780" y="382"/>
                    <a:pt x="789" y="388"/>
                    <a:pt x="805" y="388"/>
                  </a:cubicBezTo>
                  <a:cubicBezTo>
                    <a:pt x="810" y="388"/>
                    <a:pt x="816" y="389"/>
                    <a:pt x="821" y="388"/>
                  </a:cubicBezTo>
                  <a:cubicBezTo>
                    <a:pt x="840" y="385"/>
                    <a:pt x="844" y="396"/>
                    <a:pt x="843" y="412"/>
                  </a:cubicBezTo>
                  <a:cubicBezTo>
                    <a:pt x="842" y="430"/>
                    <a:pt x="838" y="449"/>
                    <a:pt x="867" y="452"/>
                  </a:cubicBezTo>
                  <a:cubicBezTo>
                    <a:pt x="879" y="454"/>
                    <a:pt x="876" y="469"/>
                    <a:pt x="868" y="473"/>
                  </a:cubicBezTo>
                  <a:cubicBezTo>
                    <a:pt x="838" y="492"/>
                    <a:pt x="823" y="525"/>
                    <a:pt x="796" y="546"/>
                  </a:cubicBezTo>
                  <a:cubicBezTo>
                    <a:pt x="786" y="553"/>
                    <a:pt x="780" y="562"/>
                    <a:pt x="791" y="572"/>
                  </a:cubicBezTo>
                  <a:cubicBezTo>
                    <a:pt x="811" y="591"/>
                    <a:pt x="799" y="612"/>
                    <a:pt x="784" y="619"/>
                  </a:cubicBezTo>
                  <a:cubicBezTo>
                    <a:pt x="751" y="634"/>
                    <a:pt x="759" y="669"/>
                    <a:pt x="741" y="691"/>
                  </a:cubicBezTo>
                  <a:cubicBezTo>
                    <a:pt x="737" y="696"/>
                    <a:pt x="741" y="701"/>
                    <a:pt x="745" y="705"/>
                  </a:cubicBezTo>
                  <a:cubicBezTo>
                    <a:pt x="753" y="712"/>
                    <a:pt x="761" y="721"/>
                    <a:pt x="770" y="723"/>
                  </a:cubicBezTo>
                  <a:cubicBezTo>
                    <a:pt x="796" y="731"/>
                    <a:pt x="813" y="743"/>
                    <a:pt x="810" y="773"/>
                  </a:cubicBezTo>
                  <a:cubicBezTo>
                    <a:pt x="810" y="777"/>
                    <a:pt x="814" y="784"/>
                    <a:pt x="818" y="786"/>
                  </a:cubicBezTo>
                  <a:cubicBezTo>
                    <a:pt x="845" y="796"/>
                    <a:pt x="840" y="822"/>
                    <a:pt x="846" y="842"/>
                  </a:cubicBezTo>
                  <a:cubicBezTo>
                    <a:pt x="849" y="849"/>
                    <a:pt x="844" y="860"/>
                    <a:pt x="851" y="864"/>
                  </a:cubicBezTo>
                  <a:cubicBezTo>
                    <a:pt x="870" y="876"/>
                    <a:pt x="865" y="891"/>
                    <a:pt x="861" y="906"/>
                  </a:cubicBezTo>
                  <a:cubicBezTo>
                    <a:pt x="854" y="936"/>
                    <a:pt x="870" y="964"/>
                    <a:pt x="866" y="993"/>
                  </a:cubicBezTo>
                  <a:cubicBezTo>
                    <a:pt x="866" y="994"/>
                    <a:pt x="866" y="996"/>
                    <a:pt x="867" y="997"/>
                  </a:cubicBezTo>
                  <a:cubicBezTo>
                    <a:pt x="905" y="1019"/>
                    <a:pt x="897" y="1068"/>
                    <a:pt x="925" y="1097"/>
                  </a:cubicBezTo>
                  <a:cubicBezTo>
                    <a:pt x="934" y="1105"/>
                    <a:pt x="938" y="1117"/>
                    <a:pt x="952" y="1119"/>
                  </a:cubicBezTo>
                  <a:cubicBezTo>
                    <a:pt x="970" y="1122"/>
                    <a:pt x="979" y="1137"/>
                    <a:pt x="985" y="1151"/>
                  </a:cubicBezTo>
                  <a:cubicBezTo>
                    <a:pt x="996" y="1174"/>
                    <a:pt x="1009" y="1194"/>
                    <a:pt x="1033" y="1212"/>
                  </a:cubicBezTo>
                  <a:close/>
                </a:path>
              </a:pathLst>
            </a:custGeom>
            <a:solidFill>
              <a:schemeClr val="accent3">
                <a:lumMod val="75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49" name="Freeform 28"/>
            <p:cNvSpPr>
              <a:spLocks/>
            </p:cNvSpPr>
            <p:nvPr/>
          </p:nvSpPr>
          <p:spPr bwMode="auto">
            <a:xfrm>
              <a:off x="-20920076" y="4060825"/>
              <a:ext cx="3509963" cy="7524750"/>
            </a:xfrm>
            <a:custGeom>
              <a:avLst/>
              <a:gdLst>
                <a:gd name="T0" fmla="*/ 236 w 936"/>
                <a:gd name="T1" fmla="*/ 1731 h 2006"/>
                <a:gd name="T2" fmla="*/ 230 w 936"/>
                <a:gd name="T3" fmla="*/ 1511 h 2006"/>
                <a:gd name="T4" fmla="*/ 243 w 936"/>
                <a:gd name="T5" fmla="*/ 1441 h 2006"/>
                <a:gd name="T6" fmla="*/ 240 w 936"/>
                <a:gd name="T7" fmla="*/ 1334 h 2006"/>
                <a:gd name="T8" fmla="*/ 224 w 936"/>
                <a:gd name="T9" fmla="*/ 940 h 2006"/>
                <a:gd name="T10" fmla="*/ 187 w 936"/>
                <a:gd name="T11" fmla="*/ 851 h 2006"/>
                <a:gd name="T12" fmla="*/ 175 w 936"/>
                <a:gd name="T13" fmla="*/ 807 h 2006"/>
                <a:gd name="T14" fmla="*/ 172 w 936"/>
                <a:gd name="T15" fmla="*/ 784 h 2006"/>
                <a:gd name="T16" fmla="*/ 154 w 936"/>
                <a:gd name="T17" fmla="*/ 698 h 2006"/>
                <a:gd name="T18" fmla="*/ 179 w 936"/>
                <a:gd name="T19" fmla="*/ 673 h 2006"/>
                <a:gd name="T20" fmla="*/ 194 w 936"/>
                <a:gd name="T21" fmla="*/ 646 h 2006"/>
                <a:gd name="T22" fmla="*/ 177 w 936"/>
                <a:gd name="T23" fmla="*/ 594 h 2006"/>
                <a:gd name="T24" fmla="*/ 155 w 936"/>
                <a:gd name="T25" fmla="*/ 574 h 2006"/>
                <a:gd name="T26" fmla="*/ 118 w 936"/>
                <a:gd name="T27" fmla="*/ 554 h 2006"/>
                <a:gd name="T28" fmla="*/ 80 w 936"/>
                <a:gd name="T29" fmla="*/ 485 h 2006"/>
                <a:gd name="T30" fmla="*/ 70 w 936"/>
                <a:gd name="T31" fmla="*/ 452 h 2006"/>
                <a:gd name="T32" fmla="*/ 52 w 936"/>
                <a:gd name="T33" fmla="*/ 414 h 2006"/>
                <a:gd name="T34" fmla="*/ 36 w 936"/>
                <a:gd name="T35" fmla="*/ 393 h 2006"/>
                <a:gd name="T36" fmla="*/ 16 w 936"/>
                <a:gd name="T37" fmla="*/ 359 h 2006"/>
                <a:gd name="T38" fmla="*/ 2 w 936"/>
                <a:gd name="T39" fmla="*/ 53 h 2006"/>
                <a:gd name="T40" fmla="*/ 34 w 936"/>
                <a:gd name="T41" fmla="*/ 14 h 2006"/>
                <a:gd name="T42" fmla="*/ 173 w 936"/>
                <a:gd name="T43" fmla="*/ 3 h 2006"/>
                <a:gd name="T44" fmla="*/ 204 w 936"/>
                <a:gd name="T45" fmla="*/ 28 h 2006"/>
                <a:gd name="T46" fmla="*/ 243 w 936"/>
                <a:gd name="T47" fmla="*/ 255 h 2006"/>
                <a:gd name="T48" fmla="*/ 280 w 936"/>
                <a:gd name="T49" fmla="*/ 337 h 2006"/>
                <a:gd name="T50" fmla="*/ 288 w 936"/>
                <a:gd name="T51" fmla="*/ 363 h 2006"/>
                <a:gd name="T52" fmla="*/ 294 w 936"/>
                <a:gd name="T53" fmla="*/ 394 h 2006"/>
                <a:gd name="T54" fmla="*/ 311 w 936"/>
                <a:gd name="T55" fmla="*/ 463 h 2006"/>
                <a:gd name="T56" fmla="*/ 331 w 936"/>
                <a:gd name="T57" fmla="*/ 500 h 2006"/>
                <a:gd name="T58" fmla="*/ 345 w 936"/>
                <a:gd name="T59" fmla="*/ 530 h 2006"/>
                <a:gd name="T60" fmla="*/ 373 w 936"/>
                <a:gd name="T61" fmla="*/ 638 h 2006"/>
                <a:gd name="T62" fmla="*/ 384 w 936"/>
                <a:gd name="T63" fmla="*/ 663 h 2006"/>
                <a:gd name="T64" fmla="*/ 425 w 936"/>
                <a:gd name="T65" fmla="*/ 803 h 2006"/>
                <a:gd name="T66" fmla="*/ 523 w 936"/>
                <a:gd name="T67" fmla="*/ 1023 h 2006"/>
                <a:gd name="T68" fmla="*/ 587 w 936"/>
                <a:gd name="T69" fmla="*/ 1185 h 2006"/>
                <a:gd name="T70" fmla="*/ 636 w 936"/>
                <a:gd name="T71" fmla="*/ 1289 h 2006"/>
                <a:gd name="T72" fmla="*/ 686 w 936"/>
                <a:gd name="T73" fmla="*/ 1401 h 2006"/>
                <a:gd name="T74" fmla="*/ 798 w 936"/>
                <a:gd name="T75" fmla="*/ 1616 h 2006"/>
                <a:gd name="T76" fmla="*/ 845 w 936"/>
                <a:gd name="T77" fmla="*/ 1708 h 2006"/>
                <a:gd name="T78" fmla="*/ 908 w 936"/>
                <a:gd name="T79" fmla="*/ 1836 h 2006"/>
                <a:gd name="T80" fmla="*/ 895 w 936"/>
                <a:gd name="T81" fmla="*/ 1957 h 2006"/>
                <a:gd name="T82" fmla="*/ 869 w 936"/>
                <a:gd name="T83" fmla="*/ 1964 h 2006"/>
                <a:gd name="T84" fmla="*/ 643 w 936"/>
                <a:gd name="T85" fmla="*/ 1978 h 2006"/>
                <a:gd name="T86" fmla="*/ 277 w 936"/>
                <a:gd name="T87" fmla="*/ 2004 h 2006"/>
                <a:gd name="T88" fmla="*/ 246 w 936"/>
                <a:gd name="T89" fmla="*/ 1976 h 2006"/>
                <a:gd name="T90" fmla="*/ 236 w 936"/>
                <a:gd name="T91" fmla="*/ 1731 h 2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36" h="2006">
                  <a:moveTo>
                    <a:pt x="236" y="1731"/>
                  </a:moveTo>
                  <a:cubicBezTo>
                    <a:pt x="234" y="1662"/>
                    <a:pt x="234" y="1587"/>
                    <a:pt x="230" y="1511"/>
                  </a:cubicBezTo>
                  <a:cubicBezTo>
                    <a:pt x="229" y="1486"/>
                    <a:pt x="243" y="1466"/>
                    <a:pt x="243" y="1441"/>
                  </a:cubicBezTo>
                  <a:cubicBezTo>
                    <a:pt x="241" y="1406"/>
                    <a:pt x="241" y="1370"/>
                    <a:pt x="240" y="1334"/>
                  </a:cubicBezTo>
                  <a:cubicBezTo>
                    <a:pt x="238" y="1202"/>
                    <a:pt x="233" y="1071"/>
                    <a:pt x="224" y="940"/>
                  </a:cubicBezTo>
                  <a:cubicBezTo>
                    <a:pt x="222" y="907"/>
                    <a:pt x="201" y="880"/>
                    <a:pt x="187" y="851"/>
                  </a:cubicBezTo>
                  <a:cubicBezTo>
                    <a:pt x="180" y="836"/>
                    <a:pt x="171" y="824"/>
                    <a:pt x="175" y="807"/>
                  </a:cubicBezTo>
                  <a:cubicBezTo>
                    <a:pt x="177" y="799"/>
                    <a:pt x="179" y="789"/>
                    <a:pt x="172" y="784"/>
                  </a:cubicBezTo>
                  <a:cubicBezTo>
                    <a:pt x="142" y="760"/>
                    <a:pt x="159" y="727"/>
                    <a:pt x="154" y="698"/>
                  </a:cubicBezTo>
                  <a:cubicBezTo>
                    <a:pt x="151" y="682"/>
                    <a:pt x="165" y="675"/>
                    <a:pt x="179" y="673"/>
                  </a:cubicBezTo>
                  <a:cubicBezTo>
                    <a:pt x="198" y="671"/>
                    <a:pt x="198" y="662"/>
                    <a:pt x="194" y="646"/>
                  </a:cubicBezTo>
                  <a:cubicBezTo>
                    <a:pt x="189" y="628"/>
                    <a:pt x="175" y="614"/>
                    <a:pt x="177" y="594"/>
                  </a:cubicBezTo>
                  <a:cubicBezTo>
                    <a:pt x="178" y="584"/>
                    <a:pt x="165" y="574"/>
                    <a:pt x="155" y="574"/>
                  </a:cubicBezTo>
                  <a:cubicBezTo>
                    <a:pt x="138" y="574"/>
                    <a:pt x="130" y="561"/>
                    <a:pt x="118" y="554"/>
                  </a:cubicBezTo>
                  <a:cubicBezTo>
                    <a:pt x="91" y="538"/>
                    <a:pt x="72" y="520"/>
                    <a:pt x="80" y="485"/>
                  </a:cubicBezTo>
                  <a:cubicBezTo>
                    <a:pt x="82" y="473"/>
                    <a:pt x="78" y="462"/>
                    <a:pt x="70" y="452"/>
                  </a:cubicBezTo>
                  <a:cubicBezTo>
                    <a:pt x="61" y="441"/>
                    <a:pt x="51" y="430"/>
                    <a:pt x="52" y="414"/>
                  </a:cubicBezTo>
                  <a:cubicBezTo>
                    <a:pt x="53" y="404"/>
                    <a:pt x="45" y="395"/>
                    <a:pt x="36" y="393"/>
                  </a:cubicBezTo>
                  <a:cubicBezTo>
                    <a:pt x="17" y="387"/>
                    <a:pt x="17" y="374"/>
                    <a:pt x="16" y="359"/>
                  </a:cubicBezTo>
                  <a:cubicBezTo>
                    <a:pt x="12" y="257"/>
                    <a:pt x="7" y="155"/>
                    <a:pt x="2" y="53"/>
                  </a:cubicBezTo>
                  <a:cubicBezTo>
                    <a:pt x="0" y="17"/>
                    <a:pt x="0" y="17"/>
                    <a:pt x="34" y="14"/>
                  </a:cubicBezTo>
                  <a:cubicBezTo>
                    <a:pt x="80" y="11"/>
                    <a:pt x="127" y="9"/>
                    <a:pt x="173" y="3"/>
                  </a:cubicBezTo>
                  <a:cubicBezTo>
                    <a:pt x="196" y="0"/>
                    <a:pt x="203" y="12"/>
                    <a:pt x="204" y="28"/>
                  </a:cubicBezTo>
                  <a:cubicBezTo>
                    <a:pt x="212" y="105"/>
                    <a:pt x="239" y="178"/>
                    <a:pt x="243" y="255"/>
                  </a:cubicBezTo>
                  <a:cubicBezTo>
                    <a:pt x="245" y="286"/>
                    <a:pt x="257" y="315"/>
                    <a:pt x="280" y="337"/>
                  </a:cubicBezTo>
                  <a:cubicBezTo>
                    <a:pt x="288" y="345"/>
                    <a:pt x="294" y="351"/>
                    <a:pt x="288" y="363"/>
                  </a:cubicBezTo>
                  <a:cubicBezTo>
                    <a:pt x="283" y="374"/>
                    <a:pt x="291" y="384"/>
                    <a:pt x="294" y="394"/>
                  </a:cubicBezTo>
                  <a:cubicBezTo>
                    <a:pt x="302" y="417"/>
                    <a:pt x="312" y="438"/>
                    <a:pt x="311" y="463"/>
                  </a:cubicBezTo>
                  <a:cubicBezTo>
                    <a:pt x="310" y="479"/>
                    <a:pt x="318" y="491"/>
                    <a:pt x="331" y="500"/>
                  </a:cubicBezTo>
                  <a:cubicBezTo>
                    <a:pt x="341" y="508"/>
                    <a:pt x="349" y="516"/>
                    <a:pt x="345" y="530"/>
                  </a:cubicBezTo>
                  <a:cubicBezTo>
                    <a:pt x="334" y="572"/>
                    <a:pt x="353" y="605"/>
                    <a:pt x="373" y="638"/>
                  </a:cubicBezTo>
                  <a:cubicBezTo>
                    <a:pt x="378" y="646"/>
                    <a:pt x="385" y="653"/>
                    <a:pt x="384" y="663"/>
                  </a:cubicBezTo>
                  <a:cubicBezTo>
                    <a:pt x="382" y="714"/>
                    <a:pt x="407" y="758"/>
                    <a:pt x="425" y="803"/>
                  </a:cubicBezTo>
                  <a:cubicBezTo>
                    <a:pt x="454" y="878"/>
                    <a:pt x="487" y="951"/>
                    <a:pt x="523" y="1023"/>
                  </a:cubicBezTo>
                  <a:cubicBezTo>
                    <a:pt x="548" y="1075"/>
                    <a:pt x="568" y="1130"/>
                    <a:pt x="587" y="1185"/>
                  </a:cubicBezTo>
                  <a:cubicBezTo>
                    <a:pt x="600" y="1222"/>
                    <a:pt x="617" y="1255"/>
                    <a:pt x="636" y="1289"/>
                  </a:cubicBezTo>
                  <a:cubicBezTo>
                    <a:pt x="655" y="1325"/>
                    <a:pt x="668" y="1365"/>
                    <a:pt x="686" y="1401"/>
                  </a:cubicBezTo>
                  <a:cubicBezTo>
                    <a:pt x="721" y="1474"/>
                    <a:pt x="753" y="1548"/>
                    <a:pt x="798" y="1616"/>
                  </a:cubicBezTo>
                  <a:cubicBezTo>
                    <a:pt x="817" y="1644"/>
                    <a:pt x="831" y="1676"/>
                    <a:pt x="845" y="1708"/>
                  </a:cubicBezTo>
                  <a:cubicBezTo>
                    <a:pt x="864" y="1751"/>
                    <a:pt x="885" y="1794"/>
                    <a:pt x="908" y="1836"/>
                  </a:cubicBezTo>
                  <a:cubicBezTo>
                    <a:pt x="936" y="1887"/>
                    <a:pt x="934" y="1914"/>
                    <a:pt x="895" y="1957"/>
                  </a:cubicBezTo>
                  <a:cubicBezTo>
                    <a:pt x="887" y="1966"/>
                    <a:pt x="878" y="1964"/>
                    <a:pt x="869" y="1964"/>
                  </a:cubicBezTo>
                  <a:cubicBezTo>
                    <a:pt x="794" y="1969"/>
                    <a:pt x="718" y="1973"/>
                    <a:pt x="643" y="1978"/>
                  </a:cubicBezTo>
                  <a:cubicBezTo>
                    <a:pt x="521" y="1986"/>
                    <a:pt x="399" y="1995"/>
                    <a:pt x="277" y="2004"/>
                  </a:cubicBezTo>
                  <a:cubicBezTo>
                    <a:pt x="247" y="2006"/>
                    <a:pt x="247" y="2006"/>
                    <a:pt x="246" y="1976"/>
                  </a:cubicBezTo>
                  <a:cubicBezTo>
                    <a:pt x="242" y="1897"/>
                    <a:pt x="239" y="1817"/>
                    <a:pt x="236" y="1731"/>
                  </a:cubicBezTo>
                  <a:close/>
                </a:path>
              </a:pathLst>
            </a:custGeom>
            <a:solidFill>
              <a:srgbClr val="1C3664"/>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50" name="Freeform 29"/>
            <p:cNvSpPr>
              <a:spLocks/>
            </p:cNvSpPr>
            <p:nvPr/>
          </p:nvSpPr>
          <p:spPr bwMode="auto">
            <a:xfrm>
              <a:off x="-33782001" y="-9367838"/>
              <a:ext cx="2309813" cy="5994400"/>
            </a:xfrm>
            <a:custGeom>
              <a:avLst/>
              <a:gdLst>
                <a:gd name="T0" fmla="*/ 580 w 616"/>
                <a:gd name="T1" fmla="*/ 7 h 1598"/>
                <a:gd name="T2" fmla="*/ 589 w 616"/>
                <a:gd name="T3" fmla="*/ 366 h 1598"/>
                <a:gd name="T4" fmla="*/ 602 w 616"/>
                <a:gd name="T5" fmla="*/ 927 h 1598"/>
                <a:gd name="T6" fmla="*/ 607 w 616"/>
                <a:gd name="T7" fmla="*/ 958 h 1598"/>
                <a:gd name="T8" fmla="*/ 577 w 616"/>
                <a:gd name="T9" fmla="*/ 1016 h 1598"/>
                <a:gd name="T10" fmla="*/ 563 w 616"/>
                <a:gd name="T11" fmla="*/ 1023 h 1598"/>
                <a:gd name="T12" fmla="*/ 466 w 616"/>
                <a:gd name="T13" fmla="*/ 1146 h 1598"/>
                <a:gd name="T14" fmla="*/ 442 w 616"/>
                <a:gd name="T15" fmla="*/ 1179 h 1598"/>
                <a:gd name="T16" fmla="*/ 405 w 616"/>
                <a:gd name="T17" fmla="*/ 1258 h 1598"/>
                <a:gd name="T18" fmla="*/ 462 w 616"/>
                <a:gd name="T19" fmla="*/ 1320 h 1598"/>
                <a:gd name="T20" fmla="*/ 481 w 616"/>
                <a:gd name="T21" fmla="*/ 1342 h 1598"/>
                <a:gd name="T22" fmla="*/ 462 w 616"/>
                <a:gd name="T23" fmla="*/ 1374 h 1598"/>
                <a:gd name="T24" fmla="*/ 422 w 616"/>
                <a:gd name="T25" fmla="*/ 1390 h 1598"/>
                <a:gd name="T26" fmla="*/ 398 w 616"/>
                <a:gd name="T27" fmla="*/ 1429 h 1598"/>
                <a:gd name="T28" fmla="*/ 386 w 616"/>
                <a:gd name="T29" fmla="*/ 1456 h 1598"/>
                <a:gd name="T30" fmla="*/ 372 w 616"/>
                <a:gd name="T31" fmla="*/ 1499 h 1598"/>
                <a:gd name="T32" fmla="*/ 356 w 616"/>
                <a:gd name="T33" fmla="*/ 1527 h 1598"/>
                <a:gd name="T34" fmla="*/ 296 w 616"/>
                <a:gd name="T35" fmla="*/ 1582 h 1598"/>
                <a:gd name="T36" fmla="*/ 270 w 616"/>
                <a:gd name="T37" fmla="*/ 1590 h 1598"/>
                <a:gd name="T38" fmla="*/ 228 w 616"/>
                <a:gd name="T39" fmla="*/ 1582 h 1598"/>
                <a:gd name="T40" fmla="*/ 98 w 616"/>
                <a:gd name="T41" fmla="*/ 1500 h 1598"/>
                <a:gd name="T42" fmla="*/ 58 w 616"/>
                <a:gd name="T43" fmla="*/ 1406 h 1598"/>
                <a:gd name="T44" fmla="*/ 37 w 616"/>
                <a:gd name="T45" fmla="*/ 1391 h 1598"/>
                <a:gd name="T46" fmla="*/ 29 w 616"/>
                <a:gd name="T47" fmla="*/ 1355 h 1598"/>
                <a:gd name="T48" fmla="*/ 54 w 616"/>
                <a:gd name="T49" fmla="*/ 1337 h 1598"/>
                <a:gd name="T50" fmla="*/ 77 w 616"/>
                <a:gd name="T51" fmla="*/ 1293 h 1598"/>
                <a:gd name="T52" fmla="*/ 50 w 616"/>
                <a:gd name="T53" fmla="*/ 1268 h 1598"/>
                <a:gd name="T54" fmla="*/ 11 w 616"/>
                <a:gd name="T55" fmla="*/ 1265 h 1598"/>
                <a:gd name="T56" fmla="*/ 11 w 616"/>
                <a:gd name="T57" fmla="*/ 1150 h 1598"/>
                <a:gd name="T58" fmla="*/ 0 w 616"/>
                <a:gd name="T59" fmla="*/ 606 h 1598"/>
                <a:gd name="T60" fmla="*/ 25 w 616"/>
                <a:gd name="T61" fmla="*/ 580 h 1598"/>
                <a:gd name="T62" fmla="*/ 60 w 616"/>
                <a:gd name="T63" fmla="*/ 584 h 1598"/>
                <a:gd name="T64" fmla="*/ 71 w 616"/>
                <a:gd name="T65" fmla="*/ 587 h 1598"/>
                <a:gd name="T66" fmla="*/ 111 w 616"/>
                <a:gd name="T67" fmla="*/ 568 h 1598"/>
                <a:gd name="T68" fmla="*/ 149 w 616"/>
                <a:gd name="T69" fmla="*/ 568 h 1598"/>
                <a:gd name="T70" fmla="*/ 172 w 616"/>
                <a:gd name="T71" fmla="*/ 554 h 1598"/>
                <a:gd name="T72" fmla="*/ 201 w 616"/>
                <a:gd name="T73" fmla="*/ 513 h 1598"/>
                <a:gd name="T74" fmla="*/ 214 w 616"/>
                <a:gd name="T75" fmla="*/ 488 h 1598"/>
                <a:gd name="T76" fmla="*/ 238 w 616"/>
                <a:gd name="T77" fmla="*/ 451 h 1598"/>
                <a:gd name="T78" fmla="*/ 250 w 616"/>
                <a:gd name="T79" fmla="*/ 427 h 1598"/>
                <a:gd name="T80" fmla="*/ 258 w 616"/>
                <a:gd name="T81" fmla="*/ 358 h 1598"/>
                <a:gd name="T82" fmla="*/ 206 w 616"/>
                <a:gd name="T83" fmla="*/ 258 h 1598"/>
                <a:gd name="T84" fmla="*/ 199 w 616"/>
                <a:gd name="T85" fmla="*/ 249 h 1598"/>
                <a:gd name="T86" fmla="*/ 121 w 616"/>
                <a:gd name="T87" fmla="*/ 152 h 1598"/>
                <a:gd name="T88" fmla="*/ 120 w 616"/>
                <a:gd name="T89" fmla="*/ 146 h 1598"/>
                <a:gd name="T90" fmla="*/ 123 w 616"/>
                <a:gd name="T91" fmla="*/ 86 h 1598"/>
                <a:gd name="T92" fmla="*/ 121 w 616"/>
                <a:gd name="T93" fmla="*/ 76 h 1598"/>
                <a:gd name="T94" fmla="*/ 162 w 616"/>
                <a:gd name="T95" fmla="*/ 10 h 1598"/>
                <a:gd name="T96" fmla="*/ 191 w 616"/>
                <a:gd name="T97" fmla="*/ 0 h 1598"/>
                <a:gd name="T98" fmla="*/ 580 w 616"/>
                <a:gd name="T99" fmla="*/ 7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16" h="1598">
                  <a:moveTo>
                    <a:pt x="580" y="7"/>
                  </a:moveTo>
                  <a:cubicBezTo>
                    <a:pt x="583" y="130"/>
                    <a:pt x="584" y="248"/>
                    <a:pt x="589" y="366"/>
                  </a:cubicBezTo>
                  <a:cubicBezTo>
                    <a:pt x="597" y="553"/>
                    <a:pt x="597" y="740"/>
                    <a:pt x="602" y="927"/>
                  </a:cubicBezTo>
                  <a:cubicBezTo>
                    <a:pt x="603" y="937"/>
                    <a:pt x="604" y="947"/>
                    <a:pt x="607" y="958"/>
                  </a:cubicBezTo>
                  <a:cubicBezTo>
                    <a:pt x="616" y="990"/>
                    <a:pt x="609" y="1003"/>
                    <a:pt x="577" y="1016"/>
                  </a:cubicBezTo>
                  <a:cubicBezTo>
                    <a:pt x="573" y="1019"/>
                    <a:pt x="568" y="1021"/>
                    <a:pt x="563" y="1023"/>
                  </a:cubicBezTo>
                  <a:cubicBezTo>
                    <a:pt x="499" y="1044"/>
                    <a:pt x="468" y="1081"/>
                    <a:pt x="466" y="1146"/>
                  </a:cubicBezTo>
                  <a:cubicBezTo>
                    <a:pt x="465" y="1165"/>
                    <a:pt x="455" y="1173"/>
                    <a:pt x="442" y="1179"/>
                  </a:cubicBezTo>
                  <a:cubicBezTo>
                    <a:pt x="405" y="1194"/>
                    <a:pt x="401" y="1224"/>
                    <a:pt x="405" y="1258"/>
                  </a:cubicBezTo>
                  <a:cubicBezTo>
                    <a:pt x="409" y="1292"/>
                    <a:pt x="429" y="1313"/>
                    <a:pt x="462" y="1320"/>
                  </a:cubicBezTo>
                  <a:cubicBezTo>
                    <a:pt x="476" y="1323"/>
                    <a:pt x="481" y="1331"/>
                    <a:pt x="481" y="1342"/>
                  </a:cubicBezTo>
                  <a:cubicBezTo>
                    <a:pt x="481" y="1355"/>
                    <a:pt x="478" y="1370"/>
                    <a:pt x="462" y="1374"/>
                  </a:cubicBezTo>
                  <a:cubicBezTo>
                    <a:pt x="448" y="1377"/>
                    <a:pt x="435" y="1381"/>
                    <a:pt x="422" y="1390"/>
                  </a:cubicBezTo>
                  <a:cubicBezTo>
                    <a:pt x="409" y="1400"/>
                    <a:pt x="398" y="1410"/>
                    <a:pt x="398" y="1429"/>
                  </a:cubicBezTo>
                  <a:cubicBezTo>
                    <a:pt x="398" y="1439"/>
                    <a:pt x="396" y="1449"/>
                    <a:pt x="386" y="1456"/>
                  </a:cubicBezTo>
                  <a:cubicBezTo>
                    <a:pt x="371" y="1467"/>
                    <a:pt x="366" y="1482"/>
                    <a:pt x="372" y="1499"/>
                  </a:cubicBezTo>
                  <a:cubicBezTo>
                    <a:pt x="376" y="1514"/>
                    <a:pt x="367" y="1523"/>
                    <a:pt x="356" y="1527"/>
                  </a:cubicBezTo>
                  <a:cubicBezTo>
                    <a:pt x="328" y="1537"/>
                    <a:pt x="302" y="1547"/>
                    <a:pt x="296" y="1582"/>
                  </a:cubicBezTo>
                  <a:cubicBezTo>
                    <a:pt x="294" y="1593"/>
                    <a:pt x="280" y="1598"/>
                    <a:pt x="270" y="1590"/>
                  </a:cubicBezTo>
                  <a:cubicBezTo>
                    <a:pt x="257" y="1579"/>
                    <a:pt x="242" y="1584"/>
                    <a:pt x="228" y="1582"/>
                  </a:cubicBezTo>
                  <a:cubicBezTo>
                    <a:pt x="174" y="1571"/>
                    <a:pt x="133" y="1541"/>
                    <a:pt x="98" y="1500"/>
                  </a:cubicBezTo>
                  <a:cubicBezTo>
                    <a:pt x="99" y="1463"/>
                    <a:pt x="49" y="1448"/>
                    <a:pt x="58" y="1406"/>
                  </a:cubicBezTo>
                  <a:cubicBezTo>
                    <a:pt x="60" y="1396"/>
                    <a:pt x="46" y="1394"/>
                    <a:pt x="37" y="1391"/>
                  </a:cubicBezTo>
                  <a:cubicBezTo>
                    <a:pt x="16" y="1381"/>
                    <a:pt x="16" y="1374"/>
                    <a:pt x="29" y="1355"/>
                  </a:cubicBezTo>
                  <a:cubicBezTo>
                    <a:pt x="35" y="1345"/>
                    <a:pt x="46" y="1343"/>
                    <a:pt x="54" y="1337"/>
                  </a:cubicBezTo>
                  <a:cubicBezTo>
                    <a:pt x="71" y="1326"/>
                    <a:pt x="78" y="1312"/>
                    <a:pt x="77" y="1293"/>
                  </a:cubicBezTo>
                  <a:cubicBezTo>
                    <a:pt x="76" y="1277"/>
                    <a:pt x="71" y="1264"/>
                    <a:pt x="50" y="1268"/>
                  </a:cubicBezTo>
                  <a:cubicBezTo>
                    <a:pt x="38" y="1270"/>
                    <a:pt x="27" y="1269"/>
                    <a:pt x="11" y="1265"/>
                  </a:cubicBezTo>
                  <a:cubicBezTo>
                    <a:pt x="11" y="1227"/>
                    <a:pt x="12" y="1189"/>
                    <a:pt x="11" y="1150"/>
                  </a:cubicBezTo>
                  <a:cubicBezTo>
                    <a:pt x="8" y="969"/>
                    <a:pt x="5" y="788"/>
                    <a:pt x="0" y="606"/>
                  </a:cubicBezTo>
                  <a:cubicBezTo>
                    <a:pt x="0" y="586"/>
                    <a:pt x="2" y="577"/>
                    <a:pt x="25" y="580"/>
                  </a:cubicBezTo>
                  <a:cubicBezTo>
                    <a:pt x="37" y="581"/>
                    <a:pt x="49" y="576"/>
                    <a:pt x="60" y="584"/>
                  </a:cubicBezTo>
                  <a:cubicBezTo>
                    <a:pt x="63" y="586"/>
                    <a:pt x="67" y="586"/>
                    <a:pt x="71" y="587"/>
                  </a:cubicBezTo>
                  <a:cubicBezTo>
                    <a:pt x="91" y="593"/>
                    <a:pt x="97" y="566"/>
                    <a:pt x="111" y="568"/>
                  </a:cubicBezTo>
                  <a:cubicBezTo>
                    <a:pt x="124" y="570"/>
                    <a:pt x="135" y="583"/>
                    <a:pt x="149" y="568"/>
                  </a:cubicBezTo>
                  <a:cubicBezTo>
                    <a:pt x="155" y="561"/>
                    <a:pt x="163" y="557"/>
                    <a:pt x="172" y="554"/>
                  </a:cubicBezTo>
                  <a:cubicBezTo>
                    <a:pt x="198" y="547"/>
                    <a:pt x="205" y="539"/>
                    <a:pt x="201" y="513"/>
                  </a:cubicBezTo>
                  <a:cubicBezTo>
                    <a:pt x="199" y="499"/>
                    <a:pt x="203" y="493"/>
                    <a:pt x="214" y="488"/>
                  </a:cubicBezTo>
                  <a:cubicBezTo>
                    <a:pt x="230" y="481"/>
                    <a:pt x="239" y="470"/>
                    <a:pt x="238" y="451"/>
                  </a:cubicBezTo>
                  <a:cubicBezTo>
                    <a:pt x="237" y="442"/>
                    <a:pt x="244" y="434"/>
                    <a:pt x="250" y="427"/>
                  </a:cubicBezTo>
                  <a:cubicBezTo>
                    <a:pt x="266" y="406"/>
                    <a:pt x="269" y="385"/>
                    <a:pt x="258" y="358"/>
                  </a:cubicBezTo>
                  <a:cubicBezTo>
                    <a:pt x="245" y="322"/>
                    <a:pt x="217" y="295"/>
                    <a:pt x="206" y="258"/>
                  </a:cubicBezTo>
                  <a:cubicBezTo>
                    <a:pt x="204" y="255"/>
                    <a:pt x="202" y="250"/>
                    <a:pt x="199" y="249"/>
                  </a:cubicBezTo>
                  <a:cubicBezTo>
                    <a:pt x="149" y="236"/>
                    <a:pt x="155" y="178"/>
                    <a:pt x="121" y="152"/>
                  </a:cubicBezTo>
                  <a:cubicBezTo>
                    <a:pt x="118" y="150"/>
                    <a:pt x="117" y="148"/>
                    <a:pt x="120" y="146"/>
                  </a:cubicBezTo>
                  <a:cubicBezTo>
                    <a:pt x="150" y="128"/>
                    <a:pt x="128" y="107"/>
                    <a:pt x="123" y="86"/>
                  </a:cubicBezTo>
                  <a:cubicBezTo>
                    <a:pt x="123" y="83"/>
                    <a:pt x="120" y="77"/>
                    <a:pt x="121" y="76"/>
                  </a:cubicBezTo>
                  <a:cubicBezTo>
                    <a:pt x="142" y="59"/>
                    <a:pt x="147" y="31"/>
                    <a:pt x="162" y="10"/>
                  </a:cubicBezTo>
                  <a:cubicBezTo>
                    <a:pt x="169" y="0"/>
                    <a:pt x="179" y="0"/>
                    <a:pt x="191" y="0"/>
                  </a:cubicBezTo>
                  <a:cubicBezTo>
                    <a:pt x="319" y="3"/>
                    <a:pt x="447" y="5"/>
                    <a:pt x="580" y="7"/>
                  </a:cubicBezTo>
                  <a:close/>
                </a:path>
              </a:pathLst>
            </a:custGeom>
            <a:solidFill>
              <a:srgbClr val="00B05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51" name="Freeform 30"/>
            <p:cNvSpPr>
              <a:spLocks/>
            </p:cNvSpPr>
            <p:nvPr/>
          </p:nvSpPr>
          <p:spPr bwMode="auto">
            <a:xfrm>
              <a:off x="-33512126" y="7027863"/>
              <a:ext cx="5078413" cy="2592388"/>
            </a:xfrm>
            <a:custGeom>
              <a:avLst/>
              <a:gdLst>
                <a:gd name="T0" fmla="*/ 1346 w 1354"/>
                <a:gd name="T1" fmla="*/ 229 h 691"/>
                <a:gd name="T2" fmla="*/ 1353 w 1354"/>
                <a:gd name="T3" fmla="*/ 414 h 691"/>
                <a:gd name="T4" fmla="*/ 1325 w 1354"/>
                <a:gd name="T5" fmla="*/ 444 h 691"/>
                <a:gd name="T6" fmla="*/ 1309 w 1354"/>
                <a:gd name="T7" fmla="*/ 445 h 691"/>
                <a:gd name="T8" fmla="*/ 1260 w 1354"/>
                <a:gd name="T9" fmla="*/ 496 h 691"/>
                <a:gd name="T10" fmla="*/ 1262 w 1354"/>
                <a:gd name="T11" fmla="*/ 607 h 691"/>
                <a:gd name="T12" fmla="*/ 1242 w 1354"/>
                <a:gd name="T13" fmla="*/ 632 h 691"/>
                <a:gd name="T14" fmla="*/ 1047 w 1354"/>
                <a:gd name="T15" fmla="*/ 643 h 691"/>
                <a:gd name="T16" fmla="*/ 836 w 1354"/>
                <a:gd name="T17" fmla="*/ 652 h 691"/>
                <a:gd name="T18" fmla="*/ 474 w 1354"/>
                <a:gd name="T19" fmla="*/ 668 h 691"/>
                <a:gd name="T20" fmla="*/ 60 w 1354"/>
                <a:gd name="T21" fmla="*/ 687 h 691"/>
                <a:gd name="T22" fmla="*/ 32 w 1354"/>
                <a:gd name="T23" fmla="*/ 688 h 691"/>
                <a:gd name="T24" fmla="*/ 1 w 1354"/>
                <a:gd name="T25" fmla="*/ 674 h 691"/>
                <a:gd name="T26" fmla="*/ 26 w 1354"/>
                <a:gd name="T27" fmla="*/ 635 h 691"/>
                <a:gd name="T28" fmla="*/ 70 w 1354"/>
                <a:gd name="T29" fmla="*/ 590 h 691"/>
                <a:gd name="T30" fmla="*/ 87 w 1354"/>
                <a:gd name="T31" fmla="*/ 558 h 691"/>
                <a:gd name="T32" fmla="*/ 94 w 1354"/>
                <a:gd name="T33" fmla="*/ 505 h 691"/>
                <a:gd name="T34" fmla="*/ 112 w 1354"/>
                <a:gd name="T35" fmla="*/ 457 h 691"/>
                <a:gd name="T36" fmla="*/ 130 w 1354"/>
                <a:gd name="T37" fmla="*/ 422 h 691"/>
                <a:gd name="T38" fmla="*/ 121 w 1354"/>
                <a:gd name="T39" fmla="*/ 405 h 691"/>
                <a:gd name="T40" fmla="*/ 120 w 1354"/>
                <a:gd name="T41" fmla="*/ 375 h 691"/>
                <a:gd name="T42" fmla="*/ 140 w 1354"/>
                <a:gd name="T43" fmla="*/ 335 h 691"/>
                <a:gd name="T44" fmla="*/ 145 w 1354"/>
                <a:gd name="T45" fmla="*/ 321 h 691"/>
                <a:gd name="T46" fmla="*/ 156 w 1354"/>
                <a:gd name="T47" fmla="*/ 251 h 691"/>
                <a:gd name="T48" fmla="*/ 171 w 1354"/>
                <a:gd name="T49" fmla="*/ 219 h 691"/>
                <a:gd name="T50" fmla="*/ 182 w 1354"/>
                <a:gd name="T51" fmla="*/ 188 h 691"/>
                <a:gd name="T52" fmla="*/ 187 w 1354"/>
                <a:gd name="T53" fmla="*/ 175 h 691"/>
                <a:gd name="T54" fmla="*/ 256 w 1354"/>
                <a:gd name="T55" fmla="*/ 150 h 691"/>
                <a:gd name="T56" fmla="*/ 415 w 1354"/>
                <a:gd name="T57" fmla="*/ 143 h 691"/>
                <a:gd name="T58" fmla="*/ 869 w 1354"/>
                <a:gd name="T59" fmla="*/ 118 h 691"/>
                <a:gd name="T60" fmla="*/ 972 w 1354"/>
                <a:gd name="T61" fmla="*/ 111 h 691"/>
                <a:gd name="T62" fmla="*/ 996 w 1354"/>
                <a:gd name="T63" fmla="*/ 87 h 691"/>
                <a:gd name="T64" fmla="*/ 996 w 1354"/>
                <a:gd name="T65" fmla="*/ 79 h 691"/>
                <a:gd name="T66" fmla="*/ 999 w 1354"/>
                <a:gd name="T67" fmla="*/ 26 h 691"/>
                <a:gd name="T68" fmla="*/ 1053 w 1354"/>
                <a:gd name="T69" fmla="*/ 19 h 691"/>
                <a:gd name="T70" fmla="*/ 1324 w 1354"/>
                <a:gd name="T71" fmla="*/ 2 h 691"/>
                <a:gd name="T72" fmla="*/ 1347 w 1354"/>
                <a:gd name="T73" fmla="*/ 24 h 691"/>
                <a:gd name="T74" fmla="*/ 1346 w 1354"/>
                <a:gd name="T75" fmla="*/ 229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54" h="691">
                  <a:moveTo>
                    <a:pt x="1346" y="229"/>
                  </a:moveTo>
                  <a:cubicBezTo>
                    <a:pt x="1348" y="289"/>
                    <a:pt x="1351" y="352"/>
                    <a:pt x="1353" y="414"/>
                  </a:cubicBezTo>
                  <a:cubicBezTo>
                    <a:pt x="1354" y="441"/>
                    <a:pt x="1354" y="442"/>
                    <a:pt x="1325" y="444"/>
                  </a:cubicBezTo>
                  <a:cubicBezTo>
                    <a:pt x="1320" y="444"/>
                    <a:pt x="1314" y="445"/>
                    <a:pt x="1309" y="445"/>
                  </a:cubicBezTo>
                  <a:cubicBezTo>
                    <a:pt x="1262" y="448"/>
                    <a:pt x="1258" y="436"/>
                    <a:pt x="1260" y="496"/>
                  </a:cubicBezTo>
                  <a:cubicBezTo>
                    <a:pt x="1261" y="533"/>
                    <a:pt x="1260" y="570"/>
                    <a:pt x="1262" y="607"/>
                  </a:cubicBezTo>
                  <a:cubicBezTo>
                    <a:pt x="1263" y="624"/>
                    <a:pt x="1260" y="631"/>
                    <a:pt x="1242" y="632"/>
                  </a:cubicBezTo>
                  <a:cubicBezTo>
                    <a:pt x="1177" y="635"/>
                    <a:pt x="1112" y="641"/>
                    <a:pt x="1047" y="643"/>
                  </a:cubicBezTo>
                  <a:cubicBezTo>
                    <a:pt x="977" y="644"/>
                    <a:pt x="906" y="649"/>
                    <a:pt x="836" y="652"/>
                  </a:cubicBezTo>
                  <a:cubicBezTo>
                    <a:pt x="715" y="657"/>
                    <a:pt x="595" y="662"/>
                    <a:pt x="474" y="668"/>
                  </a:cubicBezTo>
                  <a:cubicBezTo>
                    <a:pt x="336" y="674"/>
                    <a:pt x="198" y="681"/>
                    <a:pt x="60" y="687"/>
                  </a:cubicBezTo>
                  <a:cubicBezTo>
                    <a:pt x="51" y="687"/>
                    <a:pt x="42" y="688"/>
                    <a:pt x="32" y="688"/>
                  </a:cubicBezTo>
                  <a:cubicBezTo>
                    <a:pt x="19" y="689"/>
                    <a:pt x="0" y="691"/>
                    <a:pt x="1" y="674"/>
                  </a:cubicBezTo>
                  <a:cubicBezTo>
                    <a:pt x="2" y="661"/>
                    <a:pt x="5" y="643"/>
                    <a:pt x="26" y="635"/>
                  </a:cubicBezTo>
                  <a:cubicBezTo>
                    <a:pt x="45" y="629"/>
                    <a:pt x="63" y="614"/>
                    <a:pt x="70" y="590"/>
                  </a:cubicBezTo>
                  <a:cubicBezTo>
                    <a:pt x="73" y="578"/>
                    <a:pt x="76" y="568"/>
                    <a:pt x="87" y="558"/>
                  </a:cubicBezTo>
                  <a:cubicBezTo>
                    <a:pt x="101" y="546"/>
                    <a:pt x="94" y="522"/>
                    <a:pt x="94" y="505"/>
                  </a:cubicBezTo>
                  <a:cubicBezTo>
                    <a:pt x="94" y="485"/>
                    <a:pt x="94" y="470"/>
                    <a:pt x="112" y="457"/>
                  </a:cubicBezTo>
                  <a:cubicBezTo>
                    <a:pt x="122" y="449"/>
                    <a:pt x="122" y="433"/>
                    <a:pt x="130" y="422"/>
                  </a:cubicBezTo>
                  <a:cubicBezTo>
                    <a:pt x="135" y="416"/>
                    <a:pt x="131" y="409"/>
                    <a:pt x="121" y="405"/>
                  </a:cubicBezTo>
                  <a:cubicBezTo>
                    <a:pt x="103" y="397"/>
                    <a:pt x="102" y="382"/>
                    <a:pt x="120" y="375"/>
                  </a:cubicBezTo>
                  <a:cubicBezTo>
                    <a:pt x="140" y="366"/>
                    <a:pt x="154" y="359"/>
                    <a:pt x="140" y="335"/>
                  </a:cubicBezTo>
                  <a:cubicBezTo>
                    <a:pt x="138" y="332"/>
                    <a:pt x="143" y="325"/>
                    <a:pt x="145" y="321"/>
                  </a:cubicBezTo>
                  <a:cubicBezTo>
                    <a:pt x="157" y="299"/>
                    <a:pt x="160" y="275"/>
                    <a:pt x="156" y="251"/>
                  </a:cubicBezTo>
                  <a:cubicBezTo>
                    <a:pt x="154" y="235"/>
                    <a:pt x="158" y="227"/>
                    <a:pt x="171" y="219"/>
                  </a:cubicBezTo>
                  <a:cubicBezTo>
                    <a:pt x="181" y="212"/>
                    <a:pt x="196" y="205"/>
                    <a:pt x="182" y="188"/>
                  </a:cubicBezTo>
                  <a:cubicBezTo>
                    <a:pt x="177" y="182"/>
                    <a:pt x="183" y="179"/>
                    <a:pt x="187" y="175"/>
                  </a:cubicBezTo>
                  <a:cubicBezTo>
                    <a:pt x="206" y="156"/>
                    <a:pt x="230" y="152"/>
                    <a:pt x="256" y="150"/>
                  </a:cubicBezTo>
                  <a:cubicBezTo>
                    <a:pt x="309" y="148"/>
                    <a:pt x="362" y="145"/>
                    <a:pt x="415" y="143"/>
                  </a:cubicBezTo>
                  <a:cubicBezTo>
                    <a:pt x="566" y="137"/>
                    <a:pt x="718" y="128"/>
                    <a:pt x="869" y="118"/>
                  </a:cubicBezTo>
                  <a:cubicBezTo>
                    <a:pt x="903" y="116"/>
                    <a:pt x="938" y="112"/>
                    <a:pt x="972" y="111"/>
                  </a:cubicBezTo>
                  <a:cubicBezTo>
                    <a:pt x="990" y="111"/>
                    <a:pt x="995" y="103"/>
                    <a:pt x="996" y="87"/>
                  </a:cubicBezTo>
                  <a:cubicBezTo>
                    <a:pt x="996" y="85"/>
                    <a:pt x="996" y="82"/>
                    <a:pt x="996" y="79"/>
                  </a:cubicBezTo>
                  <a:cubicBezTo>
                    <a:pt x="996" y="61"/>
                    <a:pt x="987" y="39"/>
                    <a:pt x="999" y="26"/>
                  </a:cubicBezTo>
                  <a:cubicBezTo>
                    <a:pt x="1012" y="13"/>
                    <a:pt x="1035" y="21"/>
                    <a:pt x="1053" y="19"/>
                  </a:cubicBezTo>
                  <a:cubicBezTo>
                    <a:pt x="1143" y="13"/>
                    <a:pt x="1233" y="8"/>
                    <a:pt x="1324" y="2"/>
                  </a:cubicBezTo>
                  <a:cubicBezTo>
                    <a:pt x="1341" y="0"/>
                    <a:pt x="1347" y="7"/>
                    <a:pt x="1347" y="24"/>
                  </a:cubicBezTo>
                  <a:cubicBezTo>
                    <a:pt x="1346" y="92"/>
                    <a:pt x="1346" y="159"/>
                    <a:pt x="1346" y="229"/>
                  </a:cubicBezTo>
                  <a:close/>
                </a:path>
              </a:pathLst>
            </a:custGeom>
            <a:solidFill>
              <a:srgbClr val="F1CB16"/>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52" name="Freeform 31"/>
            <p:cNvSpPr>
              <a:spLocks/>
            </p:cNvSpPr>
            <p:nvPr/>
          </p:nvSpPr>
          <p:spPr bwMode="auto">
            <a:xfrm>
              <a:off x="-22532976" y="27474863"/>
              <a:ext cx="3067050" cy="5386388"/>
            </a:xfrm>
            <a:custGeom>
              <a:avLst/>
              <a:gdLst>
                <a:gd name="T0" fmla="*/ 137 w 818"/>
                <a:gd name="T1" fmla="*/ 265 h 1436"/>
                <a:gd name="T2" fmla="*/ 193 w 818"/>
                <a:gd name="T3" fmla="*/ 243 h 1436"/>
                <a:gd name="T4" fmla="*/ 163 w 818"/>
                <a:gd name="T5" fmla="*/ 181 h 1436"/>
                <a:gd name="T6" fmla="*/ 84 w 818"/>
                <a:gd name="T7" fmla="*/ 133 h 1436"/>
                <a:gd name="T8" fmla="*/ 69 w 818"/>
                <a:gd name="T9" fmla="*/ 82 h 1436"/>
                <a:gd name="T10" fmla="*/ 272 w 818"/>
                <a:gd name="T11" fmla="*/ 71 h 1436"/>
                <a:gd name="T12" fmla="*/ 634 w 818"/>
                <a:gd name="T13" fmla="*/ 50 h 1436"/>
                <a:gd name="T14" fmla="*/ 755 w 818"/>
                <a:gd name="T15" fmla="*/ 0 h 1436"/>
                <a:gd name="T16" fmla="*/ 776 w 818"/>
                <a:gd name="T17" fmla="*/ 692 h 1436"/>
                <a:gd name="T18" fmla="*/ 794 w 818"/>
                <a:gd name="T19" fmla="*/ 912 h 1436"/>
                <a:gd name="T20" fmla="*/ 808 w 818"/>
                <a:gd name="T21" fmla="*/ 1136 h 1436"/>
                <a:gd name="T22" fmla="*/ 776 w 818"/>
                <a:gd name="T23" fmla="*/ 1299 h 1436"/>
                <a:gd name="T24" fmla="*/ 687 w 818"/>
                <a:gd name="T25" fmla="*/ 1367 h 1436"/>
                <a:gd name="T26" fmla="*/ 584 w 818"/>
                <a:gd name="T27" fmla="*/ 1391 h 1436"/>
                <a:gd name="T28" fmla="*/ 430 w 818"/>
                <a:gd name="T29" fmla="*/ 1418 h 1436"/>
                <a:gd name="T30" fmla="*/ 378 w 818"/>
                <a:gd name="T31" fmla="*/ 1410 h 1436"/>
                <a:gd name="T32" fmla="*/ 392 w 818"/>
                <a:gd name="T33" fmla="*/ 1365 h 1436"/>
                <a:gd name="T34" fmla="*/ 236 w 818"/>
                <a:gd name="T35" fmla="*/ 1209 h 1436"/>
                <a:gd name="T36" fmla="*/ 261 w 818"/>
                <a:gd name="T37" fmla="*/ 1114 h 1436"/>
                <a:gd name="T38" fmla="*/ 325 w 818"/>
                <a:gd name="T39" fmla="*/ 1026 h 1436"/>
                <a:gd name="T40" fmla="*/ 377 w 818"/>
                <a:gd name="T41" fmla="*/ 1095 h 1436"/>
                <a:gd name="T42" fmla="*/ 408 w 818"/>
                <a:gd name="T43" fmla="*/ 1138 h 1436"/>
                <a:gd name="T44" fmla="*/ 526 w 818"/>
                <a:gd name="T45" fmla="*/ 1214 h 1436"/>
                <a:gd name="T46" fmla="*/ 626 w 818"/>
                <a:gd name="T47" fmla="*/ 1251 h 1436"/>
                <a:gd name="T48" fmla="*/ 713 w 818"/>
                <a:gd name="T49" fmla="*/ 1206 h 1436"/>
                <a:gd name="T50" fmla="*/ 729 w 818"/>
                <a:gd name="T51" fmla="*/ 1096 h 1436"/>
                <a:gd name="T52" fmla="*/ 691 w 818"/>
                <a:gd name="T53" fmla="*/ 1059 h 1436"/>
                <a:gd name="T54" fmla="*/ 630 w 818"/>
                <a:gd name="T55" fmla="*/ 986 h 1436"/>
                <a:gd name="T56" fmla="*/ 545 w 818"/>
                <a:gd name="T57" fmla="*/ 948 h 1436"/>
                <a:gd name="T58" fmla="*/ 464 w 818"/>
                <a:gd name="T59" fmla="*/ 957 h 1436"/>
                <a:gd name="T60" fmla="*/ 382 w 818"/>
                <a:gd name="T61" fmla="*/ 896 h 1436"/>
                <a:gd name="T62" fmla="*/ 295 w 818"/>
                <a:gd name="T63" fmla="*/ 884 h 1436"/>
                <a:gd name="T64" fmla="*/ 270 w 818"/>
                <a:gd name="T65" fmla="*/ 811 h 1436"/>
                <a:gd name="T66" fmla="*/ 236 w 818"/>
                <a:gd name="T67" fmla="*/ 744 h 1436"/>
                <a:gd name="T68" fmla="*/ 251 w 818"/>
                <a:gd name="T69" fmla="*/ 690 h 1436"/>
                <a:gd name="T70" fmla="*/ 179 w 818"/>
                <a:gd name="T71" fmla="*/ 677 h 1436"/>
                <a:gd name="T72" fmla="*/ 180 w 818"/>
                <a:gd name="T73" fmla="*/ 573 h 1436"/>
                <a:gd name="T74" fmla="*/ 255 w 818"/>
                <a:gd name="T75" fmla="*/ 525 h 1436"/>
                <a:gd name="T76" fmla="*/ 305 w 818"/>
                <a:gd name="T77" fmla="*/ 492 h 1436"/>
                <a:gd name="T78" fmla="*/ 335 w 818"/>
                <a:gd name="T79" fmla="*/ 433 h 1436"/>
                <a:gd name="T80" fmla="*/ 255 w 818"/>
                <a:gd name="T81" fmla="*/ 431 h 1436"/>
                <a:gd name="T82" fmla="*/ 173 w 818"/>
                <a:gd name="T83" fmla="*/ 520 h 1436"/>
                <a:gd name="T84" fmla="*/ 113 w 818"/>
                <a:gd name="T85" fmla="*/ 527 h 1436"/>
                <a:gd name="T86" fmla="*/ 119 w 818"/>
                <a:gd name="T87" fmla="*/ 484 h 1436"/>
                <a:gd name="T88" fmla="*/ 63 w 818"/>
                <a:gd name="T89" fmla="*/ 362 h 1436"/>
                <a:gd name="T90" fmla="*/ 20 w 818"/>
                <a:gd name="T91" fmla="*/ 302 h 1436"/>
                <a:gd name="T92" fmla="*/ 116 w 818"/>
                <a:gd name="T93" fmla="*/ 215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8" h="1436">
                  <a:moveTo>
                    <a:pt x="116" y="215"/>
                  </a:moveTo>
                  <a:cubicBezTo>
                    <a:pt x="115" y="236"/>
                    <a:pt x="134" y="246"/>
                    <a:pt x="137" y="265"/>
                  </a:cubicBezTo>
                  <a:cubicBezTo>
                    <a:pt x="139" y="280"/>
                    <a:pt x="165" y="292"/>
                    <a:pt x="177" y="287"/>
                  </a:cubicBezTo>
                  <a:cubicBezTo>
                    <a:pt x="183" y="284"/>
                    <a:pt x="197" y="249"/>
                    <a:pt x="193" y="243"/>
                  </a:cubicBezTo>
                  <a:cubicBezTo>
                    <a:pt x="183" y="227"/>
                    <a:pt x="175" y="211"/>
                    <a:pt x="173" y="192"/>
                  </a:cubicBezTo>
                  <a:cubicBezTo>
                    <a:pt x="172" y="186"/>
                    <a:pt x="165" y="180"/>
                    <a:pt x="163" y="181"/>
                  </a:cubicBezTo>
                  <a:cubicBezTo>
                    <a:pt x="136" y="194"/>
                    <a:pt x="137" y="164"/>
                    <a:pt x="123" y="156"/>
                  </a:cubicBezTo>
                  <a:cubicBezTo>
                    <a:pt x="110" y="149"/>
                    <a:pt x="105" y="131"/>
                    <a:pt x="84" y="133"/>
                  </a:cubicBezTo>
                  <a:cubicBezTo>
                    <a:pt x="75" y="134"/>
                    <a:pt x="62" y="117"/>
                    <a:pt x="56" y="105"/>
                  </a:cubicBezTo>
                  <a:cubicBezTo>
                    <a:pt x="52" y="97"/>
                    <a:pt x="53" y="83"/>
                    <a:pt x="69" y="82"/>
                  </a:cubicBezTo>
                  <a:cubicBezTo>
                    <a:pt x="72" y="82"/>
                    <a:pt x="74" y="82"/>
                    <a:pt x="77" y="82"/>
                  </a:cubicBezTo>
                  <a:cubicBezTo>
                    <a:pt x="142" y="84"/>
                    <a:pt x="207" y="76"/>
                    <a:pt x="272" y="71"/>
                  </a:cubicBezTo>
                  <a:cubicBezTo>
                    <a:pt x="337" y="67"/>
                    <a:pt x="402" y="66"/>
                    <a:pt x="467" y="60"/>
                  </a:cubicBezTo>
                  <a:cubicBezTo>
                    <a:pt x="522" y="55"/>
                    <a:pt x="578" y="49"/>
                    <a:pt x="634" y="50"/>
                  </a:cubicBezTo>
                  <a:cubicBezTo>
                    <a:pt x="665" y="50"/>
                    <a:pt x="692" y="40"/>
                    <a:pt x="712" y="17"/>
                  </a:cubicBezTo>
                  <a:cubicBezTo>
                    <a:pt x="724" y="3"/>
                    <a:pt x="737" y="0"/>
                    <a:pt x="755" y="0"/>
                  </a:cubicBezTo>
                  <a:cubicBezTo>
                    <a:pt x="756" y="70"/>
                    <a:pt x="772" y="138"/>
                    <a:pt x="759" y="206"/>
                  </a:cubicBezTo>
                  <a:cubicBezTo>
                    <a:pt x="774" y="368"/>
                    <a:pt x="770" y="530"/>
                    <a:pt x="776" y="692"/>
                  </a:cubicBezTo>
                  <a:cubicBezTo>
                    <a:pt x="778" y="753"/>
                    <a:pt x="778" y="814"/>
                    <a:pt x="779" y="875"/>
                  </a:cubicBezTo>
                  <a:cubicBezTo>
                    <a:pt x="780" y="889"/>
                    <a:pt x="777" y="904"/>
                    <a:pt x="794" y="912"/>
                  </a:cubicBezTo>
                  <a:cubicBezTo>
                    <a:pt x="805" y="918"/>
                    <a:pt x="803" y="930"/>
                    <a:pt x="803" y="941"/>
                  </a:cubicBezTo>
                  <a:cubicBezTo>
                    <a:pt x="805" y="1006"/>
                    <a:pt x="805" y="1071"/>
                    <a:pt x="808" y="1136"/>
                  </a:cubicBezTo>
                  <a:cubicBezTo>
                    <a:pt x="809" y="1166"/>
                    <a:pt x="818" y="1195"/>
                    <a:pt x="818" y="1226"/>
                  </a:cubicBezTo>
                  <a:cubicBezTo>
                    <a:pt x="818" y="1272"/>
                    <a:pt x="816" y="1277"/>
                    <a:pt x="776" y="1299"/>
                  </a:cubicBezTo>
                  <a:cubicBezTo>
                    <a:pt x="740" y="1319"/>
                    <a:pt x="740" y="1319"/>
                    <a:pt x="736" y="1353"/>
                  </a:cubicBezTo>
                  <a:cubicBezTo>
                    <a:pt x="719" y="1354"/>
                    <a:pt x="703" y="1358"/>
                    <a:pt x="687" y="1367"/>
                  </a:cubicBezTo>
                  <a:cubicBezTo>
                    <a:pt x="673" y="1375"/>
                    <a:pt x="657" y="1376"/>
                    <a:pt x="641" y="1377"/>
                  </a:cubicBezTo>
                  <a:cubicBezTo>
                    <a:pt x="622" y="1378"/>
                    <a:pt x="600" y="1376"/>
                    <a:pt x="584" y="1391"/>
                  </a:cubicBezTo>
                  <a:cubicBezTo>
                    <a:pt x="569" y="1406"/>
                    <a:pt x="551" y="1409"/>
                    <a:pt x="533" y="1402"/>
                  </a:cubicBezTo>
                  <a:cubicBezTo>
                    <a:pt x="495" y="1388"/>
                    <a:pt x="463" y="1403"/>
                    <a:pt x="430" y="1418"/>
                  </a:cubicBezTo>
                  <a:cubicBezTo>
                    <a:pt x="427" y="1420"/>
                    <a:pt x="423" y="1422"/>
                    <a:pt x="420" y="1424"/>
                  </a:cubicBezTo>
                  <a:cubicBezTo>
                    <a:pt x="396" y="1436"/>
                    <a:pt x="396" y="1436"/>
                    <a:pt x="378" y="1410"/>
                  </a:cubicBezTo>
                  <a:cubicBezTo>
                    <a:pt x="378" y="1403"/>
                    <a:pt x="385" y="1404"/>
                    <a:pt x="389" y="1402"/>
                  </a:cubicBezTo>
                  <a:cubicBezTo>
                    <a:pt x="411" y="1390"/>
                    <a:pt x="414" y="1374"/>
                    <a:pt x="392" y="1365"/>
                  </a:cubicBezTo>
                  <a:cubicBezTo>
                    <a:pt x="347" y="1347"/>
                    <a:pt x="315" y="1311"/>
                    <a:pt x="278" y="1283"/>
                  </a:cubicBezTo>
                  <a:cubicBezTo>
                    <a:pt x="256" y="1267"/>
                    <a:pt x="240" y="1238"/>
                    <a:pt x="236" y="1209"/>
                  </a:cubicBezTo>
                  <a:cubicBezTo>
                    <a:pt x="233" y="1181"/>
                    <a:pt x="230" y="1150"/>
                    <a:pt x="255" y="1128"/>
                  </a:cubicBezTo>
                  <a:cubicBezTo>
                    <a:pt x="259" y="1124"/>
                    <a:pt x="263" y="1118"/>
                    <a:pt x="261" y="1114"/>
                  </a:cubicBezTo>
                  <a:cubicBezTo>
                    <a:pt x="240" y="1081"/>
                    <a:pt x="272" y="1059"/>
                    <a:pt x="278" y="1033"/>
                  </a:cubicBezTo>
                  <a:cubicBezTo>
                    <a:pt x="284" y="1007"/>
                    <a:pt x="305" y="1006"/>
                    <a:pt x="325" y="1026"/>
                  </a:cubicBezTo>
                  <a:cubicBezTo>
                    <a:pt x="337" y="1039"/>
                    <a:pt x="347" y="1055"/>
                    <a:pt x="367" y="1061"/>
                  </a:cubicBezTo>
                  <a:cubicBezTo>
                    <a:pt x="377" y="1065"/>
                    <a:pt x="393" y="1076"/>
                    <a:pt x="377" y="1095"/>
                  </a:cubicBezTo>
                  <a:cubicBezTo>
                    <a:pt x="366" y="1107"/>
                    <a:pt x="378" y="1120"/>
                    <a:pt x="389" y="1121"/>
                  </a:cubicBezTo>
                  <a:cubicBezTo>
                    <a:pt x="402" y="1122"/>
                    <a:pt x="405" y="1125"/>
                    <a:pt x="408" y="1138"/>
                  </a:cubicBezTo>
                  <a:cubicBezTo>
                    <a:pt x="417" y="1174"/>
                    <a:pt x="455" y="1204"/>
                    <a:pt x="492" y="1206"/>
                  </a:cubicBezTo>
                  <a:cubicBezTo>
                    <a:pt x="504" y="1206"/>
                    <a:pt x="519" y="1203"/>
                    <a:pt x="526" y="1214"/>
                  </a:cubicBezTo>
                  <a:cubicBezTo>
                    <a:pt x="550" y="1248"/>
                    <a:pt x="591" y="1235"/>
                    <a:pt x="622" y="1251"/>
                  </a:cubicBezTo>
                  <a:cubicBezTo>
                    <a:pt x="623" y="1251"/>
                    <a:pt x="625" y="1252"/>
                    <a:pt x="626" y="1251"/>
                  </a:cubicBezTo>
                  <a:cubicBezTo>
                    <a:pt x="642" y="1227"/>
                    <a:pt x="672" y="1240"/>
                    <a:pt x="692" y="1228"/>
                  </a:cubicBezTo>
                  <a:cubicBezTo>
                    <a:pt x="701" y="1223"/>
                    <a:pt x="711" y="1218"/>
                    <a:pt x="713" y="1206"/>
                  </a:cubicBezTo>
                  <a:cubicBezTo>
                    <a:pt x="715" y="1194"/>
                    <a:pt x="721" y="1185"/>
                    <a:pt x="730" y="1176"/>
                  </a:cubicBezTo>
                  <a:cubicBezTo>
                    <a:pt x="749" y="1157"/>
                    <a:pt x="747" y="1114"/>
                    <a:pt x="729" y="1096"/>
                  </a:cubicBezTo>
                  <a:cubicBezTo>
                    <a:pt x="727" y="1094"/>
                    <a:pt x="724" y="1091"/>
                    <a:pt x="722" y="1092"/>
                  </a:cubicBezTo>
                  <a:cubicBezTo>
                    <a:pt x="688" y="1106"/>
                    <a:pt x="694" y="1079"/>
                    <a:pt x="691" y="1059"/>
                  </a:cubicBezTo>
                  <a:cubicBezTo>
                    <a:pt x="671" y="1067"/>
                    <a:pt x="656" y="1066"/>
                    <a:pt x="651" y="1041"/>
                  </a:cubicBezTo>
                  <a:cubicBezTo>
                    <a:pt x="648" y="1022"/>
                    <a:pt x="622" y="1010"/>
                    <a:pt x="630" y="986"/>
                  </a:cubicBezTo>
                  <a:cubicBezTo>
                    <a:pt x="605" y="979"/>
                    <a:pt x="601" y="944"/>
                    <a:pt x="571" y="942"/>
                  </a:cubicBezTo>
                  <a:cubicBezTo>
                    <a:pt x="561" y="942"/>
                    <a:pt x="548" y="941"/>
                    <a:pt x="545" y="948"/>
                  </a:cubicBezTo>
                  <a:cubicBezTo>
                    <a:pt x="530" y="976"/>
                    <a:pt x="503" y="961"/>
                    <a:pt x="483" y="968"/>
                  </a:cubicBezTo>
                  <a:cubicBezTo>
                    <a:pt x="473" y="971"/>
                    <a:pt x="468" y="964"/>
                    <a:pt x="464" y="957"/>
                  </a:cubicBezTo>
                  <a:cubicBezTo>
                    <a:pt x="455" y="942"/>
                    <a:pt x="441" y="934"/>
                    <a:pt x="428" y="926"/>
                  </a:cubicBezTo>
                  <a:cubicBezTo>
                    <a:pt x="412" y="917"/>
                    <a:pt x="395" y="911"/>
                    <a:pt x="382" y="896"/>
                  </a:cubicBezTo>
                  <a:cubicBezTo>
                    <a:pt x="367" y="878"/>
                    <a:pt x="339" y="879"/>
                    <a:pt x="315" y="880"/>
                  </a:cubicBezTo>
                  <a:cubicBezTo>
                    <a:pt x="308" y="880"/>
                    <a:pt x="302" y="883"/>
                    <a:pt x="295" y="884"/>
                  </a:cubicBezTo>
                  <a:cubicBezTo>
                    <a:pt x="273" y="886"/>
                    <a:pt x="262" y="874"/>
                    <a:pt x="275" y="857"/>
                  </a:cubicBezTo>
                  <a:cubicBezTo>
                    <a:pt x="289" y="837"/>
                    <a:pt x="291" y="825"/>
                    <a:pt x="270" y="811"/>
                  </a:cubicBezTo>
                  <a:cubicBezTo>
                    <a:pt x="265" y="808"/>
                    <a:pt x="262" y="798"/>
                    <a:pt x="261" y="790"/>
                  </a:cubicBezTo>
                  <a:cubicBezTo>
                    <a:pt x="257" y="772"/>
                    <a:pt x="251" y="757"/>
                    <a:pt x="236" y="744"/>
                  </a:cubicBezTo>
                  <a:cubicBezTo>
                    <a:pt x="226" y="736"/>
                    <a:pt x="216" y="719"/>
                    <a:pt x="243" y="714"/>
                  </a:cubicBezTo>
                  <a:cubicBezTo>
                    <a:pt x="255" y="711"/>
                    <a:pt x="260" y="702"/>
                    <a:pt x="251" y="690"/>
                  </a:cubicBezTo>
                  <a:cubicBezTo>
                    <a:pt x="239" y="673"/>
                    <a:pt x="228" y="671"/>
                    <a:pt x="216" y="681"/>
                  </a:cubicBezTo>
                  <a:cubicBezTo>
                    <a:pt x="194" y="698"/>
                    <a:pt x="192" y="699"/>
                    <a:pt x="179" y="677"/>
                  </a:cubicBezTo>
                  <a:cubicBezTo>
                    <a:pt x="168" y="659"/>
                    <a:pt x="144" y="646"/>
                    <a:pt x="146" y="624"/>
                  </a:cubicBezTo>
                  <a:cubicBezTo>
                    <a:pt x="148" y="604"/>
                    <a:pt x="171" y="590"/>
                    <a:pt x="180" y="573"/>
                  </a:cubicBezTo>
                  <a:cubicBezTo>
                    <a:pt x="192" y="548"/>
                    <a:pt x="207" y="539"/>
                    <a:pt x="233" y="542"/>
                  </a:cubicBezTo>
                  <a:cubicBezTo>
                    <a:pt x="243" y="543"/>
                    <a:pt x="254" y="540"/>
                    <a:pt x="255" y="525"/>
                  </a:cubicBezTo>
                  <a:cubicBezTo>
                    <a:pt x="255" y="506"/>
                    <a:pt x="277" y="520"/>
                    <a:pt x="281" y="508"/>
                  </a:cubicBezTo>
                  <a:cubicBezTo>
                    <a:pt x="285" y="495"/>
                    <a:pt x="288" y="490"/>
                    <a:pt x="305" y="492"/>
                  </a:cubicBezTo>
                  <a:cubicBezTo>
                    <a:pt x="326" y="495"/>
                    <a:pt x="347" y="460"/>
                    <a:pt x="341" y="438"/>
                  </a:cubicBezTo>
                  <a:cubicBezTo>
                    <a:pt x="340" y="436"/>
                    <a:pt x="335" y="435"/>
                    <a:pt x="335" y="433"/>
                  </a:cubicBezTo>
                  <a:cubicBezTo>
                    <a:pt x="333" y="418"/>
                    <a:pt x="340" y="398"/>
                    <a:pt x="314" y="397"/>
                  </a:cubicBezTo>
                  <a:cubicBezTo>
                    <a:pt x="294" y="396"/>
                    <a:pt x="264" y="412"/>
                    <a:pt x="255" y="431"/>
                  </a:cubicBezTo>
                  <a:cubicBezTo>
                    <a:pt x="252" y="438"/>
                    <a:pt x="248" y="445"/>
                    <a:pt x="246" y="453"/>
                  </a:cubicBezTo>
                  <a:cubicBezTo>
                    <a:pt x="236" y="491"/>
                    <a:pt x="213" y="513"/>
                    <a:pt x="173" y="520"/>
                  </a:cubicBezTo>
                  <a:cubicBezTo>
                    <a:pt x="156" y="523"/>
                    <a:pt x="138" y="521"/>
                    <a:pt x="123" y="531"/>
                  </a:cubicBezTo>
                  <a:cubicBezTo>
                    <a:pt x="120" y="533"/>
                    <a:pt x="116" y="531"/>
                    <a:pt x="113" y="527"/>
                  </a:cubicBezTo>
                  <a:cubicBezTo>
                    <a:pt x="109" y="522"/>
                    <a:pt x="109" y="518"/>
                    <a:pt x="115" y="515"/>
                  </a:cubicBezTo>
                  <a:cubicBezTo>
                    <a:pt x="133" y="506"/>
                    <a:pt x="129" y="498"/>
                    <a:pt x="119" y="484"/>
                  </a:cubicBezTo>
                  <a:cubicBezTo>
                    <a:pt x="101" y="455"/>
                    <a:pt x="84" y="424"/>
                    <a:pt x="78" y="390"/>
                  </a:cubicBezTo>
                  <a:cubicBezTo>
                    <a:pt x="76" y="378"/>
                    <a:pt x="68" y="371"/>
                    <a:pt x="63" y="362"/>
                  </a:cubicBezTo>
                  <a:cubicBezTo>
                    <a:pt x="54" y="346"/>
                    <a:pt x="24" y="341"/>
                    <a:pt x="34" y="312"/>
                  </a:cubicBezTo>
                  <a:cubicBezTo>
                    <a:pt x="36" y="307"/>
                    <a:pt x="26" y="304"/>
                    <a:pt x="20" y="302"/>
                  </a:cubicBezTo>
                  <a:cubicBezTo>
                    <a:pt x="4" y="294"/>
                    <a:pt x="0" y="280"/>
                    <a:pt x="14" y="273"/>
                  </a:cubicBezTo>
                  <a:cubicBezTo>
                    <a:pt x="48" y="256"/>
                    <a:pt x="74" y="225"/>
                    <a:pt x="116" y="215"/>
                  </a:cubicBezTo>
                  <a:close/>
                </a:path>
              </a:pathLst>
            </a:custGeom>
            <a:solidFill>
              <a:srgbClr val="C05C5C"/>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53" name="Freeform 32"/>
            <p:cNvSpPr>
              <a:spLocks/>
            </p:cNvSpPr>
            <p:nvPr/>
          </p:nvSpPr>
          <p:spPr bwMode="auto">
            <a:xfrm>
              <a:off x="-28354339" y="20212051"/>
              <a:ext cx="3663950" cy="3602038"/>
            </a:xfrm>
            <a:custGeom>
              <a:avLst/>
              <a:gdLst>
                <a:gd name="T0" fmla="*/ 175 w 977"/>
                <a:gd name="T1" fmla="*/ 496 h 960"/>
                <a:gd name="T2" fmla="*/ 88 w 977"/>
                <a:gd name="T3" fmla="*/ 537 h 960"/>
                <a:gd name="T4" fmla="*/ 42 w 977"/>
                <a:gd name="T5" fmla="*/ 458 h 960"/>
                <a:gd name="T6" fmla="*/ 26 w 977"/>
                <a:gd name="T7" fmla="*/ 301 h 960"/>
                <a:gd name="T8" fmla="*/ 4 w 977"/>
                <a:gd name="T9" fmla="*/ 192 h 960"/>
                <a:gd name="T10" fmla="*/ 68 w 977"/>
                <a:gd name="T11" fmla="*/ 53 h 960"/>
                <a:gd name="T12" fmla="*/ 901 w 977"/>
                <a:gd name="T13" fmla="*/ 4 h 960"/>
                <a:gd name="T14" fmla="*/ 958 w 977"/>
                <a:gd name="T15" fmla="*/ 38 h 960"/>
                <a:gd name="T16" fmla="*/ 974 w 977"/>
                <a:gd name="T17" fmla="*/ 668 h 960"/>
                <a:gd name="T18" fmla="*/ 953 w 977"/>
                <a:gd name="T19" fmla="*/ 709 h 960"/>
                <a:gd name="T20" fmla="*/ 793 w 977"/>
                <a:gd name="T21" fmla="*/ 768 h 960"/>
                <a:gd name="T22" fmla="*/ 773 w 977"/>
                <a:gd name="T23" fmla="*/ 938 h 960"/>
                <a:gd name="T24" fmla="*/ 508 w 977"/>
                <a:gd name="T25" fmla="*/ 938 h 960"/>
                <a:gd name="T26" fmla="*/ 457 w 977"/>
                <a:gd name="T27" fmla="*/ 927 h 960"/>
                <a:gd name="T28" fmla="*/ 456 w 977"/>
                <a:gd name="T29" fmla="*/ 907 h 960"/>
                <a:gd name="T30" fmla="*/ 465 w 977"/>
                <a:gd name="T31" fmla="*/ 823 h 960"/>
                <a:gd name="T32" fmla="*/ 439 w 977"/>
                <a:gd name="T33" fmla="*/ 681 h 960"/>
                <a:gd name="T34" fmla="*/ 390 w 977"/>
                <a:gd name="T35" fmla="*/ 622 h 960"/>
                <a:gd name="T36" fmla="*/ 357 w 977"/>
                <a:gd name="T37" fmla="*/ 628 h 960"/>
                <a:gd name="T38" fmla="*/ 371 w 977"/>
                <a:gd name="T39" fmla="*/ 696 h 960"/>
                <a:gd name="T40" fmla="*/ 335 w 977"/>
                <a:gd name="T41" fmla="*/ 672 h 960"/>
                <a:gd name="T42" fmla="*/ 286 w 977"/>
                <a:gd name="T43" fmla="*/ 665 h 960"/>
                <a:gd name="T44" fmla="*/ 172 w 977"/>
                <a:gd name="T45" fmla="*/ 625 h 960"/>
                <a:gd name="T46" fmla="*/ 148 w 977"/>
                <a:gd name="T47" fmla="*/ 583 h 960"/>
                <a:gd name="T48" fmla="*/ 162 w 977"/>
                <a:gd name="T49" fmla="*/ 566 h 960"/>
                <a:gd name="T50" fmla="*/ 204 w 977"/>
                <a:gd name="T51" fmla="*/ 579 h 960"/>
                <a:gd name="T52" fmla="*/ 298 w 977"/>
                <a:gd name="T53" fmla="*/ 502 h 960"/>
                <a:gd name="T54" fmla="*/ 357 w 977"/>
                <a:gd name="T55" fmla="*/ 391 h 960"/>
                <a:gd name="T56" fmla="*/ 402 w 977"/>
                <a:gd name="T57" fmla="*/ 276 h 960"/>
                <a:gd name="T58" fmla="*/ 555 w 977"/>
                <a:gd name="T59" fmla="*/ 172 h 960"/>
                <a:gd name="T60" fmla="*/ 574 w 977"/>
                <a:gd name="T61" fmla="*/ 140 h 960"/>
                <a:gd name="T62" fmla="*/ 382 w 977"/>
                <a:gd name="T63" fmla="*/ 224 h 960"/>
                <a:gd name="T64" fmla="*/ 298 w 977"/>
                <a:gd name="T65" fmla="*/ 312 h 960"/>
                <a:gd name="T66" fmla="*/ 299 w 977"/>
                <a:gd name="T67" fmla="*/ 378 h 960"/>
                <a:gd name="T68" fmla="*/ 252 w 977"/>
                <a:gd name="T69" fmla="*/ 481 h 960"/>
                <a:gd name="T70" fmla="*/ 186 w 977"/>
                <a:gd name="T71" fmla="*/ 524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7" h="960">
                  <a:moveTo>
                    <a:pt x="186" y="524"/>
                  </a:moveTo>
                  <a:cubicBezTo>
                    <a:pt x="181" y="511"/>
                    <a:pt x="179" y="503"/>
                    <a:pt x="175" y="496"/>
                  </a:cubicBezTo>
                  <a:cubicBezTo>
                    <a:pt x="171" y="489"/>
                    <a:pt x="161" y="489"/>
                    <a:pt x="158" y="495"/>
                  </a:cubicBezTo>
                  <a:cubicBezTo>
                    <a:pt x="144" y="525"/>
                    <a:pt x="113" y="524"/>
                    <a:pt x="88" y="537"/>
                  </a:cubicBezTo>
                  <a:cubicBezTo>
                    <a:pt x="83" y="515"/>
                    <a:pt x="81" y="493"/>
                    <a:pt x="50" y="497"/>
                  </a:cubicBezTo>
                  <a:cubicBezTo>
                    <a:pt x="37" y="499"/>
                    <a:pt x="31" y="470"/>
                    <a:pt x="42" y="458"/>
                  </a:cubicBezTo>
                  <a:cubicBezTo>
                    <a:pt x="57" y="441"/>
                    <a:pt x="63" y="421"/>
                    <a:pt x="62" y="399"/>
                  </a:cubicBezTo>
                  <a:cubicBezTo>
                    <a:pt x="60" y="363"/>
                    <a:pt x="53" y="328"/>
                    <a:pt x="26" y="301"/>
                  </a:cubicBezTo>
                  <a:cubicBezTo>
                    <a:pt x="13" y="288"/>
                    <a:pt x="2" y="278"/>
                    <a:pt x="11" y="253"/>
                  </a:cubicBezTo>
                  <a:cubicBezTo>
                    <a:pt x="17" y="236"/>
                    <a:pt x="7" y="213"/>
                    <a:pt x="4" y="192"/>
                  </a:cubicBezTo>
                  <a:cubicBezTo>
                    <a:pt x="0" y="159"/>
                    <a:pt x="9" y="130"/>
                    <a:pt x="16" y="100"/>
                  </a:cubicBezTo>
                  <a:cubicBezTo>
                    <a:pt x="25" y="56"/>
                    <a:pt x="25" y="55"/>
                    <a:pt x="68" y="53"/>
                  </a:cubicBezTo>
                  <a:cubicBezTo>
                    <a:pt x="223" y="43"/>
                    <a:pt x="379" y="34"/>
                    <a:pt x="534" y="25"/>
                  </a:cubicBezTo>
                  <a:cubicBezTo>
                    <a:pt x="657" y="18"/>
                    <a:pt x="779" y="11"/>
                    <a:pt x="901" y="4"/>
                  </a:cubicBezTo>
                  <a:cubicBezTo>
                    <a:pt x="909" y="4"/>
                    <a:pt x="917" y="4"/>
                    <a:pt x="925" y="3"/>
                  </a:cubicBezTo>
                  <a:cubicBezTo>
                    <a:pt x="958" y="0"/>
                    <a:pt x="960" y="1"/>
                    <a:pt x="958" y="38"/>
                  </a:cubicBezTo>
                  <a:cubicBezTo>
                    <a:pt x="957" y="70"/>
                    <a:pt x="958" y="102"/>
                    <a:pt x="959" y="133"/>
                  </a:cubicBezTo>
                  <a:cubicBezTo>
                    <a:pt x="964" y="312"/>
                    <a:pt x="969" y="490"/>
                    <a:pt x="974" y="668"/>
                  </a:cubicBezTo>
                  <a:cubicBezTo>
                    <a:pt x="975" y="673"/>
                    <a:pt x="974" y="678"/>
                    <a:pt x="975" y="684"/>
                  </a:cubicBezTo>
                  <a:cubicBezTo>
                    <a:pt x="977" y="701"/>
                    <a:pt x="971" y="707"/>
                    <a:pt x="953" y="709"/>
                  </a:cubicBezTo>
                  <a:cubicBezTo>
                    <a:pt x="912" y="712"/>
                    <a:pt x="871" y="716"/>
                    <a:pt x="830" y="721"/>
                  </a:cubicBezTo>
                  <a:cubicBezTo>
                    <a:pt x="790" y="725"/>
                    <a:pt x="790" y="725"/>
                    <a:pt x="793" y="768"/>
                  </a:cubicBezTo>
                  <a:cubicBezTo>
                    <a:pt x="796" y="815"/>
                    <a:pt x="796" y="863"/>
                    <a:pt x="798" y="911"/>
                  </a:cubicBezTo>
                  <a:cubicBezTo>
                    <a:pt x="799" y="930"/>
                    <a:pt x="792" y="937"/>
                    <a:pt x="773" y="938"/>
                  </a:cubicBezTo>
                  <a:cubicBezTo>
                    <a:pt x="696" y="943"/>
                    <a:pt x="619" y="949"/>
                    <a:pt x="542" y="954"/>
                  </a:cubicBezTo>
                  <a:cubicBezTo>
                    <a:pt x="528" y="955"/>
                    <a:pt x="512" y="960"/>
                    <a:pt x="508" y="938"/>
                  </a:cubicBezTo>
                  <a:cubicBezTo>
                    <a:pt x="506" y="928"/>
                    <a:pt x="497" y="929"/>
                    <a:pt x="489" y="929"/>
                  </a:cubicBezTo>
                  <a:cubicBezTo>
                    <a:pt x="478" y="929"/>
                    <a:pt x="467" y="929"/>
                    <a:pt x="457" y="927"/>
                  </a:cubicBezTo>
                  <a:cubicBezTo>
                    <a:pt x="453" y="926"/>
                    <a:pt x="449" y="920"/>
                    <a:pt x="447" y="915"/>
                  </a:cubicBezTo>
                  <a:cubicBezTo>
                    <a:pt x="445" y="908"/>
                    <a:pt x="451" y="907"/>
                    <a:pt x="456" y="907"/>
                  </a:cubicBezTo>
                  <a:cubicBezTo>
                    <a:pt x="474" y="907"/>
                    <a:pt x="475" y="893"/>
                    <a:pt x="474" y="882"/>
                  </a:cubicBezTo>
                  <a:cubicBezTo>
                    <a:pt x="472" y="862"/>
                    <a:pt x="471" y="842"/>
                    <a:pt x="465" y="823"/>
                  </a:cubicBezTo>
                  <a:cubicBezTo>
                    <a:pt x="458" y="799"/>
                    <a:pt x="450" y="776"/>
                    <a:pt x="453" y="749"/>
                  </a:cubicBezTo>
                  <a:cubicBezTo>
                    <a:pt x="456" y="727"/>
                    <a:pt x="431" y="707"/>
                    <a:pt x="439" y="681"/>
                  </a:cubicBezTo>
                  <a:cubicBezTo>
                    <a:pt x="440" y="680"/>
                    <a:pt x="437" y="675"/>
                    <a:pt x="435" y="675"/>
                  </a:cubicBezTo>
                  <a:cubicBezTo>
                    <a:pt x="404" y="671"/>
                    <a:pt x="401" y="642"/>
                    <a:pt x="390" y="622"/>
                  </a:cubicBezTo>
                  <a:cubicBezTo>
                    <a:pt x="385" y="614"/>
                    <a:pt x="384" y="603"/>
                    <a:pt x="373" y="604"/>
                  </a:cubicBezTo>
                  <a:cubicBezTo>
                    <a:pt x="359" y="605"/>
                    <a:pt x="358" y="617"/>
                    <a:pt x="357" y="628"/>
                  </a:cubicBezTo>
                  <a:cubicBezTo>
                    <a:pt x="356" y="642"/>
                    <a:pt x="360" y="655"/>
                    <a:pt x="371" y="664"/>
                  </a:cubicBezTo>
                  <a:cubicBezTo>
                    <a:pt x="385" y="676"/>
                    <a:pt x="384" y="688"/>
                    <a:pt x="371" y="696"/>
                  </a:cubicBezTo>
                  <a:cubicBezTo>
                    <a:pt x="357" y="705"/>
                    <a:pt x="345" y="696"/>
                    <a:pt x="338" y="684"/>
                  </a:cubicBezTo>
                  <a:cubicBezTo>
                    <a:pt x="335" y="681"/>
                    <a:pt x="336" y="676"/>
                    <a:pt x="335" y="672"/>
                  </a:cubicBezTo>
                  <a:cubicBezTo>
                    <a:pt x="323" y="650"/>
                    <a:pt x="316" y="648"/>
                    <a:pt x="294" y="666"/>
                  </a:cubicBezTo>
                  <a:cubicBezTo>
                    <a:pt x="289" y="670"/>
                    <a:pt x="289" y="673"/>
                    <a:pt x="286" y="665"/>
                  </a:cubicBezTo>
                  <a:cubicBezTo>
                    <a:pt x="277" y="641"/>
                    <a:pt x="259" y="634"/>
                    <a:pt x="234" y="637"/>
                  </a:cubicBezTo>
                  <a:cubicBezTo>
                    <a:pt x="213" y="640"/>
                    <a:pt x="194" y="626"/>
                    <a:pt x="172" y="625"/>
                  </a:cubicBezTo>
                  <a:cubicBezTo>
                    <a:pt x="166" y="624"/>
                    <a:pt x="164" y="618"/>
                    <a:pt x="165" y="613"/>
                  </a:cubicBezTo>
                  <a:cubicBezTo>
                    <a:pt x="166" y="599"/>
                    <a:pt x="158" y="591"/>
                    <a:pt x="148" y="583"/>
                  </a:cubicBezTo>
                  <a:cubicBezTo>
                    <a:pt x="142" y="579"/>
                    <a:pt x="139" y="573"/>
                    <a:pt x="144" y="566"/>
                  </a:cubicBezTo>
                  <a:cubicBezTo>
                    <a:pt x="150" y="560"/>
                    <a:pt x="156" y="561"/>
                    <a:pt x="162" y="566"/>
                  </a:cubicBezTo>
                  <a:cubicBezTo>
                    <a:pt x="166" y="569"/>
                    <a:pt x="170" y="573"/>
                    <a:pt x="173" y="577"/>
                  </a:cubicBezTo>
                  <a:cubicBezTo>
                    <a:pt x="183" y="589"/>
                    <a:pt x="191" y="587"/>
                    <a:pt x="204" y="579"/>
                  </a:cubicBezTo>
                  <a:cubicBezTo>
                    <a:pt x="232" y="560"/>
                    <a:pt x="252" y="530"/>
                    <a:pt x="289" y="522"/>
                  </a:cubicBezTo>
                  <a:cubicBezTo>
                    <a:pt x="297" y="521"/>
                    <a:pt x="300" y="510"/>
                    <a:pt x="298" y="502"/>
                  </a:cubicBezTo>
                  <a:cubicBezTo>
                    <a:pt x="294" y="479"/>
                    <a:pt x="307" y="465"/>
                    <a:pt x="324" y="453"/>
                  </a:cubicBezTo>
                  <a:cubicBezTo>
                    <a:pt x="344" y="438"/>
                    <a:pt x="354" y="416"/>
                    <a:pt x="357" y="391"/>
                  </a:cubicBezTo>
                  <a:cubicBezTo>
                    <a:pt x="359" y="374"/>
                    <a:pt x="362" y="357"/>
                    <a:pt x="365" y="340"/>
                  </a:cubicBezTo>
                  <a:cubicBezTo>
                    <a:pt x="368" y="313"/>
                    <a:pt x="380" y="291"/>
                    <a:pt x="402" y="276"/>
                  </a:cubicBezTo>
                  <a:cubicBezTo>
                    <a:pt x="426" y="260"/>
                    <a:pt x="447" y="239"/>
                    <a:pt x="470" y="221"/>
                  </a:cubicBezTo>
                  <a:cubicBezTo>
                    <a:pt x="495" y="200"/>
                    <a:pt x="522" y="181"/>
                    <a:pt x="555" y="172"/>
                  </a:cubicBezTo>
                  <a:cubicBezTo>
                    <a:pt x="564" y="169"/>
                    <a:pt x="574" y="167"/>
                    <a:pt x="579" y="159"/>
                  </a:cubicBezTo>
                  <a:cubicBezTo>
                    <a:pt x="584" y="151"/>
                    <a:pt x="584" y="143"/>
                    <a:pt x="574" y="140"/>
                  </a:cubicBezTo>
                  <a:cubicBezTo>
                    <a:pt x="566" y="138"/>
                    <a:pt x="557" y="136"/>
                    <a:pt x="550" y="138"/>
                  </a:cubicBezTo>
                  <a:cubicBezTo>
                    <a:pt x="491" y="160"/>
                    <a:pt x="428" y="175"/>
                    <a:pt x="382" y="224"/>
                  </a:cubicBezTo>
                  <a:cubicBezTo>
                    <a:pt x="379" y="228"/>
                    <a:pt x="375" y="235"/>
                    <a:pt x="372" y="235"/>
                  </a:cubicBezTo>
                  <a:cubicBezTo>
                    <a:pt x="322" y="237"/>
                    <a:pt x="329" y="292"/>
                    <a:pt x="298" y="312"/>
                  </a:cubicBezTo>
                  <a:cubicBezTo>
                    <a:pt x="287" y="320"/>
                    <a:pt x="292" y="339"/>
                    <a:pt x="300" y="353"/>
                  </a:cubicBezTo>
                  <a:cubicBezTo>
                    <a:pt x="305" y="362"/>
                    <a:pt x="309" y="371"/>
                    <a:pt x="299" y="378"/>
                  </a:cubicBezTo>
                  <a:cubicBezTo>
                    <a:pt x="276" y="393"/>
                    <a:pt x="274" y="418"/>
                    <a:pt x="268" y="440"/>
                  </a:cubicBezTo>
                  <a:cubicBezTo>
                    <a:pt x="265" y="455"/>
                    <a:pt x="258" y="467"/>
                    <a:pt x="252" y="481"/>
                  </a:cubicBezTo>
                  <a:cubicBezTo>
                    <a:pt x="246" y="494"/>
                    <a:pt x="239" y="503"/>
                    <a:pt x="223" y="499"/>
                  </a:cubicBezTo>
                  <a:cubicBezTo>
                    <a:pt x="206" y="496"/>
                    <a:pt x="196" y="507"/>
                    <a:pt x="186" y="524"/>
                  </a:cubicBezTo>
                  <a:close/>
                </a:path>
              </a:pathLst>
            </a:custGeom>
            <a:solidFill>
              <a:srgbClr val="309087"/>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54" name="Freeform 33"/>
            <p:cNvSpPr>
              <a:spLocks/>
            </p:cNvSpPr>
            <p:nvPr/>
          </p:nvSpPr>
          <p:spPr bwMode="auto">
            <a:xfrm>
              <a:off x="-32586614" y="13558838"/>
              <a:ext cx="4295775" cy="3413125"/>
            </a:xfrm>
            <a:custGeom>
              <a:avLst/>
              <a:gdLst>
                <a:gd name="T0" fmla="*/ 0 w 1145"/>
                <a:gd name="T1" fmla="*/ 413 h 910"/>
                <a:gd name="T2" fmla="*/ 39 w 1145"/>
                <a:gd name="T3" fmla="*/ 416 h 910"/>
                <a:gd name="T4" fmla="*/ 52 w 1145"/>
                <a:gd name="T5" fmla="*/ 381 h 910"/>
                <a:gd name="T6" fmla="*/ 46 w 1145"/>
                <a:gd name="T7" fmla="*/ 323 h 910"/>
                <a:gd name="T8" fmla="*/ 71 w 1145"/>
                <a:gd name="T9" fmla="*/ 321 h 910"/>
                <a:gd name="T10" fmla="*/ 231 w 1145"/>
                <a:gd name="T11" fmla="*/ 338 h 910"/>
                <a:gd name="T12" fmla="*/ 257 w 1145"/>
                <a:gd name="T13" fmla="*/ 347 h 910"/>
                <a:gd name="T14" fmla="*/ 319 w 1145"/>
                <a:gd name="T15" fmla="*/ 397 h 910"/>
                <a:gd name="T16" fmla="*/ 333 w 1145"/>
                <a:gd name="T17" fmla="*/ 389 h 910"/>
                <a:gd name="T18" fmla="*/ 323 w 1145"/>
                <a:gd name="T19" fmla="*/ 361 h 910"/>
                <a:gd name="T20" fmla="*/ 290 w 1145"/>
                <a:gd name="T21" fmla="*/ 323 h 910"/>
                <a:gd name="T22" fmla="*/ 327 w 1145"/>
                <a:gd name="T23" fmla="*/ 313 h 910"/>
                <a:gd name="T24" fmla="*/ 360 w 1145"/>
                <a:gd name="T25" fmla="*/ 304 h 910"/>
                <a:gd name="T26" fmla="*/ 409 w 1145"/>
                <a:gd name="T27" fmla="*/ 302 h 910"/>
                <a:gd name="T28" fmla="*/ 432 w 1145"/>
                <a:gd name="T29" fmla="*/ 305 h 910"/>
                <a:gd name="T30" fmla="*/ 450 w 1145"/>
                <a:gd name="T31" fmla="*/ 282 h 910"/>
                <a:gd name="T32" fmla="*/ 408 w 1145"/>
                <a:gd name="T33" fmla="*/ 250 h 910"/>
                <a:gd name="T34" fmla="*/ 268 w 1145"/>
                <a:gd name="T35" fmla="*/ 290 h 910"/>
                <a:gd name="T36" fmla="*/ 159 w 1145"/>
                <a:gd name="T37" fmla="*/ 303 h 910"/>
                <a:gd name="T38" fmla="*/ 148 w 1145"/>
                <a:gd name="T39" fmla="*/ 271 h 910"/>
                <a:gd name="T40" fmla="*/ 193 w 1145"/>
                <a:gd name="T41" fmla="*/ 209 h 910"/>
                <a:gd name="T42" fmla="*/ 194 w 1145"/>
                <a:gd name="T43" fmla="*/ 187 h 910"/>
                <a:gd name="T44" fmla="*/ 171 w 1145"/>
                <a:gd name="T45" fmla="*/ 185 h 910"/>
                <a:gd name="T46" fmla="*/ 153 w 1145"/>
                <a:gd name="T47" fmla="*/ 192 h 910"/>
                <a:gd name="T48" fmla="*/ 136 w 1145"/>
                <a:gd name="T49" fmla="*/ 183 h 910"/>
                <a:gd name="T50" fmla="*/ 146 w 1145"/>
                <a:gd name="T51" fmla="*/ 167 h 910"/>
                <a:gd name="T52" fmla="*/ 173 w 1145"/>
                <a:gd name="T53" fmla="*/ 166 h 910"/>
                <a:gd name="T54" fmla="*/ 176 w 1145"/>
                <a:gd name="T55" fmla="*/ 148 h 910"/>
                <a:gd name="T56" fmla="*/ 198 w 1145"/>
                <a:gd name="T57" fmla="*/ 134 h 910"/>
                <a:gd name="T58" fmla="*/ 224 w 1145"/>
                <a:gd name="T59" fmla="*/ 127 h 910"/>
                <a:gd name="T60" fmla="*/ 215 w 1145"/>
                <a:gd name="T61" fmla="*/ 102 h 910"/>
                <a:gd name="T62" fmla="*/ 199 w 1145"/>
                <a:gd name="T63" fmla="*/ 80 h 910"/>
                <a:gd name="T64" fmla="*/ 227 w 1145"/>
                <a:gd name="T65" fmla="*/ 45 h 910"/>
                <a:gd name="T66" fmla="*/ 398 w 1145"/>
                <a:gd name="T67" fmla="*/ 37 h 910"/>
                <a:gd name="T68" fmla="*/ 1100 w 1145"/>
                <a:gd name="T69" fmla="*/ 0 h 910"/>
                <a:gd name="T70" fmla="*/ 1127 w 1145"/>
                <a:gd name="T71" fmla="*/ 0 h 910"/>
                <a:gd name="T72" fmla="*/ 1132 w 1145"/>
                <a:gd name="T73" fmla="*/ 35 h 910"/>
                <a:gd name="T74" fmla="*/ 1141 w 1145"/>
                <a:gd name="T75" fmla="*/ 711 h 910"/>
                <a:gd name="T76" fmla="*/ 1144 w 1145"/>
                <a:gd name="T77" fmla="*/ 877 h 910"/>
                <a:gd name="T78" fmla="*/ 1128 w 1145"/>
                <a:gd name="T79" fmla="*/ 897 h 910"/>
                <a:gd name="T80" fmla="*/ 794 w 1145"/>
                <a:gd name="T81" fmla="*/ 910 h 910"/>
                <a:gd name="T82" fmla="*/ 789 w 1145"/>
                <a:gd name="T83" fmla="*/ 875 h 910"/>
                <a:gd name="T84" fmla="*/ 788 w 1145"/>
                <a:gd name="T85" fmla="*/ 572 h 910"/>
                <a:gd name="T86" fmla="*/ 759 w 1145"/>
                <a:gd name="T87" fmla="*/ 544 h 910"/>
                <a:gd name="T88" fmla="*/ 476 w 1145"/>
                <a:gd name="T89" fmla="*/ 558 h 910"/>
                <a:gd name="T90" fmla="*/ 299 w 1145"/>
                <a:gd name="T91" fmla="*/ 560 h 910"/>
                <a:gd name="T92" fmla="*/ 243 w 1145"/>
                <a:gd name="T93" fmla="*/ 563 h 910"/>
                <a:gd name="T94" fmla="*/ 182 w 1145"/>
                <a:gd name="T95" fmla="*/ 531 h 910"/>
                <a:gd name="T96" fmla="*/ 113 w 1145"/>
                <a:gd name="T97" fmla="*/ 489 h 910"/>
                <a:gd name="T98" fmla="*/ 65 w 1145"/>
                <a:gd name="T99" fmla="*/ 464 h 910"/>
                <a:gd name="T100" fmla="*/ 1 w 1145"/>
                <a:gd name="T101" fmla="*/ 413 h 910"/>
                <a:gd name="T102" fmla="*/ 0 w 1145"/>
                <a:gd name="T103" fmla="*/ 413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45" h="910">
                  <a:moveTo>
                    <a:pt x="0" y="413"/>
                  </a:moveTo>
                  <a:cubicBezTo>
                    <a:pt x="13" y="424"/>
                    <a:pt x="25" y="428"/>
                    <a:pt x="39" y="416"/>
                  </a:cubicBezTo>
                  <a:cubicBezTo>
                    <a:pt x="50" y="407"/>
                    <a:pt x="57" y="396"/>
                    <a:pt x="52" y="381"/>
                  </a:cubicBezTo>
                  <a:cubicBezTo>
                    <a:pt x="45" y="361"/>
                    <a:pt x="59" y="340"/>
                    <a:pt x="46" y="323"/>
                  </a:cubicBezTo>
                  <a:cubicBezTo>
                    <a:pt x="57" y="313"/>
                    <a:pt x="65" y="319"/>
                    <a:pt x="71" y="321"/>
                  </a:cubicBezTo>
                  <a:cubicBezTo>
                    <a:pt x="123" y="344"/>
                    <a:pt x="176" y="347"/>
                    <a:pt x="231" y="338"/>
                  </a:cubicBezTo>
                  <a:cubicBezTo>
                    <a:pt x="242" y="336"/>
                    <a:pt x="254" y="333"/>
                    <a:pt x="257" y="347"/>
                  </a:cubicBezTo>
                  <a:cubicBezTo>
                    <a:pt x="264" y="381"/>
                    <a:pt x="303" y="374"/>
                    <a:pt x="319" y="397"/>
                  </a:cubicBezTo>
                  <a:cubicBezTo>
                    <a:pt x="324" y="403"/>
                    <a:pt x="331" y="395"/>
                    <a:pt x="333" y="389"/>
                  </a:cubicBezTo>
                  <a:cubicBezTo>
                    <a:pt x="337" y="377"/>
                    <a:pt x="333" y="368"/>
                    <a:pt x="323" y="361"/>
                  </a:cubicBezTo>
                  <a:cubicBezTo>
                    <a:pt x="310" y="351"/>
                    <a:pt x="298" y="341"/>
                    <a:pt x="290" y="323"/>
                  </a:cubicBezTo>
                  <a:cubicBezTo>
                    <a:pt x="301" y="317"/>
                    <a:pt x="308" y="302"/>
                    <a:pt x="327" y="313"/>
                  </a:cubicBezTo>
                  <a:cubicBezTo>
                    <a:pt x="338" y="320"/>
                    <a:pt x="350" y="308"/>
                    <a:pt x="360" y="304"/>
                  </a:cubicBezTo>
                  <a:cubicBezTo>
                    <a:pt x="377" y="296"/>
                    <a:pt x="392" y="291"/>
                    <a:pt x="409" y="302"/>
                  </a:cubicBezTo>
                  <a:cubicBezTo>
                    <a:pt x="416" y="307"/>
                    <a:pt x="424" y="307"/>
                    <a:pt x="432" y="305"/>
                  </a:cubicBezTo>
                  <a:cubicBezTo>
                    <a:pt x="443" y="302"/>
                    <a:pt x="450" y="295"/>
                    <a:pt x="450" y="282"/>
                  </a:cubicBezTo>
                  <a:cubicBezTo>
                    <a:pt x="450" y="279"/>
                    <a:pt x="411" y="249"/>
                    <a:pt x="408" y="250"/>
                  </a:cubicBezTo>
                  <a:cubicBezTo>
                    <a:pt x="359" y="257"/>
                    <a:pt x="312" y="263"/>
                    <a:pt x="268" y="290"/>
                  </a:cubicBezTo>
                  <a:cubicBezTo>
                    <a:pt x="236" y="309"/>
                    <a:pt x="196" y="306"/>
                    <a:pt x="159" y="303"/>
                  </a:cubicBezTo>
                  <a:cubicBezTo>
                    <a:pt x="134" y="302"/>
                    <a:pt x="131" y="291"/>
                    <a:pt x="148" y="271"/>
                  </a:cubicBezTo>
                  <a:cubicBezTo>
                    <a:pt x="165" y="252"/>
                    <a:pt x="183" y="233"/>
                    <a:pt x="193" y="209"/>
                  </a:cubicBezTo>
                  <a:cubicBezTo>
                    <a:pt x="197" y="201"/>
                    <a:pt x="199" y="194"/>
                    <a:pt x="194" y="187"/>
                  </a:cubicBezTo>
                  <a:cubicBezTo>
                    <a:pt x="188" y="180"/>
                    <a:pt x="179" y="182"/>
                    <a:pt x="171" y="185"/>
                  </a:cubicBezTo>
                  <a:cubicBezTo>
                    <a:pt x="165" y="186"/>
                    <a:pt x="158" y="189"/>
                    <a:pt x="153" y="192"/>
                  </a:cubicBezTo>
                  <a:cubicBezTo>
                    <a:pt x="142" y="199"/>
                    <a:pt x="140" y="189"/>
                    <a:pt x="136" y="183"/>
                  </a:cubicBezTo>
                  <a:cubicBezTo>
                    <a:pt x="131" y="173"/>
                    <a:pt x="137" y="169"/>
                    <a:pt x="146" y="167"/>
                  </a:cubicBezTo>
                  <a:cubicBezTo>
                    <a:pt x="155" y="164"/>
                    <a:pt x="164" y="172"/>
                    <a:pt x="173" y="166"/>
                  </a:cubicBezTo>
                  <a:cubicBezTo>
                    <a:pt x="178" y="161"/>
                    <a:pt x="175" y="154"/>
                    <a:pt x="176" y="148"/>
                  </a:cubicBezTo>
                  <a:cubicBezTo>
                    <a:pt x="177" y="135"/>
                    <a:pt x="180" y="122"/>
                    <a:pt x="198" y="134"/>
                  </a:cubicBezTo>
                  <a:cubicBezTo>
                    <a:pt x="210" y="143"/>
                    <a:pt x="217" y="136"/>
                    <a:pt x="224" y="127"/>
                  </a:cubicBezTo>
                  <a:cubicBezTo>
                    <a:pt x="235" y="113"/>
                    <a:pt x="222" y="109"/>
                    <a:pt x="215" y="102"/>
                  </a:cubicBezTo>
                  <a:cubicBezTo>
                    <a:pt x="208" y="95"/>
                    <a:pt x="200" y="91"/>
                    <a:pt x="199" y="80"/>
                  </a:cubicBezTo>
                  <a:cubicBezTo>
                    <a:pt x="197" y="59"/>
                    <a:pt x="206" y="47"/>
                    <a:pt x="227" y="45"/>
                  </a:cubicBezTo>
                  <a:cubicBezTo>
                    <a:pt x="284" y="42"/>
                    <a:pt x="341" y="40"/>
                    <a:pt x="398" y="37"/>
                  </a:cubicBezTo>
                  <a:cubicBezTo>
                    <a:pt x="632" y="25"/>
                    <a:pt x="866" y="12"/>
                    <a:pt x="1100" y="0"/>
                  </a:cubicBezTo>
                  <a:cubicBezTo>
                    <a:pt x="1109" y="0"/>
                    <a:pt x="1118" y="0"/>
                    <a:pt x="1127" y="0"/>
                  </a:cubicBezTo>
                  <a:cubicBezTo>
                    <a:pt x="1136" y="11"/>
                    <a:pt x="1132" y="24"/>
                    <a:pt x="1132" y="35"/>
                  </a:cubicBezTo>
                  <a:cubicBezTo>
                    <a:pt x="1135" y="260"/>
                    <a:pt x="1138" y="485"/>
                    <a:pt x="1141" y="711"/>
                  </a:cubicBezTo>
                  <a:cubicBezTo>
                    <a:pt x="1141" y="766"/>
                    <a:pt x="1142" y="822"/>
                    <a:pt x="1144" y="877"/>
                  </a:cubicBezTo>
                  <a:cubicBezTo>
                    <a:pt x="1145" y="892"/>
                    <a:pt x="1140" y="897"/>
                    <a:pt x="1128" y="897"/>
                  </a:cubicBezTo>
                  <a:cubicBezTo>
                    <a:pt x="1016" y="902"/>
                    <a:pt x="905" y="906"/>
                    <a:pt x="794" y="910"/>
                  </a:cubicBezTo>
                  <a:cubicBezTo>
                    <a:pt x="787" y="899"/>
                    <a:pt x="789" y="887"/>
                    <a:pt x="789" y="875"/>
                  </a:cubicBezTo>
                  <a:cubicBezTo>
                    <a:pt x="789" y="774"/>
                    <a:pt x="789" y="673"/>
                    <a:pt x="788" y="572"/>
                  </a:cubicBezTo>
                  <a:cubicBezTo>
                    <a:pt x="788" y="544"/>
                    <a:pt x="787" y="543"/>
                    <a:pt x="759" y="544"/>
                  </a:cubicBezTo>
                  <a:cubicBezTo>
                    <a:pt x="665" y="549"/>
                    <a:pt x="570" y="554"/>
                    <a:pt x="476" y="558"/>
                  </a:cubicBezTo>
                  <a:cubicBezTo>
                    <a:pt x="417" y="560"/>
                    <a:pt x="358" y="554"/>
                    <a:pt x="299" y="560"/>
                  </a:cubicBezTo>
                  <a:cubicBezTo>
                    <a:pt x="280" y="562"/>
                    <a:pt x="262" y="561"/>
                    <a:pt x="243" y="563"/>
                  </a:cubicBezTo>
                  <a:cubicBezTo>
                    <a:pt x="216" y="565"/>
                    <a:pt x="193" y="565"/>
                    <a:pt x="182" y="531"/>
                  </a:cubicBezTo>
                  <a:cubicBezTo>
                    <a:pt x="172" y="502"/>
                    <a:pt x="140" y="495"/>
                    <a:pt x="113" y="489"/>
                  </a:cubicBezTo>
                  <a:cubicBezTo>
                    <a:pt x="94" y="484"/>
                    <a:pt x="77" y="478"/>
                    <a:pt x="65" y="464"/>
                  </a:cubicBezTo>
                  <a:cubicBezTo>
                    <a:pt x="47" y="442"/>
                    <a:pt x="16" y="438"/>
                    <a:pt x="1" y="413"/>
                  </a:cubicBezTo>
                  <a:cubicBezTo>
                    <a:pt x="1" y="413"/>
                    <a:pt x="0" y="413"/>
                    <a:pt x="0" y="413"/>
                  </a:cubicBezTo>
                  <a:close/>
                </a:path>
              </a:pathLst>
            </a:custGeom>
            <a:solidFill>
              <a:srgbClr val="F1CB16"/>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55" name="Freeform 34"/>
            <p:cNvSpPr>
              <a:spLocks/>
            </p:cNvSpPr>
            <p:nvPr/>
          </p:nvSpPr>
          <p:spPr bwMode="auto">
            <a:xfrm>
              <a:off x="-40751125" y="-9491665"/>
              <a:ext cx="4316417" cy="2944816"/>
            </a:xfrm>
            <a:custGeom>
              <a:avLst/>
              <a:gdLst>
                <a:gd name="T0" fmla="*/ 0 w 1151"/>
                <a:gd name="T1" fmla="*/ 713 h 785"/>
                <a:gd name="T2" fmla="*/ 26 w 1151"/>
                <a:gd name="T3" fmla="*/ 705 h 785"/>
                <a:gd name="T4" fmla="*/ 43 w 1151"/>
                <a:gd name="T5" fmla="*/ 658 h 785"/>
                <a:gd name="T6" fmla="*/ 20 w 1151"/>
                <a:gd name="T7" fmla="*/ 626 h 785"/>
                <a:gd name="T8" fmla="*/ 52 w 1151"/>
                <a:gd name="T9" fmla="*/ 575 h 785"/>
                <a:gd name="T10" fmla="*/ 106 w 1151"/>
                <a:gd name="T11" fmla="*/ 535 h 785"/>
                <a:gd name="T12" fmla="*/ 153 w 1151"/>
                <a:gd name="T13" fmla="*/ 467 h 785"/>
                <a:gd name="T14" fmla="*/ 164 w 1151"/>
                <a:gd name="T15" fmla="*/ 421 h 785"/>
                <a:gd name="T16" fmla="*/ 156 w 1151"/>
                <a:gd name="T17" fmla="*/ 355 h 785"/>
                <a:gd name="T18" fmla="*/ 145 w 1151"/>
                <a:gd name="T19" fmla="*/ 311 h 785"/>
                <a:gd name="T20" fmla="*/ 168 w 1151"/>
                <a:gd name="T21" fmla="*/ 270 h 785"/>
                <a:gd name="T22" fmla="*/ 201 w 1151"/>
                <a:gd name="T23" fmla="*/ 245 h 785"/>
                <a:gd name="T24" fmla="*/ 229 w 1151"/>
                <a:gd name="T25" fmla="*/ 236 h 785"/>
                <a:gd name="T26" fmla="*/ 257 w 1151"/>
                <a:gd name="T27" fmla="*/ 216 h 785"/>
                <a:gd name="T28" fmla="*/ 289 w 1151"/>
                <a:gd name="T29" fmla="*/ 204 h 785"/>
                <a:gd name="T30" fmla="*/ 319 w 1151"/>
                <a:gd name="T31" fmla="*/ 183 h 785"/>
                <a:gd name="T32" fmla="*/ 339 w 1151"/>
                <a:gd name="T33" fmla="*/ 171 h 785"/>
                <a:gd name="T34" fmla="*/ 378 w 1151"/>
                <a:gd name="T35" fmla="*/ 90 h 785"/>
                <a:gd name="T36" fmla="*/ 376 w 1151"/>
                <a:gd name="T37" fmla="*/ 0 h 785"/>
                <a:gd name="T38" fmla="*/ 518 w 1151"/>
                <a:gd name="T39" fmla="*/ 0 h 785"/>
                <a:gd name="T40" fmla="*/ 904 w 1151"/>
                <a:gd name="T41" fmla="*/ 11 h 785"/>
                <a:gd name="T42" fmla="*/ 987 w 1151"/>
                <a:gd name="T43" fmla="*/ 102 h 785"/>
                <a:gd name="T44" fmla="*/ 1011 w 1151"/>
                <a:gd name="T45" fmla="*/ 196 h 785"/>
                <a:gd name="T46" fmla="*/ 1022 w 1151"/>
                <a:gd name="T47" fmla="*/ 276 h 785"/>
                <a:gd name="T48" fmla="*/ 1049 w 1151"/>
                <a:gd name="T49" fmla="*/ 345 h 785"/>
                <a:gd name="T50" fmla="*/ 1063 w 1151"/>
                <a:gd name="T51" fmla="*/ 375 h 785"/>
                <a:gd name="T52" fmla="*/ 1063 w 1151"/>
                <a:gd name="T53" fmla="*/ 411 h 785"/>
                <a:gd name="T54" fmla="*/ 1103 w 1151"/>
                <a:gd name="T55" fmla="*/ 454 h 785"/>
                <a:gd name="T56" fmla="*/ 1126 w 1151"/>
                <a:gd name="T57" fmla="*/ 459 h 785"/>
                <a:gd name="T58" fmla="*/ 1132 w 1151"/>
                <a:gd name="T59" fmla="*/ 512 h 785"/>
                <a:gd name="T60" fmla="*/ 1113 w 1151"/>
                <a:gd name="T61" fmla="*/ 552 h 785"/>
                <a:gd name="T62" fmla="*/ 1110 w 1151"/>
                <a:gd name="T63" fmla="*/ 571 h 785"/>
                <a:gd name="T64" fmla="*/ 1079 w 1151"/>
                <a:gd name="T65" fmla="*/ 655 h 785"/>
                <a:gd name="T66" fmla="*/ 1067 w 1151"/>
                <a:gd name="T67" fmla="*/ 680 h 785"/>
                <a:gd name="T68" fmla="*/ 1043 w 1151"/>
                <a:gd name="T69" fmla="*/ 719 h 785"/>
                <a:gd name="T70" fmla="*/ 1034 w 1151"/>
                <a:gd name="T71" fmla="*/ 753 h 785"/>
                <a:gd name="T72" fmla="*/ 1011 w 1151"/>
                <a:gd name="T73" fmla="*/ 770 h 785"/>
                <a:gd name="T74" fmla="*/ 657 w 1151"/>
                <a:gd name="T75" fmla="*/ 785 h 785"/>
                <a:gd name="T76" fmla="*/ 631 w 1151"/>
                <a:gd name="T77" fmla="*/ 761 h 785"/>
                <a:gd name="T78" fmla="*/ 626 w 1151"/>
                <a:gd name="T79" fmla="*/ 696 h 785"/>
                <a:gd name="T80" fmla="*/ 564 w 1151"/>
                <a:gd name="T81" fmla="*/ 697 h 785"/>
                <a:gd name="T82" fmla="*/ 38 w 1151"/>
                <a:gd name="T83" fmla="*/ 716 h 785"/>
                <a:gd name="T84" fmla="*/ 0 w 1151"/>
                <a:gd name="T85" fmla="*/ 713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51" h="785">
                  <a:moveTo>
                    <a:pt x="0" y="713"/>
                  </a:moveTo>
                  <a:cubicBezTo>
                    <a:pt x="7" y="702"/>
                    <a:pt x="17" y="708"/>
                    <a:pt x="26" y="705"/>
                  </a:cubicBezTo>
                  <a:cubicBezTo>
                    <a:pt x="47" y="697"/>
                    <a:pt x="55" y="679"/>
                    <a:pt x="43" y="658"/>
                  </a:cubicBezTo>
                  <a:cubicBezTo>
                    <a:pt x="36" y="647"/>
                    <a:pt x="27" y="638"/>
                    <a:pt x="20" y="626"/>
                  </a:cubicBezTo>
                  <a:cubicBezTo>
                    <a:pt x="3" y="593"/>
                    <a:pt x="14" y="575"/>
                    <a:pt x="52" y="575"/>
                  </a:cubicBezTo>
                  <a:cubicBezTo>
                    <a:pt x="84" y="575"/>
                    <a:pt x="99" y="566"/>
                    <a:pt x="106" y="535"/>
                  </a:cubicBezTo>
                  <a:cubicBezTo>
                    <a:pt x="113" y="506"/>
                    <a:pt x="135" y="488"/>
                    <a:pt x="153" y="467"/>
                  </a:cubicBezTo>
                  <a:cubicBezTo>
                    <a:pt x="166" y="452"/>
                    <a:pt x="173" y="439"/>
                    <a:pt x="164" y="421"/>
                  </a:cubicBezTo>
                  <a:cubicBezTo>
                    <a:pt x="154" y="400"/>
                    <a:pt x="163" y="378"/>
                    <a:pt x="156" y="355"/>
                  </a:cubicBezTo>
                  <a:cubicBezTo>
                    <a:pt x="151" y="342"/>
                    <a:pt x="152" y="326"/>
                    <a:pt x="145" y="311"/>
                  </a:cubicBezTo>
                  <a:cubicBezTo>
                    <a:pt x="135" y="288"/>
                    <a:pt x="143" y="276"/>
                    <a:pt x="168" y="270"/>
                  </a:cubicBezTo>
                  <a:cubicBezTo>
                    <a:pt x="183" y="266"/>
                    <a:pt x="199" y="268"/>
                    <a:pt x="201" y="245"/>
                  </a:cubicBezTo>
                  <a:cubicBezTo>
                    <a:pt x="203" y="233"/>
                    <a:pt x="219" y="236"/>
                    <a:pt x="229" y="236"/>
                  </a:cubicBezTo>
                  <a:cubicBezTo>
                    <a:pt x="243" y="236"/>
                    <a:pt x="254" y="235"/>
                    <a:pt x="257" y="216"/>
                  </a:cubicBezTo>
                  <a:cubicBezTo>
                    <a:pt x="259" y="196"/>
                    <a:pt x="278" y="203"/>
                    <a:pt x="289" y="204"/>
                  </a:cubicBezTo>
                  <a:cubicBezTo>
                    <a:pt x="306" y="204"/>
                    <a:pt x="318" y="204"/>
                    <a:pt x="319" y="183"/>
                  </a:cubicBezTo>
                  <a:cubicBezTo>
                    <a:pt x="319" y="168"/>
                    <a:pt x="337" y="176"/>
                    <a:pt x="339" y="171"/>
                  </a:cubicBezTo>
                  <a:cubicBezTo>
                    <a:pt x="348" y="142"/>
                    <a:pt x="387" y="130"/>
                    <a:pt x="378" y="90"/>
                  </a:cubicBezTo>
                  <a:cubicBezTo>
                    <a:pt x="372" y="61"/>
                    <a:pt x="379" y="30"/>
                    <a:pt x="376" y="0"/>
                  </a:cubicBezTo>
                  <a:cubicBezTo>
                    <a:pt x="424" y="0"/>
                    <a:pt x="471" y="0"/>
                    <a:pt x="518" y="0"/>
                  </a:cubicBezTo>
                  <a:cubicBezTo>
                    <a:pt x="647" y="2"/>
                    <a:pt x="776" y="6"/>
                    <a:pt x="904" y="11"/>
                  </a:cubicBezTo>
                  <a:cubicBezTo>
                    <a:pt x="967" y="14"/>
                    <a:pt x="982" y="39"/>
                    <a:pt x="987" y="102"/>
                  </a:cubicBezTo>
                  <a:cubicBezTo>
                    <a:pt x="990" y="136"/>
                    <a:pt x="989" y="167"/>
                    <a:pt x="1011" y="196"/>
                  </a:cubicBezTo>
                  <a:cubicBezTo>
                    <a:pt x="1029" y="219"/>
                    <a:pt x="1026" y="249"/>
                    <a:pt x="1022" y="276"/>
                  </a:cubicBezTo>
                  <a:cubicBezTo>
                    <a:pt x="1017" y="307"/>
                    <a:pt x="1025" y="329"/>
                    <a:pt x="1049" y="345"/>
                  </a:cubicBezTo>
                  <a:cubicBezTo>
                    <a:pt x="1061" y="354"/>
                    <a:pt x="1063" y="363"/>
                    <a:pt x="1063" y="375"/>
                  </a:cubicBezTo>
                  <a:cubicBezTo>
                    <a:pt x="1063" y="387"/>
                    <a:pt x="1062" y="399"/>
                    <a:pt x="1063" y="411"/>
                  </a:cubicBezTo>
                  <a:cubicBezTo>
                    <a:pt x="1066" y="435"/>
                    <a:pt x="1078" y="450"/>
                    <a:pt x="1103" y="454"/>
                  </a:cubicBezTo>
                  <a:cubicBezTo>
                    <a:pt x="1111" y="455"/>
                    <a:pt x="1119" y="456"/>
                    <a:pt x="1126" y="459"/>
                  </a:cubicBezTo>
                  <a:cubicBezTo>
                    <a:pt x="1148" y="470"/>
                    <a:pt x="1151" y="497"/>
                    <a:pt x="1132" y="512"/>
                  </a:cubicBezTo>
                  <a:cubicBezTo>
                    <a:pt x="1119" y="523"/>
                    <a:pt x="1109" y="533"/>
                    <a:pt x="1113" y="552"/>
                  </a:cubicBezTo>
                  <a:cubicBezTo>
                    <a:pt x="1115" y="558"/>
                    <a:pt x="1113" y="570"/>
                    <a:pt x="1110" y="571"/>
                  </a:cubicBezTo>
                  <a:cubicBezTo>
                    <a:pt x="1059" y="584"/>
                    <a:pt x="1087" y="627"/>
                    <a:pt x="1079" y="655"/>
                  </a:cubicBezTo>
                  <a:cubicBezTo>
                    <a:pt x="1076" y="665"/>
                    <a:pt x="1077" y="674"/>
                    <a:pt x="1067" y="680"/>
                  </a:cubicBezTo>
                  <a:cubicBezTo>
                    <a:pt x="1052" y="688"/>
                    <a:pt x="1045" y="701"/>
                    <a:pt x="1043" y="719"/>
                  </a:cubicBezTo>
                  <a:cubicBezTo>
                    <a:pt x="1042" y="731"/>
                    <a:pt x="1037" y="742"/>
                    <a:pt x="1034" y="753"/>
                  </a:cubicBezTo>
                  <a:cubicBezTo>
                    <a:pt x="1031" y="766"/>
                    <a:pt x="1024" y="770"/>
                    <a:pt x="1011" y="770"/>
                  </a:cubicBezTo>
                  <a:cubicBezTo>
                    <a:pt x="893" y="770"/>
                    <a:pt x="775" y="780"/>
                    <a:pt x="657" y="785"/>
                  </a:cubicBezTo>
                  <a:cubicBezTo>
                    <a:pt x="638" y="785"/>
                    <a:pt x="631" y="780"/>
                    <a:pt x="631" y="761"/>
                  </a:cubicBezTo>
                  <a:cubicBezTo>
                    <a:pt x="631" y="739"/>
                    <a:pt x="643" y="711"/>
                    <a:pt x="626" y="696"/>
                  </a:cubicBezTo>
                  <a:cubicBezTo>
                    <a:pt x="611" y="683"/>
                    <a:pt x="585" y="696"/>
                    <a:pt x="564" y="697"/>
                  </a:cubicBezTo>
                  <a:cubicBezTo>
                    <a:pt x="388" y="703"/>
                    <a:pt x="213" y="710"/>
                    <a:pt x="38" y="716"/>
                  </a:cubicBezTo>
                  <a:cubicBezTo>
                    <a:pt x="26" y="716"/>
                    <a:pt x="12" y="722"/>
                    <a:pt x="0" y="713"/>
                  </a:cubicBezTo>
                  <a:close/>
                </a:path>
              </a:pathLst>
            </a:custGeom>
            <a:solidFill>
              <a:schemeClr val="accent4">
                <a:lumMod val="60000"/>
                <a:lumOff val="40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56" name="Freeform 35"/>
            <p:cNvSpPr>
              <a:spLocks/>
            </p:cNvSpPr>
            <p:nvPr/>
          </p:nvSpPr>
          <p:spPr bwMode="auto">
            <a:xfrm>
              <a:off x="-37912676" y="-3213100"/>
              <a:ext cx="3233738" cy="3902075"/>
            </a:xfrm>
            <a:custGeom>
              <a:avLst/>
              <a:gdLst>
                <a:gd name="T0" fmla="*/ 19 w 862"/>
                <a:gd name="T1" fmla="*/ 362 h 1040"/>
                <a:gd name="T2" fmla="*/ 41 w 862"/>
                <a:gd name="T3" fmla="*/ 360 h 1040"/>
                <a:gd name="T4" fmla="*/ 85 w 862"/>
                <a:gd name="T5" fmla="*/ 331 h 1040"/>
                <a:gd name="T6" fmla="*/ 114 w 862"/>
                <a:gd name="T7" fmla="*/ 201 h 1040"/>
                <a:gd name="T8" fmla="*/ 131 w 862"/>
                <a:gd name="T9" fmla="*/ 162 h 1040"/>
                <a:gd name="T10" fmla="*/ 160 w 862"/>
                <a:gd name="T11" fmla="*/ 71 h 1040"/>
                <a:gd name="T12" fmla="*/ 194 w 862"/>
                <a:gd name="T13" fmla="*/ 31 h 1040"/>
                <a:gd name="T14" fmla="*/ 755 w 862"/>
                <a:gd name="T15" fmla="*/ 1 h 1040"/>
                <a:gd name="T16" fmla="*/ 847 w 862"/>
                <a:gd name="T17" fmla="*/ 1 h 1040"/>
                <a:gd name="T18" fmla="*/ 856 w 862"/>
                <a:gd name="T19" fmla="*/ 44 h 1040"/>
                <a:gd name="T20" fmla="*/ 855 w 862"/>
                <a:gd name="T21" fmla="*/ 57 h 1040"/>
                <a:gd name="T22" fmla="*/ 825 w 862"/>
                <a:gd name="T23" fmla="*/ 112 h 1040"/>
                <a:gd name="T24" fmla="*/ 823 w 862"/>
                <a:gd name="T25" fmla="*/ 141 h 1040"/>
                <a:gd name="T26" fmla="*/ 826 w 862"/>
                <a:gd name="T27" fmla="*/ 186 h 1040"/>
                <a:gd name="T28" fmla="*/ 818 w 862"/>
                <a:gd name="T29" fmla="*/ 233 h 1040"/>
                <a:gd name="T30" fmla="*/ 810 w 862"/>
                <a:gd name="T31" fmla="*/ 309 h 1040"/>
                <a:gd name="T32" fmla="*/ 811 w 862"/>
                <a:gd name="T33" fmla="*/ 362 h 1040"/>
                <a:gd name="T34" fmla="*/ 801 w 862"/>
                <a:gd name="T35" fmla="*/ 387 h 1040"/>
                <a:gd name="T36" fmla="*/ 801 w 862"/>
                <a:gd name="T37" fmla="*/ 463 h 1040"/>
                <a:gd name="T38" fmla="*/ 829 w 862"/>
                <a:gd name="T39" fmla="*/ 505 h 1040"/>
                <a:gd name="T40" fmla="*/ 822 w 862"/>
                <a:gd name="T41" fmla="*/ 548 h 1040"/>
                <a:gd name="T42" fmla="*/ 794 w 862"/>
                <a:gd name="T43" fmla="*/ 569 h 1040"/>
                <a:gd name="T44" fmla="*/ 781 w 862"/>
                <a:gd name="T45" fmla="*/ 615 h 1040"/>
                <a:gd name="T46" fmla="*/ 784 w 862"/>
                <a:gd name="T47" fmla="*/ 622 h 1040"/>
                <a:gd name="T48" fmla="*/ 762 w 862"/>
                <a:gd name="T49" fmla="*/ 722 h 1040"/>
                <a:gd name="T50" fmla="*/ 752 w 862"/>
                <a:gd name="T51" fmla="*/ 741 h 1040"/>
                <a:gd name="T52" fmla="*/ 693 w 862"/>
                <a:gd name="T53" fmla="*/ 862 h 1040"/>
                <a:gd name="T54" fmla="*/ 656 w 862"/>
                <a:gd name="T55" fmla="*/ 917 h 1040"/>
                <a:gd name="T56" fmla="*/ 613 w 862"/>
                <a:gd name="T57" fmla="*/ 986 h 1040"/>
                <a:gd name="T58" fmla="*/ 603 w 862"/>
                <a:gd name="T59" fmla="*/ 1003 h 1040"/>
                <a:gd name="T60" fmla="*/ 489 w 862"/>
                <a:gd name="T61" fmla="*/ 1038 h 1040"/>
                <a:gd name="T62" fmla="*/ 479 w 862"/>
                <a:gd name="T63" fmla="*/ 1034 h 1040"/>
                <a:gd name="T64" fmla="*/ 443 w 862"/>
                <a:gd name="T65" fmla="*/ 998 h 1040"/>
                <a:gd name="T66" fmla="*/ 438 w 862"/>
                <a:gd name="T67" fmla="*/ 988 h 1040"/>
                <a:gd name="T68" fmla="*/ 420 w 862"/>
                <a:gd name="T69" fmla="*/ 959 h 1040"/>
                <a:gd name="T70" fmla="*/ 408 w 862"/>
                <a:gd name="T71" fmla="*/ 927 h 1040"/>
                <a:gd name="T72" fmla="*/ 399 w 862"/>
                <a:gd name="T73" fmla="*/ 905 h 1040"/>
                <a:gd name="T74" fmla="*/ 369 w 862"/>
                <a:gd name="T75" fmla="*/ 869 h 1040"/>
                <a:gd name="T76" fmla="*/ 351 w 862"/>
                <a:gd name="T77" fmla="*/ 839 h 1040"/>
                <a:gd name="T78" fmla="*/ 259 w 862"/>
                <a:gd name="T79" fmla="*/ 808 h 1040"/>
                <a:gd name="T80" fmla="*/ 213 w 862"/>
                <a:gd name="T81" fmla="*/ 803 h 1040"/>
                <a:gd name="T82" fmla="*/ 188 w 862"/>
                <a:gd name="T83" fmla="*/ 759 h 1040"/>
                <a:gd name="T84" fmla="*/ 175 w 862"/>
                <a:gd name="T85" fmla="*/ 745 h 1040"/>
                <a:gd name="T86" fmla="*/ 93 w 862"/>
                <a:gd name="T87" fmla="*/ 687 h 1040"/>
                <a:gd name="T88" fmla="*/ 75 w 862"/>
                <a:gd name="T89" fmla="*/ 685 h 1040"/>
                <a:gd name="T90" fmla="*/ 59 w 862"/>
                <a:gd name="T91" fmla="*/ 676 h 1040"/>
                <a:gd name="T92" fmla="*/ 38 w 862"/>
                <a:gd name="T93" fmla="*/ 658 h 1040"/>
                <a:gd name="T94" fmla="*/ 29 w 862"/>
                <a:gd name="T95" fmla="*/ 648 h 1040"/>
                <a:gd name="T96" fmla="*/ 19 w 862"/>
                <a:gd name="T97" fmla="*/ 544 h 1040"/>
                <a:gd name="T98" fmla="*/ 13 w 862"/>
                <a:gd name="T99" fmla="*/ 530 h 1040"/>
                <a:gd name="T100" fmla="*/ 23 w 862"/>
                <a:gd name="T101" fmla="*/ 514 h 1040"/>
                <a:gd name="T102" fmla="*/ 31 w 862"/>
                <a:gd name="T103" fmla="*/ 492 h 1040"/>
                <a:gd name="T104" fmla="*/ 15 w 862"/>
                <a:gd name="T105" fmla="*/ 406 h 1040"/>
                <a:gd name="T106" fmla="*/ 19 w 862"/>
                <a:gd name="T107" fmla="*/ 362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2" h="1040">
                  <a:moveTo>
                    <a:pt x="19" y="362"/>
                  </a:moveTo>
                  <a:cubicBezTo>
                    <a:pt x="28" y="357"/>
                    <a:pt x="35" y="360"/>
                    <a:pt x="41" y="360"/>
                  </a:cubicBezTo>
                  <a:cubicBezTo>
                    <a:pt x="73" y="363"/>
                    <a:pt x="69" y="361"/>
                    <a:pt x="85" y="331"/>
                  </a:cubicBezTo>
                  <a:cubicBezTo>
                    <a:pt x="108" y="289"/>
                    <a:pt x="112" y="246"/>
                    <a:pt x="114" y="201"/>
                  </a:cubicBezTo>
                  <a:cubicBezTo>
                    <a:pt x="115" y="186"/>
                    <a:pt x="120" y="173"/>
                    <a:pt x="131" y="162"/>
                  </a:cubicBezTo>
                  <a:cubicBezTo>
                    <a:pt x="157" y="137"/>
                    <a:pt x="165" y="107"/>
                    <a:pt x="160" y="71"/>
                  </a:cubicBezTo>
                  <a:cubicBezTo>
                    <a:pt x="155" y="34"/>
                    <a:pt x="157" y="33"/>
                    <a:pt x="194" y="31"/>
                  </a:cubicBezTo>
                  <a:cubicBezTo>
                    <a:pt x="381" y="21"/>
                    <a:pt x="568" y="11"/>
                    <a:pt x="755" y="1"/>
                  </a:cubicBezTo>
                  <a:cubicBezTo>
                    <a:pt x="785" y="0"/>
                    <a:pt x="815" y="1"/>
                    <a:pt x="847" y="1"/>
                  </a:cubicBezTo>
                  <a:cubicBezTo>
                    <a:pt x="855" y="14"/>
                    <a:pt x="839" y="33"/>
                    <a:pt x="856" y="44"/>
                  </a:cubicBezTo>
                  <a:cubicBezTo>
                    <a:pt x="862" y="48"/>
                    <a:pt x="859" y="53"/>
                    <a:pt x="855" y="57"/>
                  </a:cubicBezTo>
                  <a:cubicBezTo>
                    <a:pt x="838" y="71"/>
                    <a:pt x="838" y="95"/>
                    <a:pt x="825" y="112"/>
                  </a:cubicBezTo>
                  <a:cubicBezTo>
                    <a:pt x="820" y="118"/>
                    <a:pt x="812" y="134"/>
                    <a:pt x="823" y="141"/>
                  </a:cubicBezTo>
                  <a:cubicBezTo>
                    <a:pt x="848" y="156"/>
                    <a:pt x="835" y="171"/>
                    <a:pt x="826" y="186"/>
                  </a:cubicBezTo>
                  <a:cubicBezTo>
                    <a:pt x="817" y="201"/>
                    <a:pt x="800" y="214"/>
                    <a:pt x="818" y="233"/>
                  </a:cubicBezTo>
                  <a:cubicBezTo>
                    <a:pt x="797" y="256"/>
                    <a:pt x="807" y="284"/>
                    <a:pt x="810" y="309"/>
                  </a:cubicBezTo>
                  <a:cubicBezTo>
                    <a:pt x="812" y="327"/>
                    <a:pt x="809" y="344"/>
                    <a:pt x="811" y="362"/>
                  </a:cubicBezTo>
                  <a:cubicBezTo>
                    <a:pt x="811" y="371"/>
                    <a:pt x="808" y="379"/>
                    <a:pt x="801" y="387"/>
                  </a:cubicBezTo>
                  <a:cubicBezTo>
                    <a:pt x="779" y="414"/>
                    <a:pt x="779" y="435"/>
                    <a:pt x="801" y="463"/>
                  </a:cubicBezTo>
                  <a:cubicBezTo>
                    <a:pt x="811" y="476"/>
                    <a:pt x="816" y="492"/>
                    <a:pt x="829" y="505"/>
                  </a:cubicBezTo>
                  <a:cubicBezTo>
                    <a:pt x="839" y="514"/>
                    <a:pt x="835" y="535"/>
                    <a:pt x="822" y="548"/>
                  </a:cubicBezTo>
                  <a:cubicBezTo>
                    <a:pt x="814" y="556"/>
                    <a:pt x="803" y="562"/>
                    <a:pt x="794" y="569"/>
                  </a:cubicBezTo>
                  <a:cubicBezTo>
                    <a:pt x="777" y="581"/>
                    <a:pt x="764" y="593"/>
                    <a:pt x="781" y="615"/>
                  </a:cubicBezTo>
                  <a:cubicBezTo>
                    <a:pt x="782" y="617"/>
                    <a:pt x="784" y="621"/>
                    <a:pt x="784" y="622"/>
                  </a:cubicBezTo>
                  <a:cubicBezTo>
                    <a:pt x="751" y="649"/>
                    <a:pt x="775" y="690"/>
                    <a:pt x="762" y="722"/>
                  </a:cubicBezTo>
                  <a:cubicBezTo>
                    <a:pt x="759" y="728"/>
                    <a:pt x="759" y="735"/>
                    <a:pt x="752" y="741"/>
                  </a:cubicBezTo>
                  <a:cubicBezTo>
                    <a:pt x="715" y="773"/>
                    <a:pt x="700" y="814"/>
                    <a:pt x="693" y="862"/>
                  </a:cubicBezTo>
                  <a:cubicBezTo>
                    <a:pt x="690" y="883"/>
                    <a:pt x="679" y="911"/>
                    <a:pt x="656" y="917"/>
                  </a:cubicBezTo>
                  <a:cubicBezTo>
                    <a:pt x="617" y="928"/>
                    <a:pt x="618" y="959"/>
                    <a:pt x="613" y="986"/>
                  </a:cubicBezTo>
                  <a:cubicBezTo>
                    <a:pt x="611" y="995"/>
                    <a:pt x="611" y="998"/>
                    <a:pt x="603" y="1003"/>
                  </a:cubicBezTo>
                  <a:cubicBezTo>
                    <a:pt x="568" y="1024"/>
                    <a:pt x="527" y="1028"/>
                    <a:pt x="489" y="1038"/>
                  </a:cubicBezTo>
                  <a:cubicBezTo>
                    <a:pt x="485" y="1040"/>
                    <a:pt x="482" y="1038"/>
                    <a:pt x="479" y="1034"/>
                  </a:cubicBezTo>
                  <a:cubicBezTo>
                    <a:pt x="468" y="1021"/>
                    <a:pt x="458" y="1007"/>
                    <a:pt x="443" y="998"/>
                  </a:cubicBezTo>
                  <a:cubicBezTo>
                    <a:pt x="440" y="996"/>
                    <a:pt x="437" y="990"/>
                    <a:pt x="438" y="988"/>
                  </a:cubicBezTo>
                  <a:cubicBezTo>
                    <a:pt x="450" y="966"/>
                    <a:pt x="442" y="962"/>
                    <a:pt x="420" y="959"/>
                  </a:cubicBezTo>
                  <a:cubicBezTo>
                    <a:pt x="405" y="958"/>
                    <a:pt x="410" y="938"/>
                    <a:pt x="408" y="927"/>
                  </a:cubicBezTo>
                  <a:cubicBezTo>
                    <a:pt x="407" y="918"/>
                    <a:pt x="411" y="904"/>
                    <a:pt x="399" y="905"/>
                  </a:cubicBezTo>
                  <a:cubicBezTo>
                    <a:pt x="371" y="905"/>
                    <a:pt x="367" y="889"/>
                    <a:pt x="369" y="869"/>
                  </a:cubicBezTo>
                  <a:cubicBezTo>
                    <a:pt x="371" y="852"/>
                    <a:pt x="362" y="847"/>
                    <a:pt x="351" y="839"/>
                  </a:cubicBezTo>
                  <a:cubicBezTo>
                    <a:pt x="323" y="818"/>
                    <a:pt x="286" y="829"/>
                    <a:pt x="259" y="808"/>
                  </a:cubicBezTo>
                  <a:cubicBezTo>
                    <a:pt x="242" y="826"/>
                    <a:pt x="226" y="814"/>
                    <a:pt x="213" y="803"/>
                  </a:cubicBezTo>
                  <a:cubicBezTo>
                    <a:pt x="200" y="792"/>
                    <a:pt x="190" y="777"/>
                    <a:pt x="188" y="759"/>
                  </a:cubicBezTo>
                  <a:cubicBezTo>
                    <a:pt x="187" y="752"/>
                    <a:pt x="181" y="747"/>
                    <a:pt x="175" y="745"/>
                  </a:cubicBezTo>
                  <a:cubicBezTo>
                    <a:pt x="142" y="733"/>
                    <a:pt x="117" y="711"/>
                    <a:pt x="93" y="687"/>
                  </a:cubicBezTo>
                  <a:cubicBezTo>
                    <a:pt x="88" y="682"/>
                    <a:pt x="82" y="682"/>
                    <a:pt x="75" y="685"/>
                  </a:cubicBezTo>
                  <a:cubicBezTo>
                    <a:pt x="65" y="690"/>
                    <a:pt x="60" y="686"/>
                    <a:pt x="59" y="676"/>
                  </a:cubicBezTo>
                  <a:cubicBezTo>
                    <a:pt x="57" y="664"/>
                    <a:pt x="52" y="656"/>
                    <a:pt x="38" y="658"/>
                  </a:cubicBezTo>
                  <a:cubicBezTo>
                    <a:pt x="32" y="659"/>
                    <a:pt x="29" y="654"/>
                    <a:pt x="29" y="648"/>
                  </a:cubicBezTo>
                  <a:cubicBezTo>
                    <a:pt x="33" y="612"/>
                    <a:pt x="0" y="581"/>
                    <a:pt x="19" y="544"/>
                  </a:cubicBezTo>
                  <a:cubicBezTo>
                    <a:pt x="20" y="541"/>
                    <a:pt x="15" y="535"/>
                    <a:pt x="13" y="530"/>
                  </a:cubicBezTo>
                  <a:cubicBezTo>
                    <a:pt x="6" y="519"/>
                    <a:pt x="9" y="514"/>
                    <a:pt x="23" y="514"/>
                  </a:cubicBezTo>
                  <a:cubicBezTo>
                    <a:pt x="43" y="514"/>
                    <a:pt x="44" y="503"/>
                    <a:pt x="31" y="492"/>
                  </a:cubicBezTo>
                  <a:cubicBezTo>
                    <a:pt x="0" y="468"/>
                    <a:pt x="10" y="436"/>
                    <a:pt x="15" y="406"/>
                  </a:cubicBezTo>
                  <a:cubicBezTo>
                    <a:pt x="18" y="391"/>
                    <a:pt x="23" y="377"/>
                    <a:pt x="19" y="362"/>
                  </a:cubicBezTo>
                  <a:close/>
                </a:path>
              </a:pathLst>
            </a:custGeom>
            <a:solidFill>
              <a:srgbClr val="CAC9D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57" name="Freeform 36"/>
            <p:cNvSpPr>
              <a:spLocks/>
            </p:cNvSpPr>
            <p:nvPr/>
          </p:nvSpPr>
          <p:spPr bwMode="auto">
            <a:xfrm>
              <a:off x="-46872526" y="-9631363"/>
              <a:ext cx="4921250" cy="3167063"/>
            </a:xfrm>
            <a:custGeom>
              <a:avLst/>
              <a:gdLst>
                <a:gd name="T0" fmla="*/ 7 w 1312"/>
                <a:gd name="T1" fmla="*/ 812 h 844"/>
                <a:gd name="T2" fmla="*/ 7 w 1312"/>
                <a:gd name="T3" fmla="*/ 763 h 844"/>
                <a:gd name="T4" fmla="*/ 13 w 1312"/>
                <a:gd name="T5" fmla="*/ 748 h 844"/>
                <a:gd name="T6" fmla="*/ 72 w 1312"/>
                <a:gd name="T7" fmla="*/ 685 h 844"/>
                <a:gd name="T8" fmla="*/ 120 w 1312"/>
                <a:gd name="T9" fmla="*/ 632 h 844"/>
                <a:gd name="T10" fmla="*/ 208 w 1312"/>
                <a:gd name="T11" fmla="*/ 587 h 844"/>
                <a:gd name="T12" fmla="*/ 247 w 1312"/>
                <a:gd name="T13" fmla="*/ 563 h 844"/>
                <a:gd name="T14" fmla="*/ 306 w 1312"/>
                <a:gd name="T15" fmla="*/ 533 h 844"/>
                <a:gd name="T16" fmla="*/ 337 w 1312"/>
                <a:gd name="T17" fmla="*/ 515 h 844"/>
                <a:gd name="T18" fmla="*/ 407 w 1312"/>
                <a:gd name="T19" fmla="*/ 488 h 844"/>
                <a:gd name="T20" fmla="*/ 545 w 1312"/>
                <a:gd name="T21" fmla="*/ 450 h 844"/>
                <a:gd name="T22" fmla="*/ 565 w 1312"/>
                <a:gd name="T23" fmla="*/ 392 h 844"/>
                <a:gd name="T24" fmla="*/ 571 w 1312"/>
                <a:gd name="T25" fmla="*/ 362 h 844"/>
                <a:gd name="T26" fmla="*/ 582 w 1312"/>
                <a:gd name="T27" fmla="*/ 329 h 844"/>
                <a:gd name="T28" fmla="*/ 595 w 1312"/>
                <a:gd name="T29" fmla="*/ 270 h 844"/>
                <a:gd name="T30" fmla="*/ 657 w 1312"/>
                <a:gd name="T31" fmla="*/ 196 h 844"/>
                <a:gd name="T32" fmla="*/ 700 w 1312"/>
                <a:gd name="T33" fmla="*/ 149 h 844"/>
                <a:gd name="T34" fmla="*/ 702 w 1312"/>
                <a:gd name="T35" fmla="*/ 145 h 844"/>
                <a:gd name="T36" fmla="*/ 741 w 1312"/>
                <a:gd name="T37" fmla="*/ 31 h 844"/>
                <a:gd name="T38" fmla="*/ 754 w 1312"/>
                <a:gd name="T39" fmla="*/ 13 h 844"/>
                <a:gd name="T40" fmla="*/ 804 w 1312"/>
                <a:gd name="T41" fmla="*/ 0 h 844"/>
                <a:gd name="T42" fmla="*/ 1229 w 1312"/>
                <a:gd name="T43" fmla="*/ 11 h 844"/>
                <a:gd name="T44" fmla="*/ 1260 w 1312"/>
                <a:gd name="T45" fmla="*/ 42 h 844"/>
                <a:gd name="T46" fmla="*/ 1269 w 1312"/>
                <a:gd name="T47" fmla="*/ 169 h 844"/>
                <a:gd name="T48" fmla="*/ 1295 w 1312"/>
                <a:gd name="T49" fmla="*/ 239 h 844"/>
                <a:gd name="T50" fmla="*/ 1307 w 1312"/>
                <a:gd name="T51" fmla="*/ 264 h 844"/>
                <a:gd name="T52" fmla="*/ 1265 w 1312"/>
                <a:gd name="T53" fmla="*/ 310 h 844"/>
                <a:gd name="T54" fmla="*/ 1200 w 1312"/>
                <a:gd name="T55" fmla="*/ 376 h 844"/>
                <a:gd name="T56" fmla="*/ 1202 w 1312"/>
                <a:gd name="T57" fmla="*/ 388 h 844"/>
                <a:gd name="T58" fmla="*/ 1167 w 1312"/>
                <a:gd name="T59" fmla="*/ 476 h 844"/>
                <a:gd name="T60" fmla="*/ 1141 w 1312"/>
                <a:gd name="T61" fmla="*/ 543 h 844"/>
                <a:gd name="T62" fmla="*/ 1140 w 1312"/>
                <a:gd name="T63" fmla="*/ 802 h 844"/>
                <a:gd name="T64" fmla="*/ 1106 w 1312"/>
                <a:gd name="T65" fmla="*/ 836 h 844"/>
                <a:gd name="T66" fmla="*/ 1014 w 1312"/>
                <a:gd name="T67" fmla="*/ 839 h 844"/>
                <a:gd name="T68" fmla="*/ 879 w 1312"/>
                <a:gd name="T69" fmla="*/ 844 h 844"/>
                <a:gd name="T70" fmla="*/ 851 w 1312"/>
                <a:gd name="T71" fmla="*/ 825 h 844"/>
                <a:gd name="T72" fmla="*/ 790 w 1312"/>
                <a:gd name="T73" fmla="*/ 782 h 844"/>
                <a:gd name="T74" fmla="*/ 65 w 1312"/>
                <a:gd name="T75" fmla="*/ 812 h 844"/>
                <a:gd name="T76" fmla="*/ 7 w 1312"/>
                <a:gd name="T77" fmla="*/ 812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12" h="844">
                  <a:moveTo>
                    <a:pt x="7" y="812"/>
                  </a:moveTo>
                  <a:cubicBezTo>
                    <a:pt x="14" y="794"/>
                    <a:pt x="26" y="778"/>
                    <a:pt x="7" y="763"/>
                  </a:cubicBezTo>
                  <a:cubicBezTo>
                    <a:pt x="0" y="757"/>
                    <a:pt x="8" y="751"/>
                    <a:pt x="13" y="748"/>
                  </a:cubicBezTo>
                  <a:cubicBezTo>
                    <a:pt x="36" y="731"/>
                    <a:pt x="48" y="704"/>
                    <a:pt x="72" y="685"/>
                  </a:cubicBezTo>
                  <a:cubicBezTo>
                    <a:pt x="89" y="673"/>
                    <a:pt x="104" y="650"/>
                    <a:pt x="120" y="632"/>
                  </a:cubicBezTo>
                  <a:cubicBezTo>
                    <a:pt x="144" y="607"/>
                    <a:pt x="170" y="587"/>
                    <a:pt x="208" y="587"/>
                  </a:cubicBezTo>
                  <a:cubicBezTo>
                    <a:pt x="226" y="588"/>
                    <a:pt x="237" y="575"/>
                    <a:pt x="247" y="563"/>
                  </a:cubicBezTo>
                  <a:cubicBezTo>
                    <a:pt x="263" y="544"/>
                    <a:pt x="281" y="534"/>
                    <a:pt x="306" y="533"/>
                  </a:cubicBezTo>
                  <a:cubicBezTo>
                    <a:pt x="319" y="533"/>
                    <a:pt x="327" y="521"/>
                    <a:pt x="337" y="515"/>
                  </a:cubicBezTo>
                  <a:cubicBezTo>
                    <a:pt x="357" y="502"/>
                    <a:pt x="379" y="488"/>
                    <a:pt x="407" y="488"/>
                  </a:cubicBezTo>
                  <a:cubicBezTo>
                    <a:pt x="456" y="488"/>
                    <a:pt x="504" y="481"/>
                    <a:pt x="545" y="450"/>
                  </a:cubicBezTo>
                  <a:cubicBezTo>
                    <a:pt x="568" y="431"/>
                    <a:pt x="575" y="419"/>
                    <a:pt x="565" y="392"/>
                  </a:cubicBezTo>
                  <a:cubicBezTo>
                    <a:pt x="560" y="379"/>
                    <a:pt x="559" y="372"/>
                    <a:pt x="571" y="362"/>
                  </a:cubicBezTo>
                  <a:cubicBezTo>
                    <a:pt x="580" y="354"/>
                    <a:pt x="582" y="341"/>
                    <a:pt x="582" y="329"/>
                  </a:cubicBezTo>
                  <a:cubicBezTo>
                    <a:pt x="581" y="307"/>
                    <a:pt x="592" y="288"/>
                    <a:pt x="595" y="270"/>
                  </a:cubicBezTo>
                  <a:cubicBezTo>
                    <a:pt x="602" y="230"/>
                    <a:pt x="630" y="214"/>
                    <a:pt x="657" y="196"/>
                  </a:cubicBezTo>
                  <a:cubicBezTo>
                    <a:pt x="676" y="184"/>
                    <a:pt x="696" y="174"/>
                    <a:pt x="700" y="149"/>
                  </a:cubicBezTo>
                  <a:cubicBezTo>
                    <a:pt x="700" y="147"/>
                    <a:pt x="701" y="146"/>
                    <a:pt x="702" y="145"/>
                  </a:cubicBezTo>
                  <a:cubicBezTo>
                    <a:pt x="734" y="114"/>
                    <a:pt x="752" y="77"/>
                    <a:pt x="741" y="31"/>
                  </a:cubicBezTo>
                  <a:cubicBezTo>
                    <a:pt x="739" y="21"/>
                    <a:pt x="747" y="16"/>
                    <a:pt x="754" y="13"/>
                  </a:cubicBezTo>
                  <a:cubicBezTo>
                    <a:pt x="770" y="5"/>
                    <a:pt x="786" y="0"/>
                    <a:pt x="804" y="0"/>
                  </a:cubicBezTo>
                  <a:cubicBezTo>
                    <a:pt x="945" y="4"/>
                    <a:pt x="1087" y="8"/>
                    <a:pt x="1229" y="11"/>
                  </a:cubicBezTo>
                  <a:cubicBezTo>
                    <a:pt x="1259" y="12"/>
                    <a:pt x="1260" y="13"/>
                    <a:pt x="1260" y="42"/>
                  </a:cubicBezTo>
                  <a:cubicBezTo>
                    <a:pt x="1260" y="85"/>
                    <a:pt x="1263" y="127"/>
                    <a:pt x="1269" y="169"/>
                  </a:cubicBezTo>
                  <a:cubicBezTo>
                    <a:pt x="1272" y="195"/>
                    <a:pt x="1279" y="218"/>
                    <a:pt x="1295" y="239"/>
                  </a:cubicBezTo>
                  <a:cubicBezTo>
                    <a:pt x="1300" y="246"/>
                    <a:pt x="1306" y="254"/>
                    <a:pt x="1307" y="264"/>
                  </a:cubicBezTo>
                  <a:cubicBezTo>
                    <a:pt x="1312" y="307"/>
                    <a:pt x="1312" y="307"/>
                    <a:pt x="1265" y="310"/>
                  </a:cubicBezTo>
                  <a:cubicBezTo>
                    <a:pt x="1188" y="315"/>
                    <a:pt x="1209" y="304"/>
                    <a:pt x="1200" y="376"/>
                  </a:cubicBezTo>
                  <a:cubicBezTo>
                    <a:pt x="1200" y="380"/>
                    <a:pt x="1201" y="384"/>
                    <a:pt x="1202" y="388"/>
                  </a:cubicBezTo>
                  <a:cubicBezTo>
                    <a:pt x="1205" y="423"/>
                    <a:pt x="1196" y="453"/>
                    <a:pt x="1167" y="476"/>
                  </a:cubicBezTo>
                  <a:cubicBezTo>
                    <a:pt x="1146" y="493"/>
                    <a:pt x="1141" y="515"/>
                    <a:pt x="1141" y="543"/>
                  </a:cubicBezTo>
                  <a:cubicBezTo>
                    <a:pt x="1143" y="629"/>
                    <a:pt x="1140" y="716"/>
                    <a:pt x="1140" y="802"/>
                  </a:cubicBezTo>
                  <a:cubicBezTo>
                    <a:pt x="1140" y="835"/>
                    <a:pt x="1140" y="835"/>
                    <a:pt x="1106" y="836"/>
                  </a:cubicBezTo>
                  <a:cubicBezTo>
                    <a:pt x="1075" y="838"/>
                    <a:pt x="1045" y="838"/>
                    <a:pt x="1014" y="839"/>
                  </a:cubicBezTo>
                  <a:cubicBezTo>
                    <a:pt x="969" y="840"/>
                    <a:pt x="924" y="842"/>
                    <a:pt x="879" y="844"/>
                  </a:cubicBezTo>
                  <a:cubicBezTo>
                    <a:pt x="864" y="844"/>
                    <a:pt x="856" y="841"/>
                    <a:pt x="851" y="825"/>
                  </a:cubicBezTo>
                  <a:cubicBezTo>
                    <a:pt x="839" y="781"/>
                    <a:pt x="838" y="781"/>
                    <a:pt x="790" y="782"/>
                  </a:cubicBezTo>
                  <a:cubicBezTo>
                    <a:pt x="549" y="792"/>
                    <a:pt x="307" y="802"/>
                    <a:pt x="65" y="812"/>
                  </a:cubicBezTo>
                  <a:cubicBezTo>
                    <a:pt x="48" y="813"/>
                    <a:pt x="31" y="812"/>
                    <a:pt x="7" y="812"/>
                  </a:cubicBezTo>
                  <a:close/>
                </a:path>
              </a:pathLst>
            </a:custGeom>
            <a:solidFill>
              <a:schemeClr val="accent4">
                <a:lumMod val="60000"/>
                <a:lumOff val="40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58" name="Freeform 37"/>
            <p:cNvSpPr>
              <a:spLocks/>
            </p:cNvSpPr>
            <p:nvPr/>
          </p:nvSpPr>
          <p:spPr bwMode="auto">
            <a:xfrm>
              <a:off x="-36917314" y="-8018463"/>
              <a:ext cx="3367088" cy="4213225"/>
            </a:xfrm>
            <a:custGeom>
              <a:avLst/>
              <a:gdLst>
                <a:gd name="T0" fmla="*/ 818 w 898"/>
                <a:gd name="T1" fmla="*/ 183 h 1123"/>
                <a:gd name="T2" fmla="*/ 826 w 898"/>
                <a:gd name="T3" fmla="*/ 645 h 1123"/>
                <a:gd name="T4" fmla="*/ 831 w 898"/>
                <a:gd name="T5" fmla="*/ 898 h 1123"/>
                <a:gd name="T6" fmla="*/ 860 w 898"/>
                <a:gd name="T7" fmla="*/ 927 h 1123"/>
                <a:gd name="T8" fmla="*/ 894 w 898"/>
                <a:gd name="T9" fmla="*/ 936 h 1123"/>
                <a:gd name="T10" fmla="*/ 872 w 898"/>
                <a:gd name="T11" fmla="*/ 966 h 1123"/>
                <a:gd name="T12" fmla="*/ 853 w 898"/>
                <a:gd name="T13" fmla="*/ 980 h 1123"/>
                <a:gd name="T14" fmla="*/ 781 w 898"/>
                <a:gd name="T15" fmla="*/ 1057 h 1123"/>
                <a:gd name="T16" fmla="*/ 750 w 898"/>
                <a:gd name="T17" fmla="*/ 1071 h 1123"/>
                <a:gd name="T18" fmla="*/ 702 w 898"/>
                <a:gd name="T19" fmla="*/ 1102 h 1123"/>
                <a:gd name="T20" fmla="*/ 672 w 898"/>
                <a:gd name="T21" fmla="*/ 1109 h 1123"/>
                <a:gd name="T22" fmla="*/ 660 w 898"/>
                <a:gd name="T23" fmla="*/ 1100 h 1123"/>
                <a:gd name="T24" fmla="*/ 618 w 898"/>
                <a:gd name="T25" fmla="*/ 1048 h 1123"/>
                <a:gd name="T26" fmla="*/ 604 w 898"/>
                <a:gd name="T27" fmla="*/ 999 h 1123"/>
                <a:gd name="T28" fmla="*/ 588 w 898"/>
                <a:gd name="T29" fmla="*/ 984 h 1123"/>
                <a:gd name="T30" fmla="*/ 545 w 898"/>
                <a:gd name="T31" fmla="*/ 935 h 1123"/>
                <a:gd name="T32" fmla="*/ 508 w 898"/>
                <a:gd name="T33" fmla="*/ 884 h 1123"/>
                <a:gd name="T34" fmla="*/ 489 w 898"/>
                <a:gd name="T35" fmla="*/ 883 h 1123"/>
                <a:gd name="T36" fmla="*/ 461 w 898"/>
                <a:gd name="T37" fmla="*/ 868 h 1123"/>
                <a:gd name="T38" fmla="*/ 369 w 898"/>
                <a:gd name="T39" fmla="*/ 779 h 1123"/>
                <a:gd name="T40" fmla="*/ 349 w 898"/>
                <a:gd name="T41" fmla="*/ 769 h 1123"/>
                <a:gd name="T42" fmla="*/ 274 w 898"/>
                <a:gd name="T43" fmla="*/ 721 h 1123"/>
                <a:gd name="T44" fmla="*/ 259 w 898"/>
                <a:gd name="T45" fmla="*/ 702 h 1123"/>
                <a:gd name="T46" fmla="*/ 239 w 898"/>
                <a:gd name="T47" fmla="*/ 691 h 1123"/>
                <a:gd name="T48" fmla="*/ 182 w 898"/>
                <a:gd name="T49" fmla="*/ 688 h 1123"/>
                <a:gd name="T50" fmla="*/ 152 w 898"/>
                <a:gd name="T51" fmla="*/ 694 h 1123"/>
                <a:gd name="T52" fmla="*/ 151 w 898"/>
                <a:gd name="T53" fmla="*/ 698 h 1123"/>
                <a:gd name="T54" fmla="*/ 73 w 898"/>
                <a:gd name="T55" fmla="*/ 694 h 1123"/>
                <a:gd name="T56" fmla="*/ 57 w 898"/>
                <a:gd name="T57" fmla="*/ 655 h 1123"/>
                <a:gd name="T58" fmla="*/ 49 w 898"/>
                <a:gd name="T59" fmla="*/ 622 h 1123"/>
                <a:gd name="T60" fmla="*/ 41 w 898"/>
                <a:gd name="T61" fmla="*/ 613 h 1123"/>
                <a:gd name="T62" fmla="*/ 14 w 898"/>
                <a:gd name="T63" fmla="*/ 536 h 1123"/>
                <a:gd name="T64" fmla="*/ 16 w 898"/>
                <a:gd name="T65" fmla="*/ 494 h 1123"/>
                <a:gd name="T66" fmla="*/ 10 w 898"/>
                <a:gd name="T67" fmla="*/ 435 h 1123"/>
                <a:gd name="T68" fmla="*/ 9 w 898"/>
                <a:gd name="T69" fmla="*/ 400 h 1123"/>
                <a:gd name="T70" fmla="*/ 38 w 898"/>
                <a:gd name="T71" fmla="*/ 332 h 1123"/>
                <a:gd name="T72" fmla="*/ 61 w 898"/>
                <a:gd name="T73" fmla="*/ 298 h 1123"/>
                <a:gd name="T74" fmla="*/ 77 w 898"/>
                <a:gd name="T75" fmla="*/ 263 h 1123"/>
                <a:gd name="T76" fmla="*/ 77 w 898"/>
                <a:gd name="T77" fmla="*/ 214 h 1123"/>
                <a:gd name="T78" fmla="*/ 86 w 898"/>
                <a:gd name="T79" fmla="*/ 204 h 1123"/>
                <a:gd name="T80" fmla="*/ 110 w 898"/>
                <a:gd name="T81" fmla="*/ 169 h 1123"/>
                <a:gd name="T82" fmla="*/ 135 w 898"/>
                <a:gd name="T83" fmla="*/ 127 h 1123"/>
                <a:gd name="T84" fmla="*/ 160 w 898"/>
                <a:gd name="T85" fmla="*/ 99 h 1123"/>
                <a:gd name="T86" fmla="*/ 212 w 898"/>
                <a:gd name="T87" fmla="*/ 38 h 1123"/>
                <a:gd name="T88" fmla="*/ 282 w 898"/>
                <a:gd name="T89" fmla="*/ 11 h 1123"/>
                <a:gd name="T90" fmla="*/ 300 w 898"/>
                <a:gd name="T91" fmla="*/ 11 h 1123"/>
                <a:gd name="T92" fmla="*/ 357 w 898"/>
                <a:gd name="T93" fmla="*/ 22 h 1123"/>
                <a:gd name="T94" fmla="*/ 411 w 898"/>
                <a:gd name="T95" fmla="*/ 27 h 1123"/>
                <a:gd name="T96" fmla="*/ 433 w 898"/>
                <a:gd name="T97" fmla="*/ 32 h 1123"/>
                <a:gd name="T98" fmla="*/ 516 w 898"/>
                <a:gd name="T99" fmla="*/ 47 h 1123"/>
                <a:gd name="T100" fmla="*/ 567 w 898"/>
                <a:gd name="T101" fmla="*/ 82 h 1123"/>
                <a:gd name="T102" fmla="*/ 586 w 898"/>
                <a:gd name="T103" fmla="*/ 95 h 1123"/>
                <a:gd name="T104" fmla="*/ 640 w 898"/>
                <a:gd name="T105" fmla="*/ 115 h 1123"/>
                <a:gd name="T106" fmla="*/ 691 w 898"/>
                <a:gd name="T107" fmla="*/ 149 h 1123"/>
                <a:gd name="T108" fmla="*/ 715 w 898"/>
                <a:gd name="T109" fmla="*/ 169 h 1123"/>
                <a:gd name="T110" fmla="*/ 756 w 898"/>
                <a:gd name="T111" fmla="*/ 184 h 1123"/>
                <a:gd name="T112" fmla="*/ 818 w 898"/>
                <a:gd name="T113" fmla="*/ 183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8" h="1123">
                  <a:moveTo>
                    <a:pt x="818" y="183"/>
                  </a:moveTo>
                  <a:cubicBezTo>
                    <a:pt x="821" y="343"/>
                    <a:pt x="823" y="494"/>
                    <a:pt x="826" y="645"/>
                  </a:cubicBezTo>
                  <a:cubicBezTo>
                    <a:pt x="827" y="729"/>
                    <a:pt x="829" y="814"/>
                    <a:pt x="831" y="898"/>
                  </a:cubicBezTo>
                  <a:cubicBezTo>
                    <a:pt x="832" y="926"/>
                    <a:pt x="832" y="925"/>
                    <a:pt x="860" y="927"/>
                  </a:cubicBezTo>
                  <a:cubicBezTo>
                    <a:pt x="871" y="929"/>
                    <a:pt x="889" y="918"/>
                    <a:pt x="894" y="936"/>
                  </a:cubicBezTo>
                  <a:cubicBezTo>
                    <a:pt x="898" y="953"/>
                    <a:pt x="883" y="959"/>
                    <a:pt x="872" y="966"/>
                  </a:cubicBezTo>
                  <a:cubicBezTo>
                    <a:pt x="865" y="970"/>
                    <a:pt x="855" y="974"/>
                    <a:pt x="853" y="980"/>
                  </a:cubicBezTo>
                  <a:cubicBezTo>
                    <a:pt x="842" y="1017"/>
                    <a:pt x="804" y="1030"/>
                    <a:pt x="781" y="1057"/>
                  </a:cubicBezTo>
                  <a:cubicBezTo>
                    <a:pt x="773" y="1066"/>
                    <a:pt x="763" y="1072"/>
                    <a:pt x="750" y="1071"/>
                  </a:cubicBezTo>
                  <a:cubicBezTo>
                    <a:pt x="726" y="1069"/>
                    <a:pt x="709" y="1077"/>
                    <a:pt x="702" y="1102"/>
                  </a:cubicBezTo>
                  <a:cubicBezTo>
                    <a:pt x="698" y="1117"/>
                    <a:pt x="686" y="1123"/>
                    <a:pt x="672" y="1109"/>
                  </a:cubicBezTo>
                  <a:cubicBezTo>
                    <a:pt x="669" y="1105"/>
                    <a:pt x="664" y="1100"/>
                    <a:pt x="660" y="1100"/>
                  </a:cubicBezTo>
                  <a:cubicBezTo>
                    <a:pt x="621" y="1102"/>
                    <a:pt x="623" y="1074"/>
                    <a:pt x="618" y="1048"/>
                  </a:cubicBezTo>
                  <a:cubicBezTo>
                    <a:pt x="615" y="1031"/>
                    <a:pt x="614" y="1014"/>
                    <a:pt x="604" y="999"/>
                  </a:cubicBezTo>
                  <a:cubicBezTo>
                    <a:pt x="600" y="992"/>
                    <a:pt x="597" y="982"/>
                    <a:pt x="588" y="984"/>
                  </a:cubicBezTo>
                  <a:cubicBezTo>
                    <a:pt x="550" y="988"/>
                    <a:pt x="546" y="961"/>
                    <a:pt x="545" y="935"/>
                  </a:cubicBezTo>
                  <a:cubicBezTo>
                    <a:pt x="545" y="908"/>
                    <a:pt x="518" y="902"/>
                    <a:pt x="508" y="884"/>
                  </a:cubicBezTo>
                  <a:cubicBezTo>
                    <a:pt x="506" y="881"/>
                    <a:pt x="495" y="882"/>
                    <a:pt x="489" y="883"/>
                  </a:cubicBezTo>
                  <a:cubicBezTo>
                    <a:pt x="475" y="886"/>
                    <a:pt x="466" y="882"/>
                    <a:pt x="461" y="868"/>
                  </a:cubicBezTo>
                  <a:cubicBezTo>
                    <a:pt x="446" y="822"/>
                    <a:pt x="405" y="803"/>
                    <a:pt x="369" y="779"/>
                  </a:cubicBezTo>
                  <a:cubicBezTo>
                    <a:pt x="363" y="774"/>
                    <a:pt x="349" y="773"/>
                    <a:pt x="349" y="769"/>
                  </a:cubicBezTo>
                  <a:cubicBezTo>
                    <a:pt x="342" y="723"/>
                    <a:pt x="300" y="734"/>
                    <a:pt x="274" y="721"/>
                  </a:cubicBezTo>
                  <a:cubicBezTo>
                    <a:pt x="264" y="716"/>
                    <a:pt x="260" y="712"/>
                    <a:pt x="259" y="702"/>
                  </a:cubicBezTo>
                  <a:cubicBezTo>
                    <a:pt x="258" y="690"/>
                    <a:pt x="247" y="685"/>
                    <a:pt x="239" y="691"/>
                  </a:cubicBezTo>
                  <a:cubicBezTo>
                    <a:pt x="219" y="706"/>
                    <a:pt x="201" y="698"/>
                    <a:pt x="182" y="688"/>
                  </a:cubicBezTo>
                  <a:cubicBezTo>
                    <a:pt x="170" y="682"/>
                    <a:pt x="160" y="679"/>
                    <a:pt x="152" y="694"/>
                  </a:cubicBezTo>
                  <a:cubicBezTo>
                    <a:pt x="152" y="695"/>
                    <a:pt x="152" y="697"/>
                    <a:pt x="151" y="698"/>
                  </a:cubicBezTo>
                  <a:cubicBezTo>
                    <a:pt x="124" y="720"/>
                    <a:pt x="99" y="693"/>
                    <a:pt x="73" y="694"/>
                  </a:cubicBezTo>
                  <a:cubicBezTo>
                    <a:pt x="60" y="695"/>
                    <a:pt x="52" y="673"/>
                    <a:pt x="57" y="655"/>
                  </a:cubicBezTo>
                  <a:cubicBezTo>
                    <a:pt x="61" y="643"/>
                    <a:pt x="58" y="631"/>
                    <a:pt x="49" y="622"/>
                  </a:cubicBezTo>
                  <a:cubicBezTo>
                    <a:pt x="46" y="619"/>
                    <a:pt x="41" y="615"/>
                    <a:pt x="41" y="613"/>
                  </a:cubicBezTo>
                  <a:cubicBezTo>
                    <a:pt x="53" y="580"/>
                    <a:pt x="28" y="560"/>
                    <a:pt x="14" y="536"/>
                  </a:cubicBezTo>
                  <a:cubicBezTo>
                    <a:pt x="6" y="524"/>
                    <a:pt x="11" y="508"/>
                    <a:pt x="16" y="494"/>
                  </a:cubicBezTo>
                  <a:cubicBezTo>
                    <a:pt x="22" y="475"/>
                    <a:pt x="41" y="454"/>
                    <a:pt x="10" y="435"/>
                  </a:cubicBezTo>
                  <a:cubicBezTo>
                    <a:pt x="0" y="430"/>
                    <a:pt x="7" y="400"/>
                    <a:pt x="9" y="400"/>
                  </a:cubicBezTo>
                  <a:cubicBezTo>
                    <a:pt x="43" y="387"/>
                    <a:pt x="29" y="354"/>
                    <a:pt x="38" y="332"/>
                  </a:cubicBezTo>
                  <a:cubicBezTo>
                    <a:pt x="44" y="318"/>
                    <a:pt x="47" y="304"/>
                    <a:pt x="61" y="298"/>
                  </a:cubicBezTo>
                  <a:cubicBezTo>
                    <a:pt x="78" y="291"/>
                    <a:pt x="84" y="280"/>
                    <a:pt x="77" y="263"/>
                  </a:cubicBezTo>
                  <a:cubicBezTo>
                    <a:pt x="70" y="247"/>
                    <a:pt x="89" y="230"/>
                    <a:pt x="77" y="214"/>
                  </a:cubicBezTo>
                  <a:cubicBezTo>
                    <a:pt x="74" y="210"/>
                    <a:pt x="80" y="204"/>
                    <a:pt x="86" y="204"/>
                  </a:cubicBezTo>
                  <a:cubicBezTo>
                    <a:pt x="109" y="202"/>
                    <a:pt x="115" y="191"/>
                    <a:pt x="110" y="169"/>
                  </a:cubicBezTo>
                  <a:cubicBezTo>
                    <a:pt x="105" y="149"/>
                    <a:pt x="114" y="133"/>
                    <a:pt x="135" y="127"/>
                  </a:cubicBezTo>
                  <a:cubicBezTo>
                    <a:pt x="149" y="123"/>
                    <a:pt x="157" y="114"/>
                    <a:pt x="160" y="99"/>
                  </a:cubicBezTo>
                  <a:cubicBezTo>
                    <a:pt x="166" y="69"/>
                    <a:pt x="178" y="49"/>
                    <a:pt x="212" y="38"/>
                  </a:cubicBezTo>
                  <a:cubicBezTo>
                    <a:pt x="235" y="31"/>
                    <a:pt x="257" y="16"/>
                    <a:pt x="282" y="11"/>
                  </a:cubicBezTo>
                  <a:cubicBezTo>
                    <a:pt x="288" y="10"/>
                    <a:pt x="296" y="5"/>
                    <a:pt x="300" y="11"/>
                  </a:cubicBezTo>
                  <a:cubicBezTo>
                    <a:pt x="316" y="37"/>
                    <a:pt x="337" y="26"/>
                    <a:pt x="357" y="22"/>
                  </a:cubicBezTo>
                  <a:cubicBezTo>
                    <a:pt x="375" y="18"/>
                    <a:pt x="394" y="15"/>
                    <a:pt x="411" y="27"/>
                  </a:cubicBezTo>
                  <a:cubicBezTo>
                    <a:pt x="417" y="32"/>
                    <a:pt x="428" y="37"/>
                    <a:pt x="433" y="32"/>
                  </a:cubicBezTo>
                  <a:cubicBezTo>
                    <a:pt x="467" y="0"/>
                    <a:pt x="489" y="39"/>
                    <a:pt x="516" y="47"/>
                  </a:cubicBezTo>
                  <a:cubicBezTo>
                    <a:pt x="535" y="52"/>
                    <a:pt x="552" y="67"/>
                    <a:pt x="567" y="82"/>
                  </a:cubicBezTo>
                  <a:cubicBezTo>
                    <a:pt x="572" y="89"/>
                    <a:pt x="581" y="90"/>
                    <a:pt x="586" y="95"/>
                  </a:cubicBezTo>
                  <a:cubicBezTo>
                    <a:pt x="602" y="110"/>
                    <a:pt x="632" y="90"/>
                    <a:pt x="640" y="115"/>
                  </a:cubicBezTo>
                  <a:cubicBezTo>
                    <a:pt x="649" y="141"/>
                    <a:pt x="678" y="131"/>
                    <a:pt x="691" y="149"/>
                  </a:cubicBezTo>
                  <a:cubicBezTo>
                    <a:pt x="696" y="157"/>
                    <a:pt x="709" y="160"/>
                    <a:pt x="715" y="169"/>
                  </a:cubicBezTo>
                  <a:cubicBezTo>
                    <a:pt x="725" y="183"/>
                    <a:pt x="738" y="190"/>
                    <a:pt x="756" y="184"/>
                  </a:cubicBezTo>
                  <a:cubicBezTo>
                    <a:pt x="776" y="177"/>
                    <a:pt x="793" y="201"/>
                    <a:pt x="818" y="183"/>
                  </a:cubicBezTo>
                  <a:close/>
                </a:path>
              </a:pathLst>
            </a:custGeom>
            <a:solidFill>
              <a:schemeClr val="accent4">
                <a:lumMod val="60000"/>
                <a:lumOff val="40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59" name="Freeform 38"/>
            <p:cNvSpPr>
              <a:spLocks/>
            </p:cNvSpPr>
            <p:nvPr/>
          </p:nvSpPr>
          <p:spPr bwMode="auto">
            <a:xfrm>
              <a:off x="-55652989" y="-8516938"/>
              <a:ext cx="4125913" cy="4160838"/>
            </a:xfrm>
            <a:custGeom>
              <a:avLst/>
              <a:gdLst>
                <a:gd name="T0" fmla="*/ 493 w 1100"/>
                <a:gd name="T1" fmla="*/ 782 h 1109"/>
                <a:gd name="T2" fmla="*/ 572 w 1100"/>
                <a:gd name="T3" fmla="*/ 706 h 1109"/>
                <a:gd name="T4" fmla="*/ 652 w 1100"/>
                <a:gd name="T5" fmla="*/ 663 h 1109"/>
                <a:gd name="T6" fmla="*/ 717 w 1100"/>
                <a:gd name="T7" fmla="*/ 657 h 1109"/>
                <a:gd name="T8" fmla="*/ 745 w 1100"/>
                <a:gd name="T9" fmla="*/ 625 h 1109"/>
                <a:gd name="T10" fmla="*/ 783 w 1100"/>
                <a:gd name="T11" fmla="*/ 593 h 1109"/>
                <a:gd name="T12" fmla="*/ 799 w 1100"/>
                <a:gd name="T13" fmla="*/ 574 h 1109"/>
                <a:gd name="T14" fmla="*/ 765 w 1100"/>
                <a:gd name="T15" fmla="*/ 521 h 1109"/>
                <a:gd name="T16" fmla="*/ 840 w 1100"/>
                <a:gd name="T17" fmla="*/ 518 h 1109"/>
                <a:gd name="T18" fmla="*/ 849 w 1100"/>
                <a:gd name="T19" fmla="*/ 493 h 1109"/>
                <a:gd name="T20" fmla="*/ 808 w 1100"/>
                <a:gd name="T21" fmla="*/ 442 h 1109"/>
                <a:gd name="T22" fmla="*/ 797 w 1100"/>
                <a:gd name="T23" fmla="*/ 416 h 1109"/>
                <a:gd name="T24" fmla="*/ 758 w 1100"/>
                <a:gd name="T25" fmla="*/ 471 h 1109"/>
                <a:gd name="T26" fmla="*/ 718 w 1100"/>
                <a:gd name="T27" fmla="*/ 445 h 1109"/>
                <a:gd name="T28" fmla="*/ 710 w 1100"/>
                <a:gd name="T29" fmla="*/ 566 h 1109"/>
                <a:gd name="T30" fmla="*/ 644 w 1100"/>
                <a:gd name="T31" fmla="*/ 622 h 1109"/>
                <a:gd name="T32" fmla="*/ 644 w 1100"/>
                <a:gd name="T33" fmla="*/ 575 h 1109"/>
                <a:gd name="T34" fmla="*/ 568 w 1100"/>
                <a:gd name="T35" fmla="*/ 610 h 1109"/>
                <a:gd name="T36" fmla="*/ 514 w 1100"/>
                <a:gd name="T37" fmla="*/ 662 h 1109"/>
                <a:gd name="T38" fmla="*/ 497 w 1100"/>
                <a:gd name="T39" fmla="*/ 649 h 1109"/>
                <a:gd name="T40" fmla="*/ 481 w 1100"/>
                <a:gd name="T41" fmla="*/ 615 h 1109"/>
                <a:gd name="T42" fmla="*/ 439 w 1100"/>
                <a:gd name="T43" fmla="*/ 553 h 1109"/>
                <a:gd name="T44" fmla="*/ 402 w 1100"/>
                <a:gd name="T45" fmla="*/ 541 h 1109"/>
                <a:gd name="T46" fmla="*/ 318 w 1100"/>
                <a:gd name="T47" fmla="*/ 572 h 1109"/>
                <a:gd name="T48" fmla="*/ 243 w 1100"/>
                <a:gd name="T49" fmla="*/ 533 h 1109"/>
                <a:gd name="T50" fmla="*/ 220 w 1100"/>
                <a:gd name="T51" fmla="*/ 550 h 1109"/>
                <a:gd name="T52" fmla="*/ 249 w 1100"/>
                <a:gd name="T53" fmla="*/ 630 h 1109"/>
                <a:gd name="T54" fmla="*/ 318 w 1100"/>
                <a:gd name="T55" fmla="*/ 701 h 1109"/>
                <a:gd name="T56" fmla="*/ 370 w 1100"/>
                <a:gd name="T57" fmla="*/ 671 h 1109"/>
                <a:gd name="T58" fmla="*/ 406 w 1100"/>
                <a:gd name="T59" fmla="*/ 682 h 1109"/>
                <a:gd name="T60" fmla="*/ 403 w 1100"/>
                <a:gd name="T61" fmla="*/ 721 h 1109"/>
                <a:gd name="T62" fmla="*/ 435 w 1100"/>
                <a:gd name="T63" fmla="*/ 769 h 1109"/>
                <a:gd name="T64" fmla="*/ 385 w 1100"/>
                <a:gd name="T65" fmla="*/ 833 h 1109"/>
                <a:gd name="T66" fmla="*/ 307 w 1100"/>
                <a:gd name="T67" fmla="*/ 794 h 1109"/>
                <a:gd name="T68" fmla="*/ 2 w 1100"/>
                <a:gd name="T69" fmla="*/ 592 h 1109"/>
                <a:gd name="T70" fmla="*/ 23 w 1100"/>
                <a:gd name="T71" fmla="*/ 382 h 1109"/>
                <a:gd name="T72" fmla="*/ 85 w 1100"/>
                <a:gd name="T73" fmla="*/ 342 h 1109"/>
                <a:gd name="T74" fmla="*/ 242 w 1100"/>
                <a:gd name="T75" fmla="*/ 298 h 1109"/>
                <a:gd name="T76" fmla="*/ 645 w 1100"/>
                <a:gd name="T77" fmla="*/ 278 h 1109"/>
                <a:gd name="T78" fmla="*/ 930 w 1100"/>
                <a:gd name="T79" fmla="*/ 244 h 1109"/>
                <a:gd name="T80" fmla="*/ 966 w 1100"/>
                <a:gd name="T81" fmla="*/ 3 h 1109"/>
                <a:gd name="T82" fmla="*/ 1099 w 1100"/>
                <a:gd name="T83" fmla="*/ 33 h 1109"/>
                <a:gd name="T84" fmla="*/ 1089 w 1100"/>
                <a:gd name="T85" fmla="*/ 630 h 1109"/>
                <a:gd name="T86" fmla="*/ 1057 w 1100"/>
                <a:gd name="T87" fmla="*/ 1061 h 1109"/>
                <a:gd name="T88" fmla="*/ 1016 w 1100"/>
                <a:gd name="T89" fmla="*/ 1013 h 1109"/>
                <a:gd name="T90" fmla="*/ 984 w 1100"/>
                <a:gd name="T91" fmla="*/ 1064 h 1109"/>
                <a:gd name="T92" fmla="*/ 930 w 1100"/>
                <a:gd name="T93" fmla="*/ 1090 h 1109"/>
                <a:gd name="T94" fmla="*/ 921 w 1100"/>
                <a:gd name="T95" fmla="*/ 972 h 1109"/>
                <a:gd name="T96" fmla="*/ 872 w 1100"/>
                <a:gd name="T97" fmla="*/ 944 h 1109"/>
                <a:gd name="T98" fmla="*/ 903 w 1100"/>
                <a:gd name="T99" fmla="*/ 891 h 1109"/>
                <a:gd name="T100" fmla="*/ 848 w 1100"/>
                <a:gd name="T101" fmla="*/ 895 h 1109"/>
                <a:gd name="T102" fmla="*/ 793 w 1100"/>
                <a:gd name="T103" fmla="*/ 883 h 1109"/>
                <a:gd name="T104" fmla="*/ 761 w 1100"/>
                <a:gd name="T105" fmla="*/ 884 h 1109"/>
                <a:gd name="T106" fmla="*/ 751 w 1100"/>
                <a:gd name="T107" fmla="*/ 926 h 1109"/>
                <a:gd name="T108" fmla="*/ 636 w 1100"/>
                <a:gd name="T109" fmla="*/ 844 h 1109"/>
                <a:gd name="T110" fmla="*/ 486 w 1100"/>
                <a:gd name="T111" fmla="*/ 791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00" h="1109">
                  <a:moveTo>
                    <a:pt x="486" y="791"/>
                  </a:moveTo>
                  <a:cubicBezTo>
                    <a:pt x="490" y="786"/>
                    <a:pt x="491" y="782"/>
                    <a:pt x="493" y="782"/>
                  </a:cubicBezTo>
                  <a:cubicBezTo>
                    <a:pt x="520" y="778"/>
                    <a:pt x="540" y="767"/>
                    <a:pt x="546" y="736"/>
                  </a:cubicBezTo>
                  <a:cubicBezTo>
                    <a:pt x="548" y="724"/>
                    <a:pt x="577" y="731"/>
                    <a:pt x="572" y="706"/>
                  </a:cubicBezTo>
                  <a:cubicBezTo>
                    <a:pt x="570" y="694"/>
                    <a:pt x="593" y="693"/>
                    <a:pt x="593" y="673"/>
                  </a:cubicBezTo>
                  <a:cubicBezTo>
                    <a:pt x="594" y="655"/>
                    <a:pt x="637" y="646"/>
                    <a:pt x="652" y="663"/>
                  </a:cubicBezTo>
                  <a:cubicBezTo>
                    <a:pt x="672" y="684"/>
                    <a:pt x="692" y="658"/>
                    <a:pt x="710" y="669"/>
                  </a:cubicBezTo>
                  <a:cubicBezTo>
                    <a:pt x="714" y="671"/>
                    <a:pt x="717" y="662"/>
                    <a:pt x="717" y="657"/>
                  </a:cubicBezTo>
                  <a:cubicBezTo>
                    <a:pt x="718" y="646"/>
                    <a:pt x="723" y="642"/>
                    <a:pt x="735" y="642"/>
                  </a:cubicBezTo>
                  <a:cubicBezTo>
                    <a:pt x="744" y="642"/>
                    <a:pt x="749" y="634"/>
                    <a:pt x="745" y="625"/>
                  </a:cubicBezTo>
                  <a:cubicBezTo>
                    <a:pt x="735" y="604"/>
                    <a:pt x="748" y="590"/>
                    <a:pt x="754" y="573"/>
                  </a:cubicBezTo>
                  <a:cubicBezTo>
                    <a:pt x="769" y="574"/>
                    <a:pt x="770" y="591"/>
                    <a:pt x="783" y="593"/>
                  </a:cubicBezTo>
                  <a:cubicBezTo>
                    <a:pt x="790" y="595"/>
                    <a:pt x="796" y="594"/>
                    <a:pt x="800" y="588"/>
                  </a:cubicBezTo>
                  <a:cubicBezTo>
                    <a:pt x="804" y="584"/>
                    <a:pt x="803" y="578"/>
                    <a:pt x="799" y="574"/>
                  </a:cubicBezTo>
                  <a:cubicBezTo>
                    <a:pt x="792" y="564"/>
                    <a:pt x="784" y="555"/>
                    <a:pt x="776" y="547"/>
                  </a:cubicBezTo>
                  <a:cubicBezTo>
                    <a:pt x="769" y="539"/>
                    <a:pt x="755" y="533"/>
                    <a:pt x="765" y="521"/>
                  </a:cubicBezTo>
                  <a:cubicBezTo>
                    <a:pt x="774" y="510"/>
                    <a:pt x="785" y="498"/>
                    <a:pt x="802" y="507"/>
                  </a:cubicBezTo>
                  <a:cubicBezTo>
                    <a:pt x="814" y="514"/>
                    <a:pt x="827" y="517"/>
                    <a:pt x="840" y="518"/>
                  </a:cubicBezTo>
                  <a:cubicBezTo>
                    <a:pt x="849" y="519"/>
                    <a:pt x="861" y="523"/>
                    <a:pt x="865" y="512"/>
                  </a:cubicBezTo>
                  <a:cubicBezTo>
                    <a:pt x="869" y="500"/>
                    <a:pt x="858" y="497"/>
                    <a:pt x="849" y="493"/>
                  </a:cubicBezTo>
                  <a:cubicBezTo>
                    <a:pt x="843" y="491"/>
                    <a:pt x="837" y="488"/>
                    <a:pt x="831" y="485"/>
                  </a:cubicBezTo>
                  <a:cubicBezTo>
                    <a:pt x="810" y="478"/>
                    <a:pt x="797" y="467"/>
                    <a:pt x="808" y="442"/>
                  </a:cubicBezTo>
                  <a:cubicBezTo>
                    <a:pt x="809" y="439"/>
                    <a:pt x="809" y="434"/>
                    <a:pt x="809" y="431"/>
                  </a:cubicBezTo>
                  <a:cubicBezTo>
                    <a:pt x="807" y="424"/>
                    <a:pt x="804" y="417"/>
                    <a:pt x="797" y="416"/>
                  </a:cubicBezTo>
                  <a:cubicBezTo>
                    <a:pt x="789" y="415"/>
                    <a:pt x="783" y="420"/>
                    <a:pt x="782" y="426"/>
                  </a:cubicBezTo>
                  <a:cubicBezTo>
                    <a:pt x="779" y="444"/>
                    <a:pt x="770" y="457"/>
                    <a:pt x="758" y="471"/>
                  </a:cubicBezTo>
                  <a:cubicBezTo>
                    <a:pt x="744" y="468"/>
                    <a:pt x="742" y="450"/>
                    <a:pt x="729" y="445"/>
                  </a:cubicBezTo>
                  <a:cubicBezTo>
                    <a:pt x="726" y="444"/>
                    <a:pt x="721" y="444"/>
                    <a:pt x="718" y="445"/>
                  </a:cubicBezTo>
                  <a:cubicBezTo>
                    <a:pt x="714" y="446"/>
                    <a:pt x="711" y="451"/>
                    <a:pt x="713" y="454"/>
                  </a:cubicBezTo>
                  <a:cubicBezTo>
                    <a:pt x="740" y="492"/>
                    <a:pt x="706" y="529"/>
                    <a:pt x="710" y="566"/>
                  </a:cubicBezTo>
                  <a:cubicBezTo>
                    <a:pt x="711" y="575"/>
                    <a:pt x="707" y="585"/>
                    <a:pt x="705" y="597"/>
                  </a:cubicBezTo>
                  <a:cubicBezTo>
                    <a:pt x="675" y="578"/>
                    <a:pt x="658" y="595"/>
                    <a:pt x="644" y="622"/>
                  </a:cubicBezTo>
                  <a:cubicBezTo>
                    <a:pt x="635" y="607"/>
                    <a:pt x="653" y="606"/>
                    <a:pt x="652" y="596"/>
                  </a:cubicBezTo>
                  <a:cubicBezTo>
                    <a:pt x="650" y="589"/>
                    <a:pt x="653" y="580"/>
                    <a:pt x="644" y="575"/>
                  </a:cubicBezTo>
                  <a:cubicBezTo>
                    <a:pt x="636" y="571"/>
                    <a:pt x="630" y="576"/>
                    <a:pt x="626" y="581"/>
                  </a:cubicBezTo>
                  <a:cubicBezTo>
                    <a:pt x="611" y="598"/>
                    <a:pt x="590" y="604"/>
                    <a:pt x="568" y="610"/>
                  </a:cubicBezTo>
                  <a:cubicBezTo>
                    <a:pt x="553" y="614"/>
                    <a:pt x="536" y="615"/>
                    <a:pt x="524" y="622"/>
                  </a:cubicBezTo>
                  <a:cubicBezTo>
                    <a:pt x="514" y="628"/>
                    <a:pt x="522" y="649"/>
                    <a:pt x="514" y="662"/>
                  </a:cubicBezTo>
                  <a:cubicBezTo>
                    <a:pt x="510" y="668"/>
                    <a:pt x="508" y="674"/>
                    <a:pt x="500" y="674"/>
                  </a:cubicBezTo>
                  <a:cubicBezTo>
                    <a:pt x="491" y="667"/>
                    <a:pt x="496" y="658"/>
                    <a:pt x="497" y="649"/>
                  </a:cubicBezTo>
                  <a:cubicBezTo>
                    <a:pt x="499" y="640"/>
                    <a:pt x="499" y="632"/>
                    <a:pt x="488" y="630"/>
                  </a:cubicBezTo>
                  <a:cubicBezTo>
                    <a:pt x="476" y="629"/>
                    <a:pt x="475" y="624"/>
                    <a:pt x="481" y="615"/>
                  </a:cubicBezTo>
                  <a:cubicBezTo>
                    <a:pt x="493" y="598"/>
                    <a:pt x="485" y="590"/>
                    <a:pt x="468" y="588"/>
                  </a:cubicBezTo>
                  <a:cubicBezTo>
                    <a:pt x="446" y="586"/>
                    <a:pt x="440" y="570"/>
                    <a:pt x="439" y="553"/>
                  </a:cubicBezTo>
                  <a:cubicBezTo>
                    <a:pt x="437" y="535"/>
                    <a:pt x="435" y="517"/>
                    <a:pt x="417" y="501"/>
                  </a:cubicBezTo>
                  <a:cubicBezTo>
                    <a:pt x="406" y="514"/>
                    <a:pt x="402" y="526"/>
                    <a:pt x="402" y="541"/>
                  </a:cubicBezTo>
                  <a:cubicBezTo>
                    <a:pt x="402" y="569"/>
                    <a:pt x="390" y="578"/>
                    <a:pt x="366" y="567"/>
                  </a:cubicBezTo>
                  <a:cubicBezTo>
                    <a:pt x="347" y="559"/>
                    <a:pt x="336" y="554"/>
                    <a:pt x="318" y="572"/>
                  </a:cubicBezTo>
                  <a:cubicBezTo>
                    <a:pt x="304" y="587"/>
                    <a:pt x="283" y="579"/>
                    <a:pt x="267" y="560"/>
                  </a:cubicBezTo>
                  <a:cubicBezTo>
                    <a:pt x="259" y="551"/>
                    <a:pt x="251" y="542"/>
                    <a:pt x="243" y="533"/>
                  </a:cubicBezTo>
                  <a:cubicBezTo>
                    <a:pt x="237" y="527"/>
                    <a:pt x="230" y="524"/>
                    <a:pt x="222" y="532"/>
                  </a:cubicBezTo>
                  <a:cubicBezTo>
                    <a:pt x="217" y="537"/>
                    <a:pt x="216" y="544"/>
                    <a:pt x="220" y="550"/>
                  </a:cubicBezTo>
                  <a:cubicBezTo>
                    <a:pt x="227" y="560"/>
                    <a:pt x="234" y="569"/>
                    <a:pt x="241" y="579"/>
                  </a:cubicBezTo>
                  <a:cubicBezTo>
                    <a:pt x="252" y="595"/>
                    <a:pt x="258" y="609"/>
                    <a:pt x="249" y="630"/>
                  </a:cubicBezTo>
                  <a:cubicBezTo>
                    <a:pt x="237" y="657"/>
                    <a:pt x="243" y="685"/>
                    <a:pt x="262" y="708"/>
                  </a:cubicBezTo>
                  <a:cubicBezTo>
                    <a:pt x="279" y="728"/>
                    <a:pt x="304" y="724"/>
                    <a:pt x="318" y="701"/>
                  </a:cubicBezTo>
                  <a:cubicBezTo>
                    <a:pt x="323" y="693"/>
                    <a:pt x="330" y="687"/>
                    <a:pt x="336" y="680"/>
                  </a:cubicBezTo>
                  <a:cubicBezTo>
                    <a:pt x="345" y="667"/>
                    <a:pt x="356" y="663"/>
                    <a:pt x="370" y="671"/>
                  </a:cubicBezTo>
                  <a:cubicBezTo>
                    <a:pt x="376" y="674"/>
                    <a:pt x="382" y="677"/>
                    <a:pt x="388" y="679"/>
                  </a:cubicBezTo>
                  <a:cubicBezTo>
                    <a:pt x="394" y="681"/>
                    <a:pt x="401" y="681"/>
                    <a:pt x="406" y="682"/>
                  </a:cubicBezTo>
                  <a:cubicBezTo>
                    <a:pt x="411" y="692"/>
                    <a:pt x="403" y="694"/>
                    <a:pt x="399" y="699"/>
                  </a:cubicBezTo>
                  <a:cubicBezTo>
                    <a:pt x="392" y="708"/>
                    <a:pt x="391" y="715"/>
                    <a:pt x="403" y="721"/>
                  </a:cubicBezTo>
                  <a:cubicBezTo>
                    <a:pt x="410" y="725"/>
                    <a:pt x="416" y="731"/>
                    <a:pt x="423" y="734"/>
                  </a:cubicBezTo>
                  <a:cubicBezTo>
                    <a:pt x="443" y="741"/>
                    <a:pt x="441" y="755"/>
                    <a:pt x="435" y="769"/>
                  </a:cubicBezTo>
                  <a:cubicBezTo>
                    <a:pt x="427" y="788"/>
                    <a:pt x="424" y="807"/>
                    <a:pt x="429" y="829"/>
                  </a:cubicBezTo>
                  <a:cubicBezTo>
                    <a:pt x="413" y="832"/>
                    <a:pt x="397" y="817"/>
                    <a:pt x="385" y="833"/>
                  </a:cubicBezTo>
                  <a:cubicBezTo>
                    <a:pt x="378" y="841"/>
                    <a:pt x="370" y="834"/>
                    <a:pt x="364" y="830"/>
                  </a:cubicBezTo>
                  <a:cubicBezTo>
                    <a:pt x="345" y="818"/>
                    <a:pt x="325" y="807"/>
                    <a:pt x="307" y="794"/>
                  </a:cubicBezTo>
                  <a:cubicBezTo>
                    <a:pt x="221" y="730"/>
                    <a:pt x="128" y="679"/>
                    <a:pt x="31" y="635"/>
                  </a:cubicBezTo>
                  <a:cubicBezTo>
                    <a:pt x="10" y="626"/>
                    <a:pt x="0" y="618"/>
                    <a:pt x="2" y="592"/>
                  </a:cubicBezTo>
                  <a:cubicBezTo>
                    <a:pt x="6" y="534"/>
                    <a:pt x="5" y="475"/>
                    <a:pt x="6" y="416"/>
                  </a:cubicBezTo>
                  <a:cubicBezTo>
                    <a:pt x="6" y="401"/>
                    <a:pt x="4" y="387"/>
                    <a:pt x="23" y="382"/>
                  </a:cubicBezTo>
                  <a:cubicBezTo>
                    <a:pt x="31" y="380"/>
                    <a:pt x="34" y="372"/>
                    <a:pt x="39" y="365"/>
                  </a:cubicBezTo>
                  <a:cubicBezTo>
                    <a:pt x="50" y="350"/>
                    <a:pt x="64" y="344"/>
                    <a:pt x="85" y="342"/>
                  </a:cubicBezTo>
                  <a:cubicBezTo>
                    <a:pt x="112" y="340"/>
                    <a:pt x="137" y="347"/>
                    <a:pt x="162" y="347"/>
                  </a:cubicBezTo>
                  <a:cubicBezTo>
                    <a:pt x="195" y="348"/>
                    <a:pt x="227" y="333"/>
                    <a:pt x="242" y="298"/>
                  </a:cubicBezTo>
                  <a:cubicBezTo>
                    <a:pt x="247" y="285"/>
                    <a:pt x="252" y="276"/>
                    <a:pt x="270" y="277"/>
                  </a:cubicBezTo>
                  <a:cubicBezTo>
                    <a:pt x="395" y="278"/>
                    <a:pt x="520" y="278"/>
                    <a:pt x="645" y="278"/>
                  </a:cubicBezTo>
                  <a:cubicBezTo>
                    <a:pt x="728" y="278"/>
                    <a:pt x="812" y="278"/>
                    <a:pt x="896" y="277"/>
                  </a:cubicBezTo>
                  <a:cubicBezTo>
                    <a:pt x="928" y="277"/>
                    <a:pt x="929" y="275"/>
                    <a:pt x="930" y="244"/>
                  </a:cubicBezTo>
                  <a:cubicBezTo>
                    <a:pt x="931" y="174"/>
                    <a:pt x="933" y="103"/>
                    <a:pt x="935" y="33"/>
                  </a:cubicBezTo>
                  <a:cubicBezTo>
                    <a:pt x="935" y="4"/>
                    <a:pt x="936" y="4"/>
                    <a:pt x="966" y="3"/>
                  </a:cubicBezTo>
                  <a:cubicBezTo>
                    <a:pt x="999" y="2"/>
                    <a:pt x="1032" y="1"/>
                    <a:pt x="1065" y="1"/>
                  </a:cubicBezTo>
                  <a:cubicBezTo>
                    <a:pt x="1098" y="0"/>
                    <a:pt x="1100" y="1"/>
                    <a:pt x="1099" y="33"/>
                  </a:cubicBezTo>
                  <a:cubicBezTo>
                    <a:pt x="1098" y="131"/>
                    <a:pt x="1098" y="229"/>
                    <a:pt x="1094" y="327"/>
                  </a:cubicBezTo>
                  <a:cubicBezTo>
                    <a:pt x="1089" y="428"/>
                    <a:pt x="1090" y="529"/>
                    <a:pt x="1089" y="630"/>
                  </a:cubicBezTo>
                  <a:cubicBezTo>
                    <a:pt x="1087" y="765"/>
                    <a:pt x="1084" y="900"/>
                    <a:pt x="1083" y="1035"/>
                  </a:cubicBezTo>
                  <a:cubicBezTo>
                    <a:pt x="1083" y="1056"/>
                    <a:pt x="1074" y="1061"/>
                    <a:pt x="1057" y="1061"/>
                  </a:cubicBezTo>
                  <a:cubicBezTo>
                    <a:pt x="1038" y="1061"/>
                    <a:pt x="1025" y="1050"/>
                    <a:pt x="1025" y="1033"/>
                  </a:cubicBezTo>
                  <a:cubicBezTo>
                    <a:pt x="1025" y="1024"/>
                    <a:pt x="1025" y="1016"/>
                    <a:pt x="1016" y="1013"/>
                  </a:cubicBezTo>
                  <a:cubicBezTo>
                    <a:pt x="1006" y="1011"/>
                    <a:pt x="998" y="1017"/>
                    <a:pt x="994" y="1026"/>
                  </a:cubicBezTo>
                  <a:cubicBezTo>
                    <a:pt x="989" y="1038"/>
                    <a:pt x="983" y="1051"/>
                    <a:pt x="984" y="1064"/>
                  </a:cubicBezTo>
                  <a:cubicBezTo>
                    <a:pt x="986" y="1078"/>
                    <a:pt x="976" y="1087"/>
                    <a:pt x="968" y="1095"/>
                  </a:cubicBezTo>
                  <a:cubicBezTo>
                    <a:pt x="957" y="1109"/>
                    <a:pt x="936" y="1106"/>
                    <a:pt x="930" y="1090"/>
                  </a:cubicBezTo>
                  <a:cubicBezTo>
                    <a:pt x="920" y="1062"/>
                    <a:pt x="899" y="1035"/>
                    <a:pt x="926" y="1005"/>
                  </a:cubicBezTo>
                  <a:cubicBezTo>
                    <a:pt x="936" y="995"/>
                    <a:pt x="928" y="982"/>
                    <a:pt x="921" y="972"/>
                  </a:cubicBezTo>
                  <a:cubicBezTo>
                    <a:pt x="913" y="960"/>
                    <a:pt x="904" y="966"/>
                    <a:pt x="894" y="969"/>
                  </a:cubicBezTo>
                  <a:cubicBezTo>
                    <a:pt x="872" y="975"/>
                    <a:pt x="862" y="963"/>
                    <a:pt x="872" y="944"/>
                  </a:cubicBezTo>
                  <a:cubicBezTo>
                    <a:pt x="877" y="933"/>
                    <a:pt x="873" y="913"/>
                    <a:pt x="894" y="910"/>
                  </a:cubicBezTo>
                  <a:cubicBezTo>
                    <a:pt x="902" y="909"/>
                    <a:pt x="906" y="898"/>
                    <a:pt x="903" y="891"/>
                  </a:cubicBezTo>
                  <a:cubicBezTo>
                    <a:pt x="899" y="882"/>
                    <a:pt x="890" y="877"/>
                    <a:pt x="880" y="878"/>
                  </a:cubicBezTo>
                  <a:cubicBezTo>
                    <a:pt x="867" y="880"/>
                    <a:pt x="857" y="887"/>
                    <a:pt x="848" y="895"/>
                  </a:cubicBezTo>
                  <a:cubicBezTo>
                    <a:pt x="838" y="905"/>
                    <a:pt x="831" y="911"/>
                    <a:pt x="815" y="904"/>
                  </a:cubicBezTo>
                  <a:cubicBezTo>
                    <a:pt x="803" y="899"/>
                    <a:pt x="794" y="897"/>
                    <a:pt x="793" y="883"/>
                  </a:cubicBezTo>
                  <a:cubicBezTo>
                    <a:pt x="792" y="876"/>
                    <a:pt x="786" y="871"/>
                    <a:pt x="779" y="870"/>
                  </a:cubicBezTo>
                  <a:cubicBezTo>
                    <a:pt x="769" y="870"/>
                    <a:pt x="765" y="877"/>
                    <a:pt x="761" y="884"/>
                  </a:cubicBezTo>
                  <a:cubicBezTo>
                    <a:pt x="757" y="890"/>
                    <a:pt x="755" y="896"/>
                    <a:pt x="756" y="903"/>
                  </a:cubicBezTo>
                  <a:cubicBezTo>
                    <a:pt x="757" y="909"/>
                    <a:pt x="759" y="916"/>
                    <a:pt x="751" y="926"/>
                  </a:cubicBezTo>
                  <a:cubicBezTo>
                    <a:pt x="725" y="906"/>
                    <a:pt x="686" y="906"/>
                    <a:pt x="672" y="867"/>
                  </a:cubicBezTo>
                  <a:cubicBezTo>
                    <a:pt x="667" y="853"/>
                    <a:pt x="651" y="844"/>
                    <a:pt x="636" y="844"/>
                  </a:cubicBezTo>
                  <a:cubicBezTo>
                    <a:pt x="592" y="844"/>
                    <a:pt x="553" y="828"/>
                    <a:pt x="516" y="805"/>
                  </a:cubicBezTo>
                  <a:cubicBezTo>
                    <a:pt x="508" y="799"/>
                    <a:pt x="498" y="796"/>
                    <a:pt x="486" y="791"/>
                  </a:cubicBezTo>
                  <a:close/>
                </a:path>
              </a:pathLst>
            </a:custGeom>
            <a:solidFill>
              <a:schemeClr val="accent3">
                <a:lumMod val="75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60" name="Freeform 39"/>
            <p:cNvSpPr>
              <a:spLocks/>
            </p:cNvSpPr>
            <p:nvPr/>
          </p:nvSpPr>
          <p:spPr bwMode="auto">
            <a:xfrm>
              <a:off x="-28246390" y="15741650"/>
              <a:ext cx="3465513" cy="2603501"/>
            </a:xfrm>
            <a:custGeom>
              <a:avLst/>
              <a:gdLst>
                <a:gd name="T0" fmla="*/ 916 w 924"/>
                <a:gd name="T1" fmla="*/ 315 h 694"/>
                <a:gd name="T2" fmla="*/ 923 w 924"/>
                <a:gd name="T3" fmla="*/ 598 h 694"/>
                <a:gd name="T4" fmla="*/ 897 w 924"/>
                <a:gd name="T5" fmla="*/ 626 h 694"/>
                <a:gd name="T6" fmla="*/ 586 w 924"/>
                <a:gd name="T7" fmla="*/ 642 h 694"/>
                <a:gd name="T8" fmla="*/ 180 w 924"/>
                <a:gd name="T9" fmla="*/ 664 h 694"/>
                <a:gd name="T10" fmla="*/ 152 w 924"/>
                <a:gd name="T11" fmla="*/ 650 h 694"/>
                <a:gd name="T12" fmla="*/ 125 w 924"/>
                <a:gd name="T13" fmla="*/ 651 h 694"/>
                <a:gd name="T14" fmla="*/ 15 w 924"/>
                <a:gd name="T15" fmla="*/ 676 h 694"/>
                <a:gd name="T16" fmla="*/ 7 w 924"/>
                <a:gd name="T17" fmla="*/ 657 h 694"/>
                <a:gd name="T18" fmla="*/ 7 w 924"/>
                <a:gd name="T19" fmla="*/ 561 h 694"/>
                <a:gd name="T20" fmla="*/ 1 w 924"/>
                <a:gd name="T21" fmla="*/ 93 h 694"/>
                <a:gd name="T22" fmla="*/ 34 w 924"/>
                <a:gd name="T23" fmla="*/ 58 h 694"/>
                <a:gd name="T24" fmla="*/ 273 w 924"/>
                <a:gd name="T25" fmla="*/ 46 h 694"/>
                <a:gd name="T26" fmla="*/ 542 w 924"/>
                <a:gd name="T27" fmla="*/ 23 h 694"/>
                <a:gd name="T28" fmla="*/ 876 w 924"/>
                <a:gd name="T29" fmla="*/ 2 h 694"/>
                <a:gd name="T30" fmla="*/ 909 w 924"/>
                <a:gd name="T31" fmla="*/ 33 h 694"/>
                <a:gd name="T32" fmla="*/ 914 w 924"/>
                <a:gd name="T33" fmla="*/ 315 h 694"/>
                <a:gd name="T34" fmla="*/ 916 w 924"/>
                <a:gd name="T35" fmla="*/ 31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4" h="694">
                  <a:moveTo>
                    <a:pt x="916" y="315"/>
                  </a:moveTo>
                  <a:cubicBezTo>
                    <a:pt x="918" y="409"/>
                    <a:pt x="920" y="504"/>
                    <a:pt x="923" y="598"/>
                  </a:cubicBezTo>
                  <a:cubicBezTo>
                    <a:pt x="924" y="618"/>
                    <a:pt x="919" y="625"/>
                    <a:pt x="897" y="626"/>
                  </a:cubicBezTo>
                  <a:cubicBezTo>
                    <a:pt x="793" y="630"/>
                    <a:pt x="690" y="636"/>
                    <a:pt x="586" y="642"/>
                  </a:cubicBezTo>
                  <a:cubicBezTo>
                    <a:pt x="451" y="649"/>
                    <a:pt x="316" y="657"/>
                    <a:pt x="180" y="664"/>
                  </a:cubicBezTo>
                  <a:cubicBezTo>
                    <a:pt x="168" y="665"/>
                    <a:pt x="158" y="667"/>
                    <a:pt x="152" y="650"/>
                  </a:cubicBezTo>
                  <a:cubicBezTo>
                    <a:pt x="146" y="635"/>
                    <a:pt x="133" y="639"/>
                    <a:pt x="125" y="651"/>
                  </a:cubicBezTo>
                  <a:cubicBezTo>
                    <a:pt x="96" y="694"/>
                    <a:pt x="52" y="672"/>
                    <a:pt x="15" y="676"/>
                  </a:cubicBezTo>
                  <a:cubicBezTo>
                    <a:pt x="5" y="677"/>
                    <a:pt x="8" y="663"/>
                    <a:pt x="7" y="657"/>
                  </a:cubicBezTo>
                  <a:cubicBezTo>
                    <a:pt x="7" y="625"/>
                    <a:pt x="7" y="593"/>
                    <a:pt x="7" y="561"/>
                  </a:cubicBezTo>
                  <a:cubicBezTo>
                    <a:pt x="7" y="405"/>
                    <a:pt x="5" y="249"/>
                    <a:pt x="1" y="93"/>
                  </a:cubicBezTo>
                  <a:cubicBezTo>
                    <a:pt x="0" y="61"/>
                    <a:pt x="0" y="60"/>
                    <a:pt x="34" y="58"/>
                  </a:cubicBezTo>
                  <a:cubicBezTo>
                    <a:pt x="114" y="53"/>
                    <a:pt x="194" y="50"/>
                    <a:pt x="273" y="46"/>
                  </a:cubicBezTo>
                  <a:cubicBezTo>
                    <a:pt x="363" y="41"/>
                    <a:pt x="452" y="27"/>
                    <a:pt x="542" y="23"/>
                  </a:cubicBezTo>
                  <a:cubicBezTo>
                    <a:pt x="654" y="19"/>
                    <a:pt x="765" y="9"/>
                    <a:pt x="876" y="2"/>
                  </a:cubicBezTo>
                  <a:cubicBezTo>
                    <a:pt x="909" y="0"/>
                    <a:pt x="909" y="0"/>
                    <a:pt x="909" y="33"/>
                  </a:cubicBezTo>
                  <a:cubicBezTo>
                    <a:pt x="911" y="127"/>
                    <a:pt x="913" y="221"/>
                    <a:pt x="914" y="315"/>
                  </a:cubicBezTo>
                  <a:cubicBezTo>
                    <a:pt x="915" y="315"/>
                    <a:pt x="915" y="315"/>
                    <a:pt x="916" y="315"/>
                  </a:cubicBezTo>
                  <a:close/>
                </a:path>
              </a:pathLst>
            </a:custGeom>
            <a:solidFill>
              <a:srgbClr val="309087"/>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61" name="Freeform 40"/>
            <p:cNvSpPr>
              <a:spLocks/>
            </p:cNvSpPr>
            <p:nvPr/>
          </p:nvSpPr>
          <p:spPr bwMode="auto">
            <a:xfrm>
              <a:off x="-28271789" y="13344525"/>
              <a:ext cx="3419475" cy="2551113"/>
            </a:xfrm>
            <a:custGeom>
              <a:avLst/>
              <a:gdLst>
                <a:gd name="T0" fmla="*/ 0 w 912"/>
                <a:gd name="T1" fmla="*/ 367 h 680"/>
                <a:gd name="T2" fmla="*/ 0 w 912"/>
                <a:gd name="T3" fmla="*/ 85 h 680"/>
                <a:gd name="T4" fmla="*/ 29 w 912"/>
                <a:gd name="T5" fmla="*/ 52 h 680"/>
                <a:gd name="T6" fmla="*/ 535 w 912"/>
                <a:gd name="T7" fmla="*/ 26 h 680"/>
                <a:gd name="T8" fmla="*/ 778 w 912"/>
                <a:gd name="T9" fmla="*/ 10 h 680"/>
                <a:gd name="T10" fmla="*/ 877 w 912"/>
                <a:gd name="T11" fmla="*/ 3 h 680"/>
                <a:gd name="T12" fmla="*/ 903 w 912"/>
                <a:gd name="T13" fmla="*/ 26 h 680"/>
                <a:gd name="T14" fmla="*/ 906 w 912"/>
                <a:gd name="T15" fmla="*/ 337 h 680"/>
                <a:gd name="T16" fmla="*/ 911 w 912"/>
                <a:gd name="T17" fmla="*/ 592 h 680"/>
                <a:gd name="T18" fmla="*/ 881 w 912"/>
                <a:gd name="T19" fmla="*/ 623 h 680"/>
                <a:gd name="T20" fmla="*/ 392 w 912"/>
                <a:gd name="T21" fmla="*/ 653 h 680"/>
                <a:gd name="T22" fmla="*/ 274 w 912"/>
                <a:gd name="T23" fmla="*/ 668 h 680"/>
                <a:gd name="T24" fmla="*/ 31 w 912"/>
                <a:gd name="T25" fmla="*/ 679 h 680"/>
                <a:gd name="T26" fmla="*/ 7 w 912"/>
                <a:gd name="T27" fmla="*/ 653 h 680"/>
                <a:gd name="T28" fmla="*/ 6 w 912"/>
                <a:gd name="T29" fmla="*/ 367 h 680"/>
                <a:gd name="T30" fmla="*/ 0 w 912"/>
                <a:gd name="T31" fmla="*/ 367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2" h="680">
                  <a:moveTo>
                    <a:pt x="0" y="367"/>
                  </a:moveTo>
                  <a:cubicBezTo>
                    <a:pt x="0" y="273"/>
                    <a:pt x="0" y="179"/>
                    <a:pt x="0" y="85"/>
                  </a:cubicBezTo>
                  <a:cubicBezTo>
                    <a:pt x="0" y="54"/>
                    <a:pt x="0" y="53"/>
                    <a:pt x="29" y="52"/>
                  </a:cubicBezTo>
                  <a:cubicBezTo>
                    <a:pt x="198" y="43"/>
                    <a:pt x="367" y="35"/>
                    <a:pt x="535" y="26"/>
                  </a:cubicBezTo>
                  <a:cubicBezTo>
                    <a:pt x="616" y="22"/>
                    <a:pt x="697" y="16"/>
                    <a:pt x="778" y="10"/>
                  </a:cubicBezTo>
                  <a:cubicBezTo>
                    <a:pt x="811" y="8"/>
                    <a:pt x="844" y="9"/>
                    <a:pt x="877" y="3"/>
                  </a:cubicBezTo>
                  <a:cubicBezTo>
                    <a:pt x="896" y="0"/>
                    <a:pt x="903" y="6"/>
                    <a:pt x="903" y="26"/>
                  </a:cubicBezTo>
                  <a:cubicBezTo>
                    <a:pt x="903" y="130"/>
                    <a:pt x="905" y="233"/>
                    <a:pt x="906" y="337"/>
                  </a:cubicBezTo>
                  <a:cubicBezTo>
                    <a:pt x="908" y="422"/>
                    <a:pt x="910" y="507"/>
                    <a:pt x="911" y="592"/>
                  </a:cubicBezTo>
                  <a:cubicBezTo>
                    <a:pt x="912" y="621"/>
                    <a:pt x="911" y="621"/>
                    <a:pt x="881" y="623"/>
                  </a:cubicBezTo>
                  <a:cubicBezTo>
                    <a:pt x="718" y="632"/>
                    <a:pt x="555" y="646"/>
                    <a:pt x="392" y="653"/>
                  </a:cubicBezTo>
                  <a:cubicBezTo>
                    <a:pt x="353" y="655"/>
                    <a:pt x="314" y="666"/>
                    <a:pt x="274" y="668"/>
                  </a:cubicBezTo>
                  <a:cubicBezTo>
                    <a:pt x="193" y="671"/>
                    <a:pt x="112" y="675"/>
                    <a:pt x="31" y="679"/>
                  </a:cubicBezTo>
                  <a:cubicBezTo>
                    <a:pt x="7" y="680"/>
                    <a:pt x="7" y="680"/>
                    <a:pt x="7" y="653"/>
                  </a:cubicBezTo>
                  <a:cubicBezTo>
                    <a:pt x="6" y="557"/>
                    <a:pt x="6" y="462"/>
                    <a:pt x="6" y="367"/>
                  </a:cubicBezTo>
                  <a:cubicBezTo>
                    <a:pt x="4" y="367"/>
                    <a:pt x="2" y="367"/>
                    <a:pt x="0" y="367"/>
                  </a:cubicBezTo>
                  <a:close/>
                </a:path>
              </a:pathLst>
            </a:custGeom>
            <a:solidFill>
              <a:srgbClr val="F1CB16"/>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62" name="Freeform 41"/>
            <p:cNvSpPr>
              <a:spLocks/>
            </p:cNvSpPr>
            <p:nvPr/>
          </p:nvSpPr>
          <p:spPr bwMode="auto">
            <a:xfrm>
              <a:off x="-66744851" y="-11820525"/>
              <a:ext cx="3154363" cy="5491163"/>
            </a:xfrm>
            <a:custGeom>
              <a:avLst/>
              <a:gdLst>
                <a:gd name="T0" fmla="*/ 756 w 841"/>
                <a:gd name="T1" fmla="*/ 1116 h 1464"/>
                <a:gd name="T2" fmla="*/ 740 w 841"/>
                <a:gd name="T3" fmla="*/ 1131 h 1464"/>
                <a:gd name="T4" fmla="*/ 755 w 841"/>
                <a:gd name="T5" fmla="*/ 1201 h 1464"/>
                <a:gd name="T6" fmla="*/ 694 w 841"/>
                <a:gd name="T7" fmla="*/ 1225 h 1464"/>
                <a:gd name="T8" fmla="*/ 578 w 841"/>
                <a:gd name="T9" fmla="*/ 1277 h 1464"/>
                <a:gd name="T10" fmla="*/ 598 w 841"/>
                <a:gd name="T11" fmla="*/ 1320 h 1464"/>
                <a:gd name="T12" fmla="*/ 597 w 841"/>
                <a:gd name="T13" fmla="*/ 1350 h 1464"/>
                <a:gd name="T14" fmla="*/ 541 w 841"/>
                <a:gd name="T15" fmla="*/ 1362 h 1464"/>
                <a:gd name="T16" fmla="*/ 474 w 841"/>
                <a:gd name="T17" fmla="*/ 1382 h 1464"/>
                <a:gd name="T18" fmla="*/ 347 w 841"/>
                <a:gd name="T19" fmla="*/ 1435 h 1464"/>
                <a:gd name="T20" fmla="*/ 306 w 841"/>
                <a:gd name="T21" fmla="*/ 1439 h 1464"/>
                <a:gd name="T22" fmla="*/ 350 w 841"/>
                <a:gd name="T23" fmla="*/ 1407 h 1464"/>
                <a:gd name="T24" fmla="*/ 346 w 841"/>
                <a:gd name="T25" fmla="*/ 1375 h 1464"/>
                <a:gd name="T26" fmla="*/ 375 w 841"/>
                <a:gd name="T27" fmla="*/ 1317 h 1464"/>
                <a:gd name="T28" fmla="*/ 352 w 841"/>
                <a:gd name="T29" fmla="*/ 1247 h 1464"/>
                <a:gd name="T30" fmla="*/ 481 w 841"/>
                <a:gd name="T31" fmla="*/ 1207 h 1464"/>
                <a:gd name="T32" fmla="*/ 479 w 841"/>
                <a:gd name="T33" fmla="*/ 1130 h 1464"/>
                <a:gd name="T34" fmla="*/ 353 w 841"/>
                <a:gd name="T35" fmla="*/ 1071 h 1464"/>
                <a:gd name="T36" fmla="*/ 327 w 841"/>
                <a:gd name="T37" fmla="*/ 976 h 1464"/>
                <a:gd name="T38" fmla="*/ 380 w 841"/>
                <a:gd name="T39" fmla="*/ 886 h 1464"/>
                <a:gd name="T40" fmla="*/ 380 w 841"/>
                <a:gd name="T41" fmla="*/ 650 h 1464"/>
                <a:gd name="T42" fmla="*/ 287 w 841"/>
                <a:gd name="T43" fmla="*/ 599 h 1464"/>
                <a:gd name="T44" fmla="*/ 173 w 841"/>
                <a:gd name="T45" fmla="*/ 499 h 1464"/>
                <a:gd name="T46" fmla="*/ 2 w 841"/>
                <a:gd name="T47" fmla="*/ 261 h 1464"/>
                <a:gd name="T48" fmla="*/ 75 w 841"/>
                <a:gd name="T49" fmla="*/ 100 h 1464"/>
                <a:gd name="T50" fmla="*/ 82 w 841"/>
                <a:gd name="T51" fmla="*/ 0 h 1464"/>
                <a:gd name="T52" fmla="*/ 755 w 841"/>
                <a:gd name="T53" fmla="*/ 56 h 1464"/>
                <a:gd name="T54" fmla="*/ 703 w 841"/>
                <a:gd name="T55" fmla="*/ 76 h 1464"/>
                <a:gd name="T56" fmla="*/ 615 w 841"/>
                <a:gd name="T57" fmla="*/ 192 h 1464"/>
                <a:gd name="T58" fmla="*/ 570 w 841"/>
                <a:gd name="T59" fmla="*/ 279 h 1464"/>
                <a:gd name="T60" fmla="*/ 592 w 841"/>
                <a:gd name="T61" fmla="*/ 370 h 1464"/>
                <a:gd name="T62" fmla="*/ 567 w 841"/>
                <a:gd name="T63" fmla="*/ 448 h 1464"/>
                <a:gd name="T64" fmla="*/ 609 w 841"/>
                <a:gd name="T65" fmla="*/ 582 h 1464"/>
                <a:gd name="T66" fmla="*/ 647 w 841"/>
                <a:gd name="T67" fmla="*/ 734 h 1464"/>
                <a:gd name="T68" fmla="*/ 690 w 841"/>
                <a:gd name="T69" fmla="*/ 844 h 1464"/>
                <a:gd name="T70" fmla="*/ 767 w 841"/>
                <a:gd name="T71" fmla="*/ 937 h 1464"/>
                <a:gd name="T72" fmla="*/ 809 w 841"/>
                <a:gd name="T73" fmla="*/ 1134 h 1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1" h="1464">
                  <a:moveTo>
                    <a:pt x="795" y="1177"/>
                  </a:moveTo>
                  <a:cubicBezTo>
                    <a:pt x="801" y="1142"/>
                    <a:pt x="774" y="1132"/>
                    <a:pt x="756" y="1116"/>
                  </a:cubicBezTo>
                  <a:cubicBezTo>
                    <a:pt x="751" y="1112"/>
                    <a:pt x="747" y="1111"/>
                    <a:pt x="742" y="1116"/>
                  </a:cubicBezTo>
                  <a:cubicBezTo>
                    <a:pt x="737" y="1120"/>
                    <a:pt x="737" y="1126"/>
                    <a:pt x="740" y="1131"/>
                  </a:cubicBezTo>
                  <a:cubicBezTo>
                    <a:pt x="743" y="1136"/>
                    <a:pt x="745" y="1143"/>
                    <a:pt x="750" y="1147"/>
                  </a:cubicBezTo>
                  <a:cubicBezTo>
                    <a:pt x="771" y="1163"/>
                    <a:pt x="763" y="1185"/>
                    <a:pt x="755" y="1201"/>
                  </a:cubicBezTo>
                  <a:cubicBezTo>
                    <a:pt x="751" y="1210"/>
                    <a:pt x="739" y="1235"/>
                    <a:pt x="715" y="1217"/>
                  </a:cubicBezTo>
                  <a:cubicBezTo>
                    <a:pt x="710" y="1212"/>
                    <a:pt x="701" y="1220"/>
                    <a:pt x="694" y="1225"/>
                  </a:cubicBezTo>
                  <a:cubicBezTo>
                    <a:pt x="676" y="1238"/>
                    <a:pt x="657" y="1250"/>
                    <a:pt x="639" y="1264"/>
                  </a:cubicBezTo>
                  <a:cubicBezTo>
                    <a:pt x="621" y="1279"/>
                    <a:pt x="598" y="1272"/>
                    <a:pt x="578" y="1277"/>
                  </a:cubicBezTo>
                  <a:cubicBezTo>
                    <a:pt x="554" y="1283"/>
                    <a:pt x="532" y="1289"/>
                    <a:pt x="518" y="1319"/>
                  </a:cubicBezTo>
                  <a:cubicBezTo>
                    <a:pt x="548" y="1319"/>
                    <a:pt x="573" y="1319"/>
                    <a:pt x="598" y="1320"/>
                  </a:cubicBezTo>
                  <a:cubicBezTo>
                    <a:pt x="608" y="1320"/>
                    <a:pt x="624" y="1311"/>
                    <a:pt x="625" y="1332"/>
                  </a:cubicBezTo>
                  <a:cubicBezTo>
                    <a:pt x="626" y="1355"/>
                    <a:pt x="608" y="1348"/>
                    <a:pt x="597" y="1350"/>
                  </a:cubicBezTo>
                  <a:cubicBezTo>
                    <a:pt x="588" y="1351"/>
                    <a:pt x="579" y="1351"/>
                    <a:pt x="569" y="1350"/>
                  </a:cubicBezTo>
                  <a:cubicBezTo>
                    <a:pt x="558" y="1350"/>
                    <a:pt x="547" y="1353"/>
                    <a:pt x="541" y="1362"/>
                  </a:cubicBezTo>
                  <a:cubicBezTo>
                    <a:pt x="531" y="1374"/>
                    <a:pt x="521" y="1381"/>
                    <a:pt x="504" y="1374"/>
                  </a:cubicBezTo>
                  <a:cubicBezTo>
                    <a:pt x="494" y="1369"/>
                    <a:pt x="484" y="1379"/>
                    <a:pt x="474" y="1382"/>
                  </a:cubicBezTo>
                  <a:cubicBezTo>
                    <a:pt x="436" y="1391"/>
                    <a:pt x="397" y="1396"/>
                    <a:pt x="364" y="1421"/>
                  </a:cubicBezTo>
                  <a:cubicBezTo>
                    <a:pt x="358" y="1426"/>
                    <a:pt x="347" y="1426"/>
                    <a:pt x="347" y="1435"/>
                  </a:cubicBezTo>
                  <a:cubicBezTo>
                    <a:pt x="347" y="1464"/>
                    <a:pt x="327" y="1456"/>
                    <a:pt x="311" y="1457"/>
                  </a:cubicBezTo>
                  <a:cubicBezTo>
                    <a:pt x="304" y="1452"/>
                    <a:pt x="307" y="1445"/>
                    <a:pt x="306" y="1439"/>
                  </a:cubicBezTo>
                  <a:cubicBezTo>
                    <a:pt x="303" y="1423"/>
                    <a:pt x="305" y="1413"/>
                    <a:pt x="325" y="1415"/>
                  </a:cubicBezTo>
                  <a:cubicBezTo>
                    <a:pt x="334" y="1416"/>
                    <a:pt x="345" y="1417"/>
                    <a:pt x="350" y="1407"/>
                  </a:cubicBezTo>
                  <a:cubicBezTo>
                    <a:pt x="356" y="1398"/>
                    <a:pt x="347" y="1394"/>
                    <a:pt x="342" y="1388"/>
                  </a:cubicBezTo>
                  <a:cubicBezTo>
                    <a:pt x="337" y="1384"/>
                    <a:pt x="342" y="1379"/>
                    <a:pt x="346" y="1375"/>
                  </a:cubicBezTo>
                  <a:cubicBezTo>
                    <a:pt x="361" y="1365"/>
                    <a:pt x="374" y="1355"/>
                    <a:pt x="366" y="1333"/>
                  </a:cubicBezTo>
                  <a:cubicBezTo>
                    <a:pt x="363" y="1326"/>
                    <a:pt x="371" y="1322"/>
                    <a:pt x="375" y="1317"/>
                  </a:cubicBezTo>
                  <a:cubicBezTo>
                    <a:pt x="381" y="1310"/>
                    <a:pt x="380" y="1298"/>
                    <a:pt x="373" y="1296"/>
                  </a:cubicBezTo>
                  <a:cubicBezTo>
                    <a:pt x="343" y="1289"/>
                    <a:pt x="357" y="1266"/>
                    <a:pt x="352" y="1247"/>
                  </a:cubicBezTo>
                  <a:cubicBezTo>
                    <a:pt x="378" y="1249"/>
                    <a:pt x="404" y="1255"/>
                    <a:pt x="417" y="1228"/>
                  </a:cubicBezTo>
                  <a:cubicBezTo>
                    <a:pt x="440" y="1226"/>
                    <a:pt x="460" y="1217"/>
                    <a:pt x="481" y="1207"/>
                  </a:cubicBezTo>
                  <a:cubicBezTo>
                    <a:pt x="495" y="1201"/>
                    <a:pt x="501" y="1191"/>
                    <a:pt x="500" y="1176"/>
                  </a:cubicBezTo>
                  <a:cubicBezTo>
                    <a:pt x="500" y="1158"/>
                    <a:pt x="488" y="1144"/>
                    <a:pt x="479" y="1130"/>
                  </a:cubicBezTo>
                  <a:cubicBezTo>
                    <a:pt x="468" y="1111"/>
                    <a:pt x="451" y="1115"/>
                    <a:pt x="433" y="1118"/>
                  </a:cubicBezTo>
                  <a:cubicBezTo>
                    <a:pt x="404" y="1122"/>
                    <a:pt x="363" y="1098"/>
                    <a:pt x="353" y="1071"/>
                  </a:cubicBezTo>
                  <a:cubicBezTo>
                    <a:pt x="346" y="1051"/>
                    <a:pt x="340" y="1031"/>
                    <a:pt x="328" y="1013"/>
                  </a:cubicBezTo>
                  <a:cubicBezTo>
                    <a:pt x="322" y="1004"/>
                    <a:pt x="320" y="991"/>
                    <a:pt x="327" y="976"/>
                  </a:cubicBezTo>
                  <a:cubicBezTo>
                    <a:pt x="338" y="952"/>
                    <a:pt x="346" y="928"/>
                    <a:pt x="367" y="911"/>
                  </a:cubicBezTo>
                  <a:cubicBezTo>
                    <a:pt x="375" y="904"/>
                    <a:pt x="377" y="894"/>
                    <a:pt x="380" y="886"/>
                  </a:cubicBezTo>
                  <a:cubicBezTo>
                    <a:pt x="394" y="837"/>
                    <a:pt x="427" y="794"/>
                    <a:pt x="424" y="739"/>
                  </a:cubicBezTo>
                  <a:cubicBezTo>
                    <a:pt x="421" y="703"/>
                    <a:pt x="411" y="670"/>
                    <a:pt x="380" y="650"/>
                  </a:cubicBezTo>
                  <a:cubicBezTo>
                    <a:pt x="354" y="632"/>
                    <a:pt x="332" y="608"/>
                    <a:pt x="298" y="604"/>
                  </a:cubicBezTo>
                  <a:cubicBezTo>
                    <a:pt x="294" y="604"/>
                    <a:pt x="290" y="602"/>
                    <a:pt x="287" y="599"/>
                  </a:cubicBezTo>
                  <a:cubicBezTo>
                    <a:pt x="260" y="567"/>
                    <a:pt x="220" y="551"/>
                    <a:pt x="188" y="526"/>
                  </a:cubicBezTo>
                  <a:cubicBezTo>
                    <a:pt x="179" y="518"/>
                    <a:pt x="175" y="510"/>
                    <a:pt x="173" y="499"/>
                  </a:cubicBezTo>
                  <a:cubicBezTo>
                    <a:pt x="161" y="436"/>
                    <a:pt x="116" y="398"/>
                    <a:pt x="72" y="358"/>
                  </a:cubicBezTo>
                  <a:cubicBezTo>
                    <a:pt x="43" y="331"/>
                    <a:pt x="15" y="301"/>
                    <a:pt x="2" y="261"/>
                  </a:cubicBezTo>
                  <a:cubicBezTo>
                    <a:pt x="0" y="254"/>
                    <a:pt x="3" y="248"/>
                    <a:pt x="7" y="243"/>
                  </a:cubicBezTo>
                  <a:cubicBezTo>
                    <a:pt x="33" y="197"/>
                    <a:pt x="45" y="144"/>
                    <a:pt x="75" y="100"/>
                  </a:cubicBezTo>
                  <a:cubicBezTo>
                    <a:pt x="87" y="83"/>
                    <a:pt x="91" y="61"/>
                    <a:pt x="84" y="39"/>
                  </a:cubicBezTo>
                  <a:cubicBezTo>
                    <a:pt x="79" y="27"/>
                    <a:pt x="79" y="14"/>
                    <a:pt x="82" y="0"/>
                  </a:cubicBezTo>
                  <a:cubicBezTo>
                    <a:pt x="329" y="0"/>
                    <a:pt x="575" y="0"/>
                    <a:pt x="827" y="0"/>
                  </a:cubicBezTo>
                  <a:cubicBezTo>
                    <a:pt x="804" y="26"/>
                    <a:pt x="777" y="38"/>
                    <a:pt x="755" y="56"/>
                  </a:cubicBezTo>
                  <a:cubicBezTo>
                    <a:pt x="750" y="60"/>
                    <a:pt x="745" y="60"/>
                    <a:pt x="738" y="57"/>
                  </a:cubicBezTo>
                  <a:cubicBezTo>
                    <a:pt x="720" y="49"/>
                    <a:pt x="708" y="57"/>
                    <a:pt x="703" y="76"/>
                  </a:cubicBezTo>
                  <a:cubicBezTo>
                    <a:pt x="696" y="97"/>
                    <a:pt x="688" y="113"/>
                    <a:pt x="661" y="119"/>
                  </a:cubicBezTo>
                  <a:cubicBezTo>
                    <a:pt x="623" y="127"/>
                    <a:pt x="609" y="152"/>
                    <a:pt x="615" y="192"/>
                  </a:cubicBezTo>
                  <a:cubicBezTo>
                    <a:pt x="618" y="208"/>
                    <a:pt x="615" y="217"/>
                    <a:pt x="603" y="229"/>
                  </a:cubicBezTo>
                  <a:cubicBezTo>
                    <a:pt x="590" y="243"/>
                    <a:pt x="584" y="263"/>
                    <a:pt x="570" y="279"/>
                  </a:cubicBezTo>
                  <a:cubicBezTo>
                    <a:pt x="563" y="287"/>
                    <a:pt x="559" y="306"/>
                    <a:pt x="573" y="320"/>
                  </a:cubicBezTo>
                  <a:cubicBezTo>
                    <a:pt x="587" y="333"/>
                    <a:pt x="586" y="353"/>
                    <a:pt x="592" y="370"/>
                  </a:cubicBezTo>
                  <a:cubicBezTo>
                    <a:pt x="596" y="382"/>
                    <a:pt x="595" y="392"/>
                    <a:pt x="583" y="401"/>
                  </a:cubicBezTo>
                  <a:cubicBezTo>
                    <a:pt x="569" y="413"/>
                    <a:pt x="562" y="432"/>
                    <a:pt x="567" y="448"/>
                  </a:cubicBezTo>
                  <a:cubicBezTo>
                    <a:pt x="576" y="472"/>
                    <a:pt x="569" y="494"/>
                    <a:pt x="565" y="517"/>
                  </a:cubicBezTo>
                  <a:cubicBezTo>
                    <a:pt x="557" y="559"/>
                    <a:pt x="566" y="573"/>
                    <a:pt x="609" y="582"/>
                  </a:cubicBezTo>
                  <a:cubicBezTo>
                    <a:pt x="626" y="586"/>
                    <a:pt x="634" y="591"/>
                    <a:pt x="635" y="614"/>
                  </a:cubicBezTo>
                  <a:cubicBezTo>
                    <a:pt x="636" y="654"/>
                    <a:pt x="635" y="695"/>
                    <a:pt x="647" y="734"/>
                  </a:cubicBezTo>
                  <a:cubicBezTo>
                    <a:pt x="649" y="743"/>
                    <a:pt x="649" y="752"/>
                    <a:pt x="649" y="762"/>
                  </a:cubicBezTo>
                  <a:cubicBezTo>
                    <a:pt x="651" y="795"/>
                    <a:pt x="663" y="822"/>
                    <a:pt x="690" y="844"/>
                  </a:cubicBezTo>
                  <a:cubicBezTo>
                    <a:pt x="700" y="852"/>
                    <a:pt x="708" y="866"/>
                    <a:pt x="712" y="880"/>
                  </a:cubicBezTo>
                  <a:cubicBezTo>
                    <a:pt x="721" y="907"/>
                    <a:pt x="735" y="929"/>
                    <a:pt x="767" y="937"/>
                  </a:cubicBezTo>
                  <a:cubicBezTo>
                    <a:pt x="790" y="943"/>
                    <a:pt x="806" y="960"/>
                    <a:pt x="817" y="984"/>
                  </a:cubicBezTo>
                  <a:cubicBezTo>
                    <a:pt x="841" y="1037"/>
                    <a:pt x="834" y="1086"/>
                    <a:pt x="809" y="1134"/>
                  </a:cubicBezTo>
                  <a:cubicBezTo>
                    <a:pt x="802" y="1148"/>
                    <a:pt x="800" y="1162"/>
                    <a:pt x="795" y="1177"/>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solidFill>
                  <a:schemeClr val="tx2">
                    <a:lumMod val="20000"/>
                    <a:lumOff val="80000"/>
                  </a:schemeClr>
                </a:solidFill>
              </a:endParaRPr>
            </a:p>
          </p:txBody>
        </p:sp>
        <p:sp>
          <p:nvSpPr>
            <p:cNvPr id="263" name="Freeform 42"/>
            <p:cNvSpPr>
              <a:spLocks/>
            </p:cNvSpPr>
            <p:nvPr/>
          </p:nvSpPr>
          <p:spPr bwMode="auto">
            <a:xfrm>
              <a:off x="-19832639" y="16168688"/>
              <a:ext cx="5510213" cy="2182813"/>
            </a:xfrm>
            <a:custGeom>
              <a:avLst/>
              <a:gdLst>
                <a:gd name="T0" fmla="*/ 1334 w 1469"/>
                <a:gd name="T1" fmla="*/ 103 h 582"/>
                <a:gd name="T2" fmla="*/ 1431 w 1469"/>
                <a:gd name="T3" fmla="*/ 315 h 582"/>
                <a:gd name="T4" fmla="*/ 1469 w 1469"/>
                <a:gd name="T5" fmla="*/ 448 h 582"/>
                <a:gd name="T6" fmla="*/ 1351 w 1469"/>
                <a:gd name="T7" fmla="*/ 424 h 582"/>
                <a:gd name="T8" fmla="*/ 1350 w 1469"/>
                <a:gd name="T9" fmla="*/ 457 h 582"/>
                <a:gd name="T10" fmla="*/ 1328 w 1469"/>
                <a:gd name="T11" fmla="*/ 493 h 582"/>
                <a:gd name="T12" fmla="*/ 1192 w 1469"/>
                <a:gd name="T13" fmla="*/ 503 h 582"/>
                <a:gd name="T14" fmla="*/ 416 w 1469"/>
                <a:gd name="T15" fmla="*/ 554 h 582"/>
                <a:gd name="T16" fmla="*/ 22 w 1469"/>
                <a:gd name="T17" fmla="*/ 581 h 582"/>
                <a:gd name="T18" fmla="*/ 0 w 1469"/>
                <a:gd name="T19" fmla="*/ 576 h 582"/>
                <a:gd name="T20" fmla="*/ 90 w 1469"/>
                <a:gd name="T21" fmla="*/ 487 h 582"/>
                <a:gd name="T22" fmla="*/ 339 w 1469"/>
                <a:gd name="T23" fmla="*/ 250 h 582"/>
                <a:gd name="T24" fmla="*/ 358 w 1469"/>
                <a:gd name="T25" fmla="*/ 205 h 582"/>
                <a:gd name="T26" fmla="*/ 353 w 1469"/>
                <a:gd name="T27" fmla="*/ 90 h 582"/>
                <a:gd name="T28" fmla="*/ 381 w 1469"/>
                <a:gd name="T29" fmla="*/ 58 h 582"/>
                <a:gd name="T30" fmla="*/ 580 w 1469"/>
                <a:gd name="T31" fmla="*/ 43 h 582"/>
                <a:gd name="T32" fmla="*/ 1061 w 1469"/>
                <a:gd name="T33" fmla="*/ 10 h 582"/>
                <a:gd name="T34" fmla="*/ 1085 w 1469"/>
                <a:gd name="T35" fmla="*/ 9 h 582"/>
                <a:gd name="T36" fmla="*/ 1102 w 1469"/>
                <a:gd name="T37" fmla="*/ 24 h 582"/>
                <a:gd name="T38" fmla="*/ 1129 w 1469"/>
                <a:gd name="T39" fmla="*/ 93 h 582"/>
                <a:gd name="T40" fmla="*/ 1144 w 1469"/>
                <a:gd name="T41" fmla="*/ 104 h 582"/>
                <a:gd name="T42" fmla="*/ 1155 w 1469"/>
                <a:gd name="T43" fmla="*/ 85 h 582"/>
                <a:gd name="T44" fmla="*/ 1144 w 1469"/>
                <a:gd name="T45" fmla="*/ 48 h 582"/>
                <a:gd name="T46" fmla="*/ 1162 w 1469"/>
                <a:gd name="T47" fmla="*/ 11 h 582"/>
                <a:gd name="T48" fmla="*/ 1216 w 1469"/>
                <a:gd name="T49" fmla="*/ 32 h 582"/>
                <a:gd name="T50" fmla="*/ 1263 w 1469"/>
                <a:gd name="T51" fmla="*/ 84 h 582"/>
                <a:gd name="T52" fmla="*/ 1294 w 1469"/>
                <a:gd name="T53" fmla="*/ 114 h 582"/>
                <a:gd name="T54" fmla="*/ 1334 w 1469"/>
                <a:gd name="T55" fmla="*/ 10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69" h="582">
                  <a:moveTo>
                    <a:pt x="1334" y="103"/>
                  </a:moveTo>
                  <a:cubicBezTo>
                    <a:pt x="1350" y="183"/>
                    <a:pt x="1402" y="243"/>
                    <a:pt x="1431" y="315"/>
                  </a:cubicBezTo>
                  <a:cubicBezTo>
                    <a:pt x="1448" y="358"/>
                    <a:pt x="1456" y="404"/>
                    <a:pt x="1469" y="448"/>
                  </a:cubicBezTo>
                  <a:cubicBezTo>
                    <a:pt x="1425" y="460"/>
                    <a:pt x="1425" y="460"/>
                    <a:pt x="1351" y="424"/>
                  </a:cubicBezTo>
                  <a:cubicBezTo>
                    <a:pt x="1345" y="435"/>
                    <a:pt x="1346" y="445"/>
                    <a:pt x="1350" y="457"/>
                  </a:cubicBezTo>
                  <a:cubicBezTo>
                    <a:pt x="1361" y="488"/>
                    <a:pt x="1361" y="490"/>
                    <a:pt x="1328" y="493"/>
                  </a:cubicBezTo>
                  <a:cubicBezTo>
                    <a:pt x="1283" y="497"/>
                    <a:pt x="1237" y="501"/>
                    <a:pt x="1192" y="503"/>
                  </a:cubicBezTo>
                  <a:cubicBezTo>
                    <a:pt x="933" y="516"/>
                    <a:pt x="675" y="539"/>
                    <a:pt x="416" y="554"/>
                  </a:cubicBezTo>
                  <a:cubicBezTo>
                    <a:pt x="285" y="562"/>
                    <a:pt x="153" y="572"/>
                    <a:pt x="22" y="581"/>
                  </a:cubicBezTo>
                  <a:cubicBezTo>
                    <a:pt x="15" y="581"/>
                    <a:pt x="9" y="582"/>
                    <a:pt x="0" y="576"/>
                  </a:cubicBezTo>
                  <a:cubicBezTo>
                    <a:pt x="28" y="542"/>
                    <a:pt x="60" y="516"/>
                    <a:pt x="90" y="487"/>
                  </a:cubicBezTo>
                  <a:cubicBezTo>
                    <a:pt x="173" y="408"/>
                    <a:pt x="255" y="328"/>
                    <a:pt x="339" y="250"/>
                  </a:cubicBezTo>
                  <a:cubicBezTo>
                    <a:pt x="353" y="237"/>
                    <a:pt x="359" y="224"/>
                    <a:pt x="358" y="205"/>
                  </a:cubicBezTo>
                  <a:cubicBezTo>
                    <a:pt x="356" y="167"/>
                    <a:pt x="354" y="128"/>
                    <a:pt x="353" y="90"/>
                  </a:cubicBezTo>
                  <a:cubicBezTo>
                    <a:pt x="353" y="62"/>
                    <a:pt x="354" y="61"/>
                    <a:pt x="381" y="58"/>
                  </a:cubicBezTo>
                  <a:cubicBezTo>
                    <a:pt x="447" y="53"/>
                    <a:pt x="513" y="47"/>
                    <a:pt x="580" y="43"/>
                  </a:cubicBezTo>
                  <a:cubicBezTo>
                    <a:pt x="740" y="32"/>
                    <a:pt x="901" y="21"/>
                    <a:pt x="1061" y="10"/>
                  </a:cubicBezTo>
                  <a:cubicBezTo>
                    <a:pt x="1069" y="9"/>
                    <a:pt x="1077" y="9"/>
                    <a:pt x="1085" y="9"/>
                  </a:cubicBezTo>
                  <a:cubicBezTo>
                    <a:pt x="1095" y="9"/>
                    <a:pt x="1100" y="11"/>
                    <a:pt x="1102" y="24"/>
                  </a:cubicBezTo>
                  <a:cubicBezTo>
                    <a:pt x="1105" y="49"/>
                    <a:pt x="1117" y="72"/>
                    <a:pt x="1129" y="93"/>
                  </a:cubicBezTo>
                  <a:cubicBezTo>
                    <a:pt x="1132" y="99"/>
                    <a:pt x="1136" y="106"/>
                    <a:pt x="1144" y="104"/>
                  </a:cubicBezTo>
                  <a:cubicBezTo>
                    <a:pt x="1153" y="102"/>
                    <a:pt x="1154" y="93"/>
                    <a:pt x="1155" y="85"/>
                  </a:cubicBezTo>
                  <a:cubicBezTo>
                    <a:pt x="1157" y="71"/>
                    <a:pt x="1147" y="60"/>
                    <a:pt x="1144" y="48"/>
                  </a:cubicBezTo>
                  <a:cubicBezTo>
                    <a:pt x="1138" y="27"/>
                    <a:pt x="1142" y="18"/>
                    <a:pt x="1162" y="11"/>
                  </a:cubicBezTo>
                  <a:cubicBezTo>
                    <a:pt x="1191" y="0"/>
                    <a:pt x="1200" y="5"/>
                    <a:pt x="1216" y="32"/>
                  </a:cubicBezTo>
                  <a:cubicBezTo>
                    <a:pt x="1228" y="52"/>
                    <a:pt x="1241" y="72"/>
                    <a:pt x="1263" y="84"/>
                  </a:cubicBezTo>
                  <a:cubicBezTo>
                    <a:pt x="1277" y="91"/>
                    <a:pt x="1285" y="103"/>
                    <a:pt x="1294" y="114"/>
                  </a:cubicBezTo>
                  <a:cubicBezTo>
                    <a:pt x="1312" y="134"/>
                    <a:pt x="1312" y="133"/>
                    <a:pt x="1334" y="103"/>
                  </a:cubicBezTo>
                  <a:close/>
                </a:path>
              </a:pathLst>
            </a:custGeom>
            <a:solidFill>
              <a:srgbClr val="CF8CF4"/>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64" name="Freeform 43"/>
            <p:cNvSpPr>
              <a:spLocks/>
            </p:cNvSpPr>
            <p:nvPr/>
          </p:nvSpPr>
          <p:spPr bwMode="auto">
            <a:xfrm>
              <a:off x="-28678189" y="-6532563"/>
              <a:ext cx="3068638" cy="3770313"/>
            </a:xfrm>
            <a:custGeom>
              <a:avLst/>
              <a:gdLst>
                <a:gd name="T0" fmla="*/ 632 w 818"/>
                <a:gd name="T1" fmla="*/ 49 h 1005"/>
                <a:gd name="T2" fmla="*/ 548 w 818"/>
                <a:gd name="T3" fmla="*/ 95 h 1005"/>
                <a:gd name="T4" fmla="*/ 521 w 818"/>
                <a:gd name="T5" fmla="*/ 143 h 1005"/>
                <a:gd name="T6" fmla="*/ 522 w 818"/>
                <a:gd name="T7" fmla="*/ 161 h 1005"/>
                <a:gd name="T8" fmla="*/ 558 w 818"/>
                <a:gd name="T9" fmla="*/ 197 h 1005"/>
                <a:gd name="T10" fmla="*/ 578 w 818"/>
                <a:gd name="T11" fmla="*/ 189 h 1005"/>
                <a:gd name="T12" fmla="*/ 576 w 818"/>
                <a:gd name="T13" fmla="*/ 165 h 1005"/>
                <a:gd name="T14" fmla="*/ 582 w 818"/>
                <a:gd name="T15" fmla="*/ 140 h 1005"/>
                <a:gd name="T16" fmla="*/ 621 w 818"/>
                <a:gd name="T17" fmla="*/ 94 h 1005"/>
                <a:gd name="T18" fmla="*/ 642 w 818"/>
                <a:gd name="T19" fmla="*/ 93 h 1005"/>
                <a:gd name="T20" fmla="*/ 653 w 818"/>
                <a:gd name="T21" fmla="*/ 131 h 1005"/>
                <a:gd name="T22" fmla="*/ 651 w 818"/>
                <a:gd name="T23" fmla="*/ 207 h 1005"/>
                <a:gd name="T24" fmla="*/ 617 w 818"/>
                <a:gd name="T25" fmla="*/ 268 h 1005"/>
                <a:gd name="T26" fmla="*/ 623 w 818"/>
                <a:gd name="T27" fmla="*/ 302 h 1005"/>
                <a:gd name="T28" fmla="*/ 651 w 818"/>
                <a:gd name="T29" fmla="*/ 342 h 1005"/>
                <a:gd name="T30" fmla="*/ 661 w 818"/>
                <a:gd name="T31" fmla="*/ 362 h 1005"/>
                <a:gd name="T32" fmla="*/ 672 w 818"/>
                <a:gd name="T33" fmla="*/ 373 h 1005"/>
                <a:gd name="T34" fmla="*/ 769 w 818"/>
                <a:gd name="T35" fmla="*/ 437 h 1005"/>
                <a:gd name="T36" fmla="*/ 816 w 818"/>
                <a:gd name="T37" fmla="*/ 499 h 1005"/>
                <a:gd name="T38" fmla="*/ 806 w 818"/>
                <a:gd name="T39" fmla="*/ 511 h 1005"/>
                <a:gd name="T40" fmla="*/ 797 w 818"/>
                <a:gd name="T41" fmla="*/ 535 h 1005"/>
                <a:gd name="T42" fmla="*/ 787 w 818"/>
                <a:gd name="T43" fmla="*/ 578 h 1005"/>
                <a:gd name="T44" fmla="*/ 788 w 818"/>
                <a:gd name="T45" fmla="*/ 595 h 1005"/>
                <a:gd name="T46" fmla="*/ 812 w 818"/>
                <a:gd name="T47" fmla="*/ 682 h 1005"/>
                <a:gd name="T48" fmla="*/ 794 w 818"/>
                <a:gd name="T49" fmla="*/ 705 h 1005"/>
                <a:gd name="T50" fmla="*/ 703 w 818"/>
                <a:gd name="T51" fmla="*/ 714 h 1005"/>
                <a:gd name="T52" fmla="*/ 468 w 818"/>
                <a:gd name="T53" fmla="*/ 732 h 1005"/>
                <a:gd name="T54" fmla="*/ 424 w 818"/>
                <a:gd name="T55" fmla="*/ 753 h 1005"/>
                <a:gd name="T56" fmla="*/ 280 w 818"/>
                <a:gd name="T57" fmla="*/ 832 h 1005"/>
                <a:gd name="T58" fmla="*/ 236 w 818"/>
                <a:gd name="T59" fmla="*/ 876 h 1005"/>
                <a:gd name="T60" fmla="*/ 235 w 818"/>
                <a:gd name="T61" fmla="*/ 880 h 1005"/>
                <a:gd name="T62" fmla="*/ 166 w 818"/>
                <a:gd name="T63" fmla="*/ 936 h 1005"/>
                <a:gd name="T64" fmla="*/ 52 w 818"/>
                <a:gd name="T65" fmla="*/ 993 h 1005"/>
                <a:gd name="T66" fmla="*/ 32 w 818"/>
                <a:gd name="T67" fmla="*/ 1002 h 1005"/>
                <a:gd name="T68" fmla="*/ 28 w 818"/>
                <a:gd name="T69" fmla="*/ 985 h 1005"/>
                <a:gd name="T70" fmla="*/ 22 w 818"/>
                <a:gd name="T71" fmla="*/ 735 h 1005"/>
                <a:gd name="T72" fmla="*/ 4 w 818"/>
                <a:gd name="T73" fmla="*/ 82 h 1005"/>
                <a:gd name="T74" fmla="*/ 3 w 818"/>
                <a:gd name="T75" fmla="*/ 67 h 1005"/>
                <a:gd name="T76" fmla="*/ 27 w 818"/>
                <a:gd name="T77" fmla="*/ 40 h 1005"/>
                <a:gd name="T78" fmla="*/ 195 w 818"/>
                <a:gd name="T79" fmla="*/ 31 h 1005"/>
                <a:gd name="T80" fmla="*/ 634 w 818"/>
                <a:gd name="T81" fmla="*/ 0 h 1005"/>
                <a:gd name="T82" fmla="*/ 641 w 818"/>
                <a:gd name="T83" fmla="*/ 41 h 1005"/>
                <a:gd name="T84" fmla="*/ 632 w 818"/>
                <a:gd name="T85" fmla="*/ 49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8" h="1005">
                  <a:moveTo>
                    <a:pt x="632" y="49"/>
                  </a:moveTo>
                  <a:cubicBezTo>
                    <a:pt x="591" y="41"/>
                    <a:pt x="570" y="70"/>
                    <a:pt x="548" y="95"/>
                  </a:cubicBezTo>
                  <a:cubicBezTo>
                    <a:pt x="536" y="108"/>
                    <a:pt x="530" y="127"/>
                    <a:pt x="521" y="143"/>
                  </a:cubicBezTo>
                  <a:cubicBezTo>
                    <a:pt x="517" y="149"/>
                    <a:pt x="516" y="156"/>
                    <a:pt x="522" y="161"/>
                  </a:cubicBezTo>
                  <a:cubicBezTo>
                    <a:pt x="535" y="172"/>
                    <a:pt x="547" y="183"/>
                    <a:pt x="558" y="197"/>
                  </a:cubicBezTo>
                  <a:cubicBezTo>
                    <a:pt x="565" y="206"/>
                    <a:pt x="576" y="199"/>
                    <a:pt x="578" y="189"/>
                  </a:cubicBezTo>
                  <a:cubicBezTo>
                    <a:pt x="580" y="181"/>
                    <a:pt x="577" y="173"/>
                    <a:pt x="576" y="165"/>
                  </a:cubicBezTo>
                  <a:cubicBezTo>
                    <a:pt x="575" y="155"/>
                    <a:pt x="576" y="141"/>
                    <a:pt x="582" y="140"/>
                  </a:cubicBezTo>
                  <a:cubicBezTo>
                    <a:pt x="607" y="134"/>
                    <a:pt x="611" y="112"/>
                    <a:pt x="621" y="94"/>
                  </a:cubicBezTo>
                  <a:cubicBezTo>
                    <a:pt x="627" y="82"/>
                    <a:pt x="634" y="83"/>
                    <a:pt x="642" y="93"/>
                  </a:cubicBezTo>
                  <a:cubicBezTo>
                    <a:pt x="650" y="104"/>
                    <a:pt x="653" y="118"/>
                    <a:pt x="653" y="131"/>
                  </a:cubicBezTo>
                  <a:cubicBezTo>
                    <a:pt x="654" y="156"/>
                    <a:pt x="651" y="181"/>
                    <a:pt x="651" y="207"/>
                  </a:cubicBezTo>
                  <a:cubicBezTo>
                    <a:pt x="651" y="233"/>
                    <a:pt x="633" y="250"/>
                    <a:pt x="617" y="268"/>
                  </a:cubicBezTo>
                  <a:cubicBezTo>
                    <a:pt x="600" y="288"/>
                    <a:pt x="600" y="292"/>
                    <a:pt x="623" y="302"/>
                  </a:cubicBezTo>
                  <a:cubicBezTo>
                    <a:pt x="640" y="311"/>
                    <a:pt x="657" y="317"/>
                    <a:pt x="651" y="342"/>
                  </a:cubicBezTo>
                  <a:cubicBezTo>
                    <a:pt x="649" y="350"/>
                    <a:pt x="654" y="357"/>
                    <a:pt x="661" y="362"/>
                  </a:cubicBezTo>
                  <a:cubicBezTo>
                    <a:pt x="665" y="365"/>
                    <a:pt x="671" y="368"/>
                    <a:pt x="672" y="373"/>
                  </a:cubicBezTo>
                  <a:cubicBezTo>
                    <a:pt x="685" y="424"/>
                    <a:pt x="732" y="423"/>
                    <a:pt x="769" y="437"/>
                  </a:cubicBezTo>
                  <a:cubicBezTo>
                    <a:pt x="796" y="446"/>
                    <a:pt x="818" y="474"/>
                    <a:pt x="816" y="499"/>
                  </a:cubicBezTo>
                  <a:cubicBezTo>
                    <a:pt x="815" y="505"/>
                    <a:pt x="810" y="508"/>
                    <a:pt x="806" y="511"/>
                  </a:cubicBezTo>
                  <a:cubicBezTo>
                    <a:pt x="799" y="517"/>
                    <a:pt x="794" y="525"/>
                    <a:pt x="797" y="535"/>
                  </a:cubicBezTo>
                  <a:cubicBezTo>
                    <a:pt x="803" y="552"/>
                    <a:pt x="802" y="566"/>
                    <a:pt x="787" y="578"/>
                  </a:cubicBezTo>
                  <a:cubicBezTo>
                    <a:pt x="780" y="583"/>
                    <a:pt x="783" y="591"/>
                    <a:pt x="788" y="595"/>
                  </a:cubicBezTo>
                  <a:cubicBezTo>
                    <a:pt x="814" y="619"/>
                    <a:pt x="804" y="654"/>
                    <a:pt x="812" y="682"/>
                  </a:cubicBezTo>
                  <a:cubicBezTo>
                    <a:pt x="817" y="697"/>
                    <a:pt x="809" y="704"/>
                    <a:pt x="794" y="705"/>
                  </a:cubicBezTo>
                  <a:cubicBezTo>
                    <a:pt x="764" y="708"/>
                    <a:pt x="733" y="711"/>
                    <a:pt x="703" y="714"/>
                  </a:cubicBezTo>
                  <a:cubicBezTo>
                    <a:pt x="625" y="720"/>
                    <a:pt x="546" y="727"/>
                    <a:pt x="468" y="732"/>
                  </a:cubicBezTo>
                  <a:cubicBezTo>
                    <a:pt x="450" y="733"/>
                    <a:pt x="437" y="739"/>
                    <a:pt x="424" y="753"/>
                  </a:cubicBezTo>
                  <a:cubicBezTo>
                    <a:pt x="383" y="792"/>
                    <a:pt x="336" y="821"/>
                    <a:pt x="280" y="832"/>
                  </a:cubicBezTo>
                  <a:cubicBezTo>
                    <a:pt x="254" y="837"/>
                    <a:pt x="241" y="852"/>
                    <a:pt x="236" y="876"/>
                  </a:cubicBezTo>
                  <a:cubicBezTo>
                    <a:pt x="236" y="877"/>
                    <a:pt x="236" y="879"/>
                    <a:pt x="235" y="880"/>
                  </a:cubicBezTo>
                  <a:cubicBezTo>
                    <a:pt x="225" y="915"/>
                    <a:pt x="212" y="938"/>
                    <a:pt x="166" y="936"/>
                  </a:cubicBezTo>
                  <a:cubicBezTo>
                    <a:pt x="123" y="935"/>
                    <a:pt x="80" y="954"/>
                    <a:pt x="52" y="993"/>
                  </a:cubicBezTo>
                  <a:cubicBezTo>
                    <a:pt x="46" y="1000"/>
                    <a:pt x="41" y="1005"/>
                    <a:pt x="32" y="1002"/>
                  </a:cubicBezTo>
                  <a:cubicBezTo>
                    <a:pt x="24" y="999"/>
                    <a:pt x="27" y="991"/>
                    <a:pt x="28" y="985"/>
                  </a:cubicBezTo>
                  <a:cubicBezTo>
                    <a:pt x="33" y="902"/>
                    <a:pt x="25" y="818"/>
                    <a:pt x="22" y="735"/>
                  </a:cubicBezTo>
                  <a:cubicBezTo>
                    <a:pt x="14" y="518"/>
                    <a:pt x="7" y="300"/>
                    <a:pt x="4" y="82"/>
                  </a:cubicBezTo>
                  <a:cubicBezTo>
                    <a:pt x="3" y="77"/>
                    <a:pt x="4" y="72"/>
                    <a:pt x="3" y="67"/>
                  </a:cubicBezTo>
                  <a:cubicBezTo>
                    <a:pt x="0" y="47"/>
                    <a:pt x="9" y="41"/>
                    <a:pt x="27" y="40"/>
                  </a:cubicBezTo>
                  <a:cubicBezTo>
                    <a:pt x="83" y="37"/>
                    <a:pt x="139" y="36"/>
                    <a:pt x="195" y="31"/>
                  </a:cubicBezTo>
                  <a:cubicBezTo>
                    <a:pt x="340" y="18"/>
                    <a:pt x="486" y="6"/>
                    <a:pt x="634" y="0"/>
                  </a:cubicBezTo>
                  <a:cubicBezTo>
                    <a:pt x="636" y="13"/>
                    <a:pt x="639" y="27"/>
                    <a:pt x="641" y="41"/>
                  </a:cubicBezTo>
                  <a:cubicBezTo>
                    <a:pt x="638" y="44"/>
                    <a:pt x="635" y="46"/>
                    <a:pt x="632" y="49"/>
                  </a:cubicBezTo>
                  <a:close/>
                </a:path>
              </a:pathLst>
            </a:custGeom>
            <a:solidFill>
              <a:srgbClr val="00B05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65" name="Freeform 44"/>
            <p:cNvSpPr>
              <a:spLocks/>
            </p:cNvSpPr>
            <p:nvPr/>
          </p:nvSpPr>
          <p:spPr bwMode="auto">
            <a:xfrm>
              <a:off x="-28805189" y="-11437938"/>
              <a:ext cx="4200525" cy="4230688"/>
            </a:xfrm>
            <a:custGeom>
              <a:avLst/>
              <a:gdLst>
                <a:gd name="T0" fmla="*/ 1075 w 1120"/>
                <a:gd name="T1" fmla="*/ 466 h 1128"/>
                <a:gd name="T2" fmla="*/ 1011 w 1120"/>
                <a:gd name="T3" fmla="*/ 378 h 1128"/>
                <a:gd name="T4" fmla="*/ 989 w 1120"/>
                <a:gd name="T5" fmla="*/ 433 h 1128"/>
                <a:gd name="T6" fmla="*/ 971 w 1120"/>
                <a:gd name="T7" fmla="*/ 471 h 1128"/>
                <a:gd name="T8" fmla="*/ 931 w 1120"/>
                <a:gd name="T9" fmla="*/ 552 h 1128"/>
                <a:gd name="T10" fmla="*/ 864 w 1120"/>
                <a:gd name="T11" fmla="*/ 533 h 1128"/>
                <a:gd name="T12" fmla="*/ 843 w 1120"/>
                <a:gd name="T13" fmla="*/ 482 h 1128"/>
                <a:gd name="T14" fmla="*/ 802 w 1120"/>
                <a:gd name="T15" fmla="*/ 450 h 1128"/>
                <a:gd name="T16" fmla="*/ 679 w 1120"/>
                <a:gd name="T17" fmla="*/ 503 h 1128"/>
                <a:gd name="T18" fmla="*/ 566 w 1120"/>
                <a:gd name="T19" fmla="*/ 535 h 1128"/>
                <a:gd name="T20" fmla="*/ 515 w 1120"/>
                <a:gd name="T21" fmla="*/ 597 h 1128"/>
                <a:gd name="T22" fmla="*/ 456 w 1120"/>
                <a:gd name="T23" fmla="*/ 650 h 1128"/>
                <a:gd name="T24" fmla="*/ 47 w 1120"/>
                <a:gd name="T25" fmla="*/ 1119 h 1128"/>
                <a:gd name="T26" fmla="*/ 23 w 1120"/>
                <a:gd name="T27" fmla="*/ 993 h 1128"/>
                <a:gd name="T28" fmla="*/ 39 w 1120"/>
                <a:gd name="T29" fmla="*/ 898 h 1128"/>
                <a:gd name="T30" fmla="*/ 73 w 1120"/>
                <a:gd name="T31" fmla="*/ 668 h 1128"/>
                <a:gd name="T32" fmla="*/ 67 w 1120"/>
                <a:gd name="T33" fmla="*/ 468 h 1128"/>
                <a:gd name="T34" fmla="*/ 10 w 1120"/>
                <a:gd name="T35" fmla="*/ 299 h 1128"/>
                <a:gd name="T36" fmla="*/ 35 w 1120"/>
                <a:gd name="T37" fmla="*/ 161 h 1128"/>
                <a:gd name="T38" fmla="*/ 54 w 1120"/>
                <a:gd name="T39" fmla="*/ 84 h 1128"/>
                <a:gd name="T40" fmla="*/ 94 w 1120"/>
                <a:gd name="T41" fmla="*/ 98 h 1128"/>
                <a:gd name="T42" fmla="*/ 157 w 1120"/>
                <a:gd name="T43" fmla="*/ 27 h 1128"/>
                <a:gd name="T44" fmla="*/ 265 w 1120"/>
                <a:gd name="T45" fmla="*/ 0 h 1128"/>
                <a:gd name="T46" fmla="*/ 324 w 1120"/>
                <a:gd name="T47" fmla="*/ 55 h 1128"/>
                <a:gd name="T48" fmla="*/ 463 w 1120"/>
                <a:gd name="T49" fmla="*/ 95 h 1128"/>
                <a:gd name="T50" fmla="*/ 516 w 1120"/>
                <a:gd name="T51" fmla="*/ 95 h 1128"/>
                <a:gd name="T52" fmla="*/ 604 w 1120"/>
                <a:gd name="T53" fmla="*/ 140 h 1128"/>
                <a:gd name="T54" fmla="*/ 681 w 1120"/>
                <a:gd name="T55" fmla="*/ 147 h 1128"/>
                <a:gd name="T56" fmla="*/ 734 w 1120"/>
                <a:gd name="T57" fmla="*/ 166 h 1128"/>
                <a:gd name="T58" fmla="*/ 831 w 1120"/>
                <a:gd name="T59" fmla="*/ 212 h 1128"/>
                <a:gd name="T60" fmla="*/ 929 w 1120"/>
                <a:gd name="T61" fmla="*/ 255 h 1128"/>
                <a:gd name="T62" fmla="*/ 934 w 1120"/>
                <a:gd name="T63" fmla="*/ 292 h 1128"/>
                <a:gd name="T64" fmla="*/ 965 w 1120"/>
                <a:gd name="T65" fmla="*/ 308 h 1128"/>
                <a:gd name="T66" fmla="*/ 985 w 1120"/>
                <a:gd name="T67" fmla="*/ 329 h 1128"/>
                <a:gd name="T68" fmla="*/ 997 w 1120"/>
                <a:gd name="T69" fmla="*/ 347 h 1128"/>
                <a:gd name="T70" fmla="*/ 1065 w 1120"/>
                <a:gd name="T71" fmla="*/ 258 h 1128"/>
                <a:gd name="T72" fmla="*/ 1101 w 1120"/>
                <a:gd name="T73" fmla="*/ 200 h 1128"/>
                <a:gd name="T74" fmla="*/ 1100 w 1120"/>
                <a:gd name="T75" fmla="*/ 376 h 1128"/>
                <a:gd name="T76" fmla="*/ 1097 w 1120"/>
                <a:gd name="T77" fmla="*/ 54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0" h="1128">
                  <a:moveTo>
                    <a:pt x="1097" y="549"/>
                  </a:moveTo>
                  <a:cubicBezTo>
                    <a:pt x="1073" y="526"/>
                    <a:pt x="1058" y="500"/>
                    <a:pt x="1075" y="466"/>
                  </a:cubicBezTo>
                  <a:cubicBezTo>
                    <a:pt x="1076" y="464"/>
                    <a:pt x="1076" y="461"/>
                    <a:pt x="1077" y="458"/>
                  </a:cubicBezTo>
                  <a:cubicBezTo>
                    <a:pt x="1080" y="437"/>
                    <a:pt x="1032" y="378"/>
                    <a:pt x="1011" y="378"/>
                  </a:cubicBezTo>
                  <a:cubicBezTo>
                    <a:pt x="1001" y="379"/>
                    <a:pt x="989" y="385"/>
                    <a:pt x="996" y="396"/>
                  </a:cubicBezTo>
                  <a:cubicBezTo>
                    <a:pt x="1006" y="412"/>
                    <a:pt x="998" y="421"/>
                    <a:pt x="989" y="433"/>
                  </a:cubicBezTo>
                  <a:cubicBezTo>
                    <a:pt x="985" y="438"/>
                    <a:pt x="983" y="445"/>
                    <a:pt x="983" y="451"/>
                  </a:cubicBezTo>
                  <a:cubicBezTo>
                    <a:pt x="985" y="463"/>
                    <a:pt x="982" y="467"/>
                    <a:pt x="971" y="471"/>
                  </a:cubicBezTo>
                  <a:cubicBezTo>
                    <a:pt x="939" y="485"/>
                    <a:pt x="937" y="492"/>
                    <a:pt x="943" y="526"/>
                  </a:cubicBezTo>
                  <a:cubicBezTo>
                    <a:pt x="945" y="535"/>
                    <a:pt x="945" y="535"/>
                    <a:pt x="931" y="552"/>
                  </a:cubicBezTo>
                  <a:cubicBezTo>
                    <a:pt x="921" y="540"/>
                    <a:pt x="923" y="520"/>
                    <a:pt x="905" y="515"/>
                  </a:cubicBezTo>
                  <a:cubicBezTo>
                    <a:pt x="885" y="508"/>
                    <a:pt x="878" y="529"/>
                    <a:pt x="864" y="533"/>
                  </a:cubicBezTo>
                  <a:cubicBezTo>
                    <a:pt x="852" y="527"/>
                    <a:pt x="861" y="519"/>
                    <a:pt x="861" y="512"/>
                  </a:cubicBezTo>
                  <a:cubicBezTo>
                    <a:pt x="864" y="496"/>
                    <a:pt x="855" y="481"/>
                    <a:pt x="843" y="482"/>
                  </a:cubicBezTo>
                  <a:cubicBezTo>
                    <a:pt x="821" y="483"/>
                    <a:pt x="812" y="478"/>
                    <a:pt x="815" y="455"/>
                  </a:cubicBezTo>
                  <a:cubicBezTo>
                    <a:pt x="815" y="450"/>
                    <a:pt x="808" y="448"/>
                    <a:pt x="802" y="450"/>
                  </a:cubicBezTo>
                  <a:cubicBezTo>
                    <a:pt x="767" y="457"/>
                    <a:pt x="732" y="464"/>
                    <a:pt x="708" y="494"/>
                  </a:cubicBezTo>
                  <a:cubicBezTo>
                    <a:pt x="700" y="505"/>
                    <a:pt x="693" y="511"/>
                    <a:pt x="679" y="503"/>
                  </a:cubicBezTo>
                  <a:cubicBezTo>
                    <a:pt x="656" y="491"/>
                    <a:pt x="629" y="501"/>
                    <a:pt x="605" y="491"/>
                  </a:cubicBezTo>
                  <a:cubicBezTo>
                    <a:pt x="594" y="487"/>
                    <a:pt x="566" y="517"/>
                    <a:pt x="566" y="535"/>
                  </a:cubicBezTo>
                  <a:cubicBezTo>
                    <a:pt x="565" y="559"/>
                    <a:pt x="562" y="577"/>
                    <a:pt x="531" y="574"/>
                  </a:cubicBezTo>
                  <a:cubicBezTo>
                    <a:pt x="517" y="572"/>
                    <a:pt x="517" y="587"/>
                    <a:pt x="515" y="597"/>
                  </a:cubicBezTo>
                  <a:cubicBezTo>
                    <a:pt x="513" y="622"/>
                    <a:pt x="507" y="642"/>
                    <a:pt x="475" y="638"/>
                  </a:cubicBezTo>
                  <a:cubicBezTo>
                    <a:pt x="466" y="636"/>
                    <a:pt x="460" y="643"/>
                    <a:pt x="456" y="650"/>
                  </a:cubicBezTo>
                  <a:cubicBezTo>
                    <a:pt x="435" y="694"/>
                    <a:pt x="399" y="727"/>
                    <a:pt x="367" y="762"/>
                  </a:cubicBezTo>
                  <a:cubicBezTo>
                    <a:pt x="261" y="882"/>
                    <a:pt x="154" y="1000"/>
                    <a:pt x="47" y="1119"/>
                  </a:cubicBezTo>
                  <a:cubicBezTo>
                    <a:pt x="43" y="1122"/>
                    <a:pt x="41" y="1128"/>
                    <a:pt x="31" y="1126"/>
                  </a:cubicBezTo>
                  <a:cubicBezTo>
                    <a:pt x="29" y="1082"/>
                    <a:pt x="26" y="1038"/>
                    <a:pt x="23" y="993"/>
                  </a:cubicBezTo>
                  <a:cubicBezTo>
                    <a:pt x="23" y="985"/>
                    <a:pt x="25" y="977"/>
                    <a:pt x="31" y="972"/>
                  </a:cubicBezTo>
                  <a:cubicBezTo>
                    <a:pt x="55" y="949"/>
                    <a:pt x="49" y="923"/>
                    <a:pt x="39" y="898"/>
                  </a:cubicBezTo>
                  <a:cubicBezTo>
                    <a:pt x="34" y="883"/>
                    <a:pt x="39" y="870"/>
                    <a:pt x="40" y="857"/>
                  </a:cubicBezTo>
                  <a:cubicBezTo>
                    <a:pt x="41" y="792"/>
                    <a:pt x="84" y="735"/>
                    <a:pt x="73" y="668"/>
                  </a:cubicBezTo>
                  <a:cubicBezTo>
                    <a:pt x="67" y="628"/>
                    <a:pt x="76" y="590"/>
                    <a:pt x="85" y="552"/>
                  </a:cubicBezTo>
                  <a:cubicBezTo>
                    <a:pt x="92" y="523"/>
                    <a:pt x="86" y="492"/>
                    <a:pt x="67" y="468"/>
                  </a:cubicBezTo>
                  <a:cubicBezTo>
                    <a:pt x="41" y="435"/>
                    <a:pt x="29" y="396"/>
                    <a:pt x="9" y="361"/>
                  </a:cubicBezTo>
                  <a:cubicBezTo>
                    <a:pt x="0" y="343"/>
                    <a:pt x="3" y="319"/>
                    <a:pt x="10" y="299"/>
                  </a:cubicBezTo>
                  <a:cubicBezTo>
                    <a:pt x="19" y="269"/>
                    <a:pt x="31" y="240"/>
                    <a:pt x="16" y="207"/>
                  </a:cubicBezTo>
                  <a:cubicBezTo>
                    <a:pt x="9" y="193"/>
                    <a:pt x="13" y="172"/>
                    <a:pt x="35" y="161"/>
                  </a:cubicBezTo>
                  <a:cubicBezTo>
                    <a:pt x="66" y="147"/>
                    <a:pt x="68" y="134"/>
                    <a:pt x="53" y="101"/>
                  </a:cubicBezTo>
                  <a:cubicBezTo>
                    <a:pt x="49" y="94"/>
                    <a:pt x="48" y="90"/>
                    <a:pt x="54" y="84"/>
                  </a:cubicBezTo>
                  <a:cubicBezTo>
                    <a:pt x="59" y="80"/>
                    <a:pt x="66" y="77"/>
                    <a:pt x="72" y="81"/>
                  </a:cubicBezTo>
                  <a:cubicBezTo>
                    <a:pt x="80" y="86"/>
                    <a:pt x="86" y="93"/>
                    <a:pt x="94" y="98"/>
                  </a:cubicBezTo>
                  <a:cubicBezTo>
                    <a:pt x="114" y="110"/>
                    <a:pt x="130" y="107"/>
                    <a:pt x="140" y="87"/>
                  </a:cubicBezTo>
                  <a:cubicBezTo>
                    <a:pt x="150" y="68"/>
                    <a:pt x="161" y="52"/>
                    <a:pt x="157" y="27"/>
                  </a:cubicBezTo>
                  <a:cubicBezTo>
                    <a:pt x="153" y="4"/>
                    <a:pt x="169" y="0"/>
                    <a:pt x="195" y="6"/>
                  </a:cubicBezTo>
                  <a:cubicBezTo>
                    <a:pt x="218" y="11"/>
                    <a:pt x="243" y="26"/>
                    <a:pt x="265" y="0"/>
                  </a:cubicBezTo>
                  <a:cubicBezTo>
                    <a:pt x="273" y="12"/>
                    <a:pt x="280" y="23"/>
                    <a:pt x="288" y="34"/>
                  </a:cubicBezTo>
                  <a:cubicBezTo>
                    <a:pt x="297" y="46"/>
                    <a:pt x="307" y="57"/>
                    <a:pt x="324" y="55"/>
                  </a:cubicBezTo>
                  <a:cubicBezTo>
                    <a:pt x="355" y="50"/>
                    <a:pt x="385" y="75"/>
                    <a:pt x="416" y="59"/>
                  </a:cubicBezTo>
                  <a:cubicBezTo>
                    <a:pt x="431" y="72"/>
                    <a:pt x="456" y="69"/>
                    <a:pt x="463" y="95"/>
                  </a:cubicBezTo>
                  <a:cubicBezTo>
                    <a:pt x="471" y="122"/>
                    <a:pt x="484" y="123"/>
                    <a:pt x="499" y="99"/>
                  </a:cubicBezTo>
                  <a:cubicBezTo>
                    <a:pt x="506" y="89"/>
                    <a:pt x="509" y="93"/>
                    <a:pt x="516" y="95"/>
                  </a:cubicBezTo>
                  <a:cubicBezTo>
                    <a:pt x="531" y="99"/>
                    <a:pt x="542" y="105"/>
                    <a:pt x="552" y="118"/>
                  </a:cubicBezTo>
                  <a:cubicBezTo>
                    <a:pt x="564" y="135"/>
                    <a:pt x="582" y="143"/>
                    <a:pt x="604" y="140"/>
                  </a:cubicBezTo>
                  <a:cubicBezTo>
                    <a:pt x="622" y="137"/>
                    <a:pt x="641" y="137"/>
                    <a:pt x="658" y="146"/>
                  </a:cubicBezTo>
                  <a:cubicBezTo>
                    <a:pt x="665" y="150"/>
                    <a:pt x="674" y="151"/>
                    <a:pt x="681" y="147"/>
                  </a:cubicBezTo>
                  <a:cubicBezTo>
                    <a:pt x="694" y="140"/>
                    <a:pt x="700" y="143"/>
                    <a:pt x="705" y="156"/>
                  </a:cubicBezTo>
                  <a:cubicBezTo>
                    <a:pt x="710" y="170"/>
                    <a:pt x="721" y="173"/>
                    <a:pt x="734" y="166"/>
                  </a:cubicBezTo>
                  <a:cubicBezTo>
                    <a:pt x="740" y="163"/>
                    <a:pt x="750" y="158"/>
                    <a:pt x="752" y="162"/>
                  </a:cubicBezTo>
                  <a:cubicBezTo>
                    <a:pt x="768" y="195"/>
                    <a:pt x="817" y="176"/>
                    <a:pt x="831" y="212"/>
                  </a:cubicBezTo>
                  <a:cubicBezTo>
                    <a:pt x="832" y="214"/>
                    <a:pt x="836" y="216"/>
                    <a:pt x="838" y="216"/>
                  </a:cubicBezTo>
                  <a:cubicBezTo>
                    <a:pt x="875" y="212"/>
                    <a:pt x="895" y="249"/>
                    <a:pt x="929" y="255"/>
                  </a:cubicBezTo>
                  <a:cubicBezTo>
                    <a:pt x="941" y="257"/>
                    <a:pt x="948" y="264"/>
                    <a:pt x="939" y="277"/>
                  </a:cubicBezTo>
                  <a:cubicBezTo>
                    <a:pt x="936" y="281"/>
                    <a:pt x="935" y="287"/>
                    <a:pt x="934" y="292"/>
                  </a:cubicBezTo>
                  <a:cubicBezTo>
                    <a:pt x="933" y="302"/>
                    <a:pt x="934" y="311"/>
                    <a:pt x="945" y="316"/>
                  </a:cubicBezTo>
                  <a:cubicBezTo>
                    <a:pt x="953" y="319"/>
                    <a:pt x="960" y="314"/>
                    <a:pt x="965" y="308"/>
                  </a:cubicBezTo>
                  <a:cubicBezTo>
                    <a:pt x="974" y="297"/>
                    <a:pt x="982" y="287"/>
                    <a:pt x="1000" y="289"/>
                  </a:cubicBezTo>
                  <a:cubicBezTo>
                    <a:pt x="1005" y="306"/>
                    <a:pt x="1000" y="319"/>
                    <a:pt x="985" y="329"/>
                  </a:cubicBezTo>
                  <a:cubicBezTo>
                    <a:pt x="980" y="333"/>
                    <a:pt x="980" y="339"/>
                    <a:pt x="982" y="343"/>
                  </a:cubicBezTo>
                  <a:cubicBezTo>
                    <a:pt x="985" y="348"/>
                    <a:pt x="991" y="348"/>
                    <a:pt x="997" y="347"/>
                  </a:cubicBezTo>
                  <a:cubicBezTo>
                    <a:pt x="1011" y="345"/>
                    <a:pt x="1026" y="338"/>
                    <a:pt x="1028" y="326"/>
                  </a:cubicBezTo>
                  <a:cubicBezTo>
                    <a:pt x="1032" y="298"/>
                    <a:pt x="1055" y="282"/>
                    <a:pt x="1065" y="258"/>
                  </a:cubicBezTo>
                  <a:cubicBezTo>
                    <a:pt x="1070" y="245"/>
                    <a:pt x="1080" y="234"/>
                    <a:pt x="1080" y="218"/>
                  </a:cubicBezTo>
                  <a:cubicBezTo>
                    <a:pt x="1079" y="203"/>
                    <a:pt x="1089" y="201"/>
                    <a:pt x="1101" y="200"/>
                  </a:cubicBezTo>
                  <a:cubicBezTo>
                    <a:pt x="1116" y="200"/>
                    <a:pt x="1115" y="210"/>
                    <a:pt x="1116" y="222"/>
                  </a:cubicBezTo>
                  <a:cubicBezTo>
                    <a:pt x="1120" y="274"/>
                    <a:pt x="1110" y="326"/>
                    <a:pt x="1100" y="376"/>
                  </a:cubicBezTo>
                  <a:cubicBezTo>
                    <a:pt x="1089" y="433"/>
                    <a:pt x="1096" y="486"/>
                    <a:pt x="1106" y="541"/>
                  </a:cubicBezTo>
                  <a:cubicBezTo>
                    <a:pt x="1103" y="544"/>
                    <a:pt x="1100" y="546"/>
                    <a:pt x="1097" y="549"/>
                  </a:cubicBezTo>
                  <a:close/>
                </a:path>
              </a:pathLst>
            </a:custGeom>
            <a:solidFill>
              <a:srgbClr val="00B05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66" name="Freeform 45"/>
            <p:cNvSpPr>
              <a:spLocks/>
            </p:cNvSpPr>
            <p:nvPr/>
          </p:nvSpPr>
          <p:spPr bwMode="auto">
            <a:xfrm>
              <a:off x="-55567264" y="-10567988"/>
              <a:ext cx="3732213" cy="3330575"/>
            </a:xfrm>
            <a:custGeom>
              <a:avLst/>
              <a:gdLst>
                <a:gd name="T0" fmla="*/ 0 w 995"/>
                <a:gd name="T1" fmla="*/ 877 h 888"/>
                <a:gd name="T2" fmla="*/ 90 w 995"/>
                <a:gd name="T3" fmla="*/ 823 h 888"/>
                <a:gd name="T4" fmla="*/ 156 w 995"/>
                <a:gd name="T5" fmla="*/ 803 h 888"/>
                <a:gd name="T6" fmla="*/ 216 w 995"/>
                <a:gd name="T7" fmla="*/ 727 h 888"/>
                <a:gd name="T8" fmla="*/ 209 w 995"/>
                <a:gd name="T9" fmla="*/ 672 h 888"/>
                <a:gd name="T10" fmla="*/ 191 w 995"/>
                <a:gd name="T11" fmla="*/ 627 h 888"/>
                <a:gd name="T12" fmla="*/ 182 w 995"/>
                <a:gd name="T13" fmla="*/ 557 h 888"/>
                <a:gd name="T14" fmla="*/ 178 w 995"/>
                <a:gd name="T15" fmla="*/ 546 h 888"/>
                <a:gd name="T16" fmla="*/ 151 w 995"/>
                <a:gd name="T17" fmla="*/ 500 h 888"/>
                <a:gd name="T18" fmla="*/ 142 w 995"/>
                <a:gd name="T19" fmla="*/ 493 h 888"/>
                <a:gd name="T20" fmla="*/ 140 w 995"/>
                <a:gd name="T21" fmla="*/ 414 h 888"/>
                <a:gd name="T22" fmla="*/ 158 w 995"/>
                <a:gd name="T23" fmla="*/ 391 h 888"/>
                <a:gd name="T24" fmla="*/ 188 w 995"/>
                <a:gd name="T25" fmla="*/ 371 h 888"/>
                <a:gd name="T26" fmla="*/ 212 w 995"/>
                <a:gd name="T27" fmla="*/ 336 h 888"/>
                <a:gd name="T28" fmla="*/ 243 w 995"/>
                <a:gd name="T29" fmla="*/ 282 h 888"/>
                <a:gd name="T30" fmla="*/ 290 w 995"/>
                <a:gd name="T31" fmla="*/ 162 h 888"/>
                <a:gd name="T32" fmla="*/ 351 w 995"/>
                <a:gd name="T33" fmla="*/ 91 h 888"/>
                <a:gd name="T34" fmla="*/ 395 w 995"/>
                <a:gd name="T35" fmla="*/ 91 h 888"/>
                <a:gd name="T36" fmla="*/ 413 w 995"/>
                <a:gd name="T37" fmla="*/ 106 h 888"/>
                <a:gd name="T38" fmla="*/ 414 w 995"/>
                <a:gd name="T39" fmla="*/ 113 h 888"/>
                <a:gd name="T40" fmla="*/ 442 w 995"/>
                <a:gd name="T41" fmla="*/ 173 h 888"/>
                <a:gd name="T42" fmla="*/ 457 w 995"/>
                <a:gd name="T43" fmla="*/ 184 h 888"/>
                <a:gd name="T44" fmla="*/ 652 w 995"/>
                <a:gd name="T45" fmla="*/ 186 h 888"/>
                <a:gd name="T46" fmla="*/ 670 w 995"/>
                <a:gd name="T47" fmla="*/ 167 h 888"/>
                <a:gd name="T48" fmla="*/ 696 w 995"/>
                <a:gd name="T49" fmla="*/ 75 h 888"/>
                <a:gd name="T50" fmla="*/ 706 w 995"/>
                <a:gd name="T51" fmla="*/ 28 h 888"/>
                <a:gd name="T52" fmla="*/ 733 w 995"/>
                <a:gd name="T53" fmla="*/ 3 h 888"/>
                <a:gd name="T54" fmla="*/ 877 w 995"/>
                <a:gd name="T55" fmla="*/ 1 h 888"/>
                <a:gd name="T56" fmla="*/ 903 w 995"/>
                <a:gd name="T57" fmla="*/ 29 h 888"/>
                <a:gd name="T58" fmla="*/ 900 w 995"/>
                <a:gd name="T59" fmla="*/ 72 h 888"/>
                <a:gd name="T60" fmla="*/ 918 w 995"/>
                <a:gd name="T61" fmla="*/ 92 h 888"/>
                <a:gd name="T62" fmla="*/ 969 w 995"/>
                <a:gd name="T63" fmla="*/ 92 h 888"/>
                <a:gd name="T64" fmla="*/ 994 w 995"/>
                <a:gd name="T65" fmla="*/ 117 h 888"/>
                <a:gd name="T66" fmla="*/ 991 w 995"/>
                <a:gd name="T67" fmla="*/ 200 h 888"/>
                <a:gd name="T68" fmla="*/ 986 w 995"/>
                <a:gd name="T69" fmla="*/ 478 h 888"/>
                <a:gd name="T70" fmla="*/ 985 w 995"/>
                <a:gd name="T71" fmla="*/ 510 h 888"/>
                <a:gd name="T72" fmla="*/ 964 w 995"/>
                <a:gd name="T73" fmla="*/ 531 h 888"/>
                <a:gd name="T74" fmla="*/ 924 w 995"/>
                <a:gd name="T75" fmla="*/ 531 h 888"/>
                <a:gd name="T76" fmla="*/ 894 w 995"/>
                <a:gd name="T77" fmla="*/ 561 h 888"/>
                <a:gd name="T78" fmla="*/ 890 w 995"/>
                <a:gd name="T79" fmla="*/ 712 h 888"/>
                <a:gd name="T80" fmla="*/ 889 w 995"/>
                <a:gd name="T81" fmla="*/ 784 h 888"/>
                <a:gd name="T82" fmla="*/ 867 w 995"/>
                <a:gd name="T83" fmla="*/ 807 h 888"/>
                <a:gd name="T84" fmla="*/ 732 w 995"/>
                <a:gd name="T85" fmla="*/ 807 h 888"/>
                <a:gd name="T86" fmla="*/ 297 w 995"/>
                <a:gd name="T87" fmla="*/ 808 h 888"/>
                <a:gd name="T88" fmla="*/ 265 w 995"/>
                <a:gd name="T89" fmla="*/ 808 h 888"/>
                <a:gd name="T90" fmla="*/ 200 w 995"/>
                <a:gd name="T91" fmla="*/ 841 h 888"/>
                <a:gd name="T92" fmla="*/ 160 w 995"/>
                <a:gd name="T93" fmla="*/ 871 h 888"/>
                <a:gd name="T94" fmla="*/ 112 w 995"/>
                <a:gd name="T95" fmla="*/ 865 h 888"/>
                <a:gd name="T96" fmla="*/ 99 w 995"/>
                <a:gd name="T97" fmla="*/ 860 h 888"/>
                <a:gd name="T98" fmla="*/ 8 w 995"/>
                <a:gd name="T99" fmla="*/ 888 h 888"/>
                <a:gd name="T100" fmla="*/ 0 w 995"/>
                <a:gd name="T101" fmla="*/ 877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95" h="888">
                  <a:moveTo>
                    <a:pt x="0" y="877"/>
                  </a:moveTo>
                  <a:cubicBezTo>
                    <a:pt x="10" y="833"/>
                    <a:pt x="45" y="812"/>
                    <a:pt x="90" y="823"/>
                  </a:cubicBezTo>
                  <a:cubicBezTo>
                    <a:pt x="116" y="830"/>
                    <a:pt x="142" y="830"/>
                    <a:pt x="156" y="803"/>
                  </a:cubicBezTo>
                  <a:cubicBezTo>
                    <a:pt x="172" y="774"/>
                    <a:pt x="200" y="757"/>
                    <a:pt x="216" y="727"/>
                  </a:cubicBezTo>
                  <a:cubicBezTo>
                    <a:pt x="231" y="701"/>
                    <a:pt x="234" y="686"/>
                    <a:pt x="209" y="672"/>
                  </a:cubicBezTo>
                  <a:cubicBezTo>
                    <a:pt x="187" y="660"/>
                    <a:pt x="185" y="648"/>
                    <a:pt x="191" y="627"/>
                  </a:cubicBezTo>
                  <a:cubicBezTo>
                    <a:pt x="195" y="611"/>
                    <a:pt x="190" y="574"/>
                    <a:pt x="182" y="557"/>
                  </a:cubicBezTo>
                  <a:cubicBezTo>
                    <a:pt x="180" y="553"/>
                    <a:pt x="177" y="549"/>
                    <a:pt x="178" y="546"/>
                  </a:cubicBezTo>
                  <a:cubicBezTo>
                    <a:pt x="186" y="521"/>
                    <a:pt x="171" y="509"/>
                    <a:pt x="151" y="500"/>
                  </a:cubicBezTo>
                  <a:cubicBezTo>
                    <a:pt x="148" y="498"/>
                    <a:pt x="144" y="496"/>
                    <a:pt x="142" y="493"/>
                  </a:cubicBezTo>
                  <a:cubicBezTo>
                    <a:pt x="128" y="467"/>
                    <a:pt x="146" y="441"/>
                    <a:pt x="140" y="414"/>
                  </a:cubicBezTo>
                  <a:cubicBezTo>
                    <a:pt x="137" y="404"/>
                    <a:pt x="149" y="396"/>
                    <a:pt x="158" y="391"/>
                  </a:cubicBezTo>
                  <a:cubicBezTo>
                    <a:pt x="169" y="386"/>
                    <a:pt x="176" y="375"/>
                    <a:pt x="188" y="371"/>
                  </a:cubicBezTo>
                  <a:cubicBezTo>
                    <a:pt x="204" y="365"/>
                    <a:pt x="212" y="356"/>
                    <a:pt x="212" y="336"/>
                  </a:cubicBezTo>
                  <a:cubicBezTo>
                    <a:pt x="212" y="315"/>
                    <a:pt x="226" y="296"/>
                    <a:pt x="243" y="282"/>
                  </a:cubicBezTo>
                  <a:cubicBezTo>
                    <a:pt x="279" y="250"/>
                    <a:pt x="304" y="216"/>
                    <a:pt x="290" y="162"/>
                  </a:cubicBezTo>
                  <a:cubicBezTo>
                    <a:pt x="280" y="125"/>
                    <a:pt x="312" y="92"/>
                    <a:pt x="351" y="91"/>
                  </a:cubicBezTo>
                  <a:cubicBezTo>
                    <a:pt x="366" y="91"/>
                    <a:pt x="380" y="92"/>
                    <a:pt x="395" y="91"/>
                  </a:cubicBezTo>
                  <a:cubicBezTo>
                    <a:pt x="406" y="90"/>
                    <a:pt x="413" y="93"/>
                    <a:pt x="413" y="106"/>
                  </a:cubicBezTo>
                  <a:cubicBezTo>
                    <a:pt x="413" y="108"/>
                    <a:pt x="413" y="113"/>
                    <a:pt x="414" y="113"/>
                  </a:cubicBezTo>
                  <a:cubicBezTo>
                    <a:pt x="443" y="124"/>
                    <a:pt x="445" y="147"/>
                    <a:pt x="442" y="173"/>
                  </a:cubicBezTo>
                  <a:cubicBezTo>
                    <a:pt x="441" y="180"/>
                    <a:pt x="449" y="184"/>
                    <a:pt x="457" y="184"/>
                  </a:cubicBezTo>
                  <a:cubicBezTo>
                    <a:pt x="522" y="184"/>
                    <a:pt x="587" y="185"/>
                    <a:pt x="652" y="186"/>
                  </a:cubicBezTo>
                  <a:cubicBezTo>
                    <a:pt x="665" y="186"/>
                    <a:pt x="672" y="182"/>
                    <a:pt x="670" y="167"/>
                  </a:cubicBezTo>
                  <a:cubicBezTo>
                    <a:pt x="663" y="132"/>
                    <a:pt x="678" y="103"/>
                    <a:pt x="696" y="75"/>
                  </a:cubicBezTo>
                  <a:cubicBezTo>
                    <a:pt x="705" y="61"/>
                    <a:pt x="703" y="44"/>
                    <a:pt x="706" y="28"/>
                  </a:cubicBezTo>
                  <a:cubicBezTo>
                    <a:pt x="709" y="11"/>
                    <a:pt x="714" y="3"/>
                    <a:pt x="733" y="3"/>
                  </a:cubicBezTo>
                  <a:cubicBezTo>
                    <a:pt x="781" y="4"/>
                    <a:pt x="829" y="3"/>
                    <a:pt x="877" y="1"/>
                  </a:cubicBezTo>
                  <a:cubicBezTo>
                    <a:pt x="898" y="0"/>
                    <a:pt x="904" y="8"/>
                    <a:pt x="903" y="29"/>
                  </a:cubicBezTo>
                  <a:cubicBezTo>
                    <a:pt x="902" y="43"/>
                    <a:pt x="902" y="58"/>
                    <a:pt x="900" y="72"/>
                  </a:cubicBezTo>
                  <a:cubicBezTo>
                    <a:pt x="898" y="86"/>
                    <a:pt x="905" y="92"/>
                    <a:pt x="918" y="92"/>
                  </a:cubicBezTo>
                  <a:cubicBezTo>
                    <a:pt x="935" y="93"/>
                    <a:pt x="952" y="94"/>
                    <a:pt x="969" y="92"/>
                  </a:cubicBezTo>
                  <a:cubicBezTo>
                    <a:pt x="990" y="89"/>
                    <a:pt x="995" y="100"/>
                    <a:pt x="994" y="117"/>
                  </a:cubicBezTo>
                  <a:cubicBezTo>
                    <a:pt x="993" y="145"/>
                    <a:pt x="992" y="172"/>
                    <a:pt x="991" y="200"/>
                  </a:cubicBezTo>
                  <a:cubicBezTo>
                    <a:pt x="989" y="293"/>
                    <a:pt x="988" y="385"/>
                    <a:pt x="986" y="478"/>
                  </a:cubicBezTo>
                  <a:cubicBezTo>
                    <a:pt x="985" y="489"/>
                    <a:pt x="983" y="500"/>
                    <a:pt x="985" y="510"/>
                  </a:cubicBezTo>
                  <a:cubicBezTo>
                    <a:pt x="987" y="527"/>
                    <a:pt x="978" y="531"/>
                    <a:pt x="964" y="531"/>
                  </a:cubicBezTo>
                  <a:cubicBezTo>
                    <a:pt x="951" y="531"/>
                    <a:pt x="937" y="530"/>
                    <a:pt x="924" y="531"/>
                  </a:cubicBezTo>
                  <a:cubicBezTo>
                    <a:pt x="897" y="532"/>
                    <a:pt x="895" y="534"/>
                    <a:pt x="894" y="561"/>
                  </a:cubicBezTo>
                  <a:cubicBezTo>
                    <a:pt x="892" y="611"/>
                    <a:pt x="891" y="662"/>
                    <a:pt x="890" y="712"/>
                  </a:cubicBezTo>
                  <a:cubicBezTo>
                    <a:pt x="890" y="736"/>
                    <a:pt x="888" y="760"/>
                    <a:pt x="889" y="784"/>
                  </a:cubicBezTo>
                  <a:cubicBezTo>
                    <a:pt x="890" y="801"/>
                    <a:pt x="884" y="807"/>
                    <a:pt x="867" y="807"/>
                  </a:cubicBezTo>
                  <a:cubicBezTo>
                    <a:pt x="822" y="807"/>
                    <a:pt x="777" y="807"/>
                    <a:pt x="732" y="807"/>
                  </a:cubicBezTo>
                  <a:cubicBezTo>
                    <a:pt x="587" y="808"/>
                    <a:pt x="442" y="808"/>
                    <a:pt x="297" y="808"/>
                  </a:cubicBezTo>
                  <a:cubicBezTo>
                    <a:pt x="286" y="808"/>
                    <a:pt x="275" y="810"/>
                    <a:pt x="265" y="808"/>
                  </a:cubicBezTo>
                  <a:cubicBezTo>
                    <a:pt x="234" y="801"/>
                    <a:pt x="211" y="807"/>
                    <a:pt x="200" y="841"/>
                  </a:cubicBezTo>
                  <a:cubicBezTo>
                    <a:pt x="194" y="858"/>
                    <a:pt x="178" y="870"/>
                    <a:pt x="160" y="871"/>
                  </a:cubicBezTo>
                  <a:cubicBezTo>
                    <a:pt x="145" y="872"/>
                    <a:pt x="126" y="884"/>
                    <a:pt x="112" y="865"/>
                  </a:cubicBezTo>
                  <a:cubicBezTo>
                    <a:pt x="110" y="862"/>
                    <a:pt x="100" y="858"/>
                    <a:pt x="99" y="860"/>
                  </a:cubicBezTo>
                  <a:cubicBezTo>
                    <a:pt x="72" y="882"/>
                    <a:pt x="32" y="861"/>
                    <a:pt x="8" y="888"/>
                  </a:cubicBezTo>
                  <a:cubicBezTo>
                    <a:pt x="5" y="885"/>
                    <a:pt x="3" y="881"/>
                    <a:pt x="0" y="877"/>
                  </a:cubicBezTo>
                  <a:close/>
                </a:path>
              </a:pathLst>
            </a:custGeom>
            <a:solidFill>
              <a:schemeClr val="accent3">
                <a:lumMod val="75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67" name="Freeform 46"/>
            <p:cNvSpPr>
              <a:spLocks/>
            </p:cNvSpPr>
            <p:nvPr/>
          </p:nvSpPr>
          <p:spPr bwMode="auto">
            <a:xfrm>
              <a:off x="-42537064" y="-9590088"/>
              <a:ext cx="3135313" cy="4468813"/>
            </a:xfrm>
            <a:custGeom>
              <a:avLst/>
              <a:gdLst>
                <a:gd name="T0" fmla="*/ 504 w 836"/>
                <a:gd name="T1" fmla="*/ 706 h 1191"/>
                <a:gd name="T2" fmla="*/ 480 w 836"/>
                <a:gd name="T3" fmla="*/ 715 h 1191"/>
                <a:gd name="T4" fmla="*/ 449 w 836"/>
                <a:gd name="T5" fmla="*/ 740 h 1191"/>
                <a:gd name="T6" fmla="*/ 440 w 836"/>
                <a:gd name="T7" fmla="*/ 766 h 1191"/>
                <a:gd name="T8" fmla="*/ 389 w 836"/>
                <a:gd name="T9" fmla="*/ 810 h 1191"/>
                <a:gd name="T10" fmla="*/ 289 w 836"/>
                <a:gd name="T11" fmla="*/ 872 h 1191"/>
                <a:gd name="T12" fmla="*/ 270 w 836"/>
                <a:gd name="T13" fmla="*/ 928 h 1191"/>
                <a:gd name="T14" fmla="*/ 260 w 836"/>
                <a:gd name="T15" fmla="*/ 978 h 1191"/>
                <a:gd name="T16" fmla="*/ 244 w 836"/>
                <a:gd name="T17" fmla="*/ 987 h 1191"/>
                <a:gd name="T18" fmla="*/ 207 w 836"/>
                <a:gd name="T19" fmla="*/ 1026 h 1191"/>
                <a:gd name="T20" fmla="*/ 177 w 836"/>
                <a:gd name="T21" fmla="*/ 1089 h 1191"/>
                <a:gd name="T22" fmla="*/ 160 w 836"/>
                <a:gd name="T23" fmla="*/ 1159 h 1191"/>
                <a:gd name="T24" fmla="*/ 140 w 836"/>
                <a:gd name="T25" fmla="*/ 1168 h 1191"/>
                <a:gd name="T26" fmla="*/ 136 w 836"/>
                <a:gd name="T27" fmla="*/ 1167 h 1191"/>
                <a:gd name="T28" fmla="*/ 10 w 836"/>
                <a:gd name="T29" fmla="*/ 1185 h 1191"/>
                <a:gd name="T30" fmla="*/ 2 w 836"/>
                <a:gd name="T31" fmla="*/ 1101 h 1191"/>
                <a:gd name="T32" fmla="*/ 3 w 836"/>
                <a:gd name="T33" fmla="*/ 551 h 1191"/>
                <a:gd name="T34" fmla="*/ 37 w 836"/>
                <a:gd name="T35" fmla="*/ 463 h 1191"/>
                <a:gd name="T36" fmla="*/ 63 w 836"/>
                <a:gd name="T37" fmla="*/ 400 h 1191"/>
                <a:gd name="T38" fmla="*/ 64 w 836"/>
                <a:gd name="T39" fmla="*/ 344 h 1191"/>
                <a:gd name="T40" fmla="*/ 92 w 836"/>
                <a:gd name="T41" fmla="*/ 317 h 1191"/>
                <a:gd name="T42" fmla="*/ 160 w 836"/>
                <a:gd name="T43" fmla="*/ 315 h 1191"/>
                <a:gd name="T44" fmla="*/ 174 w 836"/>
                <a:gd name="T45" fmla="*/ 294 h 1191"/>
                <a:gd name="T46" fmla="*/ 169 w 836"/>
                <a:gd name="T47" fmla="*/ 252 h 1191"/>
                <a:gd name="T48" fmla="*/ 162 w 836"/>
                <a:gd name="T49" fmla="*/ 230 h 1191"/>
                <a:gd name="T50" fmla="*/ 123 w 836"/>
                <a:gd name="T51" fmla="*/ 83 h 1191"/>
                <a:gd name="T52" fmla="*/ 123 w 836"/>
                <a:gd name="T53" fmla="*/ 51 h 1191"/>
                <a:gd name="T54" fmla="*/ 173 w 836"/>
                <a:gd name="T55" fmla="*/ 1 h 1191"/>
                <a:gd name="T56" fmla="*/ 570 w 836"/>
                <a:gd name="T57" fmla="*/ 13 h 1191"/>
                <a:gd name="T58" fmla="*/ 789 w 836"/>
                <a:gd name="T59" fmla="*/ 21 h 1191"/>
                <a:gd name="T60" fmla="*/ 835 w 836"/>
                <a:gd name="T61" fmla="*/ 65 h 1191"/>
                <a:gd name="T62" fmla="*/ 835 w 836"/>
                <a:gd name="T63" fmla="*/ 133 h 1191"/>
                <a:gd name="T64" fmla="*/ 826 w 836"/>
                <a:gd name="T65" fmla="*/ 147 h 1191"/>
                <a:gd name="T66" fmla="*/ 807 w 836"/>
                <a:gd name="T67" fmla="*/ 168 h 1191"/>
                <a:gd name="T68" fmla="*/ 795 w 836"/>
                <a:gd name="T69" fmla="*/ 180 h 1191"/>
                <a:gd name="T70" fmla="*/ 778 w 836"/>
                <a:gd name="T71" fmla="*/ 188 h 1191"/>
                <a:gd name="T72" fmla="*/ 740 w 836"/>
                <a:gd name="T73" fmla="*/ 211 h 1191"/>
                <a:gd name="T74" fmla="*/ 716 w 836"/>
                <a:gd name="T75" fmla="*/ 229 h 1191"/>
                <a:gd name="T76" fmla="*/ 693 w 836"/>
                <a:gd name="T77" fmla="*/ 245 h 1191"/>
                <a:gd name="T78" fmla="*/ 657 w 836"/>
                <a:gd name="T79" fmla="*/ 269 h 1191"/>
                <a:gd name="T80" fmla="*/ 640 w 836"/>
                <a:gd name="T81" fmla="*/ 278 h 1191"/>
                <a:gd name="T82" fmla="*/ 608 w 836"/>
                <a:gd name="T83" fmla="*/ 353 h 1191"/>
                <a:gd name="T84" fmla="*/ 618 w 836"/>
                <a:gd name="T85" fmla="*/ 422 h 1191"/>
                <a:gd name="T86" fmla="*/ 586 w 836"/>
                <a:gd name="T87" fmla="*/ 514 h 1191"/>
                <a:gd name="T88" fmla="*/ 564 w 836"/>
                <a:gd name="T89" fmla="*/ 560 h 1191"/>
                <a:gd name="T90" fmla="*/ 523 w 836"/>
                <a:gd name="T91" fmla="*/ 569 h 1191"/>
                <a:gd name="T92" fmla="*/ 506 w 836"/>
                <a:gd name="T93" fmla="*/ 567 h 1191"/>
                <a:gd name="T94" fmla="*/ 473 w 836"/>
                <a:gd name="T95" fmla="*/ 658 h 1191"/>
                <a:gd name="T96" fmla="*/ 497 w 836"/>
                <a:gd name="T97" fmla="*/ 688 h 1191"/>
                <a:gd name="T98" fmla="*/ 504 w 836"/>
                <a:gd name="T99" fmla="*/ 706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36" h="1191">
                  <a:moveTo>
                    <a:pt x="504" y="706"/>
                  </a:moveTo>
                  <a:cubicBezTo>
                    <a:pt x="496" y="715"/>
                    <a:pt x="488" y="715"/>
                    <a:pt x="480" y="715"/>
                  </a:cubicBezTo>
                  <a:cubicBezTo>
                    <a:pt x="463" y="715"/>
                    <a:pt x="453" y="725"/>
                    <a:pt x="449" y="740"/>
                  </a:cubicBezTo>
                  <a:cubicBezTo>
                    <a:pt x="447" y="749"/>
                    <a:pt x="443" y="757"/>
                    <a:pt x="440" y="766"/>
                  </a:cubicBezTo>
                  <a:cubicBezTo>
                    <a:pt x="430" y="790"/>
                    <a:pt x="414" y="805"/>
                    <a:pt x="389" y="810"/>
                  </a:cubicBezTo>
                  <a:cubicBezTo>
                    <a:pt x="347" y="817"/>
                    <a:pt x="319" y="846"/>
                    <a:pt x="289" y="872"/>
                  </a:cubicBezTo>
                  <a:cubicBezTo>
                    <a:pt x="278" y="881"/>
                    <a:pt x="268" y="911"/>
                    <a:pt x="270" y="928"/>
                  </a:cubicBezTo>
                  <a:cubicBezTo>
                    <a:pt x="273" y="946"/>
                    <a:pt x="261" y="961"/>
                    <a:pt x="260" y="978"/>
                  </a:cubicBezTo>
                  <a:cubicBezTo>
                    <a:pt x="260" y="985"/>
                    <a:pt x="251" y="986"/>
                    <a:pt x="244" y="987"/>
                  </a:cubicBezTo>
                  <a:cubicBezTo>
                    <a:pt x="221" y="990"/>
                    <a:pt x="212" y="1004"/>
                    <a:pt x="207" y="1026"/>
                  </a:cubicBezTo>
                  <a:cubicBezTo>
                    <a:pt x="201" y="1048"/>
                    <a:pt x="197" y="1072"/>
                    <a:pt x="177" y="1089"/>
                  </a:cubicBezTo>
                  <a:cubicBezTo>
                    <a:pt x="185" y="1115"/>
                    <a:pt x="165" y="1135"/>
                    <a:pt x="160" y="1159"/>
                  </a:cubicBezTo>
                  <a:cubicBezTo>
                    <a:pt x="158" y="1169"/>
                    <a:pt x="154" y="1181"/>
                    <a:pt x="140" y="1168"/>
                  </a:cubicBezTo>
                  <a:cubicBezTo>
                    <a:pt x="139" y="1168"/>
                    <a:pt x="137" y="1166"/>
                    <a:pt x="136" y="1167"/>
                  </a:cubicBezTo>
                  <a:cubicBezTo>
                    <a:pt x="97" y="1191"/>
                    <a:pt x="53" y="1170"/>
                    <a:pt x="10" y="1185"/>
                  </a:cubicBezTo>
                  <a:cubicBezTo>
                    <a:pt x="0" y="1156"/>
                    <a:pt x="3" y="1128"/>
                    <a:pt x="2" y="1101"/>
                  </a:cubicBezTo>
                  <a:cubicBezTo>
                    <a:pt x="2" y="918"/>
                    <a:pt x="4" y="734"/>
                    <a:pt x="3" y="551"/>
                  </a:cubicBezTo>
                  <a:cubicBezTo>
                    <a:pt x="2" y="515"/>
                    <a:pt x="8" y="486"/>
                    <a:pt x="37" y="463"/>
                  </a:cubicBezTo>
                  <a:cubicBezTo>
                    <a:pt x="58" y="447"/>
                    <a:pt x="64" y="425"/>
                    <a:pt x="63" y="400"/>
                  </a:cubicBezTo>
                  <a:cubicBezTo>
                    <a:pt x="63" y="381"/>
                    <a:pt x="67" y="363"/>
                    <a:pt x="64" y="344"/>
                  </a:cubicBezTo>
                  <a:cubicBezTo>
                    <a:pt x="62" y="321"/>
                    <a:pt x="74" y="318"/>
                    <a:pt x="92" y="317"/>
                  </a:cubicBezTo>
                  <a:cubicBezTo>
                    <a:pt x="115" y="317"/>
                    <a:pt x="138" y="316"/>
                    <a:pt x="160" y="315"/>
                  </a:cubicBezTo>
                  <a:cubicBezTo>
                    <a:pt x="174" y="314"/>
                    <a:pt x="180" y="307"/>
                    <a:pt x="174" y="294"/>
                  </a:cubicBezTo>
                  <a:cubicBezTo>
                    <a:pt x="169" y="280"/>
                    <a:pt x="164" y="267"/>
                    <a:pt x="169" y="252"/>
                  </a:cubicBezTo>
                  <a:cubicBezTo>
                    <a:pt x="172" y="243"/>
                    <a:pt x="168" y="236"/>
                    <a:pt x="162" y="230"/>
                  </a:cubicBezTo>
                  <a:cubicBezTo>
                    <a:pt x="123" y="188"/>
                    <a:pt x="130" y="133"/>
                    <a:pt x="123" y="83"/>
                  </a:cubicBezTo>
                  <a:cubicBezTo>
                    <a:pt x="121" y="72"/>
                    <a:pt x="123" y="62"/>
                    <a:pt x="123" y="51"/>
                  </a:cubicBezTo>
                  <a:cubicBezTo>
                    <a:pt x="122" y="1"/>
                    <a:pt x="122" y="0"/>
                    <a:pt x="173" y="1"/>
                  </a:cubicBezTo>
                  <a:cubicBezTo>
                    <a:pt x="306" y="4"/>
                    <a:pt x="438" y="9"/>
                    <a:pt x="570" y="13"/>
                  </a:cubicBezTo>
                  <a:cubicBezTo>
                    <a:pt x="643" y="16"/>
                    <a:pt x="716" y="19"/>
                    <a:pt x="789" y="21"/>
                  </a:cubicBezTo>
                  <a:cubicBezTo>
                    <a:pt x="815" y="22"/>
                    <a:pt x="834" y="39"/>
                    <a:pt x="835" y="65"/>
                  </a:cubicBezTo>
                  <a:cubicBezTo>
                    <a:pt x="836" y="88"/>
                    <a:pt x="835" y="110"/>
                    <a:pt x="835" y="133"/>
                  </a:cubicBezTo>
                  <a:cubicBezTo>
                    <a:pt x="835" y="139"/>
                    <a:pt x="835" y="147"/>
                    <a:pt x="826" y="147"/>
                  </a:cubicBezTo>
                  <a:cubicBezTo>
                    <a:pt x="812" y="148"/>
                    <a:pt x="808" y="155"/>
                    <a:pt x="807" y="168"/>
                  </a:cubicBezTo>
                  <a:cubicBezTo>
                    <a:pt x="807" y="176"/>
                    <a:pt x="802" y="179"/>
                    <a:pt x="795" y="180"/>
                  </a:cubicBezTo>
                  <a:cubicBezTo>
                    <a:pt x="788" y="180"/>
                    <a:pt x="778" y="182"/>
                    <a:pt x="778" y="188"/>
                  </a:cubicBezTo>
                  <a:cubicBezTo>
                    <a:pt x="779" y="218"/>
                    <a:pt x="757" y="212"/>
                    <a:pt x="740" y="211"/>
                  </a:cubicBezTo>
                  <a:cubicBezTo>
                    <a:pt x="726" y="210"/>
                    <a:pt x="717" y="213"/>
                    <a:pt x="716" y="229"/>
                  </a:cubicBezTo>
                  <a:cubicBezTo>
                    <a:pt x="715" y="245"/>
                    <a:pt x="704" y="244"/>
                    <a:pt x="693" y="245"/>
                  </a:cubicBezTo>
                  <a:cubicBezTo>
                    <a:pt x="676" y="245"/>
                    <a:pt x="657" y="242"/>
                    <a:pt x="657" y="269"/>
                  </a:cubicBezTo>
                  <a:cubicBezTo>
                    <a:pt x="657" y="276"/>
                    <a:pt x="647" y="276"/>
                    <a:pt x="640" y="278"/>
                  </a:cubicBezTo>
                  <a:cubicBezTo>
                    <a:pt x="598" y="292"/>
                    <a:pt x="593" y="309"/>
                    <a:pt x="608" y="353"/>
                  </a:cubicBezTo>
                  <a:cubicBezTo>
                    <a:pt x="616" y="375"/>
                    <a:pt x="612" y="400"/>
                    <a:pt x="618" y="422"/>
                  </a:cubicBezTo>
                  <a:cubicBezTo>
                    <a:pt x="631" y="462"/>
                    <a:pt x="615" y="489"/>
                    <a:pt x="586" y="514"/>
                  </a:cubicBezTo>
                  <a:cubicBezTo>
                    <a:pt x="573" y="526"/>
                    <a:pt x="569" y="543"/>
                    <a:pt x="564" y="560"/>
                  </a:cubicBezTo>
                  <a:cubicBezTo>
                    <a:pt x="556" y="584"/>
                    <a:pt x="543" y="587"/>
                    <a:pt x="523" y="569"/>
                  </a:cubicBezTo>
                  <a:cubicBezTo>
                    <a:pt x="516" y="564"/>
                    <a:pt x="512" y="563"/>
                    <a:pt x="506" y="567"/>
                  </a:cubicBezTo>
                  <a:cubicBezTo>
                    <a:pt x="482" y="584"/>
                    <a:pt x="464" y="631"/>
                    <a:pt x="473" y="658"/>
                  </a:cubicBezTo>
                  <a:cubicBezTo>
                    <a:pt x="477" y="671"/>
                    <a:pt x="492" y="675"/>
                    <a:pt x="497" y="688"/>
                  </a:cubicBezTo>
                  <a:cubicBezTo>
                    <a:pt x="499" y="694"/>
                    <a:pt x="505" y="698"/>
                    <a:pt x="504" y="706"/>
                  </a:cubicBezTo>
                  <a:close/>
                </a:path>
              </a:pathLst>
            </a:custGeom>
            <a:solidFill>
              <a:schemeClr val="accent4">
                <a:lumMod val="60000"/>
                <a:lumOff val="40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68" name="Freeform 47"/>
            <p:cNvSpPr>
              <a:spLocks/>
            </p:cNvSpPr>
            <p:nvPr/>
          </p:nvSpPr>
          <p:spPr bwMode="auto">
            <a:xfrm>
              <a:off x="-47042389" y="-6634163"/>
              <a:ext cx="4467225" cy="2536825"/>
            </a:xfrm>
            <a:custGeom>
              <a:avLst/>
              <a:gdLst>
                <a:gd name="T0" fmla="*/ 899 w 1191"/>
                <a:gd name="T1" fmla="*/ 427 h 676"/>
                <a:gd name="T2" fmla="*/ 889 w 1191"/>
                <a:gd name="T3" fmla="*/ 391 h 676"/>
                <a:gd name="T4" fmla="*/ 879 w 1191"/>
                <a:gd name="T5" fmla="*/ 391 h 676"/>
                <a:gd name="T6" fmla="*/ 817 w 1191"/>
                <a:gd name="T7" fmla="*/ 456 h 676"/>
                <a:gd name="T8" fmla="*/ 774 w 1191"/>
                <a:gd name="T9" fmla="*/ 475 h 676"/>
                <a:gd name="T10" fmla="*/ 693 w 1191"/>
                <a:gd name="T11" fmla="*/ 482 h 676"/>
                <a:gd name="T12" fmla="*/ 657 w 1191"/>
                <a:gd name="T13" fmla="*/ 539 h 676"/>
                <a:gd name="T14" fmla="*/ 640 w 1191"/>
                <a:gd name="T15" fmla="*/ 550 h 676"/>
                <a:gd name="T16" fmla="*/ 619 w 1191"/>
                <a:gd name="T17" fmla="*/ 575 h 676"/>
                <a:gd name="T18" fmla="*/ 621 w 1191"/>
                <a:gd name="T19" fmla="*/ 591 h 676"/>
                <a:gd name="T20" fmla="*/ 664 w 1191"/>
                <a:gd name="T21" fmla="*/ 659 h 676"/>
                <a:gd name="T22" fmla="*/ 669 w 1191"/>
                <a:gd name="T23" fmla="*/ 668 h 676"/>
                <a:gd name="T24" fmla="*/ 659 w 1191"/>
                <a:gd name="T25" fmla="*/ 675 h 676"/>
                <a:gd name="T26" fmla="*/ 569 w 1191"/>
                <a:gd name="T27" fmla="*/ 660 h 676"/>
                <a:gd name="T28" fmla="*/ 555 w 1191"/>
                <a:gd name="T29" fmla="*/ 643 h 676"/>
                <a:gd name="T30" fmla="*/ 505 w 1191"/>
                <a:gd name="T31" fmla="*/ 627 h 676"/>
                <a:gd name="T32" fmla="*/ 492 w 1191"/>
                <a:gd name="T33" fmla="*/ 630 h 676"/>
                <a:gd name="T34" fmla="*/ 452 w 1191"/>
                <a:gd name="T35" fmla="*/ 643 h 676"/>
                <a:gd name="T36" fmla="*/ 417 w 1191"/>
                <a:gd name="T37" fmla="*/ 655 h 676"/>
                <a:gd name="T38" fmla="*/ 392 w 1191"/>
                <a:gd name="T39" fmla="*/ 640 h 676"/>
                <a:gd name="T40" fmla="*/ 356 w 1191"/>
                <a:gd name="T41" fmla="*/ 620 h 676"/>
                <a:gd name="T42" fmla="*/ 350 w 1191"/>
                <a:gd name="T43" fmla="*/ 620 h 676"/>
                <a:gd name="T44" fmla="*/ 288 w 1191"/>
                <a:gd name="T45" fmla="*/ 591 h 676"/>
                <a:gd name="T46" fmla="*/ 256 w 1191"/>
                <a:gd name="T47" fmla="*/ 564 h 676"/>
                <a:gd name="T48" fmla="*/ 196 w 1191"/>
                <a:gd name="T49" fmla="*/ 497 h 676"/>
                <a:gd name="T50" fmla="*/ 154 w 1191"/>
                <a:gd name="T51" fmla="*/ 425 h 676"/>
                <a:gd name="T52" fmla="*/ 146 w 1191"/>
                <a:gd name="T53" fmla="*/ 400 h 676"/>
                <a:gd name="T54" fmla="*/ 120 w 1191"/>
                <a:gd name="T55" fmla="*/ 305 h 676"/>
                <a:gd name="T56" fmla="*/ 109 w 1191"/>
                <a:gd name="T57" fmla="*/ 249 h 676"/>
                <a:gd name="T58" fmla="*/ 100 w 1191"/>
                <a:gd name="T59" fmla="*/ 212 h 676"/>
                <a:gd name="T60" fmla="*/ 77 w 1191"/>
                <a:gd name="T61" fmla="*/ 173 h 676"/>
                <a:gd name="T62" fmla="*/ 66 w 1191"/>
                <a:gd name="T63" fmla="*/ 154 h 676"/>
                <a:gd name="T64" fmla="*/ 38 w 1191"/>
                <a:gd name="T65" fmla="*/ 112 h 676"/>
                <a:gd name="T66" fmla="*/ 8 w 1191"/>
                <a:gd name="T67" fmla="*/ 76 h 676"/>
                <a:gd name="T68" fmla="*/ 57 w 1191"/>
                <a:gd name="T69" fmla="*/ 32 h 676"/>
                <a:gd name="T70" fmla="*/ 351 w 1191"/>
                <a:gd name="T71" fmla="*/ 21 h 676"/>
                <a:gd name="T72" fmla="*/ 837 w 1191"/>
                <a:gd name="T73" fmla="*/ 1 h 676"/>
                <a:gd name="T74" fmla="*/ 880 w 1191"/>
                <a:gd name="T75" fmla="*/ 32 h 676"/>
                <a:gd name="T76" fmla="*/ 922 w 1191"/>
                <a:gd name="T77" fmla="*/ 63 h 676"/>
                <a:gd name="T78" fmla="*/ 1161 w 1191"/>
                <a:gd name="T79" fmla="*/ 55 h 676"/>
                <a:gd name="T80" fmla="*/ 1185 w 1191"/>
                <a:gd name="T81" fmla="*/ 59 h 676"/>
                <a:gd name="T82" fmla="*/ 1187 w 1191"/>
                <a:gd name="T83" fmla="*/ 236 h 676"/>
                <a:gd name="T84" fmla="*/ 1188 w 1191"/>
                <a:gd name="T85" fmla="*/ 383 h 676"/>
                <a:gd name="T86" fmla="*/ 1180 w 1191"/>
                <a:gd name="T87" fmla="*/ 408 h 676"/>
                <a:gd name="T88" fmla="*/ 1160 w 1191"/>
                <a:gd name="T89" fmla="*/ 398 h 676"/>
                <a:gd name="T90" fmla="*/ 1128 w 1191"/>
                <a:gd name="T91" fmla="*/ 401 h 676"/>
                <a:gd name="T92" fmla="*/ 1111 w 1191"/>
                <a:gd name="T93" fmla="*/ 409 h 676"/>
                <a:gd name="T94" fmla="*/ 1073 w 1191"/>
                <a:gd name="T95" fmla="*/ 434 h 676"/>
                <a:gd name="T96" fmla="*/ 1046 w 1191"/>
                <a:gd name="T97" fmla="*/ 450 h 676"/>
                <a:gd name="T98" fmla="*/ 1017 w 1191"/>
                <a:gd name="T99" fmla="*/ 456 h 676"/>
                <a:gd name="T100" fmla="*/ 1021 w 1191"/>
                <a:gd name="T101" fmla="*/ 429 h 676"/>
                <a:gd name="T102" fmla="*/ 1001 w 1191"/>
                <a:gd name="T103" fmla="*/ 405 h 676"/>
                <a:gd name="T104" fmla="*/ 978 w 1191"/>
                <a:gd name="T105" fmla="*/ 381 h 676"/>
                <a:gd name="T106" fmla="*/ 961 w 1191"/>
                <a:gd name="T107" fmla="*/ 358 h 676"/>
                <a:gd name="T108" fmla="*/ 939 w 1191"/>
                <a:gd name="T109" fmla="*/ 382 h 676"/>
                <a:gd name="T110" fmla="*/ 899 w 1191"/>
                <a:gd name="T111" fmla="*/ 427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1" h="676">
                  <a:moveTo>
                    <a:pt x="899" y="427"/>
                  </a:moveTo>
                  <a:cubicBezTo>
                    <a:pt x="887" y="414"/>
                    <a:pt x="897" y="402"/>
                    <a:pt x="889" y="391"/>
                  </a:cubicBezTo>
                  <a:cubicBezTo>
                    <a:pt x="887" y="389"/>
                    <a:pt x="883" y="390"/>
                    <a:pt x="879" y="391"/>
                  </a:cubicBezTo>
                  <a:cubicBezTo>
                    <a:pt x="826" y="403"/>
                    <a:pt x="826" y="404"/>
                    <a:pt x="817" y="456"/>
                  </a:cubicBezTo>
                  <a:cubicBezTo>
                    <a:pt x="813" y="484"/>
                    <a:pt x="799" y="490"/>
                    <a:pt x="774" y="475"/>
                  </a:cubicBezTo>
                  <a:cubicBezTo>
                    <a:pt x="735" y="451"/>
                    <a:pt x="734" y="453"/>
                    <a:pt x="693" y="482"/>
                  </a:cubicBezTo>
                  <a:cubicBezTo>
                    <a:pt x="672" y="497"/>
                    <a:pt x="656" y="512"/>
                    <a:pt x="657" y="539"/>
                  </a:cubicBezTo>
                  <a:cubicBezTo>
                    <a:pt x="657" y="549"/>
                    <a:pt x="650" y="551"/>
                    <a:pt x="640" y="550"/>
                  </a:cubicBezTo>
                  <a:cubicBezTo>
                    <a:pt x="622" y="548"/>
                    <a:pt x="617" y="559"/>
                    <a:pt x="619" y="575"/>
                  </a:cubicBezTo>
                  <a:cubicBezTo>
                    <a:pt x="619" y="580"/>
                    <a:pt x="622" y="586"/>
                    <a:pt x="621" y="591"/>
                  </a:cubicBezTo>
                  <a:cubicBezTo>
                    <a:pt x="609" y="630"/>
                    <a:pt x="621" y="654"/>
                    <a:pt x="664" y="659"/>
                  </a:cubicBezTo>
                  <a:cubicBezTo>
                    <a:pt x="666" y="659"/>
                    <a:pt x="669" y="665"/>
                    <a:pt x="669" y="668"/>
                  </a:cubicBezTo>
                  <a:cubicBezTo>
                    <a:pt x="670" y="675"/>
                    <a:pt x="665" y="676"/>
                    <a:pt x="659" y="675"/>
                  </a:cubicBezTo>
                  <a:cubicBezTo>
                    <a:pt x="629" y="672"/>
                    <a:pt x="601" y="657"/>
                    <a:pt x="569" y="660"/>
                  </a:cubicBezTo>
                  <a:cubicBezTo>
                    <a:pt x="561" y="661"/>
                    <a:pt x="559" y="649"/>
                    <a:pt x="555" y="643"/>
                  </a:cubicBezTo>
                  <a:cubicBezTo>
                    <a:pt x="539" y="619"/>
                    <a:pt x="533" y="617"/>
                    <a:pt x="505" y="627"/>
                  </a:cubicBezTo>
                  <a:cubicBezTo>
                    <a:pt x="501" y="629"/>
                    <a:pt x="497" y="634"/>
                    <a:pt x="492" y="630"/>
                  </a:cubicBezTo>
                  <a:cubicBezTo>
                    <a:pt x="473" y="617"/>
                    <a:pt x="463" y="630"/>
                    <a:pt x="452" y="643"/>
                  </a:cubicBezTo>
                  <a:cubicBezTo>
                    <a:pt x="443" y="654"/>
                    <a:pt x="431" y="658"/>
                    <a:pt x="417" y="655"/>
                  </a:cubicBezTo>
                  <a:cubicBezTo>
                    <a:pt x="406" y="653"/>
                    <a:pt x="398" y="653"/>
                    <a:pt x="392" y="640"/>
                  </a:cubicBezTo>
                  <a:cubicBezTo>
                    <a:pt x="386" y="626"/>
                    <a:pt x="377" y="610"/>
                    <a:pt x="356" y="620"/>
                  </a:cubicBezTo>
                  <a:cubicBezTo>
                    <a:pt x="354" y="621"/>
                    <a:pt x="350" y="621"/>
                    <a:pt x="350" y="620"/>
                  </a:cubicBezTo>
                  <a:cubicBezTo>
                    <a:pt x="338" y="591"/>
                    <a:pt x="313" y="592"/>
                    <a:pt x="288" y="591"/>
                  </a:cubicBezTo>
                  <a:cubicBezTo>
                    <a:pt x="272" y="591"/>
                    <a:pt x="260" y="578"/>
                    <a:pt x="256" y="564"/>
                  </a:cubicBezTo>
                  <a:cubicBezTo>
                    <a:pt x="246" y="532"/>
                    <a:pt x="225" y="513"/>
                    <a:pt x="196" y="497"/>
                  </a:cubicBezTo>
                  <a:cubicBezTo>
                    <a:pt x="171" y="483"/>
                    <a:pt x="161" y="453"/>
                    <a:pt x="154" y="425"/>
                  </a:cubicBezTo>
                  <a:cubicBezTo>
                    <a:pt x="152" y="416"/>
                    <a:pt x="154" y="405"/>
                    <a:pt x="146" y="400"/>
                  </a:cubicBezTo>
                  <a:cubicBezTo>
                    <a:pt x="112" y="375"/>
                    <a:pt x="118" y="338"/>
                    <a:pt x="120" y="305"/>
                  </a:cubicBezTo>
                  <a:cubicBezTo>
                    <a:pt x="120" y="285"/>
                    <a:pt x="127" y="266"/>
                    <a:pt x="109" y="249"/>
                  </a:cubicBezTo>
                  <a:cubicBezTo>
                    <a:pt x="100" y="240"/>
                    <a:pt x="104" y="225"/>
                    <a:pt x="100" y="212"/>
                  </a:cubicBezTo>
                  <a:cubicBezTo>
                    <a:pt x="95" y="197"/>
                    <a:pt x="93" y="181"/>
                    <a:pt x="77" y="173"/>
                  </a:cubicBezTo>
                  <a:cubicBezTo>
                    <a:pt x="69" y="169"/>
                    <a:pt x="65" y="162"/>
                    <a:pt x="66" y="154"/>
                  </a:cubicBezTo>
                  <a:cubicBezTo>
                    <a:pt x="70" y="130"/>
                    <a:pt x="55" y="119"/>
                    <a:pt x="38" y="112"/>
                  </a:cubicBezTo>
                  <a:cubicBezTo>
                    <a:pt x="22" y="105"/>
                    <a:pt x="0" y="106"/>
                    <a:pt x="8" y="76"/>
                  </a:cubicBezTo>
                  <a:cubicBezTo>
                    <a:pt x="18" y="39"/>
                    <a:pt x="21" y="33"/>
                    <a:pt x="57" y="32"/>
                  </a:cubicBezTo>
                  <a:cubicBezTo>
                    <a:pt x="155" y="28"/>
                    <a:pt x="253" y="25"/>
                    <a:pt x="351" y="21"/>
                  </a:cubicBezTo>
                  <a:cubicBezTo>
                    <a:pt x="513" y="15"/>
                    <a:pt x="675" y="8"/>
                    <a:pt x="837" y="1"/>
                  </a:cubicBezTo>
                  <a:cubicBezTo>
                    <a:pt x="872" y="0"/>
                    <a:pt x="872" y="0"/>
                    <a:pt x="880" y="32"/>
                  </a:cubicBezTo>
                  <a:cubicBezTo>
                    <a:pt x="888" y="63"/>
                    <a:pt x="888" y="64"/>
                    <a:pt x="922" y="63"/>
                  </a:cubicBezTo>
                  <a:cubicBezTo>
                    <a:pt x="1001" y="60"/>
                    <a:pt x="1081" y="57"/>
                    <a:pt x="1161" y="55"/>
                  </a:cubicBezTo>
                  <a:cubicBezTo>
                    <a:pt x="1168" y="55"/>
                    <a:pt x="1176" y="51"/>
                    <a:pt x="1185" y="59"/>
                  </a:cubicBezTo>
                  <a:cubicBezTo>
                    <a:pt x="1190" y="117"/>
                    <a:pt x="1186" y="176"/>
                    <a:pt x="1187" y="236"/>
                  </a:cubicBezTo>
                  <a:cubicBezTo>
                    <a:pt x="1187" y="285"/>
                    <a:pt x="1188" y="334"/>
                    <a:pt x="1188" y="383"/>
                  </a:cubicBezTo>
                  <a:cubicBezTo>
                    <a:pt x="1188" y="392"/>
                    <a:pt x="1191" y="403"/>
                    <a:pt x="1180" y="408"/>
                  </a:cubicBezTo>
                  <a:cubicBezTo>
                    <a:pt x="1171" y="411"/>
                    <a:pt x="1166" y="403"/>
                    <a:pt x="1160" y="398"/>
                  </a:cubicBezTo>
                  <a:cubicBezTo>
                    <a:pt x="1148" y="389"/>
                    <a:pt x="1137" y="383"/>
                    <a:pt x="1128" y="401"/>
                  </a:cubicBezTo>
                  <a:cubicBezTo>
                    <a:pt x="1124" y="407"/>
                    <a:pt x="1117" y="406"/>
                    <a:pt x="1111" y="409"/>
                  </a:cubicBezTo>
                  <a:cubicBezTo>
                    <a:pt x="1097" y="414"/>
                    <a:pt x="1080" y="417"/>
                    <a:pt x="1073" y="434"/>
                  </a:cubicBezTo>
                  <a:cubicBezTo>
                    <a:pt x="1068" y="444"/>
                    <a:pt x="1055" y="445"/>
                    <a:pt x="1046" y="450"/>
                  </a:cubicBezTo>
                  <a:cubicBezTo>
                    <a:pt x="1037" y="456"/>
                    <a:pt x="1026" y="463"/>
                    <a:pt x="1017" y="456"/>
                  </a:cubicBezTo>
                  <a:cubicBezTo>
                    <a:pt x="1004" y="447"/>
                    <a:pt x="1018" y="438"/>
                    <a:pt x="1021" y="429"/>
                  </a:cubicBezTo>
                  <a:cubicBezTo>
                    <a:pt x="1028" y="404"/>
                    <a:pt x="1028" y="403"/>
                    <a:pt x="1001" y="405"/>
                  </a:cubicBezTo>
                  <a:cubicBezTo>
                    <a:pt x="981" y="407"/>
                    <a:pt x="979" y="396"/>
                    <a:pt x="978" y="381"/>
                  </a:cubicBezTo>
                  <a:cubicBezTo>
                    <a:pt x="977" y="370"/>
                    <a:pt x="974" y="358"/>
                    <a:pt x="961" y="358"/>
                  </a:cubicBezTo>
                  <a:cubicBezTo>
                    <a:pt x="948" y="358"/>
                    <a:pt x="939" y="368"/>
                    <a:pt x="939" y="382"/>
                  </a:cubicBezTo>
                  <a:cubicBezTo>
                    <a:pt x="938" y="408"/>
                    <a:pt x="917" y="415"/>
                    <a:pt x="899" y="427"/>
                  </a:cubicBezTo>
                  <a:close/>
                </a:path>
              </a:pathLst>
            </a:custGeom>
            <a:solidFill>
              <a:schemeClr val="accent4">
                <a:lumMod val="60000"/>
                <a:lumOff val="40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69" name="Freeform 48"/>
            <p:cNvSpPr>
              <a:spLocks/>
            </p:cNvSpPr>
            <p:nvPr/>
          </p:nvSpPr>
          <p:spPr bwMode="auto">
            <a:xfrm>
              <a:off x="-33264476" y="2687637"/>
              <a:ext cx="3927475" cy="2936875"/>
            </a:xfrm>
            <a:custGeom>
              <a:avLst/>
              <a:gdLst>
                <a:gd name="T0" fmla="*/ 621 w 1047"/>
                <a:gd name="T1" fmla="*/ 783 h 783"/>
                <a:gd name="T2" fmla="*/ 617 w 1047"/>
                <a:gd name="T3" fmla="*/ 771 h 783"/>
                <a:gd name="T4" fmla="*/ 559 w 1047"/>
                <a:gd name="T5" fmla="*/ 726 h 783"/>
                <a:gd name="T6" fmla="*/ 237 w 1047"/>
                <a:gd name="T7" fmla="*/ 743 h 783"/>
                <a:gd name="T8" fmla="*/ 205 w 1047"/>
                <a:gd name="T9" fmla="*/ 739 h 783"/>
                <a:gd name="T10" fmla="*/ 195 w 1047"/>
                <a:gd name="T11" fmla="*/ 680 h 783"/>
                <a:gd name="T12" fmla="*/ 209 w 1047"/>
                <a:gd name="T13" fmla="*/ 623 h 783"/>
                <a:gd name="T14" fmla="*/ 198 w 1047"/>
                <a:gd name="T15" fmla="*/ 605 h 783"/>
                <a:gd name="T16" fmla="*/ 137 w 1047"/>
                <a:gd name="T17" fmla="*/ 574 h 783"/>
                <a:gd name="T18" fmla="*/ 128 w 1047"/>
                <a:gd name="T19" fmla="*/ 526 h 783"/>
                <a:gd name="T20" fmla="*/ 131 w 1047"/>
                <a:gd name="T21" fmla="*/ 509 h 783"/>
                <a:gd name="T22" fmla="*/ 155 w 1047"/>
                <a:gd name="T23" fmla="*/ 508 h 783"/>
                <a:gd name="T24" fmla="*/ 164 w 1047"/>
                <a:gd name="T25" fmla="*/ 527 h 783"/>
                <a:gd name="T26" fmla="*/ 186 w 1047"/>
                <a:gd name="T27" fmla="*/ 565 h 783"/>
                <a:gd name="T28" fmla="*/ 203 w 1047"/>
                <a:gd name="T29" fmla="*/ 570 h 783"/>
                <a:gd name="T30" fmla="*/ 210 w 1047"/>
                <a:gd name="T31" fmla="*/ 557 h 783"/>
                <a:gd name="T32" fmla="*/ 206 w 1047"/>
                <a:gd name="T33" fmla="*/ 530 h 783"/>
                <a:gd name="T34" fmla="*/ 204 w 1047"/>
                <a:gd name="T35" fmla="*/ 455 h 783"/>
                <a:gd name="T36" fmla="*/ 208 w 1047"/>
                <a:gd name="T37" fmla="*/ 376 h 783"/>
                <a:gd name="T38" fmla="*/ 205 w 1047"/>
                <a:gd name="T39" fmla="*/ 332 h 783"/>
                <a:gd name="T40" fmla="*/ 166 w 1047"/>
                <a:gd name="T41" fmla="*/ 316 h 783"/>
                <a:gd name="T42" fmla="*/ 141 w 1047"/>
                <a:gd name="T43" fmla="*/ 307 h 783"/>
                <a:gd name="T44" fmla="*/ 131 w 1047"/>
                <a:gd name="T45" fmla="*/ 303 h 783"/>
                <a:gd name="T46" fmla="*/ 82 w 1047"/>
                <a:gd name="T47" fmla="*/ 254 h 783"/>
                <a:gd name="T48" fmla="*/ 19 w 1047"/>
                <a:gd name="T49" fmla="*/ 182 h 783"/>
                <a:gd name="T50" fmla="*/ 18 w 1047"/>
                <a:gd name="T51" fmla="*/ 168 h 783"/>
                <a:gd name="T52" fmla="*/ 26 w 1047"/>
                <a:gd name="T53" fmla="*/ 136 h 783"/>
                <a:gd name="T54" fmla="*/ 0 w 1047"/>
                <a:gd name="T55" fmla="*/ 118 h 783"/>
                <a:gd name="T56" fmla="*/ 37 w 1047"/>
                <a:gd name="T57" fmla="*/ 81 h 783"/>
                <a:gd name="T58" fmla="*/ 109 w 1047"/>
                <a:gd name="T59" fmla="*/ 64 h 783"/>
                <a:gd name="T60" fmla="*/ 223 w 1047"/>
                <a:gd name="T61" fmla="*/ 98 h 783"/>
                <a:gd name="T62" fmla="*/ 264 w 1047"/>
                <a:gd name="T63" fmla="*/ 76 h 783"/>
                <a:gd name="T64" fmla="*/ 295 w 1047"/>
                <a:gd name="T65" fmla="*/ 55 h 783"/>
                <a:gd name="T66" fmla="*/ 343 w 1047"/>
                <a:gd name="T67" fmla="*/ 38 h 783"/>
                <a:gd name="T68" fmla="*/ 423 w 1047"/>
                <a:gd name="T69" fmla="*/ 24 h 783"/>
                <a:gd name="T70" fmla="*/ 452 w 1047"/>
                <a:gd name="T71" fmla="*/ 16 h 783"/>
                <a:gd name="T72" fmla="*/ 496 w 1047"/>
                <a:gd name="T73" fmla="*/ 8 h 783"/>
                <a:gd name="T74" fmla="*/ 562 w 1047"/>
                <a:gd name="T75" fmla="*/ 50 h 783"/>
                <a:gd name="T76" fmla="*/ 607 w 1047"/>
                <a:gd name="T77" fmla="*/ 71 h 783"/>
                <a:gd name="T78" fmla="*/ 686 w 1047"/>
                <a:gd name="T79" fmla="*/ 99 h 783"/>
                <a:gd name="T80" fmla="*/ 730 w 1047"/>
                <a:gd name="T81" fmla="*/ 124 h 783"/>
                <a:gd name="T82" fmla="*/ 787 w 1047"/>
                <a:gd name="T83" fmla="*/ 171 h 783"/>
                <a:gd name="T84" fmla="*/ 853 w 1047"/>
                <a:gd name="T85" fmla="*/ 291 h 783"/>
                <a:gd name="T86" fmla="*/ 903 w 1047"/>
                <a:gd name="T87" fmla="*/ 336 h 783"/>
                <a:gd name="T88" fmla="*/ 916 w 1047"/>
                <a:gd name="T89" fmla="*/ 344 h 783"/>
                <a:gd name="T90" fmla="*/ 1021 w 1047"/>
                <a:gd name="T91" fmla="*/ 445 h 783"/>
                <a:gd name="T92" fmla="*/ 1047 w 1047"/>
                <a:gd name="T93" fmla="*/ 501 h 783"/>
                <a:gd name="T94" fmla="*/ 1037 w 1047"/>
                <a:gd name="T95" fmla="*/ 512 h 783"/>
                <a:gd name="T96" fmla="*/ 1022 w 1047"/>
                <a:gd name="T97" fmla="*/ 554 h 783"/>
                <a:gd name="T98" fmla="*/ 1012 w 1047"/>
                <a:gd name="T99" fmla="*/ 565 h 783"/>
                <a:gd name="T100" fmla="*/ 911 w 1047"/>
                <a:gd name="T101" fmla="*/ 664 h 783"/>
                <a:gd name="T102" fmla="*/ 906 w 1047"/>
                <a:gd name="T103" fmla="*/ 682 h 783"/>
                <a:gd name="T104" fmla="*/ 890 w 1047"/>
                <a:gd name="T105" fmla="*/ 755 h 783"/>
                <a:gd name="T106" fmla="*/ 875 w 1047"/>
                <a:gd name="T107" fmla="*/ 765 h 783"/>
                <a:gd name="T108" fmla="*/ 844 w 1047"/>
                <a:gd name="T109" fmla="*/ 770 h 783"/>
                <a:gd name="T110" fmla="*/ 621 w 1047"/>
                <a:gd name="T111" fmla="*/ 783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7" h="783">
                  <a:moveTo>
                    <a:pt x="621" y="783"/>
                  </a:moveTo>
                  <a:cubicBezTo>
                    <a:pt x="620" y="778"/>
                    <a:pt x="617" y="775"/>
                    <a:pt x="617" y="771"/>
                  </a:cubicBezTo>
                  <a:cubicBezTo>
                    <a:pt x="610" y="723"/>
                    <a:pt x="610" y="723"/>
                    <a:pt x="559" y="726"/>
                  </a:cubicBezTo>
                  <a:cubicBezTo>
                    <a:pt x="452" y="732"/>
                    <a:pt x="345" y="738"/>
                    <a:pt x="237" y="743"/>
                  </a:cubicBezTo>
                  <a:cubicBezTo>
                    <a:pt x="226" y="744"/>
                    <a:pt x="210" y="752"/>
                    <a:pt x="205" y="739"/>
                  </a:cubicBezTo>
                  <a:cubicBezTo>
                    <a:pt x="198" y="720"/>
                    <a:pt x="181" y="702"/>
                    <a:pt x="195" y="680"/>
                  </a:cubicBezTo>
                  <a:cubicBezTo>
                    <a:pt x="205" y="662"/>
                    <a:pt x="210" y="644"/>
                    <a:pt x="209" y="623"/>
                  </a:cubicBezTo>
                  <a:cubicBezTo>
                    <a:pt x="208" y="614"/>
                    <a:pt x="208" y="607"/>
                    <a:pt x="198" y="605"/>
                  </a:cubicBezTo>
                  <a:cubicBezTo>
                    <a:pt x="175" y="599"/>
                    <a:pt x="166" y="570"/>
                    <a:pt x="137" y="574"/>
                  </a:cubicBezTo>
                  <a:cubicBezTo>
                    <a:pt x="145" y="552"/>
                    <a:pt x="156" y="534"/>
                    <a:pt x="128" y="526"/>
                  </a:cubicBezTo>
                  <a:cubicBezTo>
                    <a:pt x="118" y="522"/>
                    <a:pt x="123" y="511"/>
                    <a:pt x="131" y="509"/>
                  </a:cubicBezTo>
                  <a:cubicBezTo>
                    <a:pt x="138" y="506"/>
                    <a:pt x="147" y="506"/>
                    <a:pt x="155" y="508"/>
                  </a:cubicBezTo>
                  <a:cubicBezTo>
                    <a:pt x="165" y="509"/>
                    <a:pt x="161" y="520"/>
                    <a:pt x="164" y="527"/>
                  </a:cubicBezTo>
                  <a:cubicBezTo>
                    <a:pt x="170" y="541"/>
                    <a:pt x="176" y="554"/>
                    <a:pt x="186" y="565"/>
                  </a:cubicBezTo>
                  <a:cubicBezTo>
                    <a:pt x="191" y="571"/>
                    <a:pt x="197" y="572"/>
                    <a:pt x="203" y="570"/>
                  </a:cubicBezTo>
                  <a:cubicBezTo>
                    <a:pt x="210" y="568"/>
                    <a:pt x="209" y="562"/>
                    <a:pt x="210" y="557"/>
                  </a:cubicBezTo>
                  <a:cubicBezTo>
                    <a:pt x="211" y="547"/>
                    <a:pt x="211" y="538"/>
                    <a:pt x="206" y="530"/>
                  </a:cubicBezTo>
                  <a:cubicBezTo>
                    <a:pt x="190" y="505"/>
                    <a:pt x="198" y="480"/>
                    <a:pt x="204" y="455"/>
                  </a:cubicBezTo>
                  <a:cubicBezTo>
                    <a:pt x="211" y="429"/>
                    <a:pt x="219" y="401"/>
                    <a:pt x="208" y="376"/>
                  </a:cubicBezTo>
                  <a:cubicBezTo>
                    <a:pt x="202" y="360"/>
                    <a:pt x="222" y="342"/>
                    <a:pt x="205" y="332"/>
                  </a:cubicBezTo>
                  <a:cubicBezTo>
                    <a:pt x="193" y="325"/>
                    <a:pt x="177" y="329"/>
                    <a:pt x="166" y="316"/>
                  </a:cubicBezTo>
                  <a:cubicBezTo>
                    <a:pt x="161" y="310"/>
                    <a:pt x="151" y="304"/>
                    <a:pt x="141" y="307"/>
                  </a:cubicBezTo>
                  <a:cubicBezTo>
                    <a:pt x="137" y="307"/>
                    <a:pt x="131" y="308"/>
                    <a:pt x="131" y="303"/>
                  </a:cubicBezTo>
                  <a:cubicBezTo>
                    <a:pt x="133" y="268"/>
                    <a:pt x="100" y="268"/>
                    <a:pt x="82" y="254"/>
                  </a:cubicBezTo>
                  <a:cubicBezTo>
                    <a:pt x="57" y="234"/>
                    <a:pt x="34" y="212"/>
                    <a:pt x="19" y="182"/>
                  </a:cubicBezTo>
                  <a:cubicBezTo>
                    <a:pt x="17" y="178"/>
                    <a:pt x="16" y="171"/>
                    <a:pt x="18" y="168"/>
                  </a:cubicBezTo>
                  <a:cubicBezTo>
                    <a:pt x="24" y="158"/>
                    <a:pt x="36" y="149"/>
                    <a:pt x="26" y="136"/>
                  </a:cubicBezTo>
                  <a:cubicBezTo>
                    <a:pt x="20" y="129"/>
                    <a:pt x="10" y="125"/>
                    <a:pt x="0" y="118"/>
                  </a:cubicBezTo>
                  <a:cubicBezTo>
                    <a:pt x="13" y="105"/>
                    <a:pt x="27" y="95"/>
                    <a:pt x="37" y="81"/>
                  </a:cubicBezTo>
                  <a:cubicBezTo>
                    <a:pt x="51" y="62"/>
                    <a:pt x="85" y="56"/>
                    <a:pt x="109" y="64"/>
                  </a:cubicBezTo>
                  <a:cubicBezTo>
                    <a:pt x="147" y="77"/>
                    <a:pt x="186" y="82"/>
                    <a:pt x="223" y="98"/>
                  </a:cubicBezTo>
                  <a:cubicBezTo>
                    <a:pt x="242" y="105"/>
                    <a:pt x="257" y="95"/>
                    <a:pt x="264" y="76"/>
                  </a:cubicBezTo>
                  <a:cubicBezTo>
                    <a:pt x="269" y="60"/>
                    <a:pt x="277" y="55"/>
                    <a:pt x="295" y="55"/>
                  </a:cubicBezTo>
                  <a:cubicBezTo>
                    <a:pt x="311" y="55"/>
                    <a:pt x="330" y="48"/>
                    <a:pt x="343" y="38"/>
                  </a:cubicBezTo>
                  <a:cubicBezTo>
                    <a:pt x="368" y="21"/>
                    <a:pt x="395" y="19"/>
                    <a:pt x="423" y="24"/>
                  </a:cubicBezTo>
                  <a:cubicBezTo>
                    <a:pt x="435" y="26"/>
                    <a:pt x="445" y="24"/>
                    <a:pt x="452" y="16"/>
                  </a:cubicBezTo>
                  <a:cubicBezTo>
                    <a:pt x="465" y="0"/>
                    <a:pt x="477" y="2"/>
                    <a:pt x="496" y="8"/>
                  </a:cubicBezTo>
                  <a:cubicBezTo>
                    <a:pt x="522" y="18"/>
                    <a:pt x="545" y="28"/>
                    <a:pt x="562" y="50"/>
                  </a:cubicBezTo>
                  <a:cubicBezTo>
                    <a:pt x="573" y="64"/>
                    <a:pt x="589" y="68"/>
                    <a:pt x="607" y="71"/>
                  </a:cubicBezTo>
                  <a:cubicBezTo>
                    <a:pt x="634" y="76"/>
                    <a:pt x="663" y="84"/>
                    <a:pt x="686" y="99"/>
                  </a:cubicBezTo>
                  <a:cubicBezTo>
                    <a:pt x="700" y="108"/>
                    <a:pt x="714" y="117"/>
                    <a:pt x="730" y="124"/>
                  </a:cubicBezTo>
                  <a:cubicBezTo>
                    <a:pt x="753" y="134"/>
                    <a:pt x="770" y="151"/>
                    <a:pt x="787" y="171"/>
                  </a:cubicBezTo>
                  <a:cubicBezTo>
                    <a:pt x="817" y="207"/>
                    <a:pt x="835" y="249"/>
                    <a:pt x="853" y="291"/>
                  </a:cubicBezTo>
                  <a:cubicBezTo>
                    <a:pt x="862" y="312"/>
                    <a:pt x="887" y="320"/>
                    <a:pt x="903" y="336"/>
                  </a:cubicBezTo>
                  <a:cubicBezTo>
                    <a:pt x="906" y="339"/>
                    <a:pt x="914" y="340"/>
                    <a:pt x="916" y="344"/>
                  </a:cubicBezTo>
                  <a:cubicBezTo>
                    <a:pt x="937" y="392"/>
                    <a:pt x="981" y="416"/>
                    <a:pt x="1021" y="445"/>
                  </a:cubicBezTo>
                  <a:cubicBezTo>
                    <a:pt x="1038" y="457"/>
                    <a:pt x="1029" y="486"/>
                    <a:pt x="1047" y="501"/>
                  </a:cubicBezTo>
                  <a:cubicBezTo>
                    <a:pt x="1043" y="505"/>
                    <a:pt x="1040" y="508"/>
                    <a:pt x="1037" y="512"/>
                  </a:cubicBezTo>
                  <a:cubicBezTo>
                    <a:pt x="1027" y="524"/>
                    <a:pt x="1013" y="535"/>
                    <a:pt x="1022" y="554"/>
                  </a:cubicBezTo>
                  <a:cubicBezTo>
                    <a:pt x="1027" y="565"/>
                    <a:pt x="1016" y="563"/>
                    <a:pt x="1012" y="565"/>
                  </a:cubicBezTo>
                  <a:cubicBezTo>
                    <a:pt x="967" y="587"/>
                    <a:pt x="942" y="628"/>
                    <a:pt x="911" y="664"/>
                  </a:cubicBezTo>
                  <a:cubicBezTo>
                    <a:pt x="907" y="669"/>
                    <a:pt x="905" y="676"/>
                    <a:pt x="906" y="682"/>
                  </a:cubicBezTo>
                  <a:cubicBezTo>
                    <a:pt x="913" y="709"/>
                    <a:pt x="892" y="730"/>
                    <a:pt x="890" y="755"/>
                  </a:cubicBezTo>
                  <a:cubicBezTo>
                    <a:pt x="889" y="763"/>
                    <a:pt x="882" y="764"/>
                    <a:pt x="875" y="765"/>
                  </a:cubicBezTo>
                  <a:cubicBezTo>
                    <a:pt x="865" y="767"/>
                    <a:pt x="854" y="770"/>
                    <a:pt x="844" y="770"/>
                  </a:cubicBezTo>
                  <a:cubicBezTo>
                    <a:pt x="769" y="770"/>
                    <a:pt x="696" y="780"/>
                    <a:pt x="621" y="783"/>
                  </a:cubicBezTo>
                  <a:close/>
                </a:path>
              </a:pathLst>
            </a:custGeom>
            <a:solidFill>
              <a:srgbClr val="F1CB16"/>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70" name="Freeform 49"/>
            <p:cNvSpPr>
              <a:spLocks/>
            </p:cNvSpPr>
            <p:nvPr/>
          </p:nvSpPr>
          <p:spPr bwMode="auto">
            <a:xfrm>
              <a:off x="-31543626" y="-9331325"/>
              <a:ext cx="2820988" cy="3433763"/>
            </a:xfrm>
            <a:custGeom>
              <a:avLst/>
              <a:gdLst>
                <a:gd name="T0" fmla="*/ 392 w 752"/>
                <a:gd name="T1" fmla="*/ 6 h 915"/>
                <a:gd name="T2" fmla="*/ 393 w 752"/>
                <a:gd name="T3" fmla="*/ 18 h 915"/>
                <a:gd name="T4" fmla="*/ 433 w 752"/>
                <a:gd name="T5" fmla="*/ 144 h 915"/>
                <a:gd name="T6" fmla="*/ 453 w 752"/>
                <a:gd name="T7" fmla="*/ 181 h 915"/>
                <a:gd name="T8" fmla="*/ 448 w 752"/>
                <a:gd name="T9" fmla="*/ 272 h 915"/>
                <a:gd name="T10" fmla="*/ 509 w 752"/>
                <a:gd name="T11" fmla="*/ 424 h 915"/>
                <a:gd name="T12" fmla="*/ 564 w 752"/>
                <a:gd name="T13" fmla="*/ 432 h 915"/>
                <a:gd name="T14" fmla="*/ 668 w 752"/>
                <a:gd name="T15" fmla="*/ 425 h 915"/>
                <a:gd name="T16" fmla="*/ 703 w 752"/>
                <a:gd name="T17" fmla="*/ 430 h 915"/>
                <a:gd name="T18" fmla="*/ 737 w 752"/>
                <a:gd name="T19" fmla="*/ 462 h 915"/>
                <a:gd name="T20" fmla="*/ 750 w 752"/>
                <a:gd name="T21" fmla="*/ 839 h 915"/>
                <a:gd name="T22" fmla="*/ 745 w 752"/>
                <a:gd name="T23" fmla="*/ 861 h 915"/>
                <a:gd name="T24" fmla="*/ 26 w 752"/>
                <a:gd name="T25" fmla="*/ 915 h 915"/>
                <a:gd name="T26" fmla="*/ 21 w 752"/>
                <a:gd name="T27" fmla="*/ 773 h 915"/>
                <a:gd name="T28" fmla="*/ 13 w 752"/>
                <a:gd name="T29" fmla="*/ 431 h 915"/>
                <a:gd name="T30" fmla="*/ 1 w 752"/>
                <a:gd name="T31" fmla="*/ 33 h 915"/>
                <a:gd name="T32" fmla="*/ 32 w 752"/>
                <a:gd name="T33" fmla="*/ 0 h 915"/>
                <a:gd name="T34" fmla="*/ 392 w 752"/>
                <a:gd name="T35" fmla="*/ 6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2" h="915">
                  <a:moveTo>
                    <a:pt x="392" y="6"/>
                  </a:moveTo>
                  <a:cubicBezTo>
                    <a:pt x="392" y="13"/>
                    <a:pt x="393" y="16"/>
                    <a:pt x="393" y="18"/>
                  </a:cubicBezTo>
                  <a:cubicBezTo>
                    <a:pt x="370" y="72"/>
                    <a:pt x="399" y="110"/>
                    <a:pt x="433" y="144"/>
                  </a:cubicBezTo>
                  <a:cubicBezTo>
                    <a:pt x="444" y="156"/>
                    <a:pt x="456" y="168"/>
                    <a:pt x="453" y="181"/>
                  </a:cubicBezTo>
                  <a:cubicBezTo>
                    <a:pt x="446" y="211"/>
                    <a:pt x="454" y="242"/>
                    <a:pt x="448" y="272"/>
                  </a:cubicBezTo>
                  <a:cubicBezTo>
                    <a:pt x="437" y="334"/>
                    <a:pt x="468" y="382"/>
                    <a:pt x="509" y="424"/>
                  </a:cubicBezTo>
                  <a:cubicBezTo>
                    <a:pt x="524" y="439"/>
                    <a:pt x="542" y="441"/>
                    <a:pt x="564" y="432"/>
                  </a:cubicBezTo>
                  <a:cubicBezTo>
                    <a:pt x="597" y="418"/>
                    <a:pt x="632" y="415"/>
                    <a:pt x="668" y="425"/>
                  </a:cubicBezTo>
                  <a:cubicBezTo>
                    <a:pt x="679" y="428"/>
                    <a:pt x="692" y="429"/>
                    <a:pt x="703" y="430"/>
                  </a:cubicBezTo>
                  <a:cubicBezTo>
                    <a:pt x="735" y="433"/>
                    <a:pt x="736" y="433"/>
                    <a:pt x="737" y="462"/>
                  </a:cubicBezTo>
                  <a:cubicBezTo>
                    <a:pt x="741" y="588"/>
                    <a:pt x="746" y="714"/>
                    <a:pt x="750" y="839"/>
                  </a:cubicBezTo>
                  <a:cubicBezTo>
                    <a:pt x="750" y="846"/>
                    <a:pt x="752" y="853"/>
                    <a:pt x="745" y="861"/>
                  </a:cubicBezTo>
                  <a:cubicBezTo>
                    <a:pt x="508" y="877"/>
                    <a:pt x="268" y="890"/>
                    <a:pt x="26" y="915"/>
                  </a:cubicBezTo>
                  <a:cubicBezTo>
                    <a:pt x="20" y="867"/>
                    <a:pt x="22" y="820"/>
                    <a:pt x="21" y="773"/>
                  </a:cubicBezTo>
                  <a:cubicBezTo>
                    <a:pt x="18" y="659"/>
                    <a:pt x="18" y="545"/>
                    <a:pt x="13" y="431"/>
                  </a:cubicBezTo>
                  <a:cubicBezTo>
                    <a:pt x="7" y="298"/>
                    <a:pt x="8" y="166"/>
                    <a:pt x="1" y="33"/>
                  </a:cubicBezTo>
                  <a:cubicBezTo>
                    <a:pt x="0" y="1"/>
                    <a:pt x="1" y="0"/>
                    <a:pt x="32" y="0"/>
                  </a:cubicBezTo>
                  <a:cubicBezTo>
                    <a:pt x="152" y="2"/>
                    <a:pt x="271" y="4"/>
                    <a:pt x="392" y="6"/>
                  </a:cubicBezTo>
                  <a:close/>
                </a:path>
              </a:pathLst>
            </a:custGeom>
            <a:solidFill>
              <a:srgbClr val="00B05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71" name="Freeform 50"/>
            <p:cNvSpPr>
              <a:spLocks/>
            </p:cNvSpPr>
            <p:nvPr/>
          </p:nvSpPr>
          <p:spPr bwMode="auto">
            <a:xfrm>
              <a:off x="-51535014" y="-8880475"/>
              <a:ext cx="3030538" cy="3173413"/>
            </a:xfrm>
            <a:custGeom>
              <a:avLst/>
              <a:gdLst>
                <a:gd name="T0" fmla="*/ 789 w 808"/>
                <a:gd name="T1" fmla="*/ 37 h 846"/>
                <a:gd name="T2" fmla="*/ 764 w 808"/>
                <a:gd name="T3" fmla="*/ 63 h 846"/>
                <a:gd name="T4" fmla="*/ 764 w 808"/>
                <a:gd name="T5" fmla="*/ 84 h 846"/>
                <a:gd name="T6" fmla="*/ 725 w 808"/>
                <a:gd name="T7" fmla="*/ 153 h 846"/>
                <a:gd name="T8" fmla="*/ 715 w 808"/>
                <a:gd name="T9" fmla="*/ 194 h 846"/>
                <a:gd name="T10" fmla="*/ 703 w 808"/>
                <a:gd name="T11" fmla="*/ 247 h 846"/>
                <a:gd name="T12" fmla="*/ 708 w 808"/>
                <a:gd name="T13" fmla="*/ 282 h 846"/>
                <a:gd name="T14" fmla="*/ 711 w 808"/>
                <a:gd name="T15" fmla="*/ 284 h 846"/>
                <a:gd name="T16" fmla="*/ 710 w 808"/>
                <a:gd name="T17" fmla="*/ 294 h 846"/>
                <a:gd name="T18" fmla="*/ 691 w 808"/>
                <a:gd name="T19" fmla="*/ 341 h 846"/>
                <a:gd name="T20" fmla="*/ 673 w 808"/>
                <a:gd name="T21" fmla="*/ 350 h 846"/>
                <a:gd name="T22" fmla="*/ 644 w 808"/>
                <a:gd name="T23" fmla="*/ 396 h 846"/>
                <a:gd name="T24" fmla="*/ 667 w 808"/>
                <a:gd name="T25" fmla="*/ 439 h 846"/>
                <a:gd name="T26" fmla="*/ 665 w 808"/>
                <a:gd name="T27" fmla="*/ 457 h 846"/>
                <a:gd name="T28" fmla="*/ 644 w 808"/>
                <a:gd name="T29" fmla="*/ 467 h 846"/>
                <a:gd name="T30" fmla="*/ 628 w 808"/>
                <a:gd name="T31" fmla="*/ 484 h 846"/>
                <a:gd name="T32" fmla="*/ 615 w 808"/>
                <a:gd name="T33" fmla="*/ 583 h 846"/>
                <a:gd name="T34" fmla="*/ 604 w 808"/>
                <a:gd name="T35" fmla="*/ 618 h 846"/>
                <a:gd name="T36" fmla="*/ 594 w 808"/>
                <a:gd name="T37" fmla="*/ 641 h 846"/>
                <a:gd name="T38" fmla="*/ 561 w 808"/>
                <a:gd name="T39" fmla="*/ 735 h 846"/>
                <a:gd name="T40" fmla="*/ 552 w 808"/>
                <a:gd name="T41" fmla="*/ 756 h 846"/>
                <a:gd name="T42" fmla="*/ 507 w 808"/>
                <a:gd name="T43" fmla="*/ 801 h 846"/>
                <a:gd name="T44" fmla="*/ 492 w 808"/>
                <a:gd name="T45" fmla="*/ 814 h 846"/>
                <a:gd name="T46" fmla="*/ 435 w 808"/>
                <a:gd name="T47" fmla="*/ 841 h 846"/>
                <a:gd name="T48" fmla="*/ 45 w 808"/>
                <a:gd name="T49" fmla="*/ 846 h 846"/>
                <a:gd name="T50" fmla="*/ 5 w 808"/>
                <a:gd name="T51" fmla="*/ 802 h 846"/>
                <a:gd name="T52" fmla="*/ 9 w 808"/>
                <a:gd name="T53" fmla="*/ 611 h 846"/>
                <a:gd name="T54" fmla="*/ 19 w 808"/>
                <a:gd name="T55" fmla="*/ 125 h 846"/>
                <a:gd name="T56" fmla="*/ 46 w 808"/>
                <a:gd name="T57" fmla="*/ 98 h 846"/>
                <a:gd name="T58" fmla="*/ 310 w 808"/>
                <a:gd name="T59" fmla="*/ 95 h 846"/>
                <a:gd name="T60" fmla="*/ 389 w 808"/>
                <a:gd name="T61" fmla="*/ 95 h 846"/>
                <a:gd name="T62" fmla="*/ 406 w 808"/>
                <a:gd name="T63" fmla="*/ 79 h 846"/>
                <a:gd name="T64" fmla="*/ 410 w 808"/>
                <a:gd name="T65" fmla="*/ 29 h 846"/>
                <a:gd name="T66" fmla="*/ 441 w 808"/>
                <a:gd name="T67" fmla="*/ 1 h 846"/>
                <a:gd name="T68" fmla="*/ 802 w 808"/>
                <a:gd name="T69" fmla="*/ 0 h 846"/>
                <a:gd name="T70" fmla="*/ 798 w 808"/>
                <a:gd name="T71" fmla="*/ 27 h 846"/>
                <a:gd name="T72" fmla="*/ 789 w 808"/>
                <a:gd name="T73" fmla="*/ 37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8" h="846">
                  <a:moveTo>
                    <a:pt x="789" y="37"/>
                  </a:moveTo>
                  <a:cubicBezTo>
                    <a:pt x="762" y="39"/>
                    <a:pt x="760" y="41"/>
                    <a:pt x="764" y="63"/>
                  </a:cubicBezTo>
                  <a:cubicBezTo>
                    <a:pt x="766" y="70"/>
                    <a:pt x="771" y="77"/>
                    <a:pt x="764" y="84"/>
                  </a:cubicBezTo>
                  <a:cubicBezTo>
                    <a:pt x="743" y="103"/>
                    <a:pt x="739" y="131"/>
                    <a:pt x="725" y="153"/>
                  </a:cubicBezTo>
                  <a:cubicBezTo>
                    <a:pt x="717" y="166"/>
                    <a:pt x="714" y="179"/>
                    <a:pt x="715" y="194"/>
                  </a:cubicBezTo>
                  <a:cubicBezTo>
                    <a:pt x="715" y="212"/>
                    <a:pt x="715" y="232"/>
                    <a:pt x="703" y="247"/>
                  </a:cubicBezTo>
                  <a:cubicBezTo>
                    <a:pt x="692" y="261"/>
                    <a:pt x="688" y="273"/>
                    <a:pt x="708" y="282"/>
                  </a:cubicBezTo>
                  <a:cubicBezTo>
                    <a:pt x="709" y="282"/>
                    <a:pt x="710" y="283"/>
                    <a:pt x="711" y="284"/>
                  </a:cubicBezTo>
                  <a:cubicBezTo>
                    <a:pt x="714" y="288"/>
                    <a:pt x="715" y="293"/>
                    <a:pt x="710" y="294"/>
                  </a:cubicBezTo>
                  <a:cubicBezTo>
                    <a:pt x="685" y="302"/>
                    <a:pt x="715" y="332"/>
                    <a:pt x="691" y="341"/>
                  </a:cubicBezTo>
                  <a:cubicBezTo>
                    <a:pt x="685" y="343"/>
                    <a:pt x="678" y="346"/>
                    <a:pt x="673" y="350"/>
                  </a:cubicBezTo>
                  <a:cubicBezTo>
                    <a:pt x="658" y="362"/>
                    <a:pt x="634" y="372"/>
                    <a:pt x="644" y="396"/>
                  </a:cubicBezTo>
                  <a:cubicBezTo>
                    <a:pt x="650" y="410"/>
                    <a:pt x="639" y="435"/>
                    <a:pt x="667" y="439"/>
                  </a:cubicBezTo>
                  <a:cubicBezTo>
                    <a:pt x="679" y="441"/>
                    <a:pt x="672" y="452"/>
                    <a:pt x="665" y="457"/>
                  </a:cubicBezTo>
                  <a:cubicBezTo>
                    <a:pt x="658" y="461"/>
                    <a:pt x="650" y="462"/>
                    <a:pt x="644" y="467"/>
                  </a:cubicBezTo>
                  <a:cubicBezTo>
                    <a:pt x="637" y="471"/>
                    <a:pt x="627" y="480"/>
                    <a:pt x="628" y="484"/>
                  </a:cubicBezTo>
                  <a:cubicBezTo>
                    <a:pt x="639" y="519"/>
                    <a:pt x="601" y="547"/>
                    <a:pt x="615" y="583"/>
                  </a:cubicBezTo>
                  <a:cubicBezTo>
                    <a:pt x="620" y="594"/>
                    <a:pt x="618" y="609"/>
                    <a:pt x="604" y="618"/>
                  </a:cubicBezTo>
                  <a:cubicBezTo>
                    <a:pt x="596" y="623"/>
                    <a:pt x="596" y="631"/>
                    <a:pt x="594" y="641"/>
                  </a:cubicBezTo>
                  <a:cubicBezTo>
                    <a:pt x="590" y="674"/>
                    <a:pt x="594" y="711"/>
                    <a:pt x="561" y="735"/>
                  </a:cubicBezTo>
                  <a:cubicBezTo>
                    <a:pt x="553" y="740"/>
                    <a:pt x="556" y="750"/>
                    <a:pt x="552" y="756"/>
                  </a:cubicBezTo>
                  <a:cubicBezTo>
                    <a:pt x="540" y="775"/>
                    <a:pt x="534" y="798"/>
                    <a:pt x="507" y="801"/>
                  </a:cubicBezTo>
                  <a:cubicBezTo>
                    <a:pt x="500" y="802"/>
                    <a:pt x="494" y="807"/>
                    <a:pt x="492" y="814"/>
                  </a:cubicBezTo>
                  <a:cubicBezTo>
                    <a:pt x="483" y="843"/>
                    <a:pt x="459" y="841"/>
                    <a:pt x="435" y="841"/>
                  </a:cubicBezTo>
                  <a:cubicBezTo>
                    <a:pt x="305" y="842"/>
                    <a:pt x="175" y="844"/>
                    <a:pt x="45" y="846"/>
                  </a:cubicBezTo>
                  <a:cubicBezTo>
                    <a:pt x="2" y="846"/>
                    <a:pt x="0" y="843"/>
                    <a:pt x="5" y="802"/>
                  </a:cubicBezTo>
                  <a:cubicBezTo>
                    <a:pt x="13" y="738"/>
                    <a:pt x="8" y="674"/>
                    <a:pt x="9" y="611"/>
                  </a:cubicBezTo>
                  <a:cubicBezTo>
                    <a:pt x="14" y="449"/>
                    <a:pt x="17" y="287"/>
                    <a:pt x="19" y="125"/>
                  </a:cubicBezTo>
                  <a:cubicBezTo>
                    <a:pt x="19" y="103"/>
                    <a:pt x="27" y="98"/>
                    <a:pt x="46" y="98"/>
                  </a:cubicBezTo>
                  <a:cubicBezTo>
                    <a:pt x="134" y="97"/>
                    <a:pt x="222" y="96"/>
                    <a:pt x="310" y="95"/>
                  </a:cubicBezTo>
                  <a:cubicBezTo>
                    <a:pt x="336" y="95"/>
                    <a:pt x="363" y="95"/>
                    <a:pt x="389" y="95"/>
                  </a:cubicBezTo>
                  <a:cubicBezTo>
                    <a:pt x="401" y="95"/>
                    <a:pt x="406" y="91"/>
                    <a:pt x="406" y="79"/>
                  </a:cubicBezTo>
                  <a:cubicBezTo>
                    <a:pt x="407" y="62"/>
                    <a:pt x="408" y="46"/>
                    <a:pt x="410" y="29"/>
                  </a:cubicBezTo>
                  <a:cubicBezTo>
                    <a:pt x="412" y="11"/>
                    <a:pt x="420" y="0"/>
                    <a:pt x="441" y="1"/>
                  </a:cubicBezTo>
                  <a:cubicBezTo>
                    <a:pt x="561" y="9"/>
                    <a:pt x="682" y="0"/>
                    <a:pt x="802" y="0"/>
                  </a:cubicBezTo>
                  <a:cubicBezTo>
                    <a:pt x="808" y="12"/>
                    <a:pt x="797" y="18"/>
                    <a:pt x="798" y="27"/>
                  </a:cubicBezTo>
                  <a:cubicBezTo>
                    <a:pt x="795" y="30"/>
                    <a:pt x="792" y="33"/>
                    <a:pt x="789" y="37"/>
                  </a:cubicBezTo>
                  <a:close/>
                </a:path>
              </a:pathLst>
            </a:custGeom>
            <a:solidFill>
              <a:schemeClr val="accent3">
                <a:lumMod val="75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72" name="Freeform 51"/>
            <p:cNvSpPr>
              <a:spLocks/>
            </p:cNvSpPr>
            <p:nvPr/>
          </p:nvSpPr>
          <p:spPr bwMode="auto">
            <a:xfrm>
              <a:off x="-26017539" y="-7192963"/>
              <a:ext cx="3143250" cy="4959350"/>
            </a:xfrm>
            <a:custGeom>
              <a:avLst/>
              <a:gdLst>
                <a:gd name="T0" fmla="*/ 564 w 838"/>
                <a:gd name="T1" fmla="*/ 424 h 1322"/>
                <a:gd name="T2" fmla="*/ 528 w 838"/>
                <a:gd name="T3" fmla="*/ 263 h 1322"/>
                <a:gd name="T4" fmla="*/ 494 w 838"/>
                <a:gd name="T5" fmla="*/ 244 h 1322"/>
                <a:gd name="T6" fmla="*/ 508 w 838"/>
                <a:gd name="T7" fmla="*/ 341 h 1322"/>
                <a:gd name="T8" fmla="*/ 526 w 838"/>
                <a:gd name="T9" fmla="*/ 461 h 1322"/>
                <a:gd name="T10" fmla="*/ 582 w 838"/>
                <a:gd name="T11" fmla="*/ 565 h 1322"/>
                <a:gd name="T12" fmla="*/ 624 w 838"/>
                <a:gd name="T13" fmla="*/ 668 h 1322"/>
                <a:gd name="T14" fmla="*/ 640 w 838"/>
                <a:gd name="T15" fmla="*/ 748 h 1322"/>
                <a:gd name="T16" fmla="*/ 640 w 838"/>
                <a:gd name="T17" fmla="*/ 829 h 1322"/>
                <a:gd name="T18" fmla="*/ 677 w 838"/>
                <a:gd name="T19" fmla="*/ 923 h 1322"/>
                <a:gd name="T20" fmla="*/ 713 w 838"/>
                <a:gd name="T21" fmla="*/ 986 h 1322"/>
                <a:gd name="T22" fmla="*/ 799 w 838"/>
                <a:gd name="T23" fmla="*/ 1085 h 1322"/>
                <a:gd name="T24" fmla="*/ 814 w 838"/>
                <a:gd name="T25" fmla="*/ 1136 h 1322"/>
                <a:gd name="T26" fmla="*/ 837 w 838"/>
                <a:gd name="T27" fmla="*/ 1184 h 1322"/>
                <a:gd name="T28" fmla="*/ 771 w 838"/>
                <a:gd name="T29" fmla="*/ 1207 h 1322"/>
                <a:gd name="T30" fmla="*/ 665 w 838"/>
                <a:gd name="T31" fmla="*/ 1250 h 1322"/>
                <a:gd name="T32" fmla="*/ 630 w 838"/>
                <a:gd name="T33" fmla="*/ 1254 h 1322"/>
                <a:gd name="T34" fmla="*/ 304 w 838"/>
                <a:gd name="T35" fmla="*/ 1321 h 1322"/>
                <a:gd name="T36" fmla="*/ 280 w 838"/>
                <a:gd name="T37" fmla="*/ 1230 h 1322"/>
                <a:gd name="T38" fmla="*/ 284 w 838"/>
                <a:gd name="T39" fmla="*/ 1034 h 1322"/>
                <a:gd name="T40" fmla="*/ 259 w 838"/>
                <a:gd name="T41" fmla="*/ 975 h 1322"/>
                <a:gd name="T42" fmla="*/ 218 w 838"/>
                <a:gd name="T43" fmla="*/ 854 h 1322"/>
                <a:gd name="T44" fmla="*/ 145 w 838"/>
                <a:gd name="T45" fmla="*/ 734 h 1322"/>
                <a:gd name="T46" fmla="*/ 179 w 838"/>
                <a:gd name="T47" fmla="*/ 649 h 1322"/>
                <a:gd name="T48" fmla="*/ 217 w 838"/>
                <a:gd name="T49" fmla="*/ 598 h 1322"/>
                <a:gd name="T50" fmla="*/ 173 w 838"/>
                <a:gd name="T51" fmla="*/ 569 h 1322"/>
                <a:gd name="T52" fmla="*/ 109 w 838"/>
                <a:gd name="T53" fmla="*/ 537 h 1322"/>
                <a:gd name="T54" fmla="*/ 21 w 838"/>
                <a:gd name="T55" fmla="*/ 482 h 1322"/>
                <a:gd name="T56" fmla="*/ 30 w 838"/>
                <a:gd name="T57" fmla="*/ 390 h 1322"/>
                <a:gd name="T58" fmla="*/ 50 w 838"/>
                <a:gd name="T59" fmla="*/ 314 h 1322"/>
                <a:gd name="T60" fmla="*/ 200 w 838"/>
                <a:gd name="T61" fmla="*/ 303 h 1322"/>
                <a:gd name="T62" fmla="*/ 243 w 838"/>
                <a:gd name="T63" fmla="*/ 333 h 1322"/>
                <a:gd name="T64" fmla="*/ 417 w 838"/>
                <a:gd name="T65" fmla="*/ 289 h 1322"/>
                <a:gd name="T66" fmla="*/ 404 w 838"/>
                <a:gd name="T67" fmla="*/ 31 h 1322"/>
                <a:gd name="T68" fmla="*/ 426 w 838"/>
                <a:gd name="T69" fmla="*/ 9 h 1322"/>
                <a:gd name="T70" fmla="*/ 589 w 838"/>
                <a:gd name="T71" fmla="*/ 353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8" h="1322">
                  <a:moveTo>
                    <a:pt x="625" y="509"/>
                  </a:moveTo>
                  <a:cubicBezTo>
                    <a:pt x="589" y="485"/>
                    <a:pt x="582" y="450"/>
                    <a:pt x="564" y="424"/>
                  </a:cubicBezTo>
                  <a:cubicBezTo>
                    <a:pt x="561" y="420"/>
                    <a:pt x="564" y="413"/>
                    <a:pt x="563" y="408"/>
                  </a:cubicBezTo>
                  <a:cubicBezTo>
                    <a:pt x="559" y="358"/>
                    <a:pt x="562" y="306"/>
                    <a:pt x="528" y="263"/>
                  </a:cubicBezTo>
                  <a:cubicBezTo>
                    <a:pt x="525" y="258"/>
                    <a:pt x="523" y="253"/>
                    <a:pt x="519" y="250"/>
                  </a:cubicBezTo>
                  <a:cubicBezTo>
                    <a:pt x="512" y="243"/>
                    <a:pt x="504" y="237"/>
                    <a:pt x="494" y="244"/>
                  </a:cubicBezTo>
                  <a:cubicBezTo>
                    <a:pt x="487" y="250"/>
                    <a:pt x="490" y="258"/>
                    <a:pt x="491" y="266"/>
                  </a:cubicBezTo>
                  <a:cubicBezTo>
                    <a:pt x="493" y="292"/>
                    <a:pt x="512" y="312"/>
                    <a:pt x="508" y="341"/>
                  </a:cubicBezTo>
                  <a:cubicBezTo>
                    <a:pt x="505" y="365"/>
                    <a:pt x="514" y="390"/>
                    <a:pt x="513" y="415"/>
                  </a:cubicBezTo>
                  <a:cubicBezTo>
                    <a:pt x="513" y="430"/>
                    <a:pt x="523" y="446"/>
                    <a:pt x="526" y="461"/>
                  </a:cubicBezTo>
                  <a:cubicBezTo>
                    <a:pt x="532" y="494"/>
                    <a:pt x="562" y="509"/>
                    <a:pt x="578" y="534"/>
                  </a:cubicBezTo>
                  <a:cubicBezTo>
                    <a:pt x="584" y="543"/>
                    <a:pt x="591" y="549"/>
                    <a:pt x="582" y="565"/>
                  </a:cubicBezTo>
                  <a:cubicBezTo>
                    <a:pt x="573" y="579"/>
                    <a:pt x="587" y="597"/>
                    <a:pt x="599" y="609"/>
                  </a:cubicBezTo>
                  <a:cubicBezTo>
                    <a:pt x="615" y="625"/>
                    <a:pt x="639" y="638"/>
                    <a:pt x="624" y="668"/>
                  </a:cubicBezTo>
                  <a:cubicBezTo>
                    <a:pt x="624" y="669"/>
                    <a:pt x="624" y="671"/>
                    <a:pt x="625" y="672"/>
                  </a:cubicBezTo>
                  <a:cubicBezTo>
                    <a:pt x="658" y="691"/>
                    <a:pt x="629" y="724"/>
                    <a:pt x="640" y="748"/>
                  </a:cubicBezTo>
                  <a:cubicBezTo>
                    <a:pt x="641" y="751"/>
                    <a:pt x="642" y="758"/>
                    <a:pt x="640" y="759"/>
                  </a:cubicBezTo>
                  <a:cubicBezTo>
                    <a:pt x="601" y="782"/>
                    <a:pt x="637" y="806"/>
                    <a:pt x="640" y="829"/>
                  </a:cubicBezTo>
                  <a:cubicBezTo>
                    <a:pt x="641" y="836"/>
                    <a:pt x="648" y="844"/>
                    <a:pt x="646" y="847"/>
                  </a:cubicBezTo>
                  <a:cubicBezTo>
                    <a:pt x="619" y="887"/>
                    <a:pt x="663" y="901"/>
                    <a:pt x="677" y="923"/>
                  </a:cubicBezTo>
                  <a:cubicBezTo>
                    <a:pt x="687" y="939"/>
                    <a:pt x="700" y="953"/>
                    <a:pt x="706" y="972"/>
                  </a:cubicBezTo>
                  <a:cubicBezTo>
                    <a:pt x="708" y="977"/>
                    <a:pt x="710" y="981"/>
                    <a:pt x="713" y="986"/>
                  </a:cubicBezTo>
                  <a:cubicBezTo>
                    <a:pt x="730" y="1018"/>
                    <a:pt x="731" y="1018"/>
                    <a:pt x="763" y="998"/>
                  </a:cubicBezTo>
                  <a:cubicBezTo>
                    <a:pt x="775" y="1027"/>
                    <a:pt x="787" y="1056"/>
                    <a:pt x="799" y="1085"/>
                  </a:cubicBezTo>
                  <a:cubicBezTo>
                    <a:pt x="802" y="1091"/>
                    <a:pt x="808" y="1098"/>
                    <a:pt x="802" y="1104"/>
                  </a:cubicBezTo>
                  <a:cubicBezTo>
                    <a:pt x="780" y="1125"/>
                    <a:pt x="799" y="1129"/>
                    <a:pt x="814" y="1136"/>
                  </a:cubicBezTo>
                  <a:cubicBezTo>
                    <a:pt x="832" y="1145"/>
                    <a:pt x="833" y="1163"/>
                    <a:pt x="837" y="1180"/>
                  </a:cubicBezTo>
                  <a:cubicBezTo>
                    <a:pt x="837" y="1181"/>
                    <a:pt x="838" y="1183"/>
                    <a:pt x="837" y="1184"/>
                  </a:cubicBezTo>
                  <a:cubicBezTo>
                    <a:pt x="836" y="1188"/>
                    <a:pt x="833" y="1190"/>
                    <a:pt x="829" y="1189"/>
                  </a:cubicBezTo>
                  <a:cubicBezTo>
                    <a:pt x="805" y="1182"/>
                    <a:pt x="798" y="1230"/>
                    <a:pt x="771" y="1207"/>
                  </a:cubicBezTo>
                  <a:cubicBezTo>
                    <a:pt x="756" y="1194"/>
                    <a:pt x="743" y="1198"/>
                    <a:pt x="736" y="1213"/>
                  </a:cubicBezTo>
                  <a:cubicBezTo>
                    <a:pt x="722" y="1246"/>
                    <a:pt x="685" y="1230"/>
                    <a:pt x="665" y="1250"/>
                  </a:cubicBezTo>
                  <a:cubicBezTo>
                    <a:pt x="662" y="1253"/>
                    <a:pt x="648" y="1234"/>
                    <a:pt x="632" y="1240"/>
                  </a:cubicBezTo>
                  <a:cubicBezTo>
                    <a:pt x="632" y="1244"/>
                    <a:pt x="630" y="1249"/>
                    <a:pt x="630" y="1254"/>
                  </a:cubicBezTo>
                  <a:cubicBezTo>
                    <a:pt x="629" y="1299"/>
                    <a:pt x="629" y="1298"/>
                    <a:pt x="586" y="1301"/>
                  </a:cubicBezTo>
                  <a:cubicBezTo>
                    <a:pt x="492" y="1307"/>
                    <a:pt x="398" y="1315"/>
                    <a:pt x="304" y="1321"/>
                  </a:cubicBezTo>
                  <a:cubicBezTo>
                    <a:pt x="299" y="1322"/>
                    <a:pt x="294" y="1321"/>
                    <a:pt x="286" y="1321"/>
                  </a:cubicBezTo>
                  <a:cubicBezTo>
                    <a:pt x="284" y="1290"/>
                    <a:pt x="281" y="1260"/>
                    <a:pt x="280" y="1230"/>
                  </a:cubicBezTo>
                  <a:cubicBezTo>
                    <a:pt x="278" y="1184"/>
                    <a:pt x="277" y="1139"/>
                    <a:pt x="273" y="1094"/>
                  </a:cubicBezTo>
                  <a:cubicBezTo>
                    <a:pt x="271" y="1074"/>
                    <a:pt x="266" y="1052"/>
                    <a:pt x="284" y="1034"/>
                  </a:cubicBezTo>
                  <a:cubicBezTo>
                    <a:pt x="289" y="1029"/>
                    <a:pt x="288" y="1019"/>
                    <a:pt x="283" y="1011"/>
                  </a:cubicBezTo>
                  <a:cubicBezTo>
                    <a:pt x="275" y="999"/>
                    <a:pt x="270" y="982"/>
                    <a:pt x="259" y="975"/>
                  </a:cubicBezTo>
                  <a:cubicBezTo>
                    <a:pt x="230" y="957"/>
                    <a:pt x="224" y="928"/>
                    <a:pt x="216" y="899"/>
                  </a:cubicBezTo>
                  <a:cubicBezTo>
                    <a:pt x="211" y="884"/>
                    <a:pt x="208" y="870"/>
                    <a:pt x="218" y="854"/>
                  </a:cubicBezTo>
                  <a:cubicBezTo>
                    <a:pt x="226" y="840"/>
                    <a:pt x="227" y="828"/>
                    <a:pt x="204" y="818"/>
                  </a:cubicBezTo>
                  <a:cubicBezTo>
                    <a:pt x="171" y="803"/>
                    <a:pt x="154" y="769"/>
                    <a:pt x="145" y="734"/>
                  </a:cubicBezTo>
                  <a:cubicBezTo>
                    <a:pt x="142" y="722"/>
                    <a:pt x="152" y="713"/>
                    <a:pt x="162" y="705"/>
                  </a:cubicBezTo>
                  <a:cubicBezTo>
                    <a:pt x="182" y="691"/>
                    <a:pt x="195" y="675"/>
                    <a:pt x="179" y="649"/>
                  </a:cubicBezTo>
                  <a:cubicBezTo>
                    <a:pt x="171" y="634"/>
                    <a:pt x="184" y="632"/>
                    <a:pt x="196" y="633"/>
                  </a:cubicBezTo>
                  <a:cubicBezTo>
                    <a:pt x="225" y="633"/>
                    <a:pt x="231" y="622"/>
                    <a:pt x="217" y="598"/>
                  </a:cubicBezTo>
                  <a:cubicBezTo>
                    <a:pt x="213" y="591"/>
                    <a:pt x="208" y="585"/>
                    <a:pt x="206" y="577"/>
                  </a:cubicBezTo>
                  <a:cubicBezTo>
                    <a:pt x="195" y="550"/>
                    <a:pt x="195" y="550"/>
                    <a:pt x="173" y="569"/>
                  </a:cubicBezTo>
                  <a:cubicBezTo>
                    <a:pt x="170" y="572"/>
                    <a:pt x="168" y="576"/>
                    <a:pt x="163" y="574"/>
                  </a:cubicBezTo>
                  <a:cubicBezTo>
                    <a:pt x="145" y="563"/>
                    <a:pt x="114" y="572"/>
                    <a:pt x="109" y="537"/>
                  </a:cubicBezTo>
                  <a:cubicBezTo>
                    <a:pt x="107" y="522"/>
                    <a:pt x="96" y="510"/>
                    <a:pt x="81" y="507"/>
                  </a:cubicBezTo>
                  <a:cubicBezTo>
                    <a:pt x="59" y="502"/>
                    <a:pt x="45" y="481"/>
                    <a:pt x="21" y="482"/>
                  </a:cubicBezTo>
                  <a:cubicBezTo>
                    <a:pt x="11" y="483"/>
                    <a:pt x="8" y="474"/>
                    <a:pt x="7" y="466"/>
                  </a:cubicBezTo>
                  <a:cubicBezTo>
                    <a:pt x="0" y="436"/>
                    <a:pt x="9" y="410"/>
                    <a:pt x="30" y="390"/>
                  </a:cubicBezTo>
                  <a:cubicBezTo>
                    <a:pt x="42" y="378"/>
                    <a:pt x="49" y="365"/>
                    <a:pt x="49" y="348"/>
                  </a:cubicBezTo>
                  <a:cubicBezTo>
                    <a:pt x="48" y="336"/>
                    <a:pt x="40" y="322"/>
                    <a:pt x="50" y="314"/>
                  </a:cubicBezTo>
                  <a:cubicBezTo>
                    <a:pt x="62" y="304"/>
                    <a:pt x="78" y="296"/>
                    <a:pt x="93" y="294"/>
                  </a:cubicBezTo>
                  <a:cubicBezTo>
                    <a:pt x="129" y="288"/>
                    <a:pt x="163" y="305"/>
                    <a:pt x="200" y="303"/>
                  </a:cubicBezTo>
                  <a:cubicBezTo>
                    <a:pt x="203" y="302"/>
                    <a:pt x="207" y="306"/>
                    <a:pt x="207" y="311"/>
                  </a:cubicBezTo>
                  <a:cubicBezTo>
                    <a:pt x="206" y="339"/>
                    <a:pt x="226" y="334"/>
                    <a:pt x="243" y="333"/>
                  </a:cubicBezTo>
                  <a:cubicBezTo>
                    <a:pt x="292" y="329"/>
                    <a:pt x="341" y="325"/>
                    <a:pt x="390" y="320"/>
                  </a:cubicBezTo>
                  <a:cubicBezTo>
                    <a:pt x="417" y="318"/>
                    <a:pt x="418" y="317"/>
                    <a:pt x="417" y="289"/>
                  </a:cubicBezTo>
                  <a:cubicBezTo>
                    <a:pt x="414" y="219"/>
                    <a:pt x="410" y="149"/>
                    <a:pt x="406" y="78"/>
                  </a:cubicBezTo>
                  <a:cubicBezTo>
                    <a:pt x="405" y="62"/>
                    <a:pt x="404" y="46"/>
                    <a:pt x="404" y="31"/>
                  </a:cubicBezTo>
                  <a:cubicBezTo>
                    <a:pt x="403" y="18"/>
                    <a:pt x="409" y="11"/>
                    <a:pt x="422" y="10"/>
                  </a:cubicBezTo>
                  <a:cubicBezTo>
                    <a:pt x="424" y="10"/>
                    <a:pt x="425" y="10"/>
                    <a:pt x="426" y="9"/>
                  </a:cubicBezTo>
                  <a:cubicBezTo>
                    <a:pt x="493" y="0"/>
                    <a:pt x="497" y="3"/>
                    <a:pt x="515" y="68"/>
                  </a:cubicBezTo>
                  <a:cubicBezTo>
                    <a:pt x="540" y="163"/>
                    <a:pt x="567" y="257"/>
                    <a:pt x="589" y="353"/>
                  </a:cubicBezTo>
                  <a:cubicBezTo>
                    <a:pt x="601" y="402"/>
                    <a:pt x="615" y="451"/>
                    <a:pt x="625" y="509"/>
                  </a:cubicBezTo>
                  <a:close/>
                </a:path>
              </a:pathLst>
            </a:custGeom>
            <a:solidFill>
              <a:srgbClr val="00B05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73" name="Freeform 52"/>
            <p:cNvSpPr>
              <a:spLocks/>
            </p:cNvSpPr>
            <p:nvPr/>
          </p:nvSpPr>
          <p:spPr bwMode="auto">
            <a:xfrm>
              <a:off x="-30178376" y="3213100"/>
              <a:ext cx="2430463" cy="5097463"/>
            </a:xfrm>
            <a:custGeom>
              <a:avLst/>
              <a:gdLst>
                <a:gd name="T0" fmla="*/ 65 w 648"/>
                <a:gd name="T1" fmla="*/ 661 h 1359"/>
                <a:gd name="T2" fmla="*/ 102 w 648"/>
                <a:gd name="T3" fmla="*/ 549 h 1359"/>
                <a:gd name="T4" fmla="*/ 145 w 648"/>
                <a:gd name="T5" fmla="*/ 486 h 1359"/>
                <a:gd name="T6" fmla="*/ 207 w 648"/>
                <a:gd name="T7" fmla="*/ 440 h 1359"/>
                <a:gd name="T8" fmla="*/ 224 w 648"/>
                <a:gd name="T9" fmla="*/ 412 h 1359"/>
                <a:gd name="T10" fmla="*/ 234 w 648"/>
                <a:gd name="T11" fmla="*/ 380 h 1359"/>
                <a:gd name="T12" fmla="*/ 238 w 648"/>
                <a:gd name="T13" fmla="*/ 342 h 1359"/>
                <a:gd name="T14" fmla="*/ 168 w 648"/>
                <a:gd name="T15" fmla="*/ 258 h 1359"/>
                <a:gd name="T16" fmla="*/ 136 w 648"/>
                <a:gd name="T17" fmla="*/ 234 h 1359"/>
                <a:gd name="T18" fmla="*/ 121 w 648"/>
                <a:gd name="T19" fmla="*/ 222 h 1359"/>
                <a:gd name="T20" fmla="*/ 77 w 648"/>
                <a:gd name="T21" fmla="*/ 170 h 1359"/>
                <a:gd name="T22" fmla="*/ 37 w 648"/>
                <a:gd name="T23" fmla="*/ 119 h 1359"/>
                <a:gd name="T24" fmla="*/ 0 w 648"/>
                <a:gd name="T25" fmla="*/ 40 h 1359"/>
                <a:gd name="T26" fmla="*/ 34 w 648"/>
                <a:gd name="T27" fmla="*/ 33 h 1359"/>
                <a:gd name="T28" fmla="*/ 317 w 648"/>
                <a:gd name="T29" fmla="*/ 17 h 1359"/>
                <a:gd name="T30" fmla="*/ 544 w 648"/>
                <a:gd name="T31" fmla="*/ 8 h 1359"/>
                <a:gd name="T32" fmla="*/ 591 w 648"/>
                <a:gd name="T33" fmla="*/ 3 h 1359"/>
                <a:gd name="T34" fmla="*/ 622 w 648"/>
                <a:gd name="T35" fmla="*/ 32 h 1359"/>
                <a:gd name="T36" fmla="*/ 639 w 648"/>
                <a:gd name="T37" fmla="*/ 775 h 1359"/>
                <a:gd name="T38" fmla="*/ 642 w 648"/>
                <a:gd name="T39" fmla="*/ 1149 h 1359"/>
                <a:gd name="T40" fmla="*/ 642 w 648"/>
                <a:gd name="T41" fmla="*/ 1320 h 1359"/>
                <a:gd name="T42" fmla="*/ 635 w 648"/>
                <a:gd name="T43" fmla="*/ 1344 h 1359"/>
                <a:gd name="T44" fmla="*/ 594 w 648"/>
                <a:gd name="T45" fmla="*/ 1345 h 1359"/>
                <a:gd name="T46" fmla="*/ 504 w 648"/>
                <a:gd name="T47" fmla="*/ 1327 h 1359"/>
                <a:gd name="T48" fmla="*/ 477 w 648"/>
                <a:gd name="T49" fmla="*/ 1307 h 1359"/>
                <a:gd name="T50" fmla="*/ 475 w 648"/>
                <a:gd name="T51" fmla="*/ 1076 h 1359"/>
                <a:gd name="T52" fmla="*/ 473 w 648"/>
                <a:gd name="T53" fmla="*/ 937 h 1359"/>
                <a:gd name="T54" fmla="*/ 417 w 648"/>
                <a:gd name="T55" fmla="*/ 898 h 1359"/>
                <a:gd name="T56" fmla="*/ 381 w 648"/>
                <a:gd name="T57" fmla="*/ 889 h 1359"/>
                <a:gd name="T58" fmla="*/ 369 w 648"/>
                <a:gd name="T59" fmla="*/ 874 h 1359"/>
                <a:gd name="T60" fmla="*/ 306 w 648"/>
                <a:gd name="T61" fmla="*/ 831 h 1359"/>
                <a:gd name="T62" fmla="*/ 260 w 648"/>
                <a:gd name="T63" fmla="*/ 821 h 1359"/>
                <a:gd name="T64" fmla="*/ 175 w 648"/>
                <a:gd name="T65" fmla="*/ 814 h 1359"/>
                <a:gd name="T66" fmla="*/ 164 w 648"/>
                <a:gd name="T67" fmla="*/ 803 h 1359"/>
                <a:gd name="T68" fmla="*/ 95 w 648"/>
                <a:gd name="T69" fmla="*/ 703 h 1359"/>
                <a:gd name="T70" fmla="*/ 91 w 648"/>
                <a:gd name="T71" fmla="*/ 693 h 1359"/>
                <a:gd name="T72" fmla="*/ 65 w 648"/>
                <a:gd name="T73" fmla="*/ 661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8" h="1359">
                  <a:moveTo>
                    <a:pt x="65" y="661"/>
                  </a:moveTo>
                  <a:cubicBezTo>
                    <a:pt x="84" y="625"/>
                    <a:pt x="101" y="589"/>
                    <a:pt x="102" y="549"/>
                  </a:cubicBezTo>
                  <a:cubicBezTo>
                    <a:pt x="102" y="517"/>
                    <a:pt x="129" y="505"/>
                    <a:pt x="145" y="486"/>
                  </a:cubicBezTo>
                  <a:cubicBezTo>
                    <a:pt x="160" y="466"/>
                    <a:pt x="177" y="444"/>
                    <a:pt x="207" y="440"/>
                  </a:cubicBezTo>
                  <a:cubicBezTo>
                    <a:pt x="220" y="438"/>
                    <a:pt x="229" y="421"/>
                    <a:pt x="224" y="412"/>
                  </a:cubicBezTo>
                  <a:cubicBezTo>
                    <a:pt x="213" y="395"/>
                    <a:pt x="223" y="388"/>
                    <a:pt x="234" y="380"/>
                  </a:cubicBezTo>
                  <a:cubicBezTo>
                    <a:pt x="247" y="369"/>
                    <a:pt x="244" y="359"/>
                    <a:pt x="238" y="342"/>
                  </a:cubicBezTo>
                  <a:cubicBezTo>
                    <a:pt x="225" y="304"/>
                    <a:pt x="194" y="283"/>
                    <a:pt x="168" y="258"/>
                  </a:cubicBezTo>
                  <a:cubicBezTo>
                    <a:pt x="158" y="249"/>
                    <a:pt x="149" y="239"/>
                    <a:pt x="136" y="234"/>
                  </a:cubicBezTo>
                  <a:cubicBezTo>
                    <a:pt x="130" y="232"/>
                    <a:pt x="122" y="227"/>
                    <a:pt x="121" y="222"/>
                  </a:cubicBezTo>
                  <a:cubicBezTo>
                    <a:pt x="118" y="195"/>
                    <a:pt x="97" y="182"/>
                    <a:pt x="77" y="170"/>
                  </a:cubicBezTo>
                  <a:cubicBezTo>
                    <a:pt x="57" y="158"/>
                    <a:pt x="45" y="140"/>
                    <a:pt x="37" y="119"/>
                  </a:cubicBezTo>
                  <a:cubicBezTo>
                    <a:pt x="26" y="92"/>
                    <a:pt x="13" y="66"/>
                    <a:pt x="0" y="40"/>
                  </a:cubicBezTo>
                  <a:cubicBezTo>
                    <a:pt x="11" y="29"/>
                    <a:pt x="23" y="33"/>
                    <a:pt x="34" y="33"/>
                  </a:cubicBezTo>
                  <a:cubicBezTo>
                    <a:pt x="129" y="31"/>
                    <a:pt x="223" y="25"/>
                    <a:pt x="317" y="17"/>
                  </a:cubicBezTo>
                  <a:cubicBezTo>
                    <a:pt x="392" y="12"/>
                    <a:pt x="468" y="11"/>
                    <a:pt x="544" y="8"/>
                  </a:cubicBezTo>
                  <a:cubicBezTo>
                    <a:pt x="560" y="7"/>
                    <a:pt x="575" y="5"/>
                    <a:pt x="591" y="3"/>
                  </a:cubicBezTo>
                  <a:cubicBezTo>
                    <a:pt x="621" y="0"/>
                    <a:pt x="621" y="1"/>
                    <a:pt x="622" y="32"/>
                  </a:cubicBezTo>
                  <a:cubicBezTo>
                    <a:pt x="630" y="280"/>
                    <a:pt x="629" y="528"/>
                    <a:pt x="639" y="775"/>
                  </a:cubicBezTo>
                  <a:cubicBezTo>
                    <a:pt x="644" y="900"/>
                    <a:pt x="640" y="1024"/>
                    <a:pt x="642" y="1149"/>
                  </a:cubicBezTo>
                  <a:cubicBezTo>
                    <a:pt x="642" y="1206"/>
                    <a:pt x="637" y="1263"/>
                    <a:pt x="642" y="1320"/>
                  </a:cubicBezTo>
                  <a:cubicBezTo>
                    <a:pt x="643" y="1328"/>
                    <a:pt x="648" y="1341"/>
                    <a:pt x="635" y="1344"/>
                  </a:cubicBezTo>
                  <a:cubicBezTo>
                    <a:pt x="622" y="1347"/>
                    <a:pt x="606" y="1359"/>
                    <a:pt x="594" y="1345"/>
                  </a:cubicBezTo>
                  <a:cubicBezTo>
                    <a:pt x="568" y="1317"/>
                    <a:pt x="539" y="1313"/>
                    <a:pt x="504" y="1327"/>
                  </a:cubicBezTo>
                  <a:cubicBezTo>
                    <a:pt x="481" y="1337"/>
                    <a:pt x="477" y="1334"/>
                    <a:pt x="477" y="1307"/>
                  </a:cubicBezTo>
                  <a:cubicBezTo>
                    <a:pt x="476" y="1230"/>
                    <a:pt x="475" y="1153"/>
                    <a:pt x="475" y="1076"/>
                  </a:cubicBezTo>
                  <a:cubicBezTo>
                    <a:pt x="476" y="1029"/>
                    <a:pt x="471" y="983"/>
                    <a:pt x="473" y="937"/>
                  </a:cubicBezTo>
                  <a:cubicBezTo>
                    <a:pt x="474" y="900"/>
                    <a:pt x="451" y="884"/>
                    <a:pt x="417" y="898"/>
                  </a:cubicBezTo>
                  <a:cubicBezTo>
                    <a:pt x="401" y="906"/>
                    <a:pt x="390" y="905"/>
                    <a:pt x="381" y="889"/>
                  </a:cubicBezTo>
                  <a:cubicBezTo>
                    <a:pt x="378" y="884"/>
                    <a:pt x="372" y="874"/>
                    <a:pt x="369" y="874"/>
                  </a:cubicBezTo>
                  <a:cubicBezTo>
                    <a:pt x="334" y="878"/>
                    <a:pt x="324" y="850"/>
                    <a:pt x="306" y="831"/>
                  </a:cubicBezTo>
                  <a:cubicBezTo>
                    <a:pt x="295" y="819"/>
                    <a:pt x="282" y="812"/>
                    <a:pt x="260" y="821"/>
                  </a:cubicBezTo>
                  <a:cubicBezTo>
                    <a:pt x="234" y="831"/>
                    <a:pt x="204" y="813"/>
                    <a:pt x="175" y="814"/>
                  </a:cubicBezTo>
                  <a:cubicBezTo>
                    <a:pt x="171" y="814"/>
                    <a:pt x="166" y="807"/>
                    <a:pt x="164" y="803"/>
                  </a:cubicBezTo>
                  <a:cubicBezTo>
                    <a:pt x="148" y="765"/>
                    <a:pt x="119" y="736"/>
                    <a:pt x="95" y="703"/>
                  </a:cubicBezTo>
                  <a:cubicBezTo>
                    <a:pt x="93" y="700"/>
                    <a:pt x="90" y="696"/>
                    <a:pt x="91" y="693"/>
                  </a:cubicBezTo>
                  <a:cubicBezTo>
                    <a:pt x="97" y="670"/>
                    <a:pt x="76" y="669"/>
                    <a:pt x="65" y="661"/>
                  </a:cubicBezTo>
                  <a:close/>
                </a:path>
              </a:pathLst>
            </a:custGeom>
            <a:solidFill>
              <a:srgbClr val="1C3664"/>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74" name="Freeform 53"/>
            <p:cNvSpPr>
              <a:spLocks/>
            </p:cNvSpPr>
            <p:nvPr/>
          </p:nvSpPr>
          <p:spPr bwMode="auto">
            <a:xfrm>
              <a:off x="-51554064" y="-5662613"/>
              <a:ext cx="2562225" cy="4032250"/>
            </a:xfrm>
            <a:custGeom>
              <a:avLst/>
              <a:gdLst>
                <a:gd name="T0" fmla="*/ 10 w 683"/>
                <a:gd name="T1" fmla="*/ 5 h 1075"/>
                <a:gd name="T2" fmla="*/ 459 w 683"/>
                <a:gd name="T3" fmla="*/ 0 h 1075"/>
                <a:gd name="T4" fmla="*/ 477 w 683"/>
                <a:gd name="T5" fmla="*/ 13 h 1075"/>
                <a:gd name="T6" fmla="*/ 454 w 683"/>
                <a:gd name="T7" fmla="*/ 84 h 1075"/>
                <a:gd name="T8" fmla="*/ 434 w 683"/>
                <a:gd name="T9" fmla="*/ 169 h 1075"/>
                <a:gd name="T10" fmla="*/ 434 w 683"/>
                <a:gd name="T11" fmla="*/ 196 h 1075"/>
                <a:gd name="T12" fmla="*/ 447 w 683"/>
                <a:gd name="T13" fmla="*/ 234 h 1075"/>
                <a:gd name="T14" fmla="*/ 453 w 683"/>
                <a:gd name="T15" fmla="*/ 246 h 1075"/>
                <a:gd name="T16" fmla="*/ 454 w 683"/>
                <a:gd name="T17" fmla="*/ 281 h 1075"/>
                <a:gd name="T18" fmla="*/ 512 w 683"/>
                <a:gd name="T19" fmla="*/ 371 h 1075"/>
                <a:gd name="T20" fmla="*/ 587 w 683"/>
                <a:gd name="T21" fmla="*/ 404 h 1075"/>
                <a:gd name="T22" fmla="*/ 607 w 683"/>
                <a:gd name="T23" fmla="*/ 421 h 1075"/>
                <a:gd name="T24" fmla="*/ 628 w 683"/>
                <a:gd name="T25" fmla="*/ 435 h 1075"/>
                <a:gd name="T26" fmla="*/ 662 w 683"/>
                <a:gd name="T27" fmla="*/ 466 h 1075"/>
                <a:gd name="T28" fmla="*/ 671 w 683"/>
                <a:gd name="T29" fmla="*/ 666 h 1075"/>
                <a:gd name="T30" fmla="*/ 660 w 683"/>
                <a:gd name="T31" fmla="*/ 691 h 1075"/>
                <a:gd name="T32" fmla="*/ 640 w 683"/>
                <a:gd name="T33" fmla="*/ 711 h 1075"/>
                <a:gd name="T34" fmla="*/ 654 w 683"/>
                <a:gd name="T35" fmla="*/ 774 h 1075"/>
                <a:gd name="T36" fmla="*/ 656 w 683"/>
                <a:gd name="T37" fmla="*/ 808 h 1075"/>
                <a:gd name="T38" fmla="*/ 625 w 683"/>
                <a:gd name="T39" fmla="*/ 859 h 1075"/>
                <a:gd name="T40" fmla="*/ 610 w 683"/>
                <a:gd name="T41" fmla="*/ 851 h 1075"/>
                <a:gd name="T42" fmla="*/ 574 w 683"/>
                <a:gd name="T43" fmla="*/ 861 h 1075"/>
                <a:gd name="T44" fmla="*/ 541 w 683"/>
                <a:gd name="T45" fmla="*/ 874 h 1075"/>
                <a:gd name="T46" fmla="*/ 479 w 683"/>
                <a:gd name="T47" fmla="*/ 886 h 1075"/>
                <a:gd name="T48" fmla="*/ 342 w 683"/>
                <a:gd name="T49" fmla="*/ 990 h 1075"/>
                <a:gd name="T50" fmla="*/ 313 w 683"/>
                <a:gd name="T51" fmla="*/ 1022 h 1075"/>
                <a:gd name="T52" fmla="*/ 274 w 683"/>
                <a:gd name="T53" fmla="*/ 1052 h 1075"/>
                <a:gd name="T54" fmla="*/ 147 w 683"/>
                <a:gd name="T55" fmla="*/ 1067 h 1075"/>
                <a:gd name="T56" fmla="*/ 157 w 683"/>
                <a:gd name="T57" fmla="*/ 963 h 1075"/>
                <a:gd name="T58" fmla="*/ 162 w 683"/>
                <a:gd name="T59" fmla="*/ 834 h 1075"/>
                <a:gd name="T60" fmla="*/ 141 w 683"/>
                <a:gd name="T61" fmla="*/ 775 h 1075"/>
                <a:gd name="T62" fmla="*/ 109 w 683"/>
                <a:gd name="T63" fmla="*/ 729 h 1075"/>
                <a:gd name="T64" fmla="*/ 90 w 683"/>
                <a:gd name="T65" fmla="*/ 699 h 1075"/>
                <a:gd name="T66" fmla="*/ 15 w 683"/>
                <a:gd name="T67" fmla="*/ 580 h 1075"/>
                <a:gd name="T68" fmla="*/ 7 w 683"/>
                <a:gd name="T69" fmla="*/ 555 h 1075"/>
                <a:gd name="T70" fmla="*/ 8 w 683"/>
                <a:gd name="T71" fmla="*/ 170 h 1075"/>
                <a:gd name="T72" fmla="*/ 10 w 683"/>
                <a:gd name="T73" fmla="*/ 5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3" h="1075">
                  <a:moveTo>
                    <a:pt x="10" y="5"/>
                  </a:moveTo>
                  <a:cubicBezTo>
                    <a:pt x="160" y="6"/>
                    <a:pt x="310" y="4"/>
                    <a:pt x="459" y="0"/>
                  </a:cubicBezTo>
                  <a:cubicBezTo>
                    <a:pt x="466" y="0"/>
                    <a:pt x="471" y="4"/>
                    <a:pt x="477" y="13"/>
                  </a:cubicBezTo>
                  <a:cubicBezTo>
                    <a:pt x="451" y="30"/>
                    <a:pt x="448" y="54"/>
                    <a:pt x="454" y="84"/>
                  </a:cubicBezTo>
                  <a:cubicBezTo>
                    <a:pt x="460" y="114"/>
                    <a:pt x="437" y="139"/>
                    <a:pt x="434" y="169"/>
                  </a:cubicBezTo>
                  <a:cubicBezTo>
                    <a:pt x="434" y="178"/>
                    <a:pt x="438" y="188"/>
                    <a:pt x="434" y="196"/>
                  </a:cubicBezTo>
                  <a:cubicBezTo>
                    <a:pt x="421" y="215"/>
                    <a:pt x="418" y="229"/>
                    <a:pt x="447" y="234"/>
                  </a:cubicBezTo>
                  <a:cubicBezTo>
                    <a:pt x="453" y="234"/>
                    <a:pt x="456" y="241"/>
                    <a:pt x="453" y="246"/>
                  </a:cubicBezTo>
                  <a:cubicBezTo>
                    <a:pt x="446" y="258"/>
                    <a:pt x="455" y="269"/>
                    <a:pt x="454" y="281"/>
                  </a:cubicBezTo>
                  <a:cubicBezTo>
                    <a:pt x="447" y="328"/>
                    <a:pt x="478" y="351"/>
                    <a:pt x="512" y="371"/>
                  </a:cubicBezTo>
                  <a:cubicBezTo>
                    <a:pt x="536" y="385"/>
                    <a:pt x="561" y="397"/>
                    <a:pt x="587" y="404"/>
                  </a:cubicBezTo>
                  <a:cubicBezTo>
                    <a:pt x="597" y="407"/>
                    <a:pt x="605" y="409"/>
                    <a:pt x="607" y="421"/>
                  </a:cubicBezTo>
                  <a:cubicBezTo>
                    <a:pt x="609" y="432"/>
                    <a:pt x="620" y="435"/>
                    <a:pt x="628" y="435"/>
                  </a:cubicBezTo>
                  <a:cubicBezTo>
                    <a:pt x="650" y="435"/>
                    <a:pt x="657" y="448"/>
                    <a:pt x="662" y="466"/>
                  </a:cubicBezTo>
                  <a:cubicBezTo>
                    <a:pt x="683" y="532"/>
                    <a:pt x="677" y="599"/>
                    <a:pt x="671" y="666"/>
                  </a:cubicBezTo>
                  <a:cubicBezTo>
                    <a:pt x="670" y="675"/>
                    <a:pt x="668" y="684"/>
                    <a:pt x="660" y="691"/>
                  </a:cubicBezTo>
                  <a:cubicBezTo>
                    <a:pt x="652" y="697"/>
                    <a:pt x="635" y="698"/>
                    <a:pt x="640" y="711"/>
                  </a:cubicBezTo>
                  <a:cubicBezTo>
                    <a:pt x="648" y="732"/>
                    <a:pt x="630" y="758"/>
                    <a:pt x="654" y="774"/>
                  </a:cubicBezTo>
                  <a:cubicBezTo>
                    <a:pt x="670" y="785"/>
                    <a:pt x="665" y="798"/>
                    <a:pt x="656" y="808"/>
                  </a:cubicBezTo>
                  <a:cubicBezTo>
                    <a:pt x="643" y="823"/>
                    <a:pt x="636" y="841"/>
                    <a:pt x="625" y="859"/>
                  </a:cubicBezTo>
                  <a:cubicBezTo>
                    <a:pt x="619" y="856"/>
                    <a:pt x="615" y="853"/>
                    <a:pt x="610" y="851"/>
                  </a:cubicBezTo>
                  <a:cubicBezTo>
                    <a:pt x="588" y="839"/>
                    <a:pt x="584" y="838"/>
                    <a:pt x="574" y="861"/>
                  </a:cubicBezTo>
                  <a:cubicBezTo>
                    <a:pt x="566" y="882"/>
                    <a:pt x="556" y="880"/>
                    <a:pt x="541" y="874"/>
                  </a:cubicBezTo>
                  <a:cubicBezTo>
                    <a:pt x="518" y="865"/>
                    <a:pt x="499" y="869"/>
                    <a:pt x="479" y="886"/>
                  </a:cubicBezTo>
                  <a:cubicBezTo>
                    <a:pt x="435" y="922"/>
                    <a:pt x="388" y="956"/>
                    <a:pt x="342" y="990"/>
                  </a:cubicBezTo>
                  <a:cubicBezTo>
                    <a:pt x="330" y="999"/>
                    <a:pt x="319" y="1008"/>
                    <a:pt x="313" y="1022"/>
                  </a:cubicBezTo>
                  <a:cubicBezTo>
                    <a:pt x="306" y="1040"/>
                    <a:pt x="290" y="1048"/>
                    <a:pt x="274" y="1052"/>
                  </a:cubicBezTo>
                  <a:cubicBezTo>
                    <a:pt x="233" y="1060"/>
                    <a:pt x="193" y="1075"/>
                    <a:pt x="147" y="1067"/>
                  </a:cubicBezTo>
                  <a:cubicBezTo>
                    <a:pt x="147" y="1032"/>
                    <a:pt x="161" y="998"/>
                    <a:pt x="157" y="963"/>
                  </a:cubicBezTo>
                  <a:cubicBezTo>
                    <a:pt x="153" y="919"/>
                    <a:pt x="161" y="877"/>
                    <a:pt x="162" y="834"/>
                  </a:cubicBezTo>
                  <a:cubicBezTo>
                    <a:pt x="163" y="809"/>
                    <a:pt x="142" y="797"/>
                    <a:pt x="141" y="775"/>
                  </a:cubicBezTo>
                  <a:cubicBezTo>
                    <a:pt x="141" y="754"/>
                    <a:pt x="128" y="739"/>
                    <a:pt x="109" y="729"/>
                  </a:cubicBezTo>
                  <a:cubicBezTo>
                    <a:pt x="97" y="723"/>
                    <a:pt x="94" y="711"/>
                    <a:pt x="90" y="699"/>
                  </a:cubicBezTo>
                  <a:cubicBezTo>
                    <a:pt x="75" y="653"/>
                    <a:pt x="55" y="611"/>
                    <a:pt x="15" y="580"/>
                  </a:cubicBezTo>
                  <a:cubicBezTo>
                    <a:pt x="6" y="573"/>
                    <a:pt x="7" y="564"/>
                    <a:pt x="7" y="555"/>
                  </a:cubicBezTo>
                  <a:cubicBezTo>
                    <a:pt x="0" y="427"/>
                    <a:pt x="7" y="298"/>
                    <a:pt x="8" y="170"/>
                  </a:cubicBezTo>
                  <a:cubicBezTo>
                    <a:pt x="9" y="116"/>
                    <a:pt x="13" y="62"/>
                    <a:pt x="10" y="5"/>
                  </a:cubicBezTo>
                  <a:close/>
                </a:path>
              </a:pathLst>
            </a:custGeom>
            <a:solidFill>
              <a:schemeClr val="accent3">
                <a:lumMod val="75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75" name="Freeform 54"/>
            <p:cNvSpPr>
              <a:spLocks/>
            </p:cNvSpPr>
            <p:nvPr/>
          </p:nvSpPr>
          <p:spPr bwMode="auto">
            <a:xfrm>
              <a:off x="-31873826" y="15647988"/>
              <a:ext cx="3586163" cy="3424238"/>
            </a:xfrm>
            <a:custGeom>
              <a:avLst/>
              <a:gdLst>
                <a:gd name="T0" fmla="*/ 20 w 956"/>
                <a:gd name="T1" fmla="*/ 199 h 913"/>
                <a:gd name="T2" fmla="*/ 24 w 956"/>
                <a:gd name="T3" fmla="*/ 230 h 913"/>
                <a:gd name="T4" fmla="*/ 47 w 956"/>
                <a:gd name="T5" fmla="*/ 241 h 913"/>
                <a:gd name="T6" fmla="*/ 58 w 956"/>
                <a:gd name="T7" fmla="*/ 223 h 913"/>
                <a:gd name="T8" fmla="*/ 59 w 956"/>
                <a:gd name="T9" fmla="*/ 140 h 913"/>
                <a:gd name="T10" fmla="*/ 50 w 956"/>
                <a:gd name="T11" fmla="*/ 124 h 913"/>
                <a:gd name="T12" fmla="*/ 41 w 956"/>
                <a:gd name="T13" fmla="*/ 113 h 913"/>
                <a:gd name="T14" fmla="*/ 8 w 956"/>
                <a:gd name="T15" fmla="*/ 32 h 913"/>
                <a:gd name="T16" fmla="*/ 51 w 956"/>
                <a:gd name="T17" fmla="*/ 24 h 913"/>
                <a:gd name="T18" fmla="*/ 317 w 956"/>
                <a:gd name="T19" fmla="*/ 17 h 913"/>
                <a:gd name="T20" fmla="*/ 540 w 956"/>
                <a:gd name="T21" fmla="*/ 6 h 913"/>
                <a:gd name="T22" fmla="*/ 580 w 956"/>
                <a:gd name="T23" fmla="*/ 42 h 913"/>
                <a:gd name="T24" fmla="*/ 581 w 956"/>
                <a:gd name="T25" fmla="*/ 333 h 913"/>
                <a:gd name="T26" fmla="*/ 621 w 956"/>
                <a:gd name="T27" fmla="*/ 371 h 913"/>
                <a:gd name="T28" fmla="*/ 911 w 956"/>
                <a:gd name="T29" fmla="*/ 359 h 913"/>
                <a:gd name="T30" fmla="*/ 954 w 956"/>
                <a:gd name="T31" fmla="*/ 399 h 913"/>
                <a:gd name="T32" fmla="*/ 956 w 956"/>
                <a:gd name="T33" fmla="*/ 676 h 913"/>
                <a:gd name="T34" fmla="*/ 925 w 956"/>
                <a:gd name="T35" fmla="*/ 707 h 913"/>
                <a:gd name="T36" fmla="*/ 615 w 956"/>
                <a:gd name="T37" fmla="*/ 722 h 913"/>
                <a:gd name="T38" fmla="*/ 584 w 956"/>
                <a:gd name="T39" fmla="*/ 739 h 913"/>
                <a:gd name="T40" fmla="*/ 573 w 956"/>
                <a:gd name="T41" fmla="*/ 741 h 913"/>
                <a:gd name="T42" fmla="*/ 546 w 956"/>
                <a:gd name="T43" fmla="*/ 764 h 913"/>
                <a:gd name="T44" fmla="*/ 562 w 956"/>
                <a:gd name="T45" fmla="*/ 803 h 913"/>
                <a:gd name="T46" fmla="*/ 583 w 956"/>
                <a:gd name="T47" fmla="*/ 824 h 913"/>
                <a:gd name="T48" fmla="*/ 581 w 956"/>
                <a:gd name="T49" fmla="*/ 896 h 913"/>
                <a:gd name="T50" fmla="*/ 565 w 956"/>
                <a:gd name="T51" fmla="*/ 905 h 913"/>
                <a:gd name="T52" fmla="*/ 430 w 956"/>
                <a:gd name="T53" fmla="*/ 912 h 913"/>
                <a:gd name="T54" fmla="*/ 414 w 956"/>
                <a:gd name="T55" fmla="*/ 903 h 913"/>
                <a:gd name="T56" fmla="*/ 339 w 956"/>
                <a:gd name="T57" fmla="*/ 818 h 913"/>
                <a:gd name="T58" fmla="*/ 261 w 956"/>
                <a:gd name="T59" fmla="*/ 722 h 913"/>
                <a:gd name="T60" fmla="*/ 209 w 956"/>
                <a:gd name="T61" fmla="*/ 607 h 913"/>
                <a:gd name="T62" fmla="*/ 156 w 956"/>
                <a:gd name="T63" fmla="*/ 483 h 913"/>
                <a:gd name="T64" fmla="*/ 155 w 956"/>
                <a:gd name="T65" fmla="*/ 434 h 913"/>
                <a:gd name="T66" fmla="*/ 155 w 956"/>
                <a:gd name="T67" fmla="*/ 412 h 913"/>
                <a:gd name="T68" fmla="*/ 109 w 956"/>
                <a:gd name="T69" fmla="*/ 303 h 913"/>
                <a:gd name="T70" fmla="*/ 69 w 956"/>
                <a:gd name="T71" fmla="*/ 264 h 913"/>
                <a:gd name="T72" fmla="*/ 47 w 956"/>
                <a:gd name="T73" fmla="*/ 259 h 913"/>
                <a:gd name="T74" fmla="*/ 12 w 956"/>
                <a:gd name="T75" fmla="*/ 217 h 913"/>
                <a:gd name="T76" fmla="*/ 20 w 956"/>
                <a:gd name="T77" fmla="*/ 199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56" h="913">
                  <a:moveTo>
                    <a:pt x="20" y="199"/>
                  </a:moveTo>
                  <a:cubicBezTo>
                    <a:pt x="22" y="215"/>
                    <a:pt x="21" y="223"/>
                    <a:pt x="24" y="230"/>
                  </a:cubicBezTo>
                  <a:cubicBezTo>
                    <a:pt x="28" y="240"/>
                    <a:pt x="37" y="243"/>
                    <a:pt x="47" y="241"/>
                  </a:cubicBezTo>
                  <a:cubicBezTo>
                    <a:pt x="57" y="240"/>
                    <a:pt x="58" y="231"/>
                    <a:pt x="58" y="223"/>
                  </a:cubicBezTo>
                  <a:cubicBezTo>
                    <a:pt x="59" y="195"/>
                    <a:pt x="59" y="168"/>
                    <a:pt x="59" y="140"/>
                  </a:cubicBezTo>
                  <a:cubicBezTo>
                    <a:pt x="60" y="132"/>
                    <a:pt x="57" y="126"/>
                    <a:pt x="50" y="124"/>
                  </a:cubicBezTo>
                  <a:cubicBezTo>
                    <a:pt x="45" y="122"/>
                    <a:pt x="40" y="119"/>
                    <a:pt x="41" y="113"/>
                  </a:cubicBezTo>
                  <a:cubicBezTo>
                    <a:pt x="44" y="81"/>
                    <a:pt x="23" y="59"/>
                    <a:pt x="8" y="32"/>
                  </a:cubicBezTo>
                  <a:cubicBezTo>
                    <a:pt x="22" y="22"/>
                    <a:pt x="37" y="25"/>
                    <a:pt x="51" y="24"/>
                  </a:cubicBezTo>
                  <a:cubicBezTo>
                    <a:pt x="139" y="16"/>
                    <a:pt x="228" y="21"/>
                    <a:pt x="317" y="17"/>
                  </a:cubicBezTo>
                  <a:cubicBezTo>
                    <a:pt x="391" y="14"/>
                    <a:pt x="466" y="10"/>
                    <a:pt x="540" y="6"/>
                  </a:cubicBezTo>
                  <a:cubicBezTo>
                    <a:pt x="578" y="4"/>
                    <a:pt x="580" y="0"/>
                    <a:pt x="580" y="42"/>
                  </a:cubicBezTo>
                  <a:cubicBezTo>
                    <a:pt x="580" y="139"/>
                    <a:pt x="581" y="236"/>
                    <a:pt x="581" y="333"/>
                  </a:cubicBezTo>
                  <a:cubicBezTo>
                    <a:pt x="581" y="372"/>
                    <a:pt x="581" y="373"/>
                    <a:pt x="621" y="371"/>
                  </a:cubicBezTo>
                  <a:cubicBezTo>
                    <a:pt x="717" y="368"/>
                    <a:pt x="814" y="363"/>
                    <a:pt x="911" y="359"/>
                  </a:cubicBezTo>
                  <a:cubicBezTo>
                    <a:pt x="954" y="357"/>
                    <a:pt x="954" y="357"/>
                    <a:pt x="954" y="399"/>
                  </a:cubicBezTo>
                  <a:cubicBezTo>
                    <a:pt x="955" y="492"/>
                    <a:pt x="956" y="584"/>
                    <a:pt x="956" y="676"/>
                  </a:cubicBezTo>
                  <a:cubicBezTo>
                    <a:pt x="956" y="706"/>
                    <a:pt x="956" y="707"/>
                    <a:pt x="925" y="707"/>
                  </a:cubicBezTo>
                  <a:cubicBezTo>
                    <a:pt x="821" y="706"/>
                    <a:pt x="718" y="715"/>
                    <a:pt x="615" y="722"/>
                  </a:cubicBezTo>
                  <a:cubicBezTo>
                    <a:pt x="602" y="723"/>
                    <a:pt x="587" y="719"/>
                    <a:pt x="584" y="739"/>
                  </a:cubicBezTo>
                  <a:cubicBezTo>
                    <a:pt x="582" y="747"/>
                    <a:pt x="577" y="741"/>
                    <a:pt x="573" y="741"/>
                  </a:cubicBezTo>
                  <a:cubicBezTo>
                    <a:pt x="551" y="736"/>
                    <a:pt x="542" y="743"/>
                    <a:pt x="546" y="764"/>
                  </a:cubicBezTo>
                  <a:cubicBezTo>
                    <a:pt x="549" y="777"/>
                    <a:pt x="549" y="793"/>
                    <a:pt x="562" y="803"/>
                  </a:cubicBezTo>
                  <a:cubicBezTo>
                    <a:pt x="570" y="809"/>
                    <a:pt x="584" y="809"/>
                    <a:pt x="583" y="824"/>
                  </a:cubicBezTo>
                  <a:cubicBezTo>
                    <a:pt x="582" y="848"/>
                    <a:pt x="582" y="872"/>
                    <a:pt x="581" y="896"/>
                  </a:cubicBezTo>
                  <a:cubicBezTo>
                    <a:pt x="580" y="904"/>
                    <a:pt x="571" y="904"/>
                    <a:pt x="565" y="905"/>
                  </a:cubicBezTo>
                  <a:cubicBezTo>
                    <a:pt x="520" y="908"/>
                    <a:pt x="475" y="910"/>
                    <a:pt x="430" y="912"/>
                  </a:cubicBezTo>
                  <a:cubicBezTo>
                    <a:pt x="422" y="913"/>
                    <a:pt x="417" y="911"/>
                    <a:pt x="414" y="903"/>
                  </a:cubicBezTo>
                  <a:cubicBezTo>
                    <a:pt x="397" y="868"/>
                    <a:pt x="355" y="854"/>
                    <a:pt x="339" y="818"/>
                  </a:cubicBezTo>
                  <a:cubicBezTo>
                    <a:pt x="289" y="805"/>
                    <a:pt x="287" y="754"/>
                    <a:pt x="261" y="722"/>
                  </a:cubicBezTo>
                  <a:cubicBezTo>
                    <a:pt x="235" y="688"/>
                    <a:pt x="222" y="648"/>
                    <a:pt x="209" y="607"/>
                  </a:cubicBezTo>
                  <a:cubicBezTo>
                    <a:pt x="195" y="565"/>
                    <a:pt x="180" y="522"/>
                    <a:pt x="156" y="483"/>
                  </a:cubicBezTo>
                  <a:cubicBezTo>
                    <a:pt x="147" y="468"/>
                    <a:pt x="131" y="452"/>
                    <a:pt x="155" y="434"/>
                  </a:cubicBezTo>
                  <a:cubicBezTo>
                    <a:pt x="162" y="429"/>
                    <a:pt x="158" y="418"/>
                    <a:pt x="155" y="412"/>
                  </a:cubicBezTo>
                  <a:cubicBezTo>
                    <a:pt x="135" y="377"/>
                    <a:pt x="134" y="335"/>
                    <a:pt x="109" y="303"/>
                  </a:cubicBezTo>
                  <a:cubicBezTo>
                    <a:pt x="97" y="288"/>
                    <a:pt x="86" y="273"/>
                    <a:pt x="69" y="264"/>
                  </a:cubicBezTo>
                  <a:cubicBezTo>
                    <a:pt x="62" y="261"/>
                    <a:pt x="56" y="258"/>
                    <a:pt x="47" y="259"/>
                  </a:cubicBezTo>
                  <a:cubicBezTo>
                    <a:pt x="8" y="264"/>
                    <a:pt x="0" y="254"/>
                    <a:pt x="12" y="217"/>
                  </a:cubicBezTo>
                  <a:cubicBezTo>
                    <a:pt x="13" y="214"/>
                    <a:pt x="15" y="210"/>
                    <a:pt x="20" y="199"/>
                  </a:cubicBezTo>
                  <a:close/>
                </a:path>
              </a:pathLst>
            </a:custGeom>
            <a:solidFill>
              <a:srgbClr val="F1CB16"/>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76" name="Freeform 55"/>
            <p:cNvSpPr>
              <a:spLocks/>
            </p:cNvSpPr>
            <p:nvPr/>
          </p:nvSpPr>
          <p:spPr bwMode="auto">
            <a:xfrm>
              <a:off x="-28617864" y="-3838575"/>
              <a:ext cx="3395663" cy="3698875"/>
            </a:xfrm>
            <a:custGeom>
              <a:avLst/>
              <a:gdLst>
                <a:gd name="T0" fmla="*/ 819 w 905"/>
                <a:gd name="T1" fmla="*/ 436 h 986"/>
                <a:gd name="T2" fmla="*/ 762 w 905"/>
                <a:gd name="T3" fmla="*/ 488 h 986"/>
                <a:gd name="T4" fmla="*/ 674 w 905"/>
                <a:gd name="T5" fmla="*/ 504 h 986"/>
                <a:gd name="T6" fmla="*/ 666 w 905"/>
                <a:gd name="T7" fmla="*/ 512 h 986"/>
                <a:gd name="T8" fmla="*/ 646 w 905"/>
                <a:gd name="T9" fmla="*/ 575 h 986"/>
                <a:gd name="T10" fmla="*/ 659 w 905"/>
                <a:gd name="T11" fmla="*/ 643 h 986"/>
                <a:gd name="T12" fmla="*/ 672 w 905"/>
                <a:gd name="T13" fmla="*/ 699 h 986"/>
                <a:gd name="T14" fmla="*/ 673 w 905"/>
                <a:gd name="T15" fmla="*/ 729 h 986"/>
                <a:gd name="T16" fmla="*/ 674 w 905"/>
                <a:gd name="T17" fmla="*/ 741 h 986"/>
                <a:gd name="T18" fmla="*/ 660 w 905"/>
                <a:gd name="T19" fmla="*/ 821 h 986"/>
                <a:gd name="T20" fmla="*/ 689 w 905"/>
                <a:gd name="T21" fmla="*/ 872 h 986"/>
                <a:gd name="T22" fmla="*/ 710 w 905"/>
                <a:gd name="T23" fmla="*/ 886 h 986"/>
                <a:gd name="T24" fmla="*/ 703 w 905"/>
                <a:gd name="T25" fmla="*/ 919 h 986"/>
                <a:gd name="T26" fmla="*/ 685 w 905"/>
                <a:gd name="T27" fmla="*/ 976 h 986"/>
                <a:gd name="T28" fmla="*/ 598 w 905"/>
                <a:gd name="T29" fmla="*/ 973 h 986"/>
                <a:gd name="T30" fmla="*/ 590 w 905"/>
                <a:gd name="T31" fmla="*/ 894 h 986"/>
                <a:gd name="T32" fmla="*/ 555 w 905"/>
                <a:gd name="T33" fmla="*/ 861 h 986"/>
                <a:gd name="T34" fmla="*/ 525 w 905"/>
                <a:gd name="T35" fmla="*/ 835 h 986"/>
                <a:gd name="T36" fmla="*/ 523 w 905"/>
                <a:gd name="T37" fmla="*/ 771 h 986"/>
                <a:gd name="T38" fmla="*/ 493 w 905"/>
                <a:gd name="T39" fmla="*/ 742 h 986"/>
                <a:gd name="T40" fmla="*/ 430 w 905"/>
                <a:gd name="T41" fmla="*/ 747 h 986"/>
                <a:gd name="T42" fmla="*/ 399 w 905"/>
                <a:gd name="T43" fmla="*/ 718 h 986"/>
                <a:gd name="T44" fmla="*/ 400 w 905"/>
                <a:gd name="T45" fmla="*/ 698 h 986"/>
                <a:gd name="T46" fmla="*/ 359 w 905"/>
                <a:gd name="T47" fmla="*/ 680 h 986"/>
                <a:gd name="T48" fmla="*/ 294 w 905"/>
                <a:gd name="T49" fmla="*/ 699 h 986"/>
                <a:gd name="T50" fmla="*/ 231 w 905"/>
                <a:gd name="T51" fmla="*/ 696 h 986"/>
                <a:gd name="T52" fmla="*/ 213 w 905"/>
                <a:gd name="T53" fmla="*/ 702 h 986"/>
                <a:gd name="T54" fmla="*/ 132 w 905"/>
                <a:gd name="T55" fmla="*/ 731 h 986"/>
                <a:gd name="T56" fmla="*/ 11 w 905"/>
                <a:gd name="T57" fmla="*/ 787 h 986"/>
                <a:gd name="T58" fmla="*/ 5 w 905"/>
                <a:gd name="T59" fmla="*/ 607 h 986"/>
                <a:gd name="T60" fmla="*/ 1 w 905"/>
                <a:gd name="T61" fmla="*/ 408 h 986"/>
                <a:gd name="T62" fmla="*/ 6 w 905"/>
                <a:gd name="T63" fmla="*/ 328 h 986"/>
                <a:gd name="T64" fmla="*/ 29 w 905"/>
                <a:gd name="T65" fmla="*/ 303 h 986"/>
                <a:gd name="T66" fmla="*/ 48 w 905"/>
                <a:gd name="T67" fmla="*/ 291 h 986"/>
                <a:gd name="T68" fmla="*/ 169 w 905"/>
                <a:gd name="T69" fmla="*/ 234 h 986"/>
                <a:gd name="T70" fmla="*/ 197 w 905"/>
                <a:gd name="T71" fmla="*/ 232 h 986"/>
                <a:gd name="T72" fmla="*/ 225 w 905"/>
                <a:gd name="T73" fmla="*/ 198 h 986"/>
                <a:gd name="T74" fmla="*/ 312 w 905"/>
                <a:gd name="T75" fmla="*/ 117 h 986"/>
                <a:gd name="T76" fmla="*/ 370 w 905"/>
                <a:gd name="T77" fmla="*/ 87 h 986"/>
                <a:gd name="T78" fmla="*/ 428 w 905"/>
                <a:gd name="T79" fmla="*/ 39 h 986"/>
                <a:gd name="T80" fmla="*/ 454 w 905"/>
                <a:gd name="T81" fmla="*/ 32 h 986"/>
                <a:gd name="T82" fmla="*/ 629 w 905"/>
                <a:gd name="T83" fmla="*/ 18 h 986"/>
                <a:gd name="T84" fmla="*/ 784 w 905"/>
                <a:gd name="T85" fmla="*/ 4 h 986"/>
                <a:gd name="T86" fmla="*/ 830 w 905"/>
                <a:gd name="T87" fmla="*/ 29 h 986"/>
                <a:gd name="T88" fmla="*/ 866 w 905"/>
                <a:gd name="T89" fmla="*/ 96 h 986"/>
                <a:gd name="T90" fmla="*/ 880 w 905"/>
                <a:gd name="T91" fmla="*/ 110 h 986"/>
                <a:gd name="T92" fmla="*/ 891 w 905"/>
                <a:gd name="T93" fmla="*/ 149 h 986"/>
                <a:gd name="T94" fmla="*/ 872 w 905"/>
                <a:gd name="T95" fmla="*/ 201 h 986"/>
                <a:gd name="T96" fmla="*/ 822 w 905"/>
                <a:gd name="T97" fmla="*/ 242 h 986"/>
                <a:gd name="T98" fmla="*/ 775 w 905"/>
                <a:gd name="T99" fmla="*/ 244 h 986"/>
                <a:gd name="T100" fmla="*/ 731 w 905"/>
                <a:gd name="T101" fmla="*/ 278 h 986"/>
                <a:gd name="T102" fmla="*/ 752 w 905"/>
                <a:gd name="T103" fmla="*/ 349 h 986"/>
                <a:gd name="T104" fmla="*/ 772 w 905"/>
                <a:gd name="T105" fmla="*/ 388 h 986"/>
                <a:gd name="T106" fmla="*/ 819 w 905"/>
                <a:gd name="T107" fmla="*/ 436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5" h="986">
                  <a:moveTo>
                    <a:pt x="819" y="436"/>
                  </a:moveTo>
                  <a:cubicBezTo>
                    <a:pt x="816" y="480"/>
                    <a:pt x="797" y="499"/>
                    <a:pt x="762" y="488"/>
                  </a:cubicBezTo>
                  <a:cubicBezTo>
                    <a:pt x="729" y="478"/>
                    <a:pt x="703" y="500"/>
                    <a:pt x="674" y="504"/>
                  </a:cubicBezTo>
                  <a:cubicBezTo>
                    <a:pt x="671" y="504"/>
                    <a:pt x="666" y="509"/>
                    <a:pt x="666" y="512"/>
                  </a:cubicBezTo>
                  <a:cubicBezTo>
                    <a:pt x="668" y="536"/>
                    <a:pt x="649" y="553"/>
                    <a:pt x="646" y="575"/>
                  </a:cubicBezTo>
                  <a:cubicBezTo>
                    <a:pt x="642" y="599"/>
                    <a:pt x="641" y="623"/>
                    <a:pt x="659" y="643"/>
                  </a:cubicBezTo>
                  <a:cubicBezTo>
                    <a:pt x="673" y="659"/>
                    <a:pt x="676" y="678"/>
                    <a:pt x="672" y="699"/>
                  </a:cubicBezTo>
                  <a:cubicBezTo>
                    <a:pt x="670" y="709"/>
                    <a:pt x="668" y="719"/>
                    <a:pt x="673" y="729"/>
                  </a:cubicBezTo>
                  <a:cubicBezTo>
                    <a:pt x="675" y="732"/>
                    <a:pt x="675" y="739"/>
                    <a:pt x="674" y="741"/>
                  </a:cubicBezTo>
                  <a:cubicBezTo>
                    <a:pt x="649" y="764"/>
                    <a:pt x="660" y="793"/>
                    <a:pt x="660" y="821"/>
                  </a:cubicBezTo>
                  <a:cubicBezTo>
                    <a:pt x="659" y="854"/>
                    <a:pt x="659" y="858"/>
                    <a:pt x="689" y="872"/>
                  </a:cubicBezTo>
                  <a:cubicBezTo>
                    <a:pt x="697" y="875"/>
                    <a:pt x="713" y="876"/>
                    <a:pt x="710" y="886"/>
                  </a:cubicBezTo>
                  <a:cubicBezTo>
                    <a:pt x="707" y="897"/>
                    <a:pt x="713" y="914"/>
                    <a:pt x="703" y="919"/>
                  </a:cubicBezTo>
                  <a:cubicBezTo>
                    <a:pt x="677" y="931"/>
                    <a:pt x="683" y="952"/>
                    <a:pt x="685" y="976"/>
                  </a:cubicBezTo>
                  <a:cubicBezTo>
                    <a:pt x="654" y="976"/>
                    <a:pt x="619" y="986"/>
                    <a:pt x="598" y="973"/>
                  </a:cubicBezTo>
                  <a:cubicBezTo>
                    <a:pt x="576" y="960"/>
                    <a:pt x="591" y="922"/>
                    <a:pt x="590" y="894"/>
                  </a:cubicBezTo>
                  <a:cubicBezTo>
                    <a:pt x="588" y="861"/>
                    <a:pt x="589" y="861"/>
                    <a:pt x="555" y="861"/>
                  </a:cubicBezTo>
                  <a:cubicBezTo>
                    <a:pt x="527" y="862"/>
                    <a:pt x="527" y="862"/>
                    <a:pt x="525" y="835"/>
                  </a:cubicBezTo>
                  <a:cubicBezTo>
                    <a:pt x="524" y="813"/>
                    <a:pt x="524" y="792"/>
                    <a:pt x="523" y="771"/>
                  </a:cubicBezTo>
                  <a:cubicBezTo>
                    <a:pt x="522" y="742"/>
                    <a:pt x="521" y="741"/>
                    <a:pt x="493" y="742"/>
                  </a:cubicBezTo>
                  <a:cubicBezTo>
                    <a:pt x="472" y="743"/>
                    <a:pt x="451" y="745"/>
                    <a:pt x="430" y="747"/>
                  </a:cubicBezTo>
                  <a:cubicBezTo>
                    <a:pt x="401" y="750"/>
                    <a:pt x="399" y="748"/>
                    <a:pt x="399" y="718"/>
                  </a:cubicBezTo>
                  <a:cubicBezTo>
                    <a:pt x="399" y="712"/>
                    <a:pt x="401" y="705"/>
                    <a:pt x="400" y="698"/>
                  </a:cubicBezTo>
                  <a:cubicBezTo>
                    <a:pt x="397" y="677"/>
                    <a:pt x="377" y="666"/>
                    <a:pt x="359" y="680"/>
                  </a:cubicBezTo>
                  <a:cubicBezTo>
                    <a:pt x="339" y="696"/>
                    <a:pt x="319" y="699"/>
                    <a:pt x="294" y="699"/>
                  </a:cubicBezTo>
                  <a:cubicBezTo>
                    <a:pt x="273" y="699"/>
                    <a:pt x="252" y="709"/>
                    <a:pt x="231" y="696"/>
                  </a:cubicBezTo>
                  <a:cubicBezTo>
                    <a:pt x="226" y="693"/>
                    <a:pt x="218" y="698"/>
                    <a:pt x="213" y="702"/>
                  </a:cubicBezTo>
                  <a:cubicBezTo>
                    <a:pt x="189" y="721"/>
                    <a:pt x="160" y="728"/>
                    <a:pt x="132" y="731"/>
                  </a:cubicBezTo>
                  <a:cubicBezTo>
                    <a:pt x="86" y="737"/>
                    <a:pt x="44" y="748"/>
                    <a:pt x="11" y="787"/>
                  </a:cubicBezTo>
                  <a:cubicBezTo>
                    <a:pt x="9" y="727"/>
                    <a:pt x="6" y="667"/>
                    <a:pt x="5" y="607"/>
                  </a:cubicBezTo>
                  <a:cubicBezTo>
                    <a:pt x="3" y="540"/>
                    <a:pt x="1" y="474"/>
                    <a:pt x="1" y="408"/>
                  </a:cubicBezTo>
                  <a:cubicBezTo>
                    <a:pt x="0" y="381"/>
                    <a:pt x="3" y="355"/>
                    <a:pt x="6" y="328"/>
                  </a:cubicBezTo>
                  <a:cubicBezTo>
                    <a:pt x="7" y="315"/>
                    <a:pt x="10" y="301"/>
                    <a:pt x="29" y="303"/>
                  </a:cubicBezTo>
                  <a:cubicBezTo>
                    <a:pt x="38" y="304"/>
                    <a:pt x="43" y="298"/>
                    <a:pt x="48" y="291"/>
                  </a:cubicBezTo>
                  <a:cubicBezTo>
                    <a:pt x="77" y="249"/>
                    <a:pt x="121" y="237"/>
                    <a:pt x="169" y="234"/>
                  </a:cubicBezTo>
                  <a:cubicBezTo>
                    <a:pt x="178" y="233"/>
                    <a:pt x="188" y="235"/>
                    <a:pt x="197" y="232"/>
                  </a:cubicBezTo>
                  <a:cubicBezTo>
                    <a:pt x="213" y="228"/>
                    <a:pt x="223" y="216"/>
                    <a:pt x="225" y="198"/>
                  </a:cubicBezTo>
                  <a:cubicBezTo>
                    <a:pt x="230" y="145"/>
                    <a:pt x="265" y="124"/>
                    <a:pt x="312" y="117"/>
                  </a:cubicBezTo>
                  <a:cubicBezTo>
                    <a:pt x="335" y="114"/>
                    <a:pt x="353" y="104"/>
                    <a:pt x="370" y="87"/>
                  </a:cubicBezTo>
                  <a:cubicBezTo>
                    <a:pt x="388" y="70"/>
                    <a:pt x="412" y="60"/>
                    <a:pt x="428" y="39"/>
                  </a:cubicBezTo>
                  <a:cubicBezTo>
                    <a:pt x="434" y="31"/>
                    <a:pt x="445" y="33"/>
                    <a:pt x="454" y="32"/>
                  </a:cubicBezTo>
                  <a:cubicBezTo>
                    <a:pt x="512" y="27"/>
                    <a:pt x="571" y="23"/>
                    <a:pt x="629" y="18"/>
                  </a:cubicBezTo>
                  <a:cubicBezTo>
                    <a:pt x="681" y="14"/>
                    <a:pt x="733" y="11"/>
                    <a:pt x="784" y="4"/>
                  </a:cubicBezTo>
                  <a:cubicBezTo>
                    <a:pt x="808" y="0"/>
                    <a:pt x="822" y="7"/>
                    <a:pt x="830" y="29"/>
                  </a:cubicBezTo>
                  <a:cubicBezTo>
                    <a:pt x="839" y="53"/>
                    <a:pt x="862" y="70"/>
                    <a:pt x="866" y="96"/>
                  </a:cubicBezTo>
                  <a:cubicBezTo>
                    <a:pt x="867" y="103"/>
                    <a:pt x="873" y="108"/>
                    <a:pt x="880" y="110"/>
                  </a:cubicBezTo>
                  <a:cubicBezTo>
                    <a:pt x="903" y="118"/>
                    <a:pt x="905" y="131"/>
                    <a:pt x="891" y="149"/>
                  </a:cubicBezTo>
                  <a:cubicBezTo>
                    <a:pt x="880" y="164"/>
                    <a:pt x="875" y="183"/>
                    <a:pt x="872" y="201"/>
                  </a:cubicBezTo>
                  <a:cubicBezTo>
                    <a:pt x="866" y="229"/>
                    <a:pt x="849" y="239"/>
                    <a:pt x="822" y="242"/>
                  </a:cubicBezTo>
                  <a:cubicBezTo>
                    <a:pt x="806" y="243"/>
                    <a:pt x="791" y="237"/>
                    <a:pt x="775" y="244"/>
                  </a:cubicBezTo>
                  <a:cubicBezTo>
                    <a:pt x="757" y="252"/>
                    <a:pt x="730" y="255"/>
                    <a:pt x="731" y="278"/>
                  </a:cubicBezTo>
                  <a:cubicBezTo>
                    <a:pt x="731" y="302"/>
                    <a:pt x="723" y="332"/>
                    <a:pt x="752" y="349"/>
                  </a:cubicBezTo>
                  <a:cubicBezTo>
                    <a:pt x="766" y="357"/>
                    <a:pt x="775" y="368"/>
                    <a:pt x="772" y="388"/>
                  </a:cubicBezTo>
                  <a:cubicBezTo>
                    <a:pt x="765" y="430"/>
                    <a:pt x="773" y="438"/>
                    <a:pt x="819" y="436"/>
                  </a:cubicBezTo>
                  <a:close/>
                </a:path>
              </a:pathLst>
            </a:custGeom>
            <a:solidFill>
              <a:srgbClr val="00B05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77" name="Freeform 56"/>
            <p:cNvSpPr>
              <a:spLocks/>
            </p:cNvSpPr>
            <p:nvPr/>
          </p:nvSpPr>
          <p:spPr bwMode="auto">
            <a:xfrm>
              <a:off x="-18618201" y="13487400"/>
              <a:ext cx="3125788" cy="2840038"/>
            </a:xfrm>
            <a:custGeom>
              <a:avLst/>
              <a:gdLst>
                <a:gd name="T0" fmla="*/ 833 w 833"/>
                <a:gd name="T1" fmla="*/ 579 h 757"/>
                <a:gd name="T2" fmla="*/ 784 w 833"/>
                <a:gd name="T3" fmla="*/ 582 h 757"/>
                <a:gd name="T4" fmla="*/ 741 w 833"/>
                <a:gd name="T5" fmla="*/ 626 h 757"/>
                <a:gd name="T6" fmla="*/ 688 w 833"/>
                <a:gd name="T7" fmla="*/ 620 h 757"/>
                <a:gd name="T8" fmla="*/ 671 w 833"/>
                <a:gd name="T9" fmla="*/ 627 h 757"/>
                <a:gd name="T10" fmla="*/ 672 w 833"/>
                <a:gd name="T11" fmla="*/ 642 h 757"/>
                <a:gd name="T12" fmla="*/ 703 w 833"/>
                <a:gd name="T13" fmla="*/ 666 h 757"/>
                <a:gd name="T14" fmla="*/ 745 w 833"/>
                <a:gd name="T15" fmla="*/ 705 h 757"/>
                <a:gd name="T16" fmla="*/ 617 w 833"/>
                <a:gd name="T17" fmla="*/ 715 h 757"/>
                <a:gd name="T18" fmla="*/ 215 w 833"/>
                <a:gd name="T19" fmla="*/ 744 h 757"/>
                <a:gd name="T20" fmla="*/ 56 w 833"/>
                <a:gd name="T21" fmla="*/ 755 h 757"/>
                <a:gd name="T22" fmla="*/ 26 w 833"/>
                <a:gd name="T23" fmla="*/ 728 h 757"/>
                <a:gd name="T24" fmla="*/ 20 w 833"/>
                <a:gd name="T25" fmla="*/ 525 h 757"/>
                <a:gd name="T26" fmla="*/ 2 w 833"/>
                <a:gd name="T27" fmla="*/ 87 h 757"/>
                <a:gd name="T28" fmla="*/ 2 w 833"/>
                <a:gd name="T29" fmla="*/ 55 h 757"/>
                <a:gd name="T30" fmla="*/ 20 w 833"/>
                <a:gd name="T31" fmla="*/ 36 h 757"/>
                <a:gd name="T32" fmla="*/ 108 w 833"/>
                <a:gd name="T33" fmla="*/ 31 h 757"/>
                <a:gd name="T34" fmla="*/ 562 w 833"/>
                <a:gd name="T35" fmla="*/ 2 h 757"/>
                <a:gd name="T36" fmla="*/ 602 w 833"/>
                <a:gd name="T37" fmla="*/ 31 h 757"/>
                <a:gd name="T38" fmla="*/ 644 w 833"/>
                <a:gd name="T39" fmla="*/ 167 h 757"/>
                <a:gd name="T40" fmla="*/ 725 w 833"/>
                <a:gd name="T41" fmla="*/ 356 h 757"/>
                <a:gd name="T42" fmla="*/ 833 w 833"/>
                <a:gd name="T43" fmla="*/ 579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33" h="757">
                  <a:moveTo>
                    <a:pt x="833" y="579"/>
                  </a:moveTo>
                  <a:cubicBezTo>
                    <a:pt x="813" y="580"/>
                    <a:pt x="799" y="582"/>
                    <a:pt x="784" y="582"/>
                  </a:cubicBezTo>
                  <a:cubicBezTo>
                    <a:pt x="744" y="585"/>
                    <a:pt x="744" y="585"/>
                    <a:pt x="741" y="626"/>
                  </a:cubicBezTo>
                  <a:cubicBezTo>
                    <a:pt x="723" y="627"/>
                    <a:pt x="706" y="631"/>
                    <a:pt x="688" y="620"/>
                  </a:cubicBezTo>
                  <a:cubicBezTo>
                    <a:pt x="682" y="617"/>
                    <a:pt x="675" y="620"/>
                    <a:pt x="671" y="627"/>
                  </a:cubicBezTo>
                  <a:cubicBezTo>
                    <a:pt x="667" y="632"/>
                    <a:pt x="670" y="637"/>
                    <a:pt x="672" y="642"/>
                  </a:cubicBezTo>
                  <a:cubicBezTo>
                    <a:pt x="678" y="655"/>
                    <a:pt x="690" y="661"/>
                    <a:pt x="703" y="666"/>
                  </a:cubicBezTo>
                  <a:cubicBezTo>
                    <a:pt x="720" y="673"/>
                    <a:pt x="735" y="683"/>
                    <a:pt x="745" y="705"/>
                  </a:cubicBezTo>
                  <a:cubicBezTo>
                    <a:pt x="700" y="709"/>
                    <a:pt x="659" y="712"/>
                    <a:pt x="617" y="715"/>
                  </a:cubicBezTo>
                  <a:cubicBezTo>
                    <a:pt x="483" y="725"/>
                    <a:pt x="349" y="734"/>
                    <a:pt x="215" y="744"/>
                  </a:cubicBezTo>
                  <a:cubicBezTo>
                    <a:pt x="162" y="748"/>
                    <a:pt x="109" y="752"/>
                    <a:pt x="56" y="755"/>
                  </a:cubicBezTo>
                  <a:cubicBezTo>
                    <a:pt x="28" y="757"/>
                    <a:pt x="27" y="756"/>
                    <a:pt x="26" y="728"/>
                  </a:cubicBezTo>
                  <a:cubicBezTo>
                    <a:pt x="24" y="660"/>
                    <a:pt x="23" y="593"/>
                    <a:pt x="20" y="525"/>
                  </a:cubicBezTo>
                  <a:cubicBezTo>
                    <a:pt x="15" y="379"/>
                    <a:pt x="8" y="233"/>
                    <a:pt x="2" y="87"/>
                  </a:cubicBezTo>
                  <a:cubicBezTo>
                    <a:pt x="1" y="77"/>
                    <a:pt x="3" y="66"/>
                    <a:pt x="2" y="55"/>
                  </a:cubicBezTo>
                  <a:cubicBezTo>
                    <a:pt x="0" y="41"/>
                    <a:pt x="7" y="37"/>
                    <a:pt x="20" y="36"/>
                  </a:cubicBezTo>
                  <a:cubicBezTo>
                    <a:pt x="49" y="35"/>
                    <a:pt x="78" y="33"/>
                    <a:pt x="108" y="31"/>
                  </a:cubicBezTo>
                  <a:cubicBezTo>
                    <a:pt x="259" y="22"/>
                    <a:pt x="410" y="12"/>
                    <a:pt x="562" y="2"/>
                  </a:cubicBezTo>
                  <a:cubicBezTo>
                    <a:pt x="591" y="0"/>
                    <a:pt x="593" y="0"/>
                    <a:pt x="602" y="31"/>
                  </a:cubicBezTo>
                  <a:cubicBezTo>
                    <a:pt x="615" y="77"/>
                    <a:pt x="634" y="120"/>
                    <a:pt x="644" y="167"/>
                  </a:cubicBezTo>
                  <a:cubicBezTo>
                    <a:pt x="660" y="234"/>
                    <a:pt x="694" y="295"/>
                    <a:pt x="725" y="356"/>
                  </a:cubicBezTo>
                  <a:cubicBezTo>
                    <a:pt x="762" y="429"/>
                    <a:pt x="796" y="502"/>
                    <a:pt x="833" y="579"/>
                  </a:cubicBezTo>
                  <a:close/>
                </a:path>
              </a:pathLst>
            </a:custGeom>
            <a:solidFill>
              <a:srgbClr val="CF8CF4"/>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78" name="Freeform 57"/>
            <p:cNvSpPr>
              <a:spLocks/>
            </p:cNvSpPr>
            <p:nvPr/>
          </p:nvSpPr>
          <p:spPr bwMode="auto">
            <a:xfrm>
              <a:off x="-28513089" y="18145126"/>
              <a:ext cx="3759200" cy="2236788"/>
            </a:xfrm>
            <a:custGeom>
              <a:avLst/>
              <a:gdLst>
                <a:gd name="T0" fmla="*/ 142 w 1002"/>
                <a:gd name="T1" fmla="*/ 587 h 596"/>
                <a:gd name="T2" fmla="*/ 118 w 1002"/>
                <a:gd name="T3" fmla="*/ 587 h 596"/>
                <a:gd name="T4" fmla="*/ 76 w 1002"/>
                <a:gd name="T5" fmla="*/ 585 h 596"/>
                <a:gd name="T6" fmla="*/ 87 w 1002"/>
                <a:gd name="T7" fmla="*/ 547 h 596"/>
                <a:gd name="T8" fmla="*/ 87 w 1002"/>
                <a:gd name="T9" fmla="*/ 465 h 596"/>
                <a:gd name="T10" fmla="*/ 91 w 1002"/>
                <a:gd name="T11" fmla="*/ 414 h 596"/>
                <a:gd name="T12" fmla="*/ 52 w 1002"/>
                <a:gd name="T13" fmla="*/ 357 h 596"/>
                <a:gd name="T14" fmla="*/ 7 w 1002"/>
                <a:gd name="T15" fmla="*/ 319 h 596"/>
                <a:gd name="T16" fmla="*/ 30 w 1002"/>
                <a:gd name="T17" fmla="*/ 270 h 596"/>
                <a:gd name="T18" fmla="*/ 152 w 1002"/>
                <a:gd name="T19" fmla="*/ 222 h 596"/>
                <a:gd name="T20" fmla="*/ 193 w 1002"/>
                <a:gd name="T21" fmla="*/ 199 h 596"/>
                <a:gd name="T22" fmla="*/ 200 w 1002"/>
                <a:gd name="T23" fmla="*/ 155 h 596"/>
                <a:gd name="T24" fmla="*/ 219 w 1002"/>
                <a:gd name="T25" fmla="*/ 122 h 596"/>
                <a:gd name="T26" fmla="*/ 225 w 1002"/>
                <a:gd name="T27" fmla="*/ 68 h 596"/>
                <a:gd name="T28" fmla="*/ 241 w 1002"/>
                <a:gd name="T29" fmla="*/ 41 h 596"/>
                <a:gd name="T30" fmla="*/ 309 w 1002"/>
                <a:gd name="T31" fmla="*/ 35 h 596"/>
                <a:gd name="T32" fmla="*/ 868 w 1002"/>
                <a:gd name="T33" fmla="*/ 7 h 596"/>
                <a:gd name="T34" fmla="*/ 971 w 1002"/>
                <a:gd name="T35" fmla="*/ 1 h 596"/>
                <a:gd name="T36" fmla="*/ 997 w 1002"/>
                <a:gd name="T37" fmla="*/ 23 h 596"/>
                <a:gd name="T38" fmla="*/ 993 w 1002"/>
                <a:gd name="T39" fmla="*/ 95 h 596"/>
                <a:gd name="T40" fmla="*/ 1000 w 1002"/>
                <a:gd name="T41" fmla="*/ 318 h 596"/>
                <a:gd name="T42" fmla="*/ 999 w 1002"/>
                <a:gd name="T43" fmla="*/ 506 h 596"/>
                <a:gd name="T44" fmla="*/ 967 w 1002"/>
                <a:gd name="T45" fmla="*/ 538 h 596"/>
                <a:gd name="T46" fmla="*/ 505 w 1002"/>
                <a:gd name="T47" fmla="*/ 564 h 596"/>
                <a:gd name="T48" fmla="*/ 142 w 1002"/>
                <a:gd name="T49" fmla="*/ 586 h 596"/>
                <a:gd name="T50" fmla="*/ 142 w 1002"/>
                <a:gd name="T51" fmla="*/ 587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02" h="596">
                  <a:moveTo>
                    <a:pt x="142" y="587"/>
                  </a:moveTo>
                  <a:cubicBezTo>
                    <a:pt x="134" y="587"/>
                    <a:pt x="126" y="587"/>
                    <a:pt x="118" y="587"/>
                  </a:cubicBezTo>
                  <a:cubicBezTo>
                    <a:pt x="104" y="586"/>
                    <a:pt x="86" y="596"/>
                    <a:pt x="76" y="585"/>
                  </a:cubicBezTo>
                  <a:cubicBezTo>
                    <a:pt x="62" y="570"/>
                    <a:pt x="85" y="561"/>
                    <a:pt x="87" y="547"/>
                  </a:cubicBezTo>
                  <a:cubicBezTo>
                    <a:pt x="89" y="520"/>
                    <a:pt x="101" y="492"/>
                    <a:pt x="87" y="465"/>
                  </a:cubicBezTo>
                  <a:cubicBezTo>
                    <a:pt x="78" y="447"/>
                    <a:pt x="89" y="431"/>
                    <a:pt x="91" y="414"/>
                  </a:cubicBezTo>
                  <a:cubicBezTo>
                    <a:pt x="97" y="375"/>
                    <a:pt x="91" y="364"/>
                    <a:pt x="52" y="357"/>
                  </a:cubicBezTo>
                  <a:cubicBezTo>
                    <a:pt x="29" y="353"/>
                    <a:pt x="12" y="345"/>
                    <a:pt x="7" y="319"/>
                  </a:cubicBezTo>
                  <a:cubicBezTo>
                    <a:pt x="0" y="288"/>
                    <a:pt x="1" y="285"/>
                    <a:pt x="30" y="270"/>
                  </a:cubicBezTo>
                  <a:cubicBezTo>
                    <a:pt x="69" y="250"/>
                    <a:pt x="106" y="225"/>
                    <a:pt x="152" y="222"/>
                  </a:cubicBezTo>
                  <a:cubicBezTo>
                    <a:pt x="168" y="221"/>
                    <a:pt x="181" y="209"/>
                    <a:pt x="193" y="199"/>
                  </a:cubicBezTo>
                  <a:cubicBezTo>
                    <a:pt x="208" y="187"/>
                    <a:pt x="204" y="171"/>
                    <a:pt x="200" y="155"/>
                  </a:cubicBezTo>
                  <a:cubicBezTo>
                    <a:pt x="196" y="140"/>
                    <a:pt x="214" y="135"/>
                    <a:pt x="219" y="122"/>
                  </a:cubicBezTo>
                  <a:cubicBezTo>
                    <a:pt x="226" y="104"/>
                    <a:pt x="250" y="91"/>
                    <a:pt x="225" y="68"/>
                  </a:cubicBezTo>
                  <a:cubicBezTo>
                    <a:pt x="215" y="59"/>
                    <a:pt x="226" y="43"/>
                    <a:pt x="241" y="41"/>
                  </a:cubicBezTo>
                  <a:cubicBezTo>
                    <a:pt x="264" y="39"/>
                    <a:pt x="286" y="37"/>
                    <a:pt x="309" y="35"/>
                  </a:cubicBezTo>
                  <a:cubicBezTo>
                    <a:pt x="495" y="26"/>
                    <a:pt x="681" y="17"/>
                    <a:pt x="868" y="7"/>
                  </a:cubicBezTo>
                  <a:cubicBezTo>
                    <a:pt x="902" y="6"/>
                    <a:pt x="937" y="4"/>
                    <a:pt x="971" y="1"/>
                  </a:cubicBezTo>
                  <a:cubicBezTo>
                    <a:pt x="988" y="0"/>
                    <a:pt x="995" y="6"/>
                    <a:pt x="997" y="23"/>
                  </a:cubicBezTo>
                  <a:cubicBezTo>
                    <a:pt x="1000" y="48"/>
                    <a:pt x="992" y="71"/>
                    <a:pt x="993" y="95"/>
                  </a:cubicBezTo>
                  <a:cubicBezTo>
                    <a:pt x="994" y="169"/>
                    <a:pt x="1002" y="243"/>
                    <a:pt x="1000" y="318"/>
                  </a:cubicBezTo>
                  <a:cubicBezTo>
                    <a:pt x="999" y="381"/>
                    <a:pt x="1000" y="443"/>
                    <a:pt x="999" y="506"/>
                  </a:cubicBezTo>
                  <a:cubicBezTo>
                    <a:pt x="999" y="535"/>
                    <a:pt x="998" y="536"/>
                    <a:pt x="967" y="538"/>
                  </a:cubicBezTo>
                  <a:cubicBezTo>
                    <a:pt x="813" y="546"/>
                    <a:pt x="659" y="555"/>
                    <a:pt x="505" y="564"/>
                  </a:cubicBezTo>
                  <a:cubicBezTo>
                    <a:pt x="384" y="571"/>
                    <a:pt x="263" y="579"/>
                    <a:pt x="142" y="586"/>
                  </a:cubicBezTo>
                  <a:cubicBezTo>
                    <a:pt x="142" y="586"/>
                    <a:pt x="142" y="587"/>
                    <a:pt x="142" y="587"/>
                  </a:cubicBezTo>
                  <a:close/>
                </a:path>
              </a:pathLst>
            </a:custGeom>
            <a:solidFill>
              <a:srgbClr val="309087"/>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79" name="Freeform 58"/>
            <p:cNvSpPr>
              <a:spLocks/>
            </p:cNvSpPr>
            <p:nvPr/>
          </p:nvSpPr>
          <p:spPr bwMode="auto">
            <a:xfrm>
              <a:off x="-37698364" y="-6540500"/>
              <a:ext cx="3379788" cy="3390900"/>
            </a:xfrm>
            <a:custGeom>
              <a:avLst/>
              <a:gdLst>
                <a:gd name="T0" fmla="*/ 862 w 901"/>
                <a:gd name="T1" fmla="*/ 724 h 904"/>
                <a:gd name="T2" fmla="*/ 877 w 901"/>
                <a:gd name="T3" fmla="*/ 810 h 904"/>
                <a:gd name="T4" fmla="*/ 866 w 901"/>
                <a:gd name="T5" fmla="*/ 844 h 904"/>
                <a:gd name="T6" fmla="*/ 834 w 901"/>
                <a:gd name="T7" fmla="*/ 869 h 904"/>
                <a:gd name="T8" fmla="*/ 336 w 901"/>
                <a:gd name="T9" fmla="*/ 892 h 904"/>
                <a:gd name="T10" fmla="*/ 44 w 901"/>
                <a:gd name="T11" fmla="*/ 904 h 904"/>
                <a:gd name="T12" fmla="*/ 39 w 901"/>
                <a:gd name="T13" fmla="*/ 793 h 904"/>
                <a:gd name="T14" fmla="*/ 24 w 901"/>
                <a:gd name="T15" fmla="*/ 770 h 904"/>
                <a:gd name="T16" fmla="*/ 6 w 901"/>
                <a:gd name="T17" fmla="*/ 746 h 904"/>
                <a:gd name="T18" fmla="*/ 4 w 901"/>
                <a:gd name="T19" fmla="*/ 484 h 904"/>
                <a:gd name="T20" fmla="*/ 4 w 901"/>
                <a:gd name="T21" fmla="*/ 132 h 904"/>
                <a:gd name="T22" fmla="*/ 6 w 901"/>
                <a:gd name="T23" fmla="*/ 29 h 904"/>
                <a:gd name="T24" fmla="*/ 25 w 901"/>
                <a:gd name="T25" fmla="*/ 7 h 904"/>
                <a:gd name="T26" fmla="*/ 172 w 901"/>
                <a:gd name="T27" fmla="*/ 0 h 904"/>
                <a:gd name="T28" fmla="*/ 196 w 901"/>
                <a:gd name="T29" fmla="*/ 23 h 904"/>
                <a:gd name="T30" fmla="*/ 196 w 901"/>
                <a:gd name="T31" fmla="*/ 42 h 904"/>
                <a:gd name="T32" fmla="*/ 202 w 901"/>
                <a:gd name="T33" fmla="*/ 113 h 904"/>
                <a:gd name="T34" fmla="*/ 216 w 901"/>
                <a:gd name="T35" fmla="*/ 169 h 904"/>
                <a:gd name="T36" fmla="*/ 230 w 901"/>
                <a:gd name="T37" fmla="*/ 183 h 904"/>
                <a:gd name="T38" fmla="*/ 233 w 901"/>
                <a:gd name="T39" fmla="*/ 230 h 904"/>
                <a:gd name="T40" fmla="*/ 246 w 901"/>
                <a:gd name="T41" fmla="*/ 273 h 904"/>
                <a:gd name="T42" fmla="*/ 261 w 901"/>
                <a:gd name="T43" fmla="*/ 310 h 904"/>
                <a:gd name="T44" fmla="*/ 295 w 901"/>
                <a:gd name="T45" fmla="*/ 323 h 904"/>
                <a:gd name="T46" fmla="*/ 314 w 901"/>
                <a:gd name="T47" fmla="*/ 325 h 904"/>
                <a:gd name="T48" fmla="*/ 369 w 901"/>
                <a:gd name="T49" fmla="*/ 321 h 904"/>
                <a:gd name="T50" fmla="*/ 395 w 901"/>
                <a:gd name="T51" fmla="*/ 318 h 904"/>
                <a:gd name="T52" fmla="*/ 448 w 901"/>
                <a:gd name="T53" fmla="*/ 331 h 904"/>
                <a:gd name="T54" fmla="*/ 502 w 901"/>
                <a:gd name="T55" fmla="*/ 352 h 904"/>
                <a:gd name="T56" fmla="*/ 540 w 901"/>
                <a:gd name="T57" fmla="*/ 385 h 904"/>
                <a:gd name="T58" fmla="*/ 555 w 901"/>
                <a:gd name="T59" fmla="*/ 396 h 904"/>
                <a:gd name="T60" fmla="*/ 657 w 901"/>
                <a:gd name="T61" fmla="*/ 490 h 904"/>
                <a:gd name="T62" fmla="*/ 685 w 901"/>
                <a:gd name="T63" fmla="*/ 509 h 904"/>
                <a:gd name="T64" fmla="*/ 709 w 901"/>
                <a:gd name="T65" fmla="*/ 517 h 904"/>
                <a:gd name="T66" fmla="*/ 738 w 901"/>
                <a:gd name="T67" fmla="*/ 562 h 904"/>
                <a:gd name="T68" fmla="*/ 783 w 901"/>
                <a:gd name="T69" fmla="*/ 609 h 904"/>
                <a:gd name="T70" fmla="*/ 806 w 901"/>
                <a:gd name="T71" fmla="*/ 657 h 904"/>
                <a:gd name="T72" fmla="*/ 819 w 901"/>
                <a:gd name="T73" fmla="*/ 730 h 904"/>
                <a:gd name="T74" fmla="*/ 862 w 901"/>
                <a:gd name="T75" fmla="*/ 724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1" h="904">
                  <a:moveTo>
                    <a:pt x="862" y="724"/>
                  </a:moveTo>
                  <a:cubicBezTo>
                    <a:pt x="900" y="762"/>
                    <a:pt x="901" y="769"/>
                    <a:pt x="877" y="810"/>
                  </a:cubicBezTo>
                  <a:cubicBezTo>
                    <a:pt x="870" y="821"/>
                    <a:pt x="868" y="832"/>
                    <a:pt x="866" y="844"/>
                  </a:cubicBezTo>
                  <a:cubicBezTo>
                    <a:pt x="864" y="865"/>
                    <a:pt x="852" y="869"/>
                    <a:pt x="834" y="869"/>
                  </a:cubicBezTo>
                  <a:cubicBezTo>
                    <a:pt x="668" y="867"/>
                    <a:pt x="502" y="884"/>
                    <a:pt x="336" y="892"/>
                  </a:cubicBezTo>
                  <a:cubicBezTo>
                    <a:pt x="240" y="896"/>
                    <a:pt x="143" y="900"/>
                    <a:pt x="44" y="904"/>
                  </a:cubicBezTo>
                  <a:cubicBezTo>
                    <a:pt x="38" y="866"/>
                    <a:pt x="41" y="829"/>
                    <a:pt x="39" y="793"/>
                  </a:cubicBezTo>
                  <a:cubicBezTo>
                    <a:pt x="39" y="781"/>
                    <a:pt x="38" y="769"/>
                    <a:pt x="24" y="770"/>
                  </a:cubicBezTo>
                  <a:cubicBezTo>
                    <a:pt x="5" y="770"/>
                    <a:pt x="5" y="757"/>
                    <a:pt x="6" y="746"/>
                  </a:cubicBezTo>
                  <a:cubicBezTo>
                    <a:pt x="15" y="659"/>
                    <a:pt x="0" y="572"/>
                    <a:pt x="4" y="484"/>
                  </a:cubicBezTo>
                  <a:cubicBezTo>
                    <a:pt x="10" y="367"/>
                    <a:pt x="3" y="250"/>
                    <a:pt x="4" y="132"/>
                  </a:cubicBezTo>
                  <a:cubicBezTo>
                    <a:pt x="4" y="98"/>
                    <a:pt x="8" y="64"/>
                    <a:pt x="6" y="29"/>
                  </a:cubicBezTo>
                  <a:cubicBezTo>
                    <a:pt x="5" y="15"/>
                    <a:pt x="8" y="7"/>
                    <a:pt x="25" y="7"/>
                  </a:cubicBezTo>
                  <a:cubicBezTo>
                    <a:pt x="74" y="5"/>
                    <a:pt x="123" y="0"/>
                    <a:pt x="172" y="0"/>
                  </a:cubicBezTo>
                  <a:cubicBezTo>
                    <a:pt x="190" y="0"/>
                    <a:pt x="196" y="7"/>
                    <a:pt x="196" y="23"/>
                  </a:cubicBezTo>
                  <a:cubicBezTo>
                    <a:pt x="195" y="29"/>
                    <a:pt x="191" y="37"/>
                    <a:pt x="196" y="42"/>
                  </a:cubicBezTo>
                  <a:cubicBezTo>
                    <a:pt x="219" y="64"/>
                    <a:pt x="209" y="87"/>
                    <a:pt x="202" y="113"/>
                  </a:cubicBezTo>
                  <a:cubicBezTo>
                    <a:pt x="196" y="132"/>
                    <a:pt x="201" y="153"/>
                    <a:pt x="216" y="169"/>
                  </a:cubicBezTo>
                  <a:cubicBezTo>
                    <a:pt x="220" y="174"/>
                    <a:pt x="226" y="178"/>
                    <a:pt x="230" y="183"/>
                  </a:cubicBezTo>
                  <a:cubicBezTo>
                    <a:pt x="242" y="198"/>
                    <a:pt x="214" y="216"/>
                    <a:pt x="233" y="230"/>
                  </a:cubicBezTo>
                  <a:cubicBezTo>
                    <a:pt x="249" y="241"/>
                    <a:pt x="251" y="256"/>
                    <a:pt x="246" y="273"/>
                  </a:cubicBezTo>
                  <a:cubicBezTo>
                    <a:pt x="242" y="289"/>
                    <a:pt x="247" y="300"/>
                    <a:pt x="261" y="310"/>
                  </a:cubicBezTo>
                  <a:cubicBezTo>
                    <a:pt x="272" y="318"/>
                    <a:pt x="279" y="330"/>
                    <a:pt x="295" y="323"/>
                  </a:cubicBezTo>
                  <a:cubicBezTo>
                    <a:pt x="301" y="320"/>
                    <a:pt x="309" y="319"/>
                    <a:pt x="314" y="325"/>
                  </a:cubicBezTo>
                  <a:cubicBezTo>
                    <a:pt x="334" y="355"/>
                    <a:pt x="355" y="331"/>
                    <a:pt x="369" y="321"/>
                  </a:cubicBezTo>
                  <a:cubicBezTo>
                    <a:pt x="381" y="313"/>
                    <a:pt x="386" y="316"/>
                    <a:pt x="395" y="318"/>
                  </a:cubicBezTo>
                  <a:cubicBezTo>
                    <a:pt x="413" y="324"/>
                    <a:pt x="437" y="323"/>
                    <a:pt x="448" y="331"/>
                  </a:cubicBezTo>
                  <a:cubicBezTo>
                    <a:pt x="465" y="344"/>
                    <a:pt x="485" y="342"/>
                    <a:pt x="502" y="352"/>
                  </a:cubicBezTo>
                  <a:cubicBezTo>
                    <a:pt x="517" y="362"/>
                    <a:pt x="537" y="362"/>
                    <a:pt x="540" y="385"/>
                  </a:cubicBezTo>
                  <a:cubicBezTo>
                    <a:pt x="540" y="391"/>
                    <a:pt x="549" y="393"/>
                    <a:pt x="555" y="396"/>
                  </a:cubicBezTo>
                  <a:cubicBezTo>
                    <a:pt x="599" y="416"/>
                    <a:pt x="639" y="441"/>
                    <a:pt x="657" y="490"/>
                  </a:cubicBezTo>
                  <a:cubicBezTo>
                    <a:pt x="661" y="503"/>
                    <a:pt x="672" y="508"/>
                    <a:pt x="685" y="509"/>
                  </a:cubicBezTo>
                  <a:cubicBezTo>
                    <a:pt x="694" y="509"/>
                    <a:pt x="700" y="511"/>
                    <a:pt x="709" y="517"/>
                  </a:cubicBezTo>
                  <a:cubicBezTo>
                    <a:pt x="726" y="529"/>
                    <a:pt x="734" y="540"/>
                    <a:pt x="738" y="562"/>
                  </a:cubicBezTo>
                  <a:cubicBezTo>
                    <a:pt x="742" y="584"/>
                    <a:pt x="751" y="608"/>
                    <a:pt x="783" y="609"/>
                  </a:cubicBezTo>
                  <a:cubicBezTo>
                    <a:pt x="798" y="609"/>
                    <a:pt x="809" y="632"/>
                    <a:pt x="806" y="657"/>
                  </a:cubicBezTo>
                  <a:cubicBezTo>
                    <a:pt x="803" y="683"/>
                    <a:pt x="817" y="705"/>
                    <a:pt x="819" y="730"/>
                  </a:cubicBezTo>
                  <a:cubicBezTo>
                    <a:pt x="820" y="751"/>
                    <a:pt x="841" y="749"/>
                    <a:pt x="862" y="724"/>
                  </a:cubicBezTo>
                  <a:close/>
                </a:path>
              </a:pathLst>
            </a:custGeom>
            <a:solidFill>
              <a:schemeClr val="accent4">
                <a:lumMod val="60000"/>
                <a:lumOff val="40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80" name="Freeform 59"/>
            <p:cNvSpPr>
              <a:spLocks/>
            </p:cNvSpPr>
            <p:nvPr/>
          </p:nvSpPr>
          <p:spPr bwMode="auto">
            <a:xfrm>
              <a:off x="-48253651" y="-9709150"/>
              <a:ext cx="4164013" cy="2457450"/>
            </a:xfrm>
            <a:custGeom>
              <a:avLst/>
              <a:gdLst>
                <a:gd name="T0" fmla="*/ 55 w 1110"/>
                <a:gd name="T1" fmla="*/ 350 h 655"/>
                <a:gd name="T2" fmla="*/ 55 w 1110"/>
                <a:gd name="T3" fmla="*/ 238 h 655"/>
                <a:gd name="T4" fmla="*/ 22 w 1110"/>
                <a:gd name="T5" fmla="*/ 203 h 655"/>
                <a:gd name="T6" fmla="*/ 0 w 1110"/>
                <a:gd name="T7" fmla="*/ 201 h 655"/>
                <a:gd name="T8" fmla="*/ 40 w 1110"/>
                <a:gd name="T9" fmla="*/ 110 h 655"/>
                <a:gd name="T10" fmla="*/ 56 w 1110"/>
                <a:gd name="T11" fmla="*/ 89 h 655"/>
                <a:gd name="T12" fmla="*/ 100 w 1110"/>
                <a:gd name="T13" fmla="*/ 28 h 655"/>
                <a:gd name="T14" fmla="*/ 105 w 1110"/>
                <a:gd name="T15" fmla="*/ 0 h 655"/>
                <a:gd name="T16" fmla="*/ 1093 w 1110"/>
                <a:gd name="T17" fmla="*/ 21 h 655"/>
                <a:gd name="T18" fmla="*/ 1090 w 1110"/>
                <a:gd name="T19" fmla="*/ 40 h 655"/>
                <a:gd name="T20" fmla="*/ 1047 w 1110"/>
                <a:gd name="T21" fmla="*/ 177 h 655"/>
                <a:gd name="T22" fmla="*/ 1027 w 1110"/>
                <a:gd name="T23" fmla="*/ 194 h 655"/>
                <a:gd name="T24" fmla="*/ 931 w 1110"/>
                <a:gd name="T25" fmla="*/ 347 h 655"/>
                <a:gd name="T26" fmla="*/ 930 w 1110"/>
                <a:gd name="T27" fmla="*/ 362 h 655"/>
                <a:gd name="T28" fmla="*/ 918 w 1110"/>
                <a:gd name="T29" fmla="*/ 430 h 655"/>
                <a:gd name="T30" fmla="*/ 903 w 1110"/>
                <a:gd name="T31" fmla="*/ 455 h 655"/>
                <a:gd name="T32" fmla="*/ 772 w 1110"/>
                <a:gd name="T33" fmla="*/ 489 h 655"/>
                <a:gd name="T34" fmla="*/ 746 w 1110"/>
                <a:gd name="T35" fmla="*/ 493 h 655"/>
                <a:gd name="T36" fmla="*/ 708 w 1110"/>
                <a:gd name="T37" fmla="*/ 510 h 655"/>
                <a:gd name="T38" fmla="*/ 623 w 1110"/>
                <a:gd name="T39" fmla="*/ 553 h 655"/>
                <a:gd name="T40" fmla="*/ 603 w 1110"/>
                <a:gd name="T41" fmla="*/ 572 h 655"/>
                <a:gd name="T42" fmla="*/ 576 w 1110"/>
                <a:gd name="T43" fmla="*/ 589 h 655"/>
                <a:gd name="T44" fmla="*/ 477 w 1110"/>
                <a:gd name="T45" fmla="*/ 637 h 655"/>
                <a:gd name="T46" fmla="*/ 457 w 1110"/>
                <a:gd name="T47" fmla="*/ 648 h 655"/>
                <a:gd name="T48" fmla="*/ 423 w 1110"/>
                <a:gd name="T49" fmla="*/ 623 h 655"/>
                <a:gd name="T50" fmla="*/ 388 w 1110"/>
                <a:gd name="T51" fmla="*/ 588 h 655"/>
                <a:gd name="T52" fmla="*/ 364 w 1110"/>
                <a:gd name="T53" fmla="*/ 563 h 655"/>
                <a:gd name="T54" fmla="*/ 361 w 1110"/>
                <a:gd name="T55" fmla="*/ 506 h 655"/>
                <a:gd name="T56" fmla="*/ 299 w 1110"/>
                <a:gd name="T57" fmla="*/ 501 h 655"/>
                <a:gd name="T58" fmla="*/ 243 w 1110"/>
                <a:gd name="T59" fmla="*/ 447 h 655"/>
                <a:gd name="T60" fmla="*/ 242 w 1110"/>
                <a:gd name="T61" fmla="*/ 427 h 655"/>
                <a:gd name="T62" fmla="*/ 196 w 1110"/>
                <a:gd name="T63" fmla="*/ 379 h 655"/>
                <a:gd name="T64" fmla="*/ 178 w 1110"/>
                <a:gd name="T65" fmla="*/ 370 h 655"/>
                <a:gd name="T66" fmla="*/ 145 w 1110"/>
                <a:gd name="T67" fmla="*/ 351 h 655"/>
                <a:gd name="T68" fmla="*/ 55 w 1110"/>
                <a:gd name="T69" fmla="*/ 35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10" h="655">
                  <a:moveTo>
                    <a:pt x="55" y="350"/>
                  </a:moveTo>
                  <a:cubicBezTo>
                    <a:pt x="55" y="312"/>
                    <a:pt x="56" y="275"/>
                    <a:pt x="55" y="238"/>
                  </a:cubicBezTo>
                  <a:cubicBezTo>
                    <a:pt x="55" y="205"/>
                    <a:pt x="54" y="205"/>
                    <a:pt x="22" y="203"/>
                  </a:cubicBezTo>
                  <a:cubicBezTo>
                    <a:pt x="15" y="202"/>
                    <a:pt x="7" y="207"/>
                    <a:pt x="0" y="201"/>
                  </a:cubicBezTo>
                  <a:cubicBezTo>
                    <a:pt x="9" y="169"/>
                    <a:pt x="32" y="143"/>
                    <a:pt x="40" y="110"/>
                  </a:cubicBezTo>
                  <a:cubicBezTo>
                    <a:pt x="42" y="100"/>
                    <a:pt x="48" y="94"/>
                    <a:pt x="56" y="89"/>
                  </a:cubicBezTo>
                  <a:cubicBezTo>
                    <a:pt x="78" y="73"/>
                    <a:pt x="83" y="47"/>
                    <a:pt x="100" y="28"/>
                  </a:cubicBezTo>
                  <a:cubicBezTo>
                    <a:pt x="106" y="21"/>
                    <a:pt x="98" y="10"/>
                    <a:pt x="105" y="0"/>
                  </a:cubicBezTo>
                  <a:cubicBezTo>
                    <a:pt x="434" y="7"/>
                    <a:pt x="763" y="14"/>
                    <a:pt x="1093" y="21"/>
                  </a:cubicBezTo>
                  <a:cubicBezTo>
                    <a:pt x="1097" y="29"/>
                    <a:pt x="1089" y="36"/>
                    <a:pt x="1090" y="40"/>
                  </a:cubicBezTo>
                  <a:cubicBezTo>
                    <a:pt x="1110" y="97"/>
                    <a:pt x="1068" y="133"/>
                    <a:pt x="1047" y="177"/>
                  </a:cubicBezTo>
                  <a:cubicBezTo>
                    <a:pt x="1042" y="186"/>
                    <a:pt x="1035" y="190"/>
                    <a:pt x="1027" y="194"/>
                  </a:cubicBezTo>
                  <a:cubicBezTo>
                    <a:pt x="964" y="225"/>
                    <a:pt x="934" y="278"/>
                    <a:pt x="931" y="347"/>
                  </a:cubicBezTo>
                  <a:cubicBezTo>
                    <a:pt x="930" y="352"/>
                    <a:pt x="932" y="359"/>
                    <a:pt x="930" y="362"/>
                  </a:cubicBezTo>
                  <a:cubicBezTo>
                    <a:pt x="908" y="382"/>
                    <a:pt x="901" y="402"/>
                    <a:pt x="918" y="430"/>
                  </a:cubicBezTo>
                  <a:cubicBezTo>
                    <a:pt x="924" y="440"/>
                    <a:pt x="912" y="449"/>
                    <a:pt x="903" y="455"/>
                  </a:cubicBezTo>
                  <a:cubicBezTo>
                    <a:pt x="863" y="482"/>
                    <a:pt x="819" y="493"/>
                    <a:pt x="772" y="489"/>
                  </a:cubicBezTo>
                  <a:cubicBezTo>
                    <a:pt x="762" y="488"/>
                    <a:pt x="753" y="486"/>
                    <a:pt x="746" y="493"/>
                  </a:cubicBezTo>
                  <a:cubicBezTo>
                    <a:pt x="735" y="503"/>
                    <a:pt x="716" y="503"/>
                    <a:pt x="708" y="510"/>
                  </a:cubicBezTo>
                  <a:cubicBezTo>
                    <a:pt x="682" y="533"/>
                    <a:pt x="650" y="537"/>
                    <a:pt x="623" y="553"/>
                  </a:cubicBezTo>
                  <a:cubicBezTo>
                    <a:pt x="615" y="557"/>
                    <a:pt x="609" y="565"/>
                    <a:pt x="603" y="572"/>
                  </a:cubicBezTo>
                  <a:cubicBezTo>
                    <a:pt x="595" y="579"/>
                    <a:pt x="587" y="590"/>
                    <a:pt x="576" y="589"/>
                  </a:cubicBezTo>
                  <a:cubicBezTo>
                    <a:pt x="534" y="586"/>
                    <a:pt x="505" y="612"/>
                    <a:pt x="477" y="637"/>
                  </a:cubicBezTo>
                  <a:cubicBezTo>
                    <a:pt x="471" y="643"/>
                    <a:pt x="464" y="647"/>
                    <a:pt x="457" y="648"/>
                  </a:cubicBezTo>
                  <a:cubicBezTo>
                    <a:pt x="429" y="655"/>
                    <a:pt x="424" y="651"/>
                    <a:pt x="423" y="623"/>
                  </a:cubicBezTo>
                  <a:cubicBezTo>
                    <a:pt x="422" y="590"/>
                    <a:pt x="422" y="588"/>
                    <a:pt x="388" y="588"/>
                  </a:cubicBezTo>
                  <a:cubicBezTo>
                    <a:pt x="367" y="589"/>
                    <a:pt x="363" y="580"/>
                    <a:pt x="364" y="563"/>
                  </a:cubicBezTo>
                  <a:cubicBezTo>
                    <a:pt x="364" y="543"/>
                    <a:pt x="374" y="520"/>
                    <a:pt x="361" y="506"/>
                  </a:cubicBezTo>
                  <a:cubicBezTo>
                    <a:pt x="345" y="490"/>
                    <a:pt x="320" y="501"/>
                    <a:pt x="299" y="501"/>
                  </a:cubicBezTo>
                  <a:cubicBezTo>
                    <a:pt x="243" y="502"/>
                    <a:pt x="243" y="503"/>
                    <a:pt x="243" y="447"/>
                  </a:cubicBezTo>
                  <a:cubicBezTo>
                    <a:pt x="242" y="441"/>
                    <a:pt x="242" y="434"/>
                    <a:pt x="242" y="427"/>
                  </a:cubicBezTo>
                  <a:cubicBezTo>
                    <a:pt x="241" y="383"/>
                    <a:pt x="241" y="383"/>
                    <a:pt x="196" y="379"/>
                  </a:cubicBezTo>
                  <a:cubicBezTo>
                    <a:pt x="189" y="379"/>
                    <a:pt x="178" y="381"/>
                    <a:pt x="178" y="370"/>
                  </a:cubicBezTo>
                  <a:cubicBezTo>
                    <a:pt x="178" y="342"/>
                    <a:pt x="160" y="349"/>
                    <a:pt x="145" y="351"/>
                  </a:cubicBezTo>
                  <a:cubicBezTo>
                    <a:pt x="116" y="354"/>
                    <a:pt x="87" y="356"/>
                    <a:pt x="55" y="350"/>
                  </a:cubicBezTo>
                  <a:close/>
                </a:path>
              </a:pathLst>
            </a:custGeom>
            <a:solidFill>
              <a:schemeClr val="accent4">
                <a:lumMod val="60000"/>
                <a:lumOff val="40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81" name="Freeform 60"/>
            <p:cNvSpPr>
              <a:spLocks/>
            </p:cNvSpPr>
            <p:nvPr/>
          </p:nvSpPr>
          <p:spPr bwMode="auto">
            <a:xfrm>
              <a:off x="-24952326" y="-2671763"/>
              <a:ext cx="2898775" cy="3248025"/>
            </a:xfrm>
            <a:custGeom>
              <a:avLst/>
              <a:gdLst>
                <a:gd name="T0" fmla="*/ 773 w 773"/>
                <a:gd name="T1" fmla="*/ 474 h 866"/>
                <a:gd name="T2" fmla="*/ 698 w 773"/>
                <a:gd name="T3" fmla="*/ 503 h 866"/>
                <a:gd name="T4" fmla="*/ 672 w 773"/>
                <a:gd name="T5" fmla="*/ 550 h 866"/>
                <a:gd name="T6" fmla="*/ 689 w 773"/>
                <a:gd name="T7" fmla="*/ 792 h 866"/>
                <a:gd name="T8" fmla="*/ 660 w 773"/>
                <a:gd name="T9" fmla="*/ 824 h 866"/>
                <a:gd name="T10" fmla="*/ 271 w 773"/>
                <a:gd name="T11" fmla="*/ 860 h 866"/>
                <a:gd name="T12" fmla="*/ 215 w 773"/>
                <a:gd name="T13" fmla="*/ 816 h 866"/>
                <a:gd name="T14" fmla="*/ 203 w 773"/>
                <a:gd name="T15" fmla="*/ 597 h 866"/>
                <a:gd name="T16" fmla="*/ 177 w 773"/>
                <a:gd name="T17" fmla="*/ 576 h 866"/>
                <a:gd name="T18" fmla="*/ 148 w 773"/>
                <a:gd name="T19" fmla="*/ 588 h 866"/>
                <a:gd name="T20" fmla="*/ 110 w 773"/>
                <a:gd name="T21" fmla="*/ 594 h 866"/>
                <a:gd name="T22" fmla="*/ 97 w 773"/>
                <a:gd name="T23" fmla="*/ 582 h 866"/>
                <a:gd name="T24" fmla="*/ 79 w 773"/>
                <a:gd name="T25" fmla="*/ 501 h 866"/>
                <a:gd name="T26" fmla="*/ 60 w 773"/>
                <a:gd name="T27" fmla="*/ 458 h 866"/>
                <a:gd name="T28" fmla="*/ 8 w 773"/>
                <a:gd name="T29" fmla="*/ 305 h 866"/>
                <a:gd name="T30" fmla="*/ 2 w 773"/>
                <a:gd name="T31" fmla="*/ 162 h 866"/>
                <a:gd name="T32" fmla="*/ 28 w 773"/>
                <a:gd name="T33" fmla="*/ 134 h 866"/>
                <a:gd name="T34" fmla="*/ 259 w 773"/>
                <a:gd name="T35" fmla="*/ 117 h 866"/>
                <a:gd name="T36" fmla="*/ 342 w 773"/>
                <a:gd name="T37" fmla="*/ 111 h 866"/>
                <a:gd name="T38" fmla="*/ 363 w 773"/>
                <a:gd name="T39" fmla="*/ 102 h 866"/>
                <a:gd name="T40" fmla="*/ 428 w 773"/>
                <a:gd name="T41" fmla="*/ 50 h 866"/>
                <a:gd name="T42" fmla="*/ 469 w 773"/>
                <a:gd name="T43" fmla="*/ 21 h 866"/>
                <a:gd name="T44" fmla="*/ 513 w 773"/>
                <a:gd name="T45" fmla="*/ 24 h 866"/>
                <a:gd name="T46" fmla="*/ 520 w 773"/>
                <a:gd name="T47" fmla="*/ 20 h 866"/>
                <a:gd name="T48" fmla="*/ 576 w 773"/>
                <a:gd name="T49" fmla="*/ 43 h 866"/>
                <a:gd name="T50" fmla="*/ 737 w 773"/>
                <a:gd name="T51" fmla="*/ 394 h 866"/>
                <a:gd name="T52" fmla="*/ 773 w 773"/>
                <a:gd name="T53" fmla="*/ 474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3" h="866">
                  <a:moveTo>
                    <a:pt x="773" y="474"/>
                  </a:moveTo>
                  <a:cubicBezTo>
                    <a:pt x="743" y="480"/>
                    <a:pt x="721" y="493"/>
                    <a:pt x="698" y="503"/>
                  </a:cubicBezTo>
                  <a:cubicBezTo>
                    <a:pt x="678" y="512"/>
                    <a:pt x="669" y="524"/>
                    <a:pt x="672" y="550"/>
                  </a:cubicBezTo>
                  <a:cubicBezTo>
                    <a:pt x="680" y="630"/>
                    <a:pt x="684" y="711"/>
                    <a:pt x="689" y="792"/>
                  </a:cubicBezTo>
                  <a:cubicBezTo>
                    <a:pt x="691" y="822"/>
                    <a:pt x="690" y="822"/>
                    <a:pt x="660" y="824"/>
                  </a:cubicBezTo>
                  <a:cubicBezTo>
                    <a:pt x="531" y="836"/>
                    <a:pt x="401" y="848"/>
                    <a:pt x="271" y="860"/>
                  </a:cubicBezTo>
                  <a:cubicBezTo>
                    <a:pt x="220" y="865"/>
                    <a:pt x="219" y="866"/>
                    <a:pt x="215" y="816"/>
                  </a:cubicBezTo>
                  <a:cubicBezTo>
                    <a:pt x="211" y="743"/>
                    <a:pt x="202" y="670"/>
                    <a:pt x="203" y="597"/>
                  </a:cubicBezTo>
                  <a:cubicBezTo>
                    <a:pt x="203" y="575"/>
                    <a:pt x="199" y="573"/>
                    <a:pt x="177" y="576"/>
                  </a:cubicBezTo>
                  <a:cubicBezTo>
                    <a:pt x="166" y="577"/>
                    <a:pt x="157" y="582"/>
                    <a:pt x="148" y="588"/>
                  </a:cubicBezTo>
                  <a:cubicBezTo>
                    <a:pt x="136" y="596"/>
                    <a:pt x="124" y="599"/>
                    <a:pt x="110" y="594"/>
                  </a:cubicBezTo>
                  <a:cubicBezTo>
                    <a:pt x="104" y="592"/>
                    <a:pt x="97" y="590"/>
                    <a:pt x="97" y="582"/>
                  </a:cubicBezTo>
                  <a:cubicBezTo>
                    <a:pt x="97" y="554"/>
                    <a:pt x="76" y="531"/>
                    <a:pt x="79" y="501"/>
                  </a:cubicBezTo>
                  <a:cubicBezTo>
                    <a:pt x="81" y="485"/>
                    <a:pt x="70" y="470"/>
                    <a:pt x="60" y="458"/>
                  </a:cubicBezTo>
                  <a:cubicBezTo>
                    <a:pt x="19" y="415"/>
                    <a:pt x="7" y="363"/>
                    <a:pt x="8" y="305"/>
                  </a:cubicBezTo>
                  <a:cubicBezTo>
                    <a:pt x="9" y="257"/>
                    <a:pt x="6" y="210"/>
                    <a:pt x="2" y="162"/>
                  </a:cubicBezTo>
                  <a:cubicBezTo>
                    <a:pt x="0" y="140"/>
                    <a:pt x="9" y="135"/>
                    <a:pt x="28" y="134"/>
                  </a:cubicBezTo>
                  <a:cubicBezTo>
                    <a:pt x="105" y="129"/>
                    <a:pt x="182" y="123"/>
                    <a:pt x="259" y="117"/>
                  </a:cubicBezTo>
                  <a:cubicBezTo>
                    <a:pt x="287" y="115"/>
                    <a:pt x="315" y="113"/>
                    <a:pt x="342" y="111"/>
                  </a:cubicBezTo>
                  <a:cubicBezTo>
                    <a:pt x="350" y="110"/>
                    <a:pt x="358" y="111"/>
                    <a:pt x="363" y="102"/>
                  </a:cubicBezTo>
                  <a:cubicBezTo>
                    <a:pt x="379" y="70"/>
                    <a:pt x="393" y="58"/>
                    <a:pt x="428" y="50"/>
                  </a:cubicBezTo>
                  <a:cubicBezTo>
                    <a:pt x="447" y="46"/>
                    <a:pt x="454" y="27"/>
                    <a:pt x="469" y="21"/>
                  </a:cubicBezTo>
                  <a:cubicBezTo>
                    <a:pt x="481" y="16"/>
                    <a:pt x="497" y="33"/>
                    <a:pt x="513" y="24"/>
                  </a:cubicBezTo>
                  <a:cubicBezTo>
                    <a:pt x="516" y="22"/>
                    <a:pt x="518" y="21"/>
                    <a:pt x="520" y="20"/>
                  </a:cubicBezTo>
                  <a:cubicBezTo>
                    <a:pt x="559" y="0"/>
                    <a:pt x="558" y="0"/>
                    <a:pt x="576" y="43"/>
                  </a:cubicBezTo>
                  <a:cubicBezTo>
                    <a:pt x="625" y="162"/>
                    <a:pt x="679" y="279"/>
                    <a:pt x="737" y="394"/>
                  </a:cubicBezTo>
                  <a:cubicBezTo>
                    <a:pt x="750" y="419"/>
                    <a:pt x="760" y="445"/>
                    <a:pt x="773" y="474"/>
                  </a:cubicBezTo>
                  <a:close/>
                </a:path>
              </a:pathLst>
            </a:custGeom>
            <a:solidFill>
              <a:srgbClr val="1C3664"/>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82" name="Freeform 61"/>
            <p:cNvSpPr>
              <a:spLocks/>
            </p:cNvSpPr>
            <p:nvPr/>
          </p:nvSpPr>
          <p:spPr bwMode="auto">
            <a:xfrm>
              <a:off x="-37071301" y="-9442450"/>
              <a:ext cx="4230688" cy="2254250"/>
            </a:xfrm>
            <a:custGeom>
              <a:avLst/>
              <a:gdLst>
                <a:gd name="T0" fmla="*/ 1014 w 1128"/>
                <a:gd name="T1" fmla="*/ 22 h 601"/>
                <a:gd name="T2" fmla="*/ 986 w 1128"/>
                <a:gd name="T3" fmla="*/ 77 h 601"/>
                <a:gd name="T4" fmla="*/ 980 w 1128"/>
                <a:gd name="T5" fmla="*/ 108 h 601"/>
                <a:gd name="T6" fmla="*/ 973 w 1128"/>
                <a:gd name="T7" fmla="*/ 155 h 601"/>
                <a:gd name="T8" fmla="*/ 976 w 1128"/>
                <a:gd name="T9" fmla="*/ 175 h 601"/>
                <a:gd name="T10" fmla="*/ 1023 w 1128"/>
                <a:gd name="T11" fmla="*/ 261 h 601"/>
                <a:gd name="T12" fmla="*/ 1035 w 1128"/>
                <a:gd name="T13" fmla="*/ 276 h 601"/>
                <a:gd name="T14" fmla="*/ 1073 w 1128"/>
                <a:gd name="T15" fmla="*/ 313 h 601"/>
                <a:gd name="T16" fmla="*/ 1118 w 1128"/>
                <a:gd name="T17" fmla="*/ 386 h 601"/>
                <a:gd name="T18" fmla="*/ 1112 w 1128"/>
                <a:gd name="T19" fmla="*/ 432 h 601"/>
                <a:gd name="T20" fmla="*/ 1098 w 1128"/>
                <a:gd name="T21" fmla="*/ 460 h 601"/>
                <a:gd name="T22" fmla="*/ 1071 w 1128"/>
                <a:gd name="T23" fmla="*/ 500 h 601"/>
                <a:gd name="T24" fmla="*/ 1059 w 1128"/>
                <a:gd name="T25" fmla="*/ 539 h 601"/>
                <a:gd name="T26" fmla="*/ 1049 w 1128"/>
                <a:gd name="T27" fmla="*/ 555 h 601"/>
                <a:gd name="T28" fmla="*/ 1018 w 1128"/>
                <a:gd name="T29" fmla="*/ 570 h 601"/>
                <a:gd name="T30" fmla="*/ 1008 w 1128"/>
                <a:gd name="T31" fmla="*/ 573 h 601"/>
                <a:gd name="T32" fmla="*/ 964 w 1128"/>
                <a:gd name="T33" fmla="*/ 580 h 601"/>
                <a:gd name="T34" fmla="*/ 948 w 1128"/>
                <a:gd name="T35" fmla="*/ 587 h 601"/>
                <a:gd name="T36" fmla="*/ 879 w 1128"/>
                <a:gd name="T37" fmla="*/ 568 h 601"/>
                <a:gd name="T38" fmla="*/ 838 w 1128"/>
                <a:gd name="T39" fmla="*/ 549 h 601"/>
                <a:gd name="T40" fmla="*/ 783 w 1128"/>
                <a:gd name="T41" fmla="*/ 547 h 601"/>
                <a:gd name="T42" fmla="*/ 773 w 1128"/>
                <a:gd name="T43" fmla="*/ 541 h 601"/>
                <a:gd name="T44" fmla="*/ 709 w 1128"/>
                <a:gd name="T45" fmla="*/ 497 h 601"/>
                <a:gd name="T46" fmla="*/ 703 w 1128"/>
                <a:gd name="T47" fmla="*/ 492 h 601"/>
                <a:gd name="T48" fmla="*/ 654 w 1128"/>
                <a:gd name="T49" fmla="*/ 464 h 601"/>
                <a:gd name="T50" fmla="*/ 616 w 1128"/>
                <a:gd name="T51" fmla="*/ 445 h 601"/>
                <a:gd name="T52" fmla="*/ 511 w 1128"/>
                <a:gd name="T53" fmla="*/ 382 h 601"/>
                <a:gd name="T54" fmla="*/ 492 w 1128"/>
                <a:gd name="T55" fmla="*/ 379 h 601"/>
                <a:gd name="T56" fmla="*/ 462 w 1128"/>
                <a:gd name="T57" fmla="*/ 392 h 601"/>
                <a:gd name="T58" fmla="*/ 428 w 1128"/>
                <a:gd name="T59" fmla="*/ 381 h 601"/>
                <a:gd name="T60" fmla="*/ 389 w 1128"/>
                <a:gd name="T61" fmla="*/ 386 h 601"/>
                <a:gd name="T62" fmla="*/ 354 w 1128"/>
                <a:gd name="T63" fmla="*/ 373 h 601"/>
                <a:gd name="T64" fmla="*/ 334 w 1128"/>
                <a:gd name="T65" fmla="*/ 366 h 601"/>
                <a:gd name="T66" fmla="*/ 227 w 1128"/>
                <a:gd name="T67" fmla="*/ 406 h 601"/>
                <a:gd name="T68" fmla="*/ 185 w 1128"/>
                <a:gd name="T69" fmla="*/ 468 h 601"/>
                <a:gd name="T70" fmla="*/ 129 w 1128"/>
                <a:gd name="T71" fmla="*/ 423 h 601"/>
                <a:gd name="T72" fmla="*/ 99 w 1128"/>
                <a:gd name="T73" fmla="*/ 384 h 601"/>
                <a:gd name="T74" fmla="*/ 70 w 1128"/>
                <a:gd name="T75" fmla="*/ 309 h 601"/>
                <a:gd name="T76" fmla="*/ 58 w 1128"/>
                <a:gd name="T77" fmla="*/ 273 h 601"/>
                <a:gd name="T78" fmla="*/ 59 w 1128"/>
                <a:gd name="T79" fmla="*/ 222 h 601"/>
                <a:gd name="T80" fmla="*/ 41 w 1128"/>
                <a:gd name="T81" fmla="*/ 167 h 601"/>
                <a:gd name="T82" fmla="*/ 24 w 1128"/>
                <a:gd name="T83" fmla="*/ 108 h 601"/>
                <a:gd name="T84" fmla="*/ 9 w 1128"/>
                <a:gd name="T85" fmla="*/ 27 h 601"/>
                <a:gd name="T86" fmla="*/ 25 w 1128"/>
                <a:gd name="T87" fmla="*/ 1 h 601"/>
                <a:gd name="T88" fmla="*/ 991 w 1128"/>
                <a:gd name="T89" fmla="*/ 21 h 601"/>
                <a:gd name="T90" fmla="*/ 1014 w 1128"/>
                <a:gd name="T91" fmla="*/ 22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8" h="601">
                  <a:moveTo>
                    <a:pt x="1014" y="22"/>
                  </a:moveTo>
                  <a:cubicBezTo>
                    <a:pt x="1010" y="44"/>
                    <a:pt x="1007" y="65"/>
                    <a:pt x="986" y="77"/>
                  </a:cubicBezTo>
                  <a:cubicBezTo>
                    <a:pt x="973" y="85"/>
                    <a:pt x="975" y="96"/>
                    <a:pt x="980" y="108"/>
                  </a:cubicBezTo>
                  <a:cubicBezTo>
                    <a:pt x="987" y="125"/>
                    <a:pt x="1003" y="142"/>
                    <a:pt x="973" y="155"/>
                  </a:cubicBezTo>
                  <a:cubicBezTo>
                    <a:pt x="964" y="159"/>
                    <a:pt x="971" y="169"/>
                    <a:pt x="976" y="175"/>
                  </a:cubicBezTo>
                  <a:cubicBezTo>
                    <a:pt x="998" y="201"/>
                    <a:pt x="1016" y="228"/>
                    <a:pt x="1023" y="261"/>
                  </a:cubicBezTo>
                  <a:cubicBezTo>
                    <a:pt x="1025" y="268"/>
                    <a:pt x="1030" y="276"/>
                    <a:pt x="1035" y="276"/>
                  </a:cubicBezTo>
                  <a:cubicBezTo>
                    <a:pt x="1064" y="273"/>
                    <a:pt x="1064" y="298"/>
                    <a:pt x="1073" y="313"/>
                  </a:cubicBezTo>
                  <a:cubicBezTo>
                    <a:pt x="1088" y="338"/>
                    <a:pt x="1108" y="358"/>
                    <a:pt x="1118" y="386"/>
                  </a:cubicBezTo>
                  <a:cubicBezTo>
                    <a:pt x="1125" y="405"/>
                    <a:pt x="1128" y="420"/>
                    <a:pt x="1112" y="432"/>
                  </a:cubicBezTo>
                  <a:cubicBezTo>
                    <a:pt x="1103" y="440"/>
                    <a:pt x="1099" y="451"/>
                    <a:pt x="1098" y="460"/>
                  </a:cubicBezTo>
                  <a:cubicBezTo>
                    <a:pt x="1095" y="478"/>
                    <a:pt x="1088" y="490"/>
                    <a:pt x="1071" y="500"/>
                  </a:cubicBezTo>
                  <a:cubicBezTo>
                    <a:pt x="1057" y="507"/>
                    <a:pt x="1055" y="523"/>
                    <a:pt x="1059" y="539"/>
                  </a:cubicBezTo>
                  <a:cubicBezTo>
                    <a:pt x="1062" y="548"/>
                    <a:pt x="1058" y="555"/>
                    <a:pt x="1049" y="555"/>
                  </a:cubicBezTo>
                  <a:cubicBezTo>
                    <a:pt x="1036" y="555"/>
                    <a:pt x="1026" y="561"/>
                    <a:pt x="1018" y="570"/>
                  </a:cubicBezTo>
                  <a:cubicBezTo>
                    <a:pt x="1015" y="573"/>
                    <a:pt x="1010" y="575"/>
                    <a:pt x="1008" y="573"/>
                  </a:cubicBezTo>
                  <a:cubicBezTo>
                    <a:pt x="989" y="548"/>
                    <a:pt x="977" y="569"/>
                    <a:pt x="964" y="580"/>
                  </a:cubicBezTo>
                  <a:cubicBezTo>
                    <a:pt x="958" y="584"/>
                    <a:pt x="950" y="592"/>
                    <a:pt x="948" y="587"/>
                  </a:cubicBezTo>
                  <a:cubicBezTo>
                    <a:pt x="931" y="559"/>
                    <a:pt x="895" y="601"/>
                    <a:pt x="879" y="568"/>
                  </a:cubicBezTo>
                  <a:cubicBezTo>
                    <a:pt x="872" y="552"/>
                    <a:pt x="862" y="541"/>
                    <a:pt x="838" y="549"/>
                  </a:cubicBezTo>
                  <a:cubicBezTo>
                    <a:pt x="822" y="555"/>
                    <a:pt x="803" y="533"/>
                    <a:pt x="783" y="547"/>
                  </a:cubicBezTo>
                  <a:cubicBezTo>
                    <a:pt x="782" y="548"/>
                    <a:pt x="775" y="544"/>
                    <a:pt x="773" y="541"/>
                  </a:cubicBezTo>
                  <a:cubicBezTo>
                    <a:pt x="756" y="520"/>
                    <a:pt x="734" y="506"/>
                    <a:pt x="709" y="497"/>
                  </a:cubicBezTo>
                  <a:cubicBezTo>
                    <a:pt x="707" y="496"/>
                    <a:pt x="703" y="494"/>
                    <a:pt x="703" y="492"/>
                  </a:cubicBezTo>
                  <a:cubicBezTo>
                    <a:pt x="702" y="456"/>
                    <a:pt x="679" y="462"/>
                    <a:pt x="654" y="464"/>
                  </a:cubicBezTo>
                  <a:cubicBezTo>
                    <a:pt x="643" y="464"/>
                    <a:pt x="628" y="456"/>
                    <a:pt x="616" y="445"/>
                  </a:cubicBezTo>
                  <a:cubicBezTo>
                    <a:pt x="587" y="416"/>
                    <a:pt x="548" y="401"/>
                    <a:pt x="511" y="382"/>
                  </a:cubicBezTo>
                  <a:cubicBezTo>
                    <a:pt x="506" y="380"/>
                    <a:pt x="498" y="381"/>
                    <a:pt x="492" y="379"/>
                  </a:cubicBezTo>
                  <a:cubicBezTo>
                    <a:pt x="478" y="375"/>
                    <a:pt x="474" y="397"/>
                    <a:pt x="462" y="392"/>
                  </a:cubicBezTo>
                  <a:cubicBezTo>
                    <a:pt x="451" y="388"/>
                    <a:pt x="441" y="380"/>
                    <a:pt x="428" y="381"/>
                  </a:cubicBezTo>
                  <a:cubicBezTo>
                    <a:pt x="415" y="382"/>
                    <a:pt x="401" y="382"/>
                    <a:pt x="389" y="386"/>
                  </a:cubicBezTo>
                  <a:cubicBezTo>
                    <a:pt x="373" y="390"/>
                    <a:pt x="361" y="391"/>
                    <a:pt x="354" y="373"/>
                  </a:cubicBezTo>
                  <a:cubicBezTo>
                    <a:pt x="350" y="364"/>
                    <a:pt x="342" y="363"/>
                    <a:pt x="334" y="366"/>
                  </a:cubicBezTo>
                  <a:cubicBezTo>
                    <a:pt x="298" y="379"/>
                    <a:pt x="262" y="391"/>
                    <a:pt x="227" y="406"/>
                  </a:cubicBezTo>
                  <a:cubicBezTo>
                    <a:pt x="204" y="416"/>
                    <a:pt x="191" y="436"/>
                    <a:pt x="185" y="468"/>
                  </a:cubicBezTo>
                  <a:cubicBezTo>
                    <a:pt x="171" y="440"/>
                    <a:pt x="156" y="426"/>
                    <a:pt x="129" y="423"/>
                  </a:cubicBezTo>
                  <a:cubicBezTo>
                    <a:pt x="108" y="421"/>
                    <a:pt x="97" y="408"/>
                    <a:pt x="99" y="384"/>
                  </a:cubicBezTo>
                  <a:cubicBezTo>
                    <a:pt x="102" y="353"/>
                    <a:pt x="101" y="327"/>
                    <a:pt x="70" y="309"/>
                  </a:cubicBezTo>
                  <a:cubicBezTo>
                    <a:pt x="58" y="302"/>
                    <a:pt x="55" y="288"/>
                    <a:pt x="58" y="273"/>
                  </a:cubicBezTo>
                  <a:cubicBezTo>
                    <a:pt x="62" y="256"/>
                    <a:pt x="57" y="238"/>
                    <a:pt x="59" y="222"/>
                  </a:cubicBezTo>
                  <a:cubicBezTo>
                    <a:pt x="61" y="200"/>
                    <a:pt x="54" y="182"/>
                    <a:pt x="41" y="167"/>
                  </a:cubicBezTo>
                  <a:cubicBezTo>
                    <a:pt x="26" y="149"/>
                    <a:pt x="22" y="128"/>
                    <a:pt x="24" y="108"/>
                  </a:cubicBezTo>
                  <a:cubicBezTo>
                    <a:pt x="28" y="78"/>
                    <a:pt x="20" y="53"/>
                    <a:pt x="9" y="27"/>
                  </a:cubicBezTo>
                  <a:cubicBezTo>
                    <a:pt x="0" y="5"/>
                    <a:pt x="3" y="0"/>
                    <a:pt x="25" y="1"/>
                  </a:cubicBezTo>
                  <a:cubicBezTo>
                    <a:pt x="347" y="7"/>
                    <a:pt x="669" y="14"/>
                    <a:pt x="991" y="21"/>
                  </a:cubicBezTo>
                  <a:cubicBezTo>
                    <a:pt x="998" y="21"/>
                    <a:pt x="1006" y="22"/>
                    <a:pt x="1014" y="22"/>
                  </a:cubicBezTo>
                  <a:close/>
                </a:path>
              </a:pathLst>
            </a:custGeom>
            <a:solidFill>
              <a:schemeClr val="accent4">
                <a:lumMod val="60000"/>
                <a:lumOff val="40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83" name="Freeform 62"/>
            <p:cNvSpPr>
              <a:spLocks/>
            </p:cNvSpPr>
            <p:nvPr/>
          </p:nvSpPr>
          <p:spPr bwMode="auto">
            <a:xfrm>
              <a:off x="-20080289" y="11296650"/>
              <a:ext cx="3668713" cy="2317750"/>
            </a:xfrm>
            <a:custGeom>
              <a:avLst/>
              <a:gdLst>
                <a:gd name="T0" fmla="*/ 726 w 978"/>
                <a:gd name="T1" fmla="*/ 0 h 618"/>
                <a:gd name="T2" fmla="*/ 744 w 978"/>
                <a:gd name="T3" fmla="*/ 25 h 618"/>
                <a:gd name="T4" fmla="*/ 832 w 978"/>
                <a:gd name="T5" fmla="*/ 180 h 618"/>
                <a:gd name="T6" fmla="*/ 918 w 978"/>
                <a:gd name="T7" fmla="*/ 341 h 618"/>
                <a:gd name="T8" fmla="*/ 943 w 978"/>
                <a:gd name="T9" fmla="*/ 441 h 618"/>
                <a:gd name="T10" fmla="*/ 972 w 978"/>
                <a:gd name="T11" fmla="*/ 539 h 618"/>
                <a:gd name="T12" fmla="*/ 951 w 978"/>
                <a:gd name="T13" fmla="*/ 568 h 618"/>
                <a:gd name="T14" fmla="*/ 820 w 978"/>
                <a:gd name="T15" fmla="*/ 578 h 618"/>
                <a:gd name="T16" fmla="*/ 243 w 978"/>
                <a:gd name="T17" fmla="*/ 616 h 618"/>
                <a:gd name="T18" fmla="*/ 208 w 978"/>
                <a:gd name="T19" fmla="*/ 586 h 618"/>
                <a:gd name="T20" fmla="*/ 201 w 978"/>
                <a:gd name="T21" fmla="*/ 467 h 618"/>
                <a:gd name="T22" fmla="*/ 174 w 978"/>
                <a:gd name="T23" fmla="*/ 444 h 618"/>
                <a:gd name="T24" fmla="*/ 51 w 978"/>
                <a:gd name="T25" fmla="*/ 453 h 618"/>
                <a:gd name="T26" fmla="*/ 24 w 978"/>
                <a:gd name="T27" fmla="*/ 428 h 618"/>
                <a:gd name="T28" fmla="*/ 22 w 978"/>
                <a:gd name="T29" fmla="*/ 320 h 618"/>
                <a:gd name="T30" fmla="*/ 8 w 978"/>
                <a:gd name="T31" fmla="*/ 261 h 618"/>
                <a:gd name="T32" fmla="*/ 5 w 978"/>
                <a:gd name="T33" fmla="*/ 245 h 618"/>
                <a:gd name="T34" fmla="*/ 0 w 978"/>
                <a:gd name="T35" fmla="*/ 126 h 618"/>
                <a:gd name="T36" fmla="*/ 28 w 978"/>
                <a:gd name="T37" fmla="*/ 95 h 618"/>
                <a:gd name="T38" fmla="*/ 207 w 978"/>
                <a:gd name="T39" fmla="*/ 82 h 618"/>
                <a:gd name="T40" fmla="*/ 596 w 978"/>
                <a:gd name="T41" fmla="*/ 57 h 618"/>
                <a:gd name="T42" fmla="*/ 652 w 978"/>
                <a:gd name="T43" fmla="*/ 53 h 618"/>
                <a:gd name="T44" fmla="*/ 717 w 978"/>
                <a:gd name="T45" fmla="*/ 12 h 618"/>
                <a:gd name="T46" fmla="*/ 726 w 978"/>
                <a:gd name="T47"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78" h="618">
                  <a:moveTo>
                    <a:pt x="726" y="0"/>
                  </a:moveTo>
                  <a:cubicBezTo>
                    <a:pt x="737" y="4"/>
                    <a:pt x="741" y="16"/>
                    <a:pt x="744" y="25"/>
                  </a:cubicBezTo>
                  <a:cubicBezTo>
                    <a:pt x="763" y="82"/>
                    <a:pt x="804" y="127"/>
                    <a:pt x="832" y="180"/>
                  </a:cubicBezTo>
                  <a:cubicBezTo>
                    <a:pt x="860" y="234"/>
                    <a:pt x="890" y="287"/>
                    <a:pt x="918" y="341"/>
                  </a:cubicBezTo>
                  <a:cubicBezTo>
                    <a:pt x="935" y="372"/>
                    <a:pt x="932" y="408"/>
                    <a:pt x="943" y="441"/>
                  </a:cubicBezTo>
                  <a:cubicBezTo>
                    <a:pt x="954" y="473"/>
                    <a:pt x="962" y="507"/>
                    <a:pt x="972" y="539"/>
                  </a:cubicBezTo>
                  <a:cubicBezTo>
                    <a:pt x="978" y="563"/>
                    <a:pt x="977" y="566"/>
                    <a:pt x="951" y="568"/>
                  </a:cubicBezTo>
                  <a:cubicBezTo>
                    <a:pt x="907" y="572"/>
                    <a:pt x="864" y="575"/>
                    <a:pt x="820" y="578"/>
                  </a:cubicBezTo>
                  <a:cubicBezTo>
                    <a:pt x="628" y="590"/>
                    <a:pt x="435" y="603"/>
                    <a:pt x="243" y="616"/>
                  </a:cubicBezTo>
                  <a:cubicBezTo>
                    <a:pt x="210" y="618"/>
                    <a:pt x="210" y="618"/>
                    <a:pt x="208" y="586"/>
                  </a:cubicBezTo>
                  <a:cubicBezTo>
                    <a:pt x="206" y="546"/>
                    <a:pt x="202" y="507"/>
                    <a:pt x="201" y="467"/>
                  </a:cubicBezTo>
                  <a:cubicBezTo>
                    <a:pt x="201" y="446"/>
                    <a:pt x="192" y="442"/>
                    <a:pt x="174" y="444"/>
                  </a:cubicBezTo>
                  <a:cubicBezTo>
                    <a:pt x="133" y="447"/>
                    <a:pt x="92" y="450"/>
                    <a:pt x="51" y="453"/>
                  </a:cubicBezTo>
                  <a:cubicBezTo>
                    <a:pt x="25" y="454"/>
                    <a:pt x="25" y="454"/>
                    <a:pt x="24" y="428"/>
                  </a:cubicBezTo>
                  <a:cubicBezTo>
                    <a:pt x="23" y="392"/>
                    <a:pt x="24" y="356"/>
                    <a:pt x="22" y="320"/>
                  </a:cubicBezTo>
                  <a:cubicBezTo>
                    <a:pt x="21" y="300"/>
                    <a:pt x="28" y="277"/>
                    <a:pt x="8" y="261"/>
                  </a:cubicBezTo>
                  <a:cubicBezTo>
                    <a:pt x="5" y="258"/>
                    <a:pt x="5" y="251"/>
                    <a:pt x="5" y="245"/>
                  </a:cubicBezTo>
                  <a:cubicBezTo>
                    <a:pt x="3" y="206"/>
                    <a:pt x="2" y="166"/>
                    <a:pt x="0" y="126"/>
                  </a:cubicBezTo>
                  <a:cubicBezTo>
                    <a:pt x="0" y="99"/>
                    <a:pt x="0" y="98"/>
                    <a:pt x="28" y="95"/>
                  </a:cubicBezTo>
                  <a:cubicBezTo>
                    <a:pt x="87" y="90"/>
                    <a:pt x="147" y="86"/>
                    <a:pt x="207" y="82"/>
                  </a:cubicBezTo>
                  <a:cubicBezTo>
                    <a:pt x="337" y="73"/>
                    <a:pt x="466" y="65"/>
                    <a:pt x="596" y="57"/>
                  </a:cubicBezTo>
                  <a:cubicBezTo>
                    <a:pt x="615" y="55"/>
                    <a:pt x="634" y="52"/>
                    <a:pt x="652" y="53"/>
                  </a:cubicBezTo>
                  <a:cubicBezTo>
                    <a:pt x="684" y="54"/>
                    <a:pt x="706" y="42"/>
                    <a:pt x="717" y="12"/>
                  </a:cubicBezTo>
                  <a:cubicBezTo>
                    <a:pt x="719" y="8"/>
                    <a:pt x="720" y="2"/>
                    <a:pt x="726" y="0"/>
                  </a:cubicBezTo>
                  <a:close/>
                </a:path>
              </a:pathLst>
            </a:custGeom>
            <a:solidFill>
              <a:srgbClr val="CF8CF4"/>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84" name="Freeform 63"/>
            <p:cNvSpPr>
              <a:spLocks/>
            </p:cNvSpPr>
            <p:nvPr/>
          </p:nvSpPr>
          <p:spPr bwMode="auto">
            <a:xfrm>
              <a:off x="-55905401" y="-11874500"/>
              <a:ext cx="3563938" cy="2281238"/>
            </a:xfrm>
            <a:custGeom>
              <a:avLst/>
              <a:gdLst>
                <a:gd name="T0" fmla="*/ 950 w 950"/>
                <a:gd name="T1" fmla="*/ 9 h 608"/>
                <a:gd name="T2" fmla="*/ 937 w 950"/>
                <a:gd name="T3" fmla="*/ 20 h 608"/>
                <a:gd name="T4" fmla="*/ 907 w 950"/>
                <a:gd name="T5" fmla="*/ 80 h 608"/>
                <a:gd name="T6" fmla="*/ 889 w 950"/>
                <a:gd name="T7" fmla="*/ 119 h 608"/>
                <a:gd name="T8" fmla="*/ 811 w 950"/>
                <a:gd name="T9" fmla="*/ 239 h 608"/>
                <a:gd name="T10" fmla="*/ 810 w 950"/>
                <a:gd name="T11" fmla="*/ 247 h 608"/>
                <a:gd name="T12" fmla="*/ 777 w 950"/>
                <a:gd name="T13" fmla="*/ 388 h 608"/>
                <a:gd name="T14" fmla="*/ 753 w 950"/>
                <a:gd name="T15" fmla="*/ 447 h 608"/>
                <a:gd name="T16" fmla="*/ 741 w 950"/>
                <a:gd name="T17" fmla="*/ 499 h 608"/>
                <a:gd name="T18" fmla="*/ 722 w 950"/>
                <a:gd name="T19" fmla="*/ 517 h 608"/>
                <a:gd name="T20" fmla="*/ 575 w 950"/>
                <a:gd name="T21" fmla="*/ 515 h 608"/>
                <a:gd name="T22" fmla="*/ 550 w 950"/>
                <a:gd name="T23" fmla="*/ 489 h 608"/>
                <a:gd name="T24" fmla="*/ 530 w 950"/>
                <a:gd name="T25" fmla="*/ 454 h 608"/>
                <a:gd name="T26" fmla="*/ 523 w 950"/>
                <a:gd name="T27" fmla="*/ 445 h 608"/>
                <a:gd name="T28" fmla="*/ 488 w 950"/>
                <a:gd name="T29" fmla="*/ 421 h 608"/>
                <a:gd name="T30" fmla="*/ 445 w 950"/>
                <a:gd name="T31" fmla="*/ 422 h 608"/>
                <a:gd name="T32" fmla="*/ 378 w 950"/>
                <a:gd name="T33" fmla="*/ 448 h 608"/>
                <a:gd name="T34" fmla="*/ 365 w 950"/>
                <a:gd name="T35" fmla="*/ 526 h 608"/>
                <a:gd name="T36" fmla="*/ 338 w 950"/>
                <a:gd name="T37" fmla="*/ 601 h 608"/>
                <a:gd name="T38" fmla="*/ 316 w 950"/>
                <a:gd name="T39" fmla="*/ 606 h 608"/>
                <a:gd name="T40" fmla="*/ 23 w 950"/>
                <a:gd name="T41" fmla="*/ 608 h 608"/>
                <a:gd name="T42" fmla="*/ 0 w 950"/>
                <a:gd name="T43" fmla="*/ 574 h 608"/>
                <a:gd name="T44" fmla="*/ 8 w 950"/>
                <a:gd name="T45" fmla="*/ 289 h 608"/>
                <a:gd name="T46" fmla="*/ 13 w 950"/>
                <a:gd name="T47" fmla="*/ 48 h 608"/>
                <a:gd name="T48" fmla="*/ 44 w 950"/>
                <a:gd name="T49" fmla="*/ 17 h 608"/>
                <a:gd name="T50" fmla="*/ 462 w 950"/>
                <a:gd name="T51" fmla="*/ 12 h 608"/>
                <a:gd name="T52" fmla="*/ 927 w 950"/>
                <a:gd name="T53" fmla="*/ 3 h 608"/>
                <a:gd name="T54" fmla="*/ 950 w 950"/>
                <a:gd name="T55" fmla="*/ 9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50" h="608">
                  <a:moveTo>
                    <a:pt x="950" y="9"/>
                  </a:moveTo>
                  <a:cubicBezTo>
                    <a:pt x="944" y="14"/>
                    <a:pt x="941" y="18"/>
                    <a:pt x="937" y="20"/>
                  </a:cubicBezTo>
                  <a:cubicBezTo>
                    <a:pt x="910" y="32"/>
                    <a:pt x="898" y="49"/>
                    <a:pt x="907" y="80"/>
                  </a:cubicBezTo>
                  <a:cubicBezTo>
                    <a:pt x="911" y="94"/>
                    <a:pt x="901" y="106"/>
                    <a:pt x="889" y="119"/>
                  </a:cubicBezTo>
                  <a:cubicBezTo>
                    <a:pt x="856" y="154"/>
                    <a:pt x="821" y="189"/>
                    <a:pt x="811" y="239"/>
                  </a:cubicBezTo>
                  <a:cubicBezTo>
                    <a:pt x="810" y="242"/>
                    <a:pt x="812" y="246"/>
                    <a:pt x="810" y="247"/>
                  </a:cubicBezTo>
                  <a:cubicBezTo>
                    <a:pt x="778" y="289"/>
                    <a:pt x="782" y="340"/>
                    <a:pt x="777" y="388"/>
                  </a:cubicBezTo>
                  <a:cubicBezTo>
                    <a:pt x="774" y="411"/>
                    <a:pt x="760" y="427"/>
                    <a:pt x="753" y="447"/>
                  </a:cubicBezTo>
                  <a:cubicBezTo>
                    <a:pt x="746" y="464"/>
                    <a:pt x="737" y="480"/>
                    <a:pt x="741" y="499"/>
                  </a:cubicBezTo>
                  <a:cubicBezTo>
                    <a:pt x="744" y="515"/>
                    <a:pt x="734" y="517"/>
                    <a:pt x="722" y="517"/>
                  </a:cubicBezTo>
                  <a:cubicBezTo>
                    <a:pt x="673" y="516"/>
                    <a:pt x="624" y="515"/>
                    <a:pt x="575" y="515"/>
                  </a:cubicBezTo>
                  <a:cubicBezTo>
                    <a:pt x="556" y="515"/>
                    <a:pt x="548" y="507"/>
                    <a:pt x="550" y="489"/>
                  </a:cubicBezTo>
                  <a:cubicBezTo>
                    <a:pt x="551" y="473"/>
                    <a:pt x="554" y="455"/>
                    <a:pt x="530" y="454"/>
                  </a:cubicBezTo>
                  <a:cubicBezTo>
                    <a:pt x="527" y="453"/>
                    <a:pt x="523" y="451"/>
                    <a:pt x="523" y="445"/>
                  </a:cubicBezTo>
                  <a:cubicBezTo>
                    <a:pt x="525" y="417"/>
                    <a:pt x="504" y="422"/>
                    <a:pt x="488" y="421"/>
                  </a:cubicBezTo>
                  <a:cubicBezTo>
                    <a:pt x="473" y="421"/>
                    <a:pt x="457" y="417"/>
                    <a:pt x="445" y="422"/>
                  </a:cubicBezTo>
                  <a:cubicBezTo>
                    <a:pt x="423" y="431"/>
                    <a:pt x="389" y="400"/>
                    <a:pt x="378" y="448"/>
                  </a:cubicBezTo>
                  <a:cubicBezTo>
                    <a:pt x="372" y="474"/>
                    <a:pt x="354" y="497"/>
                    <a:pt x="365" y="526"/>
                  </a:cubicBezTo>
                  <a:cubicBezTo>
                    <a:pt x="377" y="559"/>
                    <a:pt x="350" y="578"/>
                    <a:pt x="338" y="601"/>
                  </a:cubicBezTo>
                  <a:cubicBezTo>
                    <a:pt x="336" y="606"/>
                    <a:pt x="324" y="606"/>
                    <a:pt x="316" y="606"/>
                  </a:cubicBezTo>
                  <a:cubicBezTo>
                    <a:pt x="218" y="607"/>
                    <a:pt x="121" y="608"/>
                    <a:pt x="23" y="608"/>
                  </a:cubicBezTo>
                  <a:cubicBezTo>
                    <a:pt x="0" y="608"/>
                    <a:pt x="0" y="607"/>
                    <a:pt x="0" y="574"/>
                  </a:cubicBezTo>
                  <a:cubicBezTo>
                    <a:pt x="3" y="479"/>
                    <a:pt x="5" y="384"/>
                    <a:pt x="8" y="289"/>
                  </a:cubicBezTo>
                  <a:cubicBezTo>
                    <a:pt x="10" y="208"/>
                    <a:pt x="11" y="128"/>
                    <a:pt x="13" y="48"/>
                  </a:cubicBezTo>
                  <a:cubicBezTo>
                    <a:pt x="14" y="18"/>
                    <a:pt x="14" y="18"/>
                    <a:pt x="44" y="17"/>
                  </a:cubicBezTo>
                  <a:cubicBezTo>
                    <a:pt x="183" y="15"/>
                    <a:pt x="323" y="15"/>
                    <a:pt x="462" y="12"/>
                  </a:cubicBezTo>
                  <a:cubicBezTo>
                    <a:pt x="617" y="10"/>
                    <a:pt x="772" y="6"/>
                    <a:pt x="927" y="3"/>
                  </a:cubicBezTo>
                  <a:cubicBezTo>
                    <a:pt x="934" y="2"/>
                    <a:pt x="940" y="0"/>
                    <a:pt x="950" y="9"/>
                  </a:cubicBezTo>
                  <a:close/>
                </a:path>
              </a:pathLst>
            </a:custGeom>
            <a:solidFill>
              <a:schemeClr val="accent3">
                <a:lumMod val="75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85" name="Freeform 64"/>
            <p:cNvSpPr>
              <a:spLocks/>
            </p:cNvSpPr>
            <p:nvPr/>
          </p:nvSpPr>
          <p:spPr bwMode="auto">
            <a:xfrm>
              <a:off x="-50304701" y="-4284663"/>
              <a:ext cx="5975350" cy="2508250"/>
            </a:xfrm>
            <a:custGeom>
              <a:avLst/>
              <a:gdLst>
                <a:gd name="T0" fmla="*/ 481 w 1593"/>
                <a:gd name="T1" fmla="*/ 532 h 669"/>
                <a:gd name="T2" fmla="*/ 405 w 1593"/>
                <a:gd name="T3" fmla="*/ 541 h 669"/>
                <a:gd name="T4" fmla="*/ 362 w 1593"/>
                <a:gd name="T5" fmla="*/ 629 h 669"/>
                <a:gd name="T6" fmla="*/ 103 w 1593"/>
                <a:gd name="T7" fmla="*/ 642 h 669"/>
                <a:gd name="T8" fmla="*/ 1 w 1593"/>
                <a:gd name="T9" fmla="*/ 662 h 669"/>
                <a:gd name="T10" fmla="*/ 16 w 1593"/>
                <a:gd name="T11" fmla="*/ 641 h 669"/>
                <a:gd name="T12" fmla="*/ 207 w 1593"/>
                <a:gd name="T13" fmla="*/ 525 h 669"/>
                <a:gd name="T14" fmla="*/ 297 w 1593"/>
                <a:gd name="T15" fmla="*/ 510 h 669"/>
                <a:gd name="T16" fmla="*/ 332 w 1593"/>
                <a:gd name="T17" fmla="*/ 460 h 669"/>
                <a:gd name="T18" fmla="*/ 334 w 1593"/>
                <a:gd name="T19" fmla="*/ 343 h 669"/>
                <a:gd name="T20" fmla="*/ 351 w 1593"/>
                <a:gd name="T21" fmla="*/ 109 h 669"/>
                <a:gd name="T22" fmla="*/ 403 w 1593"/>
                <a:gd name="T23" fmla="*/ 15 h 669"/>
                <a:gd name="T24" fmla="*/ 1155 w 1593"/>
                <a:gd name="T25" fmla="*/ 6 h 669"/>
                <a:gd name="T26" fmla="*/ 1227 w 1593"/>
                <a:gd name="T27" fmla="*/ 16 h 669"/>
                <a:gd name="T28" fmla="*/ 1242 w 1593"/>
                <a:gd name="T29" fmla="*/ 58 h 669"/>
                <a:gd name="T30" fmla="*/ 1285 w 1593"/>
                <a:gd name="T31" fmla="*/ 47 h 669"/>
                <a:gd name="T32" fmla="*/ 1358 w 1593"/>
                <a:gd name="T33" fmla="*/ 36 h 669"/>
                <a:gd name="T34" fmla="*/ 1447 w 1593"/>
                <a:gd name="T35" fmla="*/ 96 h 669"/>
                <a:gd name="T36" fmla="*/ 1559 w 1593"/>
                <a:gd name="T37" fmla="*/ 116 h 669"/>
                <a:gd name="T38" fmla="*/ 1581 w 1593"/>
                <a:gd name="T39" fmla="*/ 201 h 669"/>
                <a:gd name="T40" fmla="*/ 1531 w 1593"/>
                <a:gd name="T41" fmla="*/ 181 h 669"/>
                <a:gd name="T42" fmla="*/ 1354 w 1593"/>
                <a:gd name="T43" fmla="*/ 157 h 669"/>
                <a:gd name="T44" fmla="*/ 1241 w 1593"/>
                <a:gd name="T45" fmla="*/ 190 h 669"/>
                <a:gd name="T46" fmla="*/ 978 w 1593"/>
                <a:gd name="T47" fmla="*/ 352 h 669"/>
                <a:gd name="T48" fmla="*/ 658 w 1593"/>
                <a:gd name="T49" fmla="*/ 541 h 669"/>
                <a:gd name="T50" fmla="*/ 584 w 1593"/>
                <a:gd name="T51" fmla="*/ 593 h 669"/>
                <a:gd name="T52" fmla="*/ 567 w 1593"/>
                <a:gd name="T53" fmla="*/ 573 h 669"/>
                <a:gd name="T54" fmla="*/ 639 w 1593"/>
                <a:gd name="T55" fmla="*/ 473 h 669"/>
                <a:gd name="T56" fmla="*/ 652 w 1593"/>
                <a:gd name="T57" fmla="*/ 414 h 669"/>
                <a:gd name="T58" fmla="*/ 606 w 1593"/>
                <a:gd name="T59" fmla="*/ 425 h 669"/>
                <a:gd name="T60" fmla="*/ 584 w 1593"/>
                <a:gd name="T61" fmla="*/ 448 h 669"/>
                <a:gd name="T62" fmla="*/ 534 w 1593"/>
                <a:gd name="T63" fmla="*/ 474 h 669"/>
                <a:gd name="T64" fmla="*/ 488 w 1593"/>
                <a:gd name="T65" fmla="*/ 450 h 669"/>
                <a:gd name="T66" fmla="*/ 480 w 1593"/>
                <a:gd name="T67" fmla="*/ 484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93" h="669">
                  <a:moveTo>
                    <a:pt x="507" y="497"/>
                  </a:moveTo>
                  <a:cubicBezTo>
                    <a:pt x="497" y="511"/>
                    <a:pt x="490" y="523"/>
                    <a:pt x="481" y="532"/>
                  </a:cubicBezTo>
                  <a:cubicBezTo>
                    <a:pt x="470" y="544"/>
                    <a:pt x="447" y="546"/>
                    <a:pt x="434" y="534"/>
                  </a:cubicBezTo>
                  <a:cubicBezTo>
                    <a:pt x="419" y="520"/>
                    <a:pt x="413" y="525"/>
                    <a:pt x="405" y="541"/>
                  </a:cubicBezTo>
                  <a:cubicBezTo>
                    <a:pt x="397" y="557"/>
                    <a:pt x="385" y="569"/>
                    <a:pt x="395" y="592"/>
                  </a:cubicBezTo>
                  <a:cubicBezTo>
                    <a:pt x="404" y="610"/>
                    <a:pt x="386" y="629"/>
                    <a:pt x="362" y="629"/>
                  </a:cubicBezTo>
                  <a:cubicBezTo>
                    <a:pt x="334" y="631"/>
                    <a:pt x="307" y="630"/>
                    <a:pt x="278" y="622"/>
                  </a:cubicBezTo>
                  <a:cubicBezTo>
                    <a:pt x="219" y="607"/>
                    <a:pt x="159" y="619"/>
                    <a:pt x="103" y="642"/>
                  </a:cubicBezTo>
                  <a:cubicBezTo>
                    <a:pt x="73" y="655"/>
                    <a:pt x="40" y="654"/>
                    <a:pt x="10" y="667"/>
                  </a:cubicBezTo>
                  <a:cubicBezTo>
                    <a:pt x="6" y="669"/>
                    <a:pt x="3" y="665"/>
                    <a:pt x="1" y="662"/>
                  </a:cubicBezTo>
                  <a:cubicBezTo>
                    <a:pt x="0" y="660"/>
                    <a:pt x="0" y="656"/>
                    <a:pt x="2" y="655"/>
                  </a:cubicBezTo>
                  <a:cubicBezTo>
                    <a:pt x="6" y="650"/>
                    <a:pt x="11" y="645"/>
                    <a:pt x="16" y="641"/>
                  </a:cubicBezTo>
                  <a:cubicBezTo>
                    <a:pt x="63" y="606"/>
                    <a:pt x="109" y="571"/>
                    <a:pt x="156" y="535"/>
                  </a:cubicBezTo>
                  <a:cubicBezTo>
                    <a:pt x="171" y="523"/>
                    <a:pt x="186" y="518"/>
                    <a:pt x="207" y="525"/>
                  </a:cubicBezTo>
                  <a:cubicBezTo>
                    <a:pt x="241" y="537"/>
                    <a:pt x="242" y="535"/>
                    <a:pt x="261" y="499"/>
                  </a:cubicBezTo>
                  <a:cubicBezTo>
                    <a:pt x="274" y="499"/>
                    <a:pt x="281" y="515"/>
                    <a:pt x="297" y="510"/>
                  </a:cubicBezTo>
                  <a:cubicBezTo>
                    <a:pt x="313" y="505"/>
                    <a:pt x="313" y="491"/>
                    <a:pt x="319" y="480"/>
                  </a:cubicBezTo>
                  <a:cubicBezTo>
                    <a:pt x="323" y="473"/>
                    <a:pt x="327" y="466"/>
                    <a:pt x="332" y="460"/>
                  </a:cubicBezTo>
                  <a:cubicBezTo>
                    <a:pt x="353" y="433"/>
                    <a:pt x="353" y="422"/>
                    <a:pt x="333" y="391"/>
                  </a:cubicBezTo>
                  <a:cubicBezTo>
                    <a:pt x="324" y="375"/>
                    <a:pt x="321" y="354"/>
                    <a:pt x="334" y="343"/>
                  </a:cubicBezTo>
                  <a:cubicBezTo>
                    <a:pt x="359" y="323"/>
                    <a:pt x="358" y="295"/>
                    <a:pt x="359" y="271"/>
                  </a:cubicBezTo>
                  <a:cubicBezTo>
                    <a:pt x="360" y="217"/>
                    <a:pt x="367" y="163"/>
                    <a:pt x="351" y="109"/>
                  </a:cubicBezTo>
                  <a:cubicBezTo>
                    <a:pt x="340" y="77"/>
                    <a:pt x="363" y="49"/>
                    <a:pt x="377" y="21"/>
                  </a:cubicBezTo>
                  <a:cubicBezTo>
                    <a:pt x="381" y="12"/>
                    <a:pt x="394" y="15"/>
                    <a:pt x="403" y="15"/>
                  </a:cubicBezTo>
                  <a:cubicBezTo>
                    <a:pt x="465" y="15"/>
                    <a:pt x="528" y="16"/>
                    <a:pt x="590" y="15"/>
                  </a:cubicBezTo>
                  <a:cubicBezTo>
                    <a:pt x="779" y="12"/>
                    <a:pt x="967" y="9"/>
                    <a:pt x="1155" y="6"/>
                  </a:cubicBezTo>
                  <a:cubicBezTo>
                    <a:pt x="1173" y="5"/>
                    <a:pt x="1192" y="0"/>
                    <a:pt x="1208" y="16"/>
                  </a:cubicBezTo>
                  <a:cubicBezTo>
                    <a:pt x="1212" y="20"/>
                    <a:pt x="1220" y="18"/>
                    <a:pt x="1227" y="16"/>
                  </a:cubicBezTo>
                  <a:cubicBezTo>
                    <a:pt x="1246" y="10"/>
                    <a:pt x="1249" y="18"/>
                    <a:pt x="1240" y="34"/>
                  </a:cubicBezTo>
                  <a:cubicBezTo>
                    <a:pt x="1236" y="43"/>
                    <a:pt x="1231" y="51"/>
                    <a:pt x="1242" y="58"/>
                  </a:cubicBezTo>
                  <a:cubicBezTo>
                    <a:pt x="1251" y="63"/>
                    <a:pt x="1262" y="66"/>
                    <a:pt x="1272" y="59"/>
                  </a:cubicBezTo>
                  <a:cubicBezTo>
                    <a:pt x="1276" y="56"/>
                    <a:pt x="1277" y="46"/>
                    <a:pt x="1285" y="47"/>
                  </a:cubicBezTo>
                  <a:cubicBezTo>
                    <a:pt x="1312" y="52"/>
                    <a:pt x="1331" y="38"/>
                    <a:pt x="1345" y="20"/>
                  </a:cubicBezTo>
                  <a:cubicBezTo>
                    <a:pt x="1355" y="23"/>
                    <a:pt x="1359" y="31"/>
                    <a:pt x="1358" y="36"/>
                  </a:cubicBezTo>
                  <a:cubicBezTo>
                    <a:pt x="1355" y="63"/>
                    <a:pt x="1373" y="76"/>
                    <a:pt x="1389" y="91"/>
                  </a:cubicBezTo>
                  <a:cubicBezTo>
                    <a:pt x="1407" y="106"/>
                    <a:pt x="1424" y="107"/>
                    <a:pt x="1447" y="96"/>
                  </a:cubicBezTo>
                  <a:cubicBezTo>
                    <a:pt x="1460" y="89"/>
                    <a:pt x="1483" y="93"/>
                    <a:pt x="1497" y="100"/>
                  </a:cubicBezTo>
                  <a:cubicBezTo>
                    <a:pt x="1517" y="111"/>
                    <a:pt x="1537" y="116"/>
                    <a:pt x="1559" y="116"/>
                  </a:cubicBezTo>
                  <a:cubicBezTo>
                    <a:pt x="1577" y="117"/>
                    <a:pt x="1586" y="128"/>
                    <a:pt x="1589" y="143"/>
                  </a:cubicBezTo>
                  <a:cubicBezTo>
                    <a:pt x="1593" y="163"/>
                    <a:pt x="1587" y="183"/>
                    <a:pt x="1581" y="201"/>
                  </a:cubicBezTo>
                  <a:cubicBezTo>
                    <a:pt x="1576" y="216"/>
                    <a:pt x="1561" y="214"/>
                    <a:pt x="1552" y="199"/>
                  </a:cubicBezTo>
                  <a:cubicBezTo>
                    <a:pt x="1547" y="190"/>
                    <a:pt x="1541" y="184"/>
                    <a:pt x="1531" y="181"/>
                  </a:cubicBezTo>
                  <a:cubicBezTo>
                    <a:pt x="1489" y="166"/>
                    <a:pt x="1445" y="157"/>
                    <a:pt x="1400" y="149"/>
                  </a:cubicBezTo>
                  <a:cubicBezTo>
                    <a:pt x="1385" y="146"/>
                    <a:pt x="1365" y="147"/>
                    <a:pt x="1354" y="157"/>
                  </a:cubicBezTo>
                  <a:cubicBezTo>
                    <a:pt x="1326" y="180"/>
                    <a:pt x="1294" y="184"/>
                    <a:pt x="1260" y="185"/>
                  </a:cubicBezTo>
                  <a:cubicBezTo>
                    <a:pt x="1254" y="185"/>
                    <a:pt x="1246" y="187"/>
                    <a:pt x="1241" y="190"/>
                  </a:cubicBezTo>
                  <a:cubicBezTo>
                    <a:pt x="1192" y="221"/>
                    <a:pt x="1138" y="243"/>
                    <a:pt x="1091" y="279"/>
                  </a:cubicBezTo>
                  <a:cubicBezTo>
                    <a:pt x="1056" y="307"/>
                    <a:pt x="1019" y="334"/>
                    <a:pt x="978" y="352"/>
                  </a:cubicBezTo>
                  <a:cubicBezTo>
                    <a:pt x="940" y="370"/>
                    <a:pt x="906" y="392"/>
                    <a:pt x="874" y="418"/>
                  </a:cubicBezTo>
                  <a:cubicBezTo>
                    <a:pt x="807" y="469"/>
                    <a:pt x="738" y="513"/>
                    <a:pt x="658" y="541"/>
                  </a:cubicBezTo>
                  <a:cubicBezTo>
                    <a:pt x="632" y="549"/>
                    <a:pt x="610" y="562"/>
                    <a:pt x="592" y="584"/>
                  </a:cubicBezTo>
                  <a:cubicBezTo>
                    <a:pt x="590" y="587"/>
                    <a:pt x="587" y="590"/>
                    <a:pt x="584" y="593"/>
                  </a:cubicBezTo>
                  <a:cubicBezTo>
                    <a:pt x="576" y="601"/>
                    <a:pt x="570" y="594"/>
                    <a:pt x="564" y="589"/>
                  </a:cubicBezTo>
                  <a:cubicBezTo>
                    <a:pt x="556" y="582"/>
                    <a:pt x="564" y="579"/>
                    <a:pt x="567" y="573"/>
                  </a:cubicBezTo>
                  <a:cubicBezTo>
                    <a:pt x="584" y="546"/>
                    <a:pt x="602" y="519"/>
                    <a:pt x="617" y="491"/>
                  </a:cubicBezTo>
                  <a:cubicBezTo>
                    <a:pt x="622" y="479"/>
                    <a:pt x="628" y="473"/>
                    <a:pt x="639" y="473"/>
                  </a:cubicBezTo>
                  <a:cubicBezTo>
                    <a:pt x="652" y="472"/>
                    <a:pt x="666" y="469"/>
                    <a:pt x="665" y="455"/>
                  </a:cubicBezTo>
                  <a:cubicBezTo>
                    <a:pt x="665" y="441"/>
                    <a:pt x="659" y="426"/>
                    <a:pt x="652" y="414"/>
                  </a:cubicBezTo>
                  <a:cubicBezTo>
                    <a:pt x="648" y="407"/>
                    <a:pt x="637" y="412"/>
                    <a:pt x="633" y="420"/>
                  </a:cubicBezTo>
                  <a:cubicBezTo>
                    <a:pt x="625" y="432"/>
                    <a:pt x="616" y="432"/>
                    <a:pt x="606" y="425"/>
                  </a:cubicBezTo>
                  <a:cubicBezTo>
                    <a:pt x="597" y="419"/>
                    <a:pt x="589" y="417"/>
                    <a:pt x="582" y="427"/>
                  </a:cubicBezTo>
                  <a:cubicBezTo>
                    <a:pt x="575" y="435"/>
                    <a:pt x="580" y="441"/>
                    <a:pt x="584" y="448"/>
                  </a:cubicBezTo>
                  <a:cubicBezTo>
                    <a:pt x="588" y="453"/>
                    <a:pt x="593" y="459"/>
                    <a:pt x="584" y="464"/>
                  </a:cubicBezTo>
                  <a:cubicBezTo>
                    <a:pt x="569" y="473"/>
                    <a:pt x="551" y="467"/>
                    <a:pt x="534" y="474"/>
                  </a:cubicBezTo>
                  <a:cubicBezTo>
                    <a:pt x="525" y="478"/>
                    <a:pt x="518" y="469"/>
                    <a:pt x="511" y="462"/>
                  </a:cubicBezTo>
                  <a:cubicBezTo>
                    <a:pt x="505" y="454"/>
                    <a:pt x="498" y="448"/>
                    <a:pt x="488" y="450"/>
                  </a:cubicBezTo>
                  <a:cubicBezTo>
                    <a:pt x="481" y="452"/>
                    <a:pt x="476" y="456"/>
                    <a:pt x="474" y="463"/>
                  </a:cubicBezTo>
                  <a:cubicBezTo>
                    <a:pt x="471" y="472"/>
                    <a:pt x="472" y="479"/>
                    <a:pt x="480" y="484"/>
                  </a:cubicBezTo>
                  <a:cubicBezTo>
                    <a:pt x="488" y="489"/>
                    <a:pt x="496" y="492"/>
                    <a:pt x="507" y="497"/>
                  </a:cubicBezTo>
                  <a:close/>
                </a:path>
              </a:pathLst>
            </a:custGeom>
            <a:solidFill>
              <a:schemeClr val="accent3">
                <a:lumMod val="75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86" name="Freeform 65"/>
            <p:cNvSpPr>
              <a:spLocks/>
            </p:cNvSpPr>
            <p:nvPr/>
          </p:nvSpPr>
          <p:spPr bwMode="auto">
            <a:xfrm>
              <a:off x="-32743776" y="5467350"/>
              <a:ext cx="4291013" cy="2063750"/>
            </a:xfrm>
            <a:custGeom>
              <a:avLst/>
              <a:gdLst>
                <a:gd name="T0" fmla="*/ 23 w 1144"/>
                <a:gd name="T1" fmla="*/ 550 h 550"/>
                <a:gd name="T2" fmla="*/ 18 w 1144"/>
                <a:gd name="T3" fmla="*/ 415 h 550"/>
                <a:gd name="T4" fmla="*/ 19 w 1144"/>
                <a:gd name="T5" fmla="*/ 404 h 550"/>
                <a:gd name="T6" fmla="*/ 52 w 1144"/>
                <a:gd name="T7" fmla="*/ 346 h 550"/>
                <a:gd name="T8" fmla="*/ 47 w 1144"/>
                <a:gd name="T9" fmla="*/ 277 h 550"/>
                <a:gd name="T10" fmla="*/ 53 w 1144"/>
                <a:gd name="T11" fmla="*/ 257 h 550"/>
                <a:gd name="T12" fmla="*/ 45 w 1144"/>
                <a:gd name="T13" fmla="*/ 211 h 550"/>
                <a:gd name="T14" fmla="*/ 41 w 1144"/>
                <a:gd name="T15" fmla="*/ 184 h 550"/>
                <a:gd name="T16" fmla="*/ 56 w 1144"/>
                <a:gd name="T17" fmla="*/ 128 h 550"/>
                <a:gd name="T18" fmla="*/ 69 w 1144"/>
                <a:gd name="T19" fmla="*/ 97 h 550"/>
                <a:gd name="T20" fmla="*/ 71 w 1144"/>
                <a:gd name="T21" fmla="*/ 71 h 550"/>
                <a:gd name="T22" fmla="*/ 64 w 1144"/>
                <a:gd name="T23" fmla="*/ 54 h 550"/>
                <a:gd name="T24" fmla="*/ 93 w 1144"/>
                <a:gd name="T25" fmla="*/ 21 h 550"/>
                <a:gd name="T26" fmla="*/ 161 w 1144"/>
                <a:gd name="T27" fmla="*/ 17 h 550"/>
                <a:gd name="T28" fmla="*/ 427 w 1144"/>
                <a:gd name="T29" fmla="*/ 2 h 550"/>
                <a:gd name="T30" fmla="*/ 458 w 1144"/>
                <a:gd name="T31" fmla="*/ 27 h 550"/>
                <a:gd name="T32" fmla="*/ 497 w 1144"/>
                <a:gd name="T33" fmla="*/ 60 h 550"/>
                <a:gd name="T34" fmla="*/ 696 w 1144"/>
                <a:gd name="T35" fmla="*/ 47 h 550"/>
                <a:gd name="T36" fmla="*/ 729 w 1144"/>
                <a:gd name="T37" fmla="*/ 64 h 550"/>
                <a:gd name="T38" fmla="*/ 811 w 1144"/>
                <a:gd name="T39" fmla="*/ 178 h 550"/>
                <a:gd name="T40" fmla="*/ 820 w 1144"/>
                <a:gd name="T41" fmla="*/ 185 h 550"/>
                <a:gd name="T42" fmla="*/ 902 w 1144"/>
                <a:gd name="T43" fmla="*/ 236 h 550"/>
                <a:gd name="T44" fmla="*/ 962 w 1144"/>
                <a:gd name="T45" fmla="*/ 236 h 550"/>
                <a:gd name="T46" fmla="*/ 988 w 1144"/>
                <a:gd name="T47" fmla="*/ 255 h 550"/>
                <a:gd name="T48" fmla="*/ 1002 w 1144"/>
                <a:gd name="T49" fmla="*/ 278 h 550"/>
                <a:gd name="T50" fmla="*/ 1071 w 1144"/>
                <a:gd name="T51" fmla="*/ 320 h 550"/>
                <a:gd name="T52" fmla="*/ 1104 w 1144"/>
                <a:gd name="T53" fmla="*/ 316 h 550"/>
                <a:gd name="T54" fmla="*/ 1139 w 1144"/>
                <a:gd name="T55" fmla="*/ 338 h 550"/>
                <a:gd name="T56" fmla="*/ 1084 w 1144"/>
                <a:gd name="T57" fmla="*/ 403 h 550"/>
                <a:gd name="T58" fmla="*/ 801 w 1144"/>
                <a:gd name="T59" fmla="*/ 420 h 550"/>
                <a:gd name="T60" fmla="*/ 772 w 1144"/>
                <a:gd name="T61" fmla="*/ 451 h 550"/>
                <a:gd name="T62" fmla="*/ 771 w 1144"/>
                <a:gd name="T63" fmla="*/ 508 h 550"/>
                <a:gd name="T64" fmla="*/ 23 w 1144"/>
                <a:gd name="T65" fmla="*/ 55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4" h="550">
                  <a:moveTo>
                    <a:pt x="23" y="550"/>
                  </a:moveTo>
                  <a:cubicBezTo>
                    <a:pt x="0" y="502"/>
                    <a:pt x="32" y="459"/>
                    <a:pt x="18" y="415"/>
                  </a:cubicBezTo>
                  <a:cubicBezTo>
                    <a:pt x="17" y="412"/>
                    <a:pt x="17" y="405"/>
                    <a:pt x="19" y="404"/>
                  </a:cubicBezTo>
                  <a:cubicBezTo>
                    <a:pt x="41" y="392"/>
                    <a:pt x="43" y="365"/>
                    <a:pt x="52" y="346"/>
                  </a:cubicBezTo>
                  <a:cubicBezTo>
                    <a:pt x="61" y="328"/>
                    <a:pt x="51" y="300"/>
                    <a:pt x="47" y="277"/>
                  </a:cubicBezTo>
                  <a:cubicBezTo>
                    <a:pt x="45" y="268"/>
                    <a:pt x="48" y="263"/>
                    <a:pt x="53" y="257"/>
                  </a:cubicBezTo>
                  <a:cubicBezTo>
                    <a:pt x="71" y="232"/>
                    <a:pt x="70" y="232"/>
                    <a:pt x="45" y="211"/>
                  </a:cubicBezTo>
                  <a:cubicBezTo>
                    <a:pt x="38" y="205"/>
                    <a:pt x="32" y="195"/>
                    <a:pt x="41" y="184"/>
                  </a:cubicBezTo>
                  <a:cubicBezTo>
                    <a:pt x="54" y="167"/>
                    <a:pt x="57" y="148"/>
                    <a:pt x="56" y="128"/>
                  </a:cubicBezTo>
                  <a:cubicBezTo>
                    <a:pt x="55" y="115"/>
                    <a:pt x="59" y="102"/>
                    <a:pt x="69" y="97"/>
                  </a:cubicBezTo>
                  <a:cubicBezTo>
                    <a:pt x="85" y="87"/>
                    <a:pt x="84" y="80"/>
                    <a:pt x="71" y="71"/>
                  </a:cubicBezTo>
                  <a:cubicBezTo>
                    <a:pt x="66" y="66"/>
                    <a:pt x="56" y="64"/>
                    <a:pt x="64" y="54"/>
                  </a:cubicBezTo>
                  <a:cubicBezTo>
                    <a:pt x="73" y="42"/>
                    <a:pt x="70" y="21"/>
                    <a:pt x="93" y="21"/>
                  </a:cubicBezTo>
                  <a:cubicBezTo>
                    <a:pt x="116" y="21"/>
                    <a:pt x="138" y="18"/>
                    <a:pt x="161" y="17"/>
                  </a:cubicBezTo>
                  <a:cubicBezTo>
                    <a:pt x="249" y="12"/>
                    <a:pt x="338" y="7"/>
                    <a:pt x="427" y="2"/>
                  </a:cubicBezTo>
                  <a:cubicBezTo>
                    <a:pt x="455" y="0"/>
                    <a:pt x="455" y="0"/>
                    <a:pt x="458" y="27"/>
                  </a:cubicBezTo>
                  <a:cubicBezTo>
                    <a:pt x="463" y="63"/>
                    <a:pt x="463" y="62"/>
                    <a:pt x="497" y="60"/>
                  </a:cubicBezTo>
                  <a:cubicBezTo>
                    <a:pt x="563" y="55"/>
                    <a:pt x="629" y="47"/>
                    <a:pt x="696" y="47"/>
                  </a:cubicBezTo>
                  <a:cubicBezTo>
                    <a:pt x="710" y="47"/>
                    <a:pt x="719" y="47"/>
                    <a:pt x="729" y="64"/>
                  </a:cubicBezTo>
                  <a:cubicBezTo>
                    <a:pt x="753" y="104"/>
                    <a:pt x="783" y="140"/>
                    <a:pt x="811" y="178"/>
                  </a:cubicBezTo>
                  <a:cubicBezTo>
                    <a:pt x="814" y="181"/>
                    <a:pt x="820" y="182"/>
                    <a:pt x="820" y="185"/>
                  </a:cubicBezTo>
                  <a:cubicBezTo>
                    <a:pt x="830" y="230"/>
                    <a:pt x="863" y="237"/>
                    <a:pt x="902" y="236"/>
                  </a:cubicBezTo>
                  <a:cubicBezTo>
                    <a:pt x="921" y="235"/>
                    <a:pt x="940" y="254"/>
                    <a:pt x="962" y="236"/>
                  </a:cubicBezTo>
                  <a:cubicBezTo>
                    <a:pt x="969" y="230"/>
                    <a:pt x="983" y="244"/>
                    <a:pt x="988" y="255"/>
                  </a:cubicBezTo>
                  <a:cubicBezTo>
                    <a:pt x="992" y="263"/>
                    <a:pt x="993" y="275"/>
                    <a:pt x="1002" y="278"/>
                  </a:cubicBezTo>
                  <a:cubicBezTo>
                    <a:pt x="1029" y="286"/>
                    <a:pt x="1052" y="297"/>
                    <a:pt x="1071" y="320"/>
                  </a:cubicBezTo>
                  <a:cubicBezTo>
                    <a:pt x="1079" y="331"/>
                    <a:pt x="1093" y="320"/>
                    <a:pt x="1104" y="316"/>
                  </a:cubicBezTo>
                  <a:cubicBezTo>
                    <a:pt x="1129" y="306"/>
                    <a:pt x="1136" y="310"/>
                    <a:pt x="1139" y="338"/>
                  </a:cubicBezTo>
                  <a:cubicBezTo>
                    <a:pt x="1144" y="394"/>
                    <a:pt x="1140" y="400"/>
                    <a:pt x="1084" y="403"/>
                  </a:cubicBezTo>
                  <a:cubicBezTo>
                    <a:pt x="989" y="409"/>
                    <a:pt x="895" y="414"/>
                    <a:pt x="801" y="420"/>
                  </a:cubicBezTo>
                  <a:cubicBezTo>
                    <a:pt x="772" y="421"/>
                    <a:pt x="772" y="421"/>
                    <a:pt x="772" y="451"/>
                  </a:cubicBezTo>
                  <a:cubicBezTo>
                    <a:pt x="771" y="470"/>
                    <a:pt x="776" y="488"/>
                    <a:pt x="771" y="508"/>
                  </a:cubicBezTo>
                  <a:cubicBezTo>
                    <a:pt x="520" y="528"/>
                    <a:pt x="270" y="538"/>
                    <a:pt x="23" y="550"/>
                  </a:cubicBezTo>
                  <a:close/>
                </a:path>
              </a:pathLst>
            </a:custGeom>
            <a:solidFill>
              <a:srgbClr val="F1CB16"/>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87" name="Freeform 66"/>
            <p:cNvSpPr>
              <a:spLocks/>
            </p:cNvSpPr>
            <p:nvPr/>
          </p:nvSpPr>
          <p:spPr bwMode="auto">
            <a:xfrm>
              <a:off x="-28689301" y="-9672638"/>
              <a:ext cx="3960813" cy="3227388"/>
            </a:xfrm>
            <a:custGeom>
              <a:avLst/>
              <a:gdLst>
                <a:gd name="T0" fmla="*/ 1002 w 1056"/>
                <a:gd name="T1" fmla="*/ 207 h 860"/>
                <a:gd name="T2" fmla="*/ 1051 w 1056"/>
                <a:gd name="T3" fmla="*/ 251 h 860"/>
                <a:gd name="T4" fmla="*/ 1015 w 1056"/>
                <a:gd name="T5" fmla="*/ 284 h 860"/>
                <a:gd name="T6" fmla="*/ 975 w 1056"/>
                <a:gd name="T7" fmla="*/ 265 h 860"/>
                <a:gd name="T8" fmla="*/ 927 w 1056"/>
                <a:gd name="T9" fmla="*/ 305 h 860"/>
                <a:gd name="T10" fmla="*/ 856 w 1056"/>
                <a:gd name="T11" fmla="*/ 355 h 860"/>
                <a:gd name="T12" fmla="*/ 826 w 1056"/>
                <a:gd name="T13" fmla="*/ 286 h 860"/>
                <a:gd name="T14" fmla="*/ 808 w 1056"/>
                <a:gd name="T15" fmla="*/ 317 h 860"/>
                <a:gd name="T16" fmla="*/ 734 w 1056"/>
                <a:gd name="T17" fmla="*/ 291 h 860"/>
                <a:gd name="T18" fmla="*/ 773 w 1056"/>
                <a:gd name="T19" fmla="*/ 348 h 860"/>
                <a:gd name="T20" fmla="*/ 686 w 1056"/>
                <a:gd name="T21" fmla="*/ 349 h 860"/>
                <a:gd name="T22" fmla="*/ 572 w 1056"/>
                <a:gd name="T23" fmla="*/ 333 h 860"/>
                <a:gd name="T24" fmla="*/ 573 w 1056"/>
                <a:gd name="T25" fmla="*/ 363 h 860"/>
                <a:gd name="T26" fmla="*/ 651 w 1056"/>
                <a:gd name="T27" fmla="*/ 362 h 860"/>
                <a:gd name="T28" fmla="*/ 656 w 1056"/>
                <a:gd name="T29" fmla="*/ 400 h 860"/>
                <a:gd name="T30" fmla="*/ 732 w 1056"/>
                <a:gd name="T31" fmla="*/ 420 h 860"/>
                <a:gd name="T32" fmla="*/ 745 w 1056"/>
                <a:gd name="T33" fmla="*/ 526 h 860"/>
                <a:gd name="T34" fmla="*/ 663 w 1056"/>
                <a:gd name="T35" fmla="*/ 553 h 860"/>
                <a:gd name="T36" fmla="*/ 591 w 1056"/>
                <a:gd name="T37" fmla="*/ 614 h 860"/>
                <a:gd name="T38" fmla="*/ 634 w 1056"/>
                <a:gd name="T39" fmla="*/ 673 h 860"/>
                <a:gd name="T40" fmla="*/ 696 w 1056"/>
                <a:gd name="T41" fmla="*/ 745 h 860"/>
                <a:gd name="T42" fmla="*/ 631 w 1056"/>
                <a:gd name="T43" fmla="*/ 818 h 860"/>
                <a:gd name="T44" fmla="*/ 7 w 1056"/>
                <a:gd name="T45" fmla="*/ 860 h 860"/>
                <a:gd name="T46" fmla="*/ 26 w 1056"/>
                <a:gd name="T47" fmla="*/ 664 h 860"/>
                <a:gd name="T48" fmla="*/ 406 w 1056"/>
                <a:gd name="T49" fmla="*/ 239 h 860"/>
                <a:gd name="T50" fmla="*/ 471 w 1056"/>
                <a:gd name="T51" fmla="*/ 183 h 860"/>
                <a:gd name="T52" fmla="*/ 525 w 1056"/>
                <a:gd name="T53" fmla="*/ 119 h 860"/>
                <a:gd name="T54" fmla="*/ 598 w 1056"/>
                <a:gd name="T55" fmla="*/ 43 h 860"/>
                <a:gd name="T56" fmla="*/ 683 w 1056"/>
                <a:gd name="T57" fmla="*/ 72 h 860"/>
                <a:gd name="T58" fmla="*/ 747 w 1056"/>
                <a:gd name="T59" fmla="*/ 3 h 860"/>
                <a:gd name="T60" fmla="*/ 780 w 1056"/>
                <a:gd name="T61" fmla="*/ 58 h 860"/>
                <a:gd name="T62" fmla="*/ 852 w 1056"/>
                <a:gd name="T63" fmla="*/ 95 h 860"/>
                <a:gd name="T64" fmla="*/ 860 w 1056"/>
                <a:gd name="T65" fmla="*/ 112 h 860"/>
                <a:gd name="T66" fmla="*/ 847 w 1056"/>
                <a:gd name="T67" fmla="*/ 142 h 860"/>
                <a:gd name="T68" fmla="*/ 892 w 1056"/>
                <a:gd name="T69" fmla="*/ 173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6" h="860">
                  <a:moveTo>
                    <a:pt x="975" y="163"/>
                  </a:moveTo>
                  <a:cubicBezTo>
                    <a:pt x="977" y="186"/>
                    <a:pt x="990" y="207"/>
                    <a:pt x="1002" y="207"/>
                  </a:cubicBezTo>
                  <a:cubicBezTo>
                    <a:pt x="1021" y="206"/>
                    <a:pt x="1009" y="187"/>
                    <a:pt x="1019" y="177"/>
                  </a:cubicBezTo>
                  <a:cubicBezTo>
                    <a:pt x="1029" y="203"/>
                    <a:pt x="1034" y="229"/>
                    <a:pt x="1051" y="251"/>
                  </a:cubicBezTo>
                  <a:cubicBezTo>
                    <a:pt x="1056" y="257"/>
                    <a:pt x="1040" y="294"/>
                    <a:pt x="1033" y="295"/>
                  </a:cubicBezTo>
                  <a:cubicBezTo>
                    <a:pt x="1024" y="297"/>
                    <a:pt x="1015" y="294"/>
                    <a:pt x="1015" y="284"/>
                  </a:cubicBezTo>
                  <a:cubicBezTo>
                    <a:pt x="1014" y="257"/>
                    <a:pt x="1002" y="252"/>
                    <a:pt x="979" y="264"/>
                  </a:cubicBezTo>
                  <a:cubicBezTo>
                    <a:pt x="978" y="264"/>
                    <a:pt x="976" y="265"/>
                    <a:pt x="975" y="265"/>
                  </a:cubicBezTo>
                  <a:cubicBezTo>
                    <a:pt x="953" y="262"/>
                    <a:pt x="921" y="247"/>
                    <a:pt x="942" y="294"/>
                  </a:cubicBezTo>
                  <a:cubicBezTo>
                    <a:pt x="944" y="300"/>
                    <a:pt x="933" y="302"/>
                    <a:pt x="927" y="305"/>
                  </a:cubicBezTo>
                  <a:cubicBezTo>
                    <a:pt x="895" y="321"/>
                    <a:pt x="884" y="334"/>
                    <a:pt x="873" y="368"/>
                  </a:cubicBezTo>
                  <a:cubicBezTo>
                    <a:pt x="864" y="367"/>
                    <a:pt x="854" y="358"/>
                    <a:pt x="856" y="355"/>
                  </a:cubicBezTo>
                  <a:cubicBezTo>
                    <a:pt x="874" y="328"/>
                    <a:pt x="839" y="318"/>
                    <a:pt x="839" y="297"/>
                  </a:cubicBezTo>
                  <a:cubicBezTo>
                    <a:pt x="839" y="289"/>
                    <a:pt x="832" y="285"/>
                    <a:pt x="826" y="286"/>
                  </a:cubicBezTo>
                  <a:cubicBezTo>
                    <a:pt x="822" y="286"/>
                    <a:pt x="818" y="292"/>
                    <a:pt x="815" y="296"/>
                  </a:cubicBezTo>
                  <a:cubicBezTo>
                    <a:pt x="811" y="303"/>
                    <a:pt x="815" y="312"/>
                    <a:pt x="808" y="317"/>
                  </a:cubicBezTo>
                  <a:cubicBezTo>
                    <a:pt x="802" y="320"/>
                    <a:pt x="800" y="316"/>
                    <a:pt x="798" y="313"/>
                  </a:cubicBezTo>
                  <a:cubicBezTo>
                    <a:pt x="785" y="288"/>
                    <a:pt x="757" y="277"/>
                    <a:pt x="734" y="291"/>
                  </a:cubicBezTo>
                  <a:cubicBezTo>
                    <a:pt x="722" y="298"/>
                    <a:pt x="727" y="309"/>
                    <a:pt x="737" y="311"/>
                  </a:cubicBezTo>
                  <a:cubicBezTo>
                    <a:pt x="758" y="315"/>
                    <a:pt x="761" y="333"/>
                    <a:pt x="773" y="348"/>
                  </a:cubicBezTo>
                  <a:cubicBezTo>
                    <a:pt x="762" y="356"/>
                    <a:pt x="754" y="364"/>
                    <a:pt x="743" y="369"/>
                  </a:cubicBezTo>
                  <a:cubicBezTo>
                    <a:pt x="721" y="381"/>
                    <a:pt x="698" y="373"/>
                    <a:pt x="686" y="349"/>
                  </a:cubicBezTo>
                  <a:cubicBezTo>
                    <a:pt x="679" y="336"/>
                    <a:pt x="670" y="328"/>
                    <a:pt x="655" y="328"/>
                  </a:cubicBezTo>
                  <a:cubicBezTo>
                    <a:pt x="628" y="329"/>
                    <a:pt x="600" y="336"/>
                    <a:pt x="572" y="333"/>
                  </a:cubicBezTo>
                  <a:cubicBezTo>
                    <a:pt x="564" y="332"/>
                    <a:pt x="552" y="337"/>
                    <a:pt x="553" y="348"/>
                  </a:cubicBezTo>
                  <a:cubicBezTo>
                    <a:pt x="553" y="359"/>
                    <a:pt x="562" y="363"/>
                    <a:pt x="573" y="363"/>
                  </a:cubicBezTo>
                  <a:cubicBezTo>
                    <a:pt x="585" y="363"/>
                    <a:pt x="596" y="363"/>
                    <a:pt x="608" y="362"/>
                  </a:cubicBezTo>
                  <a:cubicBezTo>
                    <a:pt x="622" y="362"/>
                    <a:pt x="635" y="362"/>
                    <a:pt x="651" y="362"/>
                  </a:cubicBezTo>
                  <a:cubicBezTo>
                    <a:pt x="649" y="372"/>
                    <a:pt x="646" y="380"/>
                    <a:pt x="645" y="388"/>
                  </a:cubicBezTo>
                  <a:cubicBezTo>
                    <a:pt x="644" y="396"/>
                    <a:pt x="648" y="400"/>
                    <a:pt x="656" y="400"/>
                  </a:cubicBezTo>
                  <a:cubicBezTo>
                    <a:pt x="664" y="400"/>
                    <a:pt x="670" y="395"/>
                    <a:pt x="679" y="399"/>
                  </a:cubicBezTo>
                  <a:cubicBezTo>
                    <a:pt x="696" y="407"/>
                    <a:pt x="720" y="401"/>
                    <a:pt x="732" y="420"/>
                  </a:cubicBezTo>
                  <a:cubicBezTo>
                    <a:pt x="747" y="445"/>
                    <a:pt x="764" y="469"/>
                    <a:pt x="750" y="500"/>
                  </a:cubicBezTo>
                  <a:cubicBezTo>
                    <a:pt x="747" y="508"/>
                    <a:pt x="747" y="518"/>
                    <a:pt x="745" y="526"/>
                  </a:cubicBezTo>
                  <a:cubicBezTo>
                    <a:pt x="736" y="531"/>
                    <a:pt x="728" y="529"/>
                    <a:pt x="720" y="529"/>
                  </a:cubicBezTo>
                  <a:cubicBezTo>
                    <a:pt x="696" y="525"/>
                    <a:pt x="679" y="532"/>
                    <a:pt x="663" y="553"/>
                  </a:cubicBezTo>
                  <a:cubicBezTo>
                    <a:pt x="651" y="569"/>
                    <a:pt x="633" y="582"/>
                    <a:pt x="615" y="592"/>
                  </a:cubicBezTo>
                  <a:cubicBezTo>
                    <a:pt x="605" y="598"/>
                    <a:pt x="588" y="600"/>
                    <a:pt x="591" y="614"/>
                  </a:cubicBezTo>
                  <a:cubicBezTo>
                    <a:pt x="595" y="630"/>
                    <a:pt x="595" y="651"/>
                    <a:pt x="614" y="657"/>
                  </a:cubicBezTo>
                  <a:cubicBezTo>
                    <a:pt x="624" y="661"/>
                    <a:pt x="631" y="663"/>
                    <a:pt x="634" y="673"/>
                  </a:cubicBezTo>
                  <a:cubicBezTo>
                    <a:pt x="644" y="699"/>
                    <a:pt x="660" y="720"/>
                    <a:pt x="686" y="730"/>
                  </a:cubicBezTo>
                  <a:cubicBezTo>
                    <a:pt x="694" y="733"/>
                    <a:pt x="696" y="738"/>
                    <a:pt x="696" y="745"/>
                  </a:cubicBezTo>
                  <a:cubicBezTo>
                    <a:pt x="696" y="770"/>
                    <a:pt x="678" y="787"/>
                    <a:pt x="667" y="806"/>
                  </a:cubicBezTo>
                  <a:cubicBezTo>
                    <a:pt x="661" y="818"/>
                    <a:pt x="644" y="816"/>
                    <a:pt x="631" y="818"/>
                  </a:cubicBezTo>
                  <a:cubicBezTo>
                    <a:pt x="561" y="827"/>
                    <a:pt x="490" y="826"/>
                    <a:pt x="420" y="831"/>
                  </a:cubicBezTo>
                  <a:cubicBezTo>
                    <a:pt x="284" y="843"/>
                    <a:pt x="147" y="857"/>
                    <a:pt x="7" y="860"/>
                  </a:cubicBezTo>
                  <a:cubicBezTo>
                    <a:pt x="0" y="808"/>
                    <a:pt x="3" y="755"/>
                    <a:pt x="0" y="703"/>
                  </a:cubicBezTo>
                  <a:cubicBezTo>
                    <a:pt x="0" y="686"/>
                    <a:pt x="15" y="675"/>
                    <a:pt x="26" y="664"/>
                  </a:cubicBezTo>
                  <a:cubicBezTo>
                    <a:pt x="80" y="602"/>
                    <a:pt x="136" y="542"/>
                    <a:pt x="191" y="480"/>
                  </a:cubicBezTo>
                  <a:cubicBezTo>
                    <a:pt x="263" y="400"/>
                    <a:pt x="335" y="319"/>
                    <a:pt x="406" y="239"/>
                  </a:cubicBezTo>
                  <a:cubicBezTo>
                    <a:pt x="413" y="232"/>
                    <a:pt x="419" y="225"/>
                    <a:pt x="424" y="217"/>
                  </a:cubicBezTo>
                  <a:cubicBezTo>
                    <a:pt x="434" y="198"/>
                    <a:pt x="444" y="182"/>
                    <a:pt x="471" y="183"/>
                  </a:cubicBezTo>
                  <a:cubicBezTo>
                    <a:pt x="491" y="184"/>
                    <a:pt x="494" y="165"/>
                    <a:pt x="498" y="149"/>
                  </a:cubicBezTo>
                  <a:cubicBezTo>
                    <a:pt x="501" y="134"/>
                    <a:pt x="501" y="119"/>
                    <a:pt x="525" y="119"/>
                  </a:cubicBezTo>
                  <a:cubicBezTo>
                    <a:pt x="540" y="118"/>
                    <a:pt x="551" y="104"/>
                    <a:pt x="552" y="84"/>
                  </a:cubicBezTo>
                  <a:cubicBezTo>
                    <a:pt x="555" y="48"/>
                    <a:pt x="563" y="43"/>
                    <a:pt x="598" y="43"/>
                  </a:cubicBezTo>
                  <a:cubicBezTo>
                    <a:pt x="622" y="44"/>
                    <a:pt x="646" y="42"/>
                    <a:pt x="661" y="67"/>
                  </a:cubicBezTo>
                  <a:cubicBezTo>
                    <a:pt x="665" y="74"/>
                    <a:pt x="675" y="75"/>
                    <a:pt x="683" y="72"/>
                  </a:cubicBezTo>
                  <a:cubicBezTo>
                    <a:pt x="689" y="69"/>
                    <a:pt x="687" y="61"/>
                    <a:pt x="687" y="54"/>
                  </a:cubicBezTo>
                  <a:cubicBezTo>
                    <a:pt x="689" y="30"/>
                    <a:pt x="724" y="0"/>
                    <a:pt x="747" y="3"/>
                  </a:cubicBezTo>
                  <a:cubicBezTo>
                    <a:pt x="758" y="4"/>
                    <a:pt x="766" y="9"/>
                    <a:pt x="761" y="24"/>
                  </a:cubicBezTo>
                  <a:cubicBezTo>
                    <a:pt x="751" y="53"/>
                    <a:pt x="753" y="58"/>
                    <a:pt x="780" y="58"/>
                  </a:cubicBezTo>
                  <a:cubicBezTo>
                    <a:pt x="792" y="58"/>
                    <a:pt x="794" y="60"/>
                    <a:pt x="799" y="70"/>
                  </a:cubicBezTo>
                  <a:cubicBezTo>
                    <a:pt x="811" y="89"/>
                    <a:pt x="828" y="102"/>
                    <a:pt x="852" y="95"/>
                  </a:cubicBezTo>
                  <a:cubicBezTo>
                    <a:pt x="858" y="93"/>
                    <a:pt x="862" y="93"/>
                    <a:pt x="865" y="99"/>
                  </a:cubicBezTo>
                  <a:cubicBezTo>
                    <a:pt x="868" y="105"/>
                    <a:pt x="865" y="109"/>
                    <a:pt x="860" y="112"/>
                  </a:cubicBezTo>
                  <a:cubicBezTo>
                    <a:pt x="856" y="115"/>
                    <a:pt x="851" y="117"/>
                    <a:pt x="846" y="120"/>
                  </a:cubicBezTo>
                  <a:cubicBezTo>
                    <a:pt x="837" y="127"/>
                    <a:pt x="836" y="138"/>
                    <a:pt x="847" y="142"/>
                  </a:cubicBezTo>
                  <a:cubicBezTo>
                    <a:pt x="862" y="147"/>
                    <a:pt x="872" y="157"/>
                    <a:pt x="882" y="168"/>
                  </a:cubicBezTo>
                  <a:cubicBezTo>
                    <a:pt x="884" y="171"/>
                    <a:pt x="890" y="174"/>
                    <a:pt x="892" y="173"/>
                  </a:cubicBezTo>
                  <a:cubicBezTo>
                    <a:pt x="919" y="153"/>
                    <a:pt x="949" y="187"/>
                    <a:pt x="975" y="163"/>
                  </a:cubicBezTo>
                  <a:close/>
                </a:path>
              </a:pathLst>
            </a:custGeom>
            <a:solidFill>
              <a:srgbClr val="00B05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88" name="Freeform 67"/>
            <p:cNvSpPr>
              <a:spLocks/>
            </p:cNvSpPr>
            <p:nvPr/>
          </p:nvSpPr>
          <p:spPr bwMode="auto">
            <a:xfrm>
              <a:off x="-34907539" y="-4127500"/>
              <a:ext cx="2111375" cy="2835275"/>
            </a:xfrm>
            <a:custGeom>
              <a:avLst/>
              <a:gdLst>
                <a:gd name="T0" fmla="*/ 551 w 563"/>
                <a:gd name="T1" fmla="*/ 208 h 756"/>
                <a:gd name="T2" fmla="*/ 553 w 563"/>
                <a:gd name="T3" fmla="*/ 380 h 756"/>
                <a:gd name="T4" fmla="*/ 562 w 563"/>
                <a:gd name="T5" fmla="*/ 646 h 756"/>
                <a:gd name="T6" fmla="*/ 562 w 563"/>
                <a:gd name="T7" fmla="*/ 725 h 756"/>
                <a:gd name="T8" fmla="*/ 540 w 563"/>
                <a:gd name="T9" fmla="*/ 747 h 756"/>
                <a:gd name="T10" fmla="*/ 421 w 563"/>
                <a:gd name="T11" fmla="*/ 755 h 756"/>
                <a:gd name="T12" fmla="*/ 395 w 563"/>
                <a:gd name="T13" fmla="*/ 742 h 756"/>
                <a:gd name="T14" fmla="*/ 334 w 563"/>
                <a:gd name="T15" fmla="*/ 714 h 756"/>
                <a:gd name="T16" fmla="*/ 235 w 563"/>
                <a:gd name="T17" fmla="*/ 721 h 756"/>
                <a:gd name="T18" fmla="*/ 224 w 563"/>
                <a:gd name="T19" fmla="*/ 721 h 756"/>
                <a:gd name="T20" fmla="*/ 128 w 563"/>
                <a:gd name="T21" fmla="*/ 711 h 756"/>
                <a:gd name="T22" fmla="*/ 34 w 563"/>
                <a:gd name="T23" fmla="*/ 715 h 756"/>
                <a:gd name="T24" fmla="*/ 8 w 563"/>
                <a:gd name="T25" fmla="*/ 684 h 756"/>
                <a:gd name="T26" fmla="*/ 15 w 563"/>
                <a:gd name="T27" fmla="*/ 640 h 756"/>
                <a:gd name="T28" fmla="*/ 29 w 563"/>
                <a:gd name="T29" fmla="*/ 563 h 756"/>
                <a:gd name="T30" fmla="*/ 25 w 563"/>
                <a:gd name="T31" fmla="*/ 531 h 756"/>
                <a:gd name="T32" fmla="*/ 44 w 563"/>
                <a:gd name="T33" fmla="*/ 502 h 756"/>
                <a:gd name="T34" fmla="*/ 55 w 563"/>
                <a:gd name="T35" fmla="*/ 480 h 756"/>
                <a:gd name="T36" fmla="*/ 54 w 563"/>
                <a:gd name="T37" fmla="*/ 413 h 756"/>
                <a:gd name="T38" fmla="*/ 56 w 563"/>
                <a:gd name="T39" fmla="*/ 386 h 756"/>
                <a:gd name="T40" fmla="*/ 50 w 563"/>
                <a:gd name="T41" fmla="*/ 347 h 756"/>
                <a:gd name="T42" fmla="*/ 75 w 563"/>
                <a:gd name="T43" fmla="*/ 308 h 756"/>
                <a:gd name="T44" fmla="*/ 74 w 563"/>
                <a:gd name="T45" fmla="*/ 273 h 756"/>
                <a:gd name="T46" fmla="*/ 81 w 563"/>
                <a:gd name="T47" fmla="*/ 245 h 756"/>
                <a:gd name="T48" fmla="*/ 112 w 563"/>
                <a:gd name="T49" fmla="*/ 242 h 756"/>
                <a:gd name="T50" fmla="*/ 138 w 563"/>
                <a:gd name="T51" fmla="*/ 213 h 756"/>
                <a:gd name="T52" fmla="*/ 157 w 563"/>
                <a:gd name="T53" fmla="*/ 166 h 756"/>
                <a:gd name="T54" fmla="*/ 165 w 563"/>
                <a:gd name="T55" fmla="*/ 128 h 756"/>
                <a:gd name="T56" fmla="*/ 178 w 563"/>
                <a:gd name="T57" fmla="*/ 79 h 756"/>
                <a:gd name="T58" fmla="*/ 223 w 563"/>
                <a:gd name="T59" fmla="*/ 51 h 756"/>
                <a:gd name="T60" fmla="*/ 265 w 563"/>
                <a:gd name="T61" fmla="*/ 25 h 756"/>
                <a:gd name="T62" fmla="*/ 329 w 563"/>
                <a:gd name="T63" fmla="*/ 11 h 756"/>
                <a:gd name="T64" fmla="*/ 340 w 563"/>
                <a:gd name="T65" fmla="*/ 27 h 756"/>
                <a:gd name="T66" fmla="*/ 364 w 563"/>
                <a:gd name="T67" fmla="*/ 74 h 756"/>
                <a:gd name="T68" fmla="*/ 375 w 563"/>
                <a:gd name="T69" fmla="*/ 90 h 756"/>
                <a:gd name="T70" fmla="*/ 436 w 563"/>
                <a:gd name="T71" fmla="*/ 163 h 756"/>
                <a:gd name="T72" fmla="*/ 475 w 563"/>
                <a:gd name="T73" fmla="*/ 188 h 756"/>
                <a:gd name="T74" fmla="*/ 551 w 563"/>
                <a:gd name="T75" fmla="*/ 20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3" h="756">
                  <a:moveTo>
                    <a:pt x="551" y="208"/>
                  </a:moveTo>
                  <a:cubicBezTo>
                    <a:pt x="549" y="266"/>
                    <a:pt x="553" y="323"/>
                    <a:pt x="553" y="380"/>
                  </a:cubicBezTo>
                  <a:cubicBezTo>
                    <a:pt x="553" y="468"/>
                    <a:pt x="559" y="557"/>
                    <a:pt x="562" y="646"/>
                  </a:cubicBezTo>
                  <a:cubicBezTo>
                    <a:pt x="563" y="672"/>
                    <a:pt x="561" y="699"/>
                    <a:pt x="562" y="725"/>
                  </a:cubicBezTo>
                  <a:cubicBezTo>
                    <a:pt x="562" y="741"/>
                    <a:pt x="554" y="746"/>
                    <a:pt x="540" y="747"/>
                  </a:cubicBezTo>
                  <a:cubicBezTo>
                    <a:pt x="500" y="749"/>
                    <a:pt x="460" y="753"/>
                    <a:pt x="421" y="755"/>
                  </a:cubicBezTo>
                  <a:cubicBezTo>
                    <a:pt x="410" y="756"/>
                    <a:pt x="404" y="752"/>
                    <a:pt x="395" y="742"/>
                  </a:cubicBezTo>
                  <a:cubicBezTo>
                    <a:pt x="381" y="725"/>
                    <a:pt x="363" y="709"/>
                    <a:pt x="334" y="714"/>
                  </a:cubicBezTo>
                  <a:cubicBezTo>
                    <a:pt x="302" y="718"/>
                    <a:pt x="268" y="719"/>
                    <a:pt x="235" y="721"/>
                  </a:cubicBezTo>
                  <a:cubicBezTo>
                    <a:pt x="231" y="721"/>
                    <a:pt x="226" y="723"/>
                    <a:pt x="224" y="721"/>
                  </a:cubicBezTo>
                  <a:cubicBezTo>
                    <a:pt x="194" y="697"/>
                    <a:pt x="160" y="709"/>
                    <a:pt x="128" y="711"/>
                  </a:cubicBezTo>
                  <a:cubicBezTo>
                    <a:pt x="97" y="713"/>
                    <a:pt x="66" y="711"/>
                    <a:pt x="34" y="715"/>
                  </a:cubicBezTo>
                  <a:cubicBezTo>
                    <a:pt x="17" y="718"/>
                    <a:pt x="12" y="695"/>
                    <a:pt x="8" y="684"/>
                  </a:cubicBezTo>
                  <a:cubicBezTo>
                    <a:pt x="4" y="672"/>
                    <a:pt x="0" y="655"/>
                    <a:pt x="15" y="640"/>
                  </a:cubicBezTo>
                  <a:cubicBezTo>
                    <a:pt x="35" y="619"/>
                    <a:pt x="32" y="589"/>
                    <a:pt x="29" y="563"/>
                  </a:cubicBezTo>
                  <a:cubicBezTo>
                    <a:pt x="28" y="552"/>
                    <a:pt x="27" y="542"/>
                    <a:pt x="25" y="531"/>
                  </a:cubicBezTo>
                  <a:cubicBezTo>
                    <a:pt x="21" y="516"/>
                    <a:pt x="21" y="503"/>
                    <a:pt x="44" y="502"/>
                  </a:cubicBezTo>
                  <a:cubicBezTo>
                    <a:pt x="58" y="502"/>
                    <a:pt x="61" y="492"/>
                    <a:pt x="55" y="480"/>
                  </a:cubicBezTo>
                  <a:cubicBezTo>
                    <a:pt x="44" y="458"/>
                    <a:pt x="43" y="436"/>
                    <a:pt x="54" y="413"/>
                  </a:cubicBezTo>
                  <a:cubicBezTo>
                    <a:pt x="58" y="405"/>
                    <a:pt x="59" y="395"/>
                    <a:pt x="56" y="386"/>
                  </a:cubicBezTo>
                  <a:cubicBezTo>
                    <a:pt x="51" y="374"/>
                    <a:pt x="31" y="365"/>
                    <a:pt x="50" y="347"/>
                  </a:cubicBezTo>
                  <a:cubicBezTo>
                    <a:pt x="60" y="337"/>
                    <a:pt x="58" y="318"/>
                    <a:pt x="75" y="308"/>
                  </a:cubicBezTo>
                  <a:cubicBezTo>
                    <a:pt x="92" y="299"/>
                    <a:pt x="96" y="287"/>
                    <a:pt x="74" y="273"/>
                  </a:cubicBezTo>
                  <a:cubicBezTo>
                    <a:pt x="60" y="264"/>
                    <a:pt x="65" y="249"/>
                    <a:pt x="81" y="245"/>
                  </a:cubicBezTo>
                  <a:cubicBezTo>
                    <a:pt x="91" y="243"/>
                    <a:pt x="101" y="245"/>
                    <a:pt x="112" y="242"/>
                  </a:cubicBezTo>
                  <a:cubicBezTo>
                    <a:pt x="127" y="237"/>
                    <a:pt x="138" y="232"/>
                    <a:pt x="138" y="213"/>
                  </a:cubicBezTo>
                  <a:cubicBezTo>
                    <a:pt x="139" y="196"/>
                    <a:pt x="144" y="180"/>
                    <a:pt x="157" y="166"/>
                  </a:cubicBezTo>
                  <a:cubicBezTo>
                    <a:pt x="166" y="156"/>
                    <a:pt x="166" y="142"/>
                    <a:pt x="165" y="128"/>
                  </a:cubicBezTo>
                  <a:cubicBezTo>
                    <a:pt x="164" y="111"/>
                    <a:pt x="170" y="96"/>
                    <a:pt x="178" y="79"/>
                  </a:cubicBezTo>
                  <a:cubicBezTo>
                    <a:pt x="188" y="59"/>
                    <a:pt x="200" y="49"/>
                    <a:pt x="223" y="51"/>
                  </a:cubicBezTo>
                  <a:cubicBezTo>
                    <a:pt x="243" y="53"/>
                    <a:pt x="253" y="37"/>
                    <a:pt x="265" y="25"/>
                  </a:cubicBezTo>
                  <a:cubicBezTo>
                    <a:pt x="288" y="3"/>
                    <a:pt x="304" y="0"/>
                    <a:pt x="329" y="11"/>
                  </a:cubicBezTo>
                  <a:cubicBezTo>
                    <a:pt x="338" y="14"/>
                    <a:pt x="340" y="18"/>
                    <a:pt x="340" y="27"/>
                  </a:cubicBezTo>
                  <a:cubicBezTo>
                    <a:pt x="341" y="46"/>
                    <a:pt x="345" y="64"/>
                    <a:pt x="364" y="74"/>
                  </a:cubicBezTo>
                  <a:cubicBezTo>
                    <a:pt x="371" y="77"/>
                    <a:pt x="373" y="83"/>
                    <a:pt x="375" y="90"/>
                  </a:cubicBezTo>
                  <a:cubicBezTo>
                    <a:pt x="383" y="123"/>
                    <a:pt x="405" y="146"/>
                    <a:pt x="436" y="163"/>
                  </a:cubicBezTo>
                  <a:cubicBezTo>
                    <a:pt x="449" y="170"/>
                    <a:pt x="463" y="177"/>
                    <a:pt x="475" y="188"/>
                  </a:cubicBezTo>
                  <a:cubicBezTo>
                    <a:pt x="494" y="206"/>
                    <a:pt x="523" y="199"/>
                    <a:pt x="551" y="208"/>
                  </a:cubicBezTo>
                  <a:close/>
                </a:path>
              </a:pathLst>
            </a:custGeom>
            <a:solidFill>
              <a:srgbClr val="CAC9D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89" name="Freeform 68"/>
            <p:cNvSpPr>
              <a:spLocks/>
            </p:cNvSpPr>
            <p:nvPr/>
          </p:nvSpPr>
          <p:spPr bwMode="auto">
            <a:xfrm>
              <a:off x="-24307801" y="3692525"/>
              <a:ext cx="3181350" cy="1928813"/>
            </a:xfrm>
            <a:custGeom>
              <a:avLst/>
              <a:gdLst>
                <a:gd name="T0" fmla="*/ 7 w 848"/>
                <a:gd name="T1" fmla="*/ 470 h 514"/>
                <a:gd name="T2" fmla="*/ 0 w 848"/>
                <a:gd name="T3" fmla="*/ 346 h 514"/>
                <a:gd name="T4" fmla="*/ 12 w 848"/>
                <a:gd name="T5" fmla="*/ 329 h 514"/>
                <a:gd name="T6" fmla="*/ 68 w 848"/>
                <a:gd name="T7" fmla="*/ 258 h 514"/>
                <a:gd name="T8" fmla="*/ 71 w 848"/>
                <a:gd name="T9" fmla="*/ 124 h 514"/>
                <a:gd name="T10" fmla="*/ 95 w 848"/>
                <a:gd name="T11" fmla="*/ 66 h 514"/>
                <a:gd name="T12" fmla="*/ 145 w 848"/>
                <a:gd name="T13" fmla="*/ 0 h 514"/>
                <a:gd name="T14" fmla="*/ 162 w 848"/>
                <a:gd name="T15" fmla="*/ 16 h 514"/>
                <a:gd name="T16" fmla="*/ 177 w 848"/>
                <a:gd name="T17" fmla="*/ 40 h 514"/>
                <a:gd name="T18" fmla="*/ 218 w 848"/>
                <a:gd name="T19" fmla="*/ 54 h 514"/>
                <a:gd name="T20" fmla="*/ 264 w 848"/>
                <a:gd name="T21" fmla="*/ 63 h 514"/>
                <a:gd name="T22" fmla="*/ 383 w 848"/>
                <a:gd name="T23" fmla="*/ 59 h 514"/>
                <a:gd name="T24" fmla="*/ 428 w 848"/>
                <a:gd name="T25" fmla="*/ 87 h 514"/>
                <a:gd name="T26" fmla="*/ 484 w 848"/>
                <a:gd name="T27" fmla="*/ 128 h 514"/>
                <a:gd name="T28" fmla="*/ 551 w 848"/>
                <a:gd name="T29" fmla="*/ 131 h 514"/>
                <a:gd name="T30" fmla="*/ 604 w 848"/>
                <a:gd name="T31" fmla="*/ 95 h 514"/>
                <a:gd name="T32" fmla="*/ 612 w 848"/>
                <a:gd name="T33" fmla="*/ 72 h 514"/>
                <a:gd name="T34" fmla="*/ 625 w 848"/>
                <a:gd name="T35" fmla="*/ 58 h 514"/>
                <a:gd name="T36" fmla="*/ 700 w 848"/>
                <a:gd name="T37" fmla="*/ 84 h 514"/>
                <a:gd name="T38" fmla="*/ 720 w 848"/>
                <a:gd name="T39" fmla="*/ 173 h 514"/>
                <a:gd name="T40" fmla="*/ 744 w 848"/>
                <a:gd name="T41" fmla="*/ 239 h 514"/>
                <a:gd name="T42" fmla="*/ 793 w 848"/>
                <a:gd name="T43" fmla="*/ 306 h 514"/>
                <a:gd name="T44" fmla="*/ 796 w 848"/>
                <a:gd name="T45" fmla="*/ 313 h 514"/>
                <a:gd name="T46" fmla="*/ 821 w 848"/>
                <a:gd name="T47" fmla="*/ 420 h 514"/>
                <a:gd name="T48" fmla="*/ 848 w 848"/>
                <a:gd name="T49" fmla="*/ 468 h 514"/>
                <a:gd name="T50" fmla="*/ 800 w 848"/>
                <a:gd name="T51" fmla="*/ 476 h 514"/>
                <a:gd name="T52" fmla="*/ 291 w 848"/>
                <a:gd name="T53" fmla="*/ 512 h 514"/>
                <a:gd name="T54" fmla="*/ 271 w 848"/>
                <a:gd name="T55" fmla="*/ 513 h 514"/>
                <a:gd name="T56" fmla="*/ 248 w 848"/>
                <a:gd name="T57" fmla="*/ 494 h 514"/>
                <a:gd name="T58" fmla="*/ 247 w 848"/>
                <a:gd name="T59" fmla="*/ 479 h 514"/>
                <a:gd name="T60" fmla="*/ 219 w 848"/>
                <a:gd name="T61" fmla="*/ 455 h 514"/>
                <a:gd name="T62" fmla="*/ 60 w 848"/>
                <a:gd name="T63" fmla="*/ 466 h 514"/>
                <a:gd name="T64" fmla="*/ 7 w 848"/>
                <a:gd name="T65" fmla="*/ 47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8" h="514">
                  <a:moveTo>
                    <a:pt x="7" y="470"/>
                  </a:moveTo>
                  <a:cubicBezTo>
                    <a:pt x="1" y="428"/>
                    <a:pt x="2" y="387"/>
                    <a:pt x="0" y="346"/>
                  </a:cubicBezTo>
                  <a:cubicBezTo>
                    <a:pt x="0" y="337"/>
                    <a:pt x="3" y="331"/>
                    <a:pt x="12" y="329"/>
                  </a:cubicBezTo>
                  <a:cubicBezTo>
                    <a:pt x="48" y="319"/>
                    <a:pt x="63" y="290"/>
                    <a:pt x="68" y="258"/>
                  </a:cubicBezTo>
                  <a:cubicBezTo>
                    <a:pt x="76" y="214"/>
                    <a:pt x="85" y="169"/>
                    <a:pt x="71" y="124"/>
                  </a:cubicBezTo>
                  <a:cubicBezTo>
                    <a:pt x="63" y="99"/>
                    <a:pt x="76" y="80"/>
                    <a:pt x="95" y="66"/>
                  </a:cubicBezTo>
                  <a:cubicBezTo>
                    <a:pt x="117" y="48"/>
                    <a:pt x="134" y="26"/>
                    <a:pt x="145" y="0"/>
                  </a:cubicBezTo>
                  <a:cubicBezTo>
                    <a:pt x="152" y="4"/>
                    <a:pt x="168" y="3"/>
                    <a:pt x="162" y="16"/>
                  </a:cubicBezTo>
                  <a:cubicBezTo>
                    <a:pt x="155" y="33"/>
                    <a:pt x="162" y="38"/>
                    <a:pt x="177" y="40"/>
                  </a:cubicBezTo>
                  <a:cubicBezTo>
                    <a:pt x="192" y="41"/>
                    <a:pt x="205" y="46"/>
                    <a:pt x="218" y="54"/>
                  </a:cubicBezTo>
                  <a:cubicBezTo>
                    <a:pt x="232" y="62"/>
                    <a:pt x="247" y="64"/>
                    <a:pt x="264" y="63"/>
                  </a:cubicBezTo>
                  <a:cubicBezTo>
                    <a:pt x="303" y="62"/>
                    <a:pt x="343" y="61"/>
                    <a:pt x="383" y="59"/>
                  </a:cubicBezTo>
                  <a:cubicBezTo>
                    <a:pt x="411" y="58"/>
                    <a:pt x="422" y="62"/>
                    <a:pt x="428" y="87"/>
                  </a:cubicBezTo>
                  <a:cubicBezTo>
                    <a:pt x="436" y="119"/>
                    <a:pt x="457" y="126"/>
                    <a:pt x="484" y="128"/>
                  </a:cubicBezTo>
                  <a:cubicBezTo>
                    <a:pt x="507" y="129"/>
                    <a:pt x="529" y="131"/>
                    <a:pt x="551" y="131"/>
                  </a:cubicBezTo>
                  <a:cubicBezTo>
                    <a:pt x="583" y="132"/>
                    <a:pt x="594" y="123"/>
                    <a:pt x="604" y="95"/>
                  </a:cubicBezTo>
                  <a:cubicBezTo>
                    <a:pt x="607" y="87"/>
                    <a:pt x="609" y="79"/>
                    <a:pt x="612" y="72"/>
                  </a:cubicBezTo>
                  <a:cubicBezTo>
                    <a:pt x="614" y="65"/>
                    <a:pt x="619" y="61"/>
                    <a:pt x="625" y="58"/>
                  </a:cubicBezTo>
                  <a:cubicBezTo>
                    <a:pt x="637" y="53"/>
                    <a:pt x="694" y="72"/>
                    <a:pt x="700" y="84"/>
                  </a:cubicBezTo>
                  <a:cubicBezTo>
                    <a:pt x="714" y="112"/>
                    <a:pt x="734" y="137"/>
                    <a:pt x="720" y="173"/>
                  </a:cubicBezTo>
                  <a:cubicBezTo>
                    <a:pt x="711" y="198"/>
                    <a:pt x="722" y="220"/>
                    <a:pt x="744" y="239"/>
                  </a:cubicBezTo>
                  <a:cubicBezTo>
                    <a:pt x="765" y="257"/>
                    <a:pt x="779" y="282"/>
                    <a:pt x="793" y="306"/>
                  </a:cubicBezTo>
                  <a:cubicBezTo>
                    <a:pt x="794" y="309"/>
                    <a:pt x="797" y="311"/>
                    <a:pt x="796" y="313"/>
                  </a:cubicBezTo>
                  <a:cubicBezTo>
                    <a:pt x="789" y="353"/>
                    <a:pt x="813" y="385"/>
                    <a:pt x="821" y="420"/>
                  </a:cubicBezTo>
                  <a:cubicBezTo>
                    <a:pt x="825" y="440"/>
                    <a:pt x="843" y="449"/>
                    <a:pt x="848" y="468"/>
                  </a:cubicBezTo>
                  <a:cubicBezTo>
                    <a:pt x="831" y="475"/>
                    <a:pt x="816" y="475"/>
                    <a:pt x="800" y="476"/>
                  </a:cubicBezTo>
                  <a:cubicBezTo>
                    <a:pt x="630" y="488"/>
                    <a:pt x="461" y="500"/>
                    <a:pt x="291" y="512"/>
                  </a:cubicBezTo>
                  <a:cubicBezTo>
                    <a:pt x="284" y="512"/>
                    <a:pt x="277" y="513"/>
                    <a:pt x="271" y="513"/>
                  </a:cubicBezTo>
                  <a:cubicBezTo>
                    <a:pt x="257" y="514"/>
                    <a:pt x="247" y="511"/>
                    <a:pt x="248" y="494"/>
                  </a:cubicBezTo>
                  <a:cubicBezTo>
                    <a:pt x="248" y="489"/>
                    <a:pt x="247" y="484"/>
                    <a:pt x="247" y="479"/>
                  </a:cubicBezTo>
                  <a:cubicBezTo>
                    <a:pt x="248" y="458"/>
                    <a:pt x="237" y="454"/>
                    <a:pt x="219" y="455"/>
                  </a:cubicBezTo>
                  <a:cubicBezTo>
                    <a:pt x="166" y="459"/>
                    <a:pt x="113" y="462"/>
                    <a:pt x="60" y="466"/>
                  </a:cubicBezTo>
                  <a:cubicBezTo>
                    <a:pt x="43" y="467"/>
                    <a:pt x="26" y="469"/>
                    <a:pt x="7" y="470"/>
                  </a:cubicBezTo>
                  <a:close/>
                </a:path>
              </a:pathLst>
            </a:custGeom>
            <a:solidFill>
              <a:srgbClr val="1C3664"/>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90" name="Freeform 69"/>
            <p:cNvSpPr>
              <a:spLocks/>
            </p:cNvSpPr>
            <p:nvPr/>
          </p:nvSpPr>
          <p:spPr bwMode="auto">
            <a:xfrm>
              <a:off x="-31089601" y="-6034088"/>
              <a:ext cx="2457450" cy="3046413"/>
            </a:xfrm>
            <a:custGeom>
              <a:avLst/>
              <a:gdLst>
                <a:gd name="T0" fmla="*/ 0 w 655"/>
                <a:gd name="T1" fmla="*/ 489 h 812"/>
                <a:gd name="T2" fmla="*/ 88 w 655"/>
                <a:gd name="T3" fmla="*/ 466 h 812"/>
                <a:gd name="T4" fmla="*/ 117 w 655"/>
                <a:gd name="T5" fmla="*/ 437 h 812"/>
                <a:gd name="T6" fmla="*/ 151 w 655"/>
                <a:gd name="T7" fmla="*/ 420 h 812"/>
                <a:gd name="T8" fmla="*/ 197 w 655"/>
                <a:gd name="T9" fmla="*/ 401 h 812"/>
                <a:gd name="T10" fmla="*/ 265 w 655"/>
                <a:gd name="T11" fmla="*/ 276 h 812"/>
                <a:gd name="T12" fmla="*/ 288 w 655"/>
                <a:gd name="T13" fmla="*/ 257 h 812"/>
                <a:gd name="T14" fmla="*/ 355 w 655"/>
                <a:gd name="T15" fmla="*/ 213 h 812"/>
                <a:gd name="T16" fmla="*/ 375 w 655"/>
                <a:gd name="T17" fmla="*/ 194 h 812"/>
                <a:gd name="T18" fmla="*/ 424 w 655"/>
                <a:gd name="T19" fmla="*/ 121 h 812"/>
                <a:gd name="T20" fmla="*/ 445 w 655"/>
                <a:gd name="T21" fmla="*/ 94 h 812"/>
                <a:gd name="T22" fmla="*/ 475 w 655"/>
                <a:gd name="T23" fmla="*/ 10 h 812"/>
                <a:gd name="T24" fmla="*/ 629 w 655"/>
                <a:gd name="T25" fmla="*/ 0 h 812"/>
                <a:gd name="T26" fmla="*/ 655 w 655"/>
                <a:gd name="T27" fmla="*/ 812 h 812"/>
                <a:gd name="T28" fmla="*/ 609 w 655"/>
                <a:gd name="T29" fmla="*/ 762 h 812"/>
                <a:gd name="T30" fmla="*/ 585 w 655"/>
                <a:gd name="T31" fmla="*/ 745 h 812"/>
                <a:gd name="T32" fmla="*/ 526 w 655"/>
                <a:gd name="T33" fmla="*/ 678 h 812"/>
                <a:gd name="T34" fmla="*/ 468 w 655"/>
                <a:gd name="T35" fmla="*/ 630 h 812"/>
                <a:gd name="T36" fmla="*/ 399 w 655"/>
                <a:gd name="T37" fmla="*/ 619 h 812"/>
                <a:gd name="T38" fmla="*/ 380 w 655"/>
                <a:gd name="T39" fmla="*/ 620 h 812"/>
                <a:gd name="T40" fmla="*/ 325 w 655"/>
                <a:gd name="T41" fmla="*/ 620 h 812"/>
                <a:gd name="T42" fmla="*/ 268 w 655"/>
                <a:gd name="T43" fmla="*/ 623 h 812"/>
                <a:gd name="T44" fmla="*/ 213 w 655"/>
                <a:gd name="T45" fmla="*/ 616 h 812"/>
                <a:gd name="T46" fmla="*/ 142 w 655"/>
                <a:gd name="T47" fmla="*/ 572 h 812"/>
                <a:gd name="T48" fmla="*/ 88 w 655"/>
                <a:gd name="T49" fmla="*/ 566 h 812"/>
                <a:gd name="T50" fmla="*/ 7 w 655"/>
                <a:gd name="T51" fmla="*/ 510 h 812"/>
                <a:gd name="T52" fmla="*/ 0 w 655"/>
                <a:gd name="T53" fmla="*/ 489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5" h="812">
                  <a:moveTo>
                    <a:pt x="0" y="489"/>
                  </a:moveTo>
                  <a:cubicBezTo>
                    <a:pt x="33" y="492"/>
                    <a:pt x="58" y="472"/>
                    <a:pt x="88" y="466"/>
                  </a:cubicBezTo>
                  <a:cubicBezTo>
                    <a:pt x="103" y="463"/>
                    <a:pt x="114" y="453"/>
                    <a:pt x="117" y="437"/>
                  </a:cubicBezTo>
                  <a:cubicBezTo>
                    <a:pt x="120" y="415"/>
                    <a:pt x="132" y="412"/>
                    <a:pt x="151" y="420"/>
                  </a:cubicBezTo>
                  <a:cubicBezTo>
                    <a:pt x="171" y="428"/>
                    <a:pt x="184" y="419"/>
                    <a:pt x="197" y="401"/>
                  </a:cubicBezTo>
                  <a:cubicBezTo>
                    <a:pt x="226" y="362"/>
                    <a:pt x="254" y="324"/>
                    <a:pt x="265" y="276"/>
                  </a:cubicBezTo>
                  <a:cubicBezTo>
                    <a:pt x="268" y="263"/>
                    <a:pt x="277" y="259"/>
                    <a:pt x="288" y="257"/>
                  </a:cubicBezTo>
                  <a:cubicBezTo>
                    <a:pt x="317" y="252"/>
                    <a:pt x="340" y="240"/>
                    <a:pt x="355" y="213"/>
                  </a:cubicBezTo>
                  <a:cubicBezTo>
                    <a:pt x="360" y="206"/>
                    <a:pt x="367" y="199"/>
                    <a:pt x="375" y="194"/>
                  </a:cubicBezTo>
                  <a:cubicBezTo>
                    <a:pt x="403" y="177"/>
                    <a:pt x="422" y="156"/>
                    <a:pt x="424" y="121"/>
                  </a:cubicBezTo>
                  <a:cubicBezTo>
                    <a:pt x="424" y="110"/>
                    <a:pt x="434" y="100"/>
                    <a:pt x="445" y="94"/>
                  </a:cubicBezTo>
                  <a:cubicBezTo>
                    <a:pt x="479" y="75"/>
                    <a:pt x="485" y="47"/>
                    <a:pt x="475" y="10"/>
                  </a:cubicBezTo>
                  <a:cubicBezTo>
                    <a:pt x="526" y="7"/>
                    <a:pt x="576" y="4"/>
                    <a:pt x="629" y="0"/>
                  </a:cubicBezTo>
                  <a:cubicBezTo>
                    <a:pt x="634" y="271"/>
                    <a:pt x="645" y="538"/>
                    <a:pt x="655" y="812"/>
                  </a:cubicBezTo>
                  <a:cubicBezTo>
                    <a:pt x="636" y="794"/>
                    <a:pt x="608" y="795"/>
                    <a:pt x="609" y="762"/>
                  </a:cubicBezTo>
                  <a:cubicBezTo>
                    <a:pt x="610" y="749"/>
                    <a:pt x="594" y="748"/>
                    <a:pt x="585" y="745"/>
                  </a:cubicBezTo>
                  <a:cubicBezTo>
                    <a:pt x="551" y="735"/>
                    <a:pt x="528" y="718"/>
                    <a:pt x="526" y="678"/>
                  </a:cubicBezTo>
                  <a:cubicBezTo>
                    <a:pt x="526" y="652"/>
                    <a:pt x="500" y="632"/>
                    <a:pt x="468" y="630"/>
                  </a:cubicBezTo>
                  <a:cubicBezTo>
                    <a:pt x="445" y="629"/>
                    <a:pt x="421" y="631"/>
                    <a:pt x="399" y="619"/>
                  </a:cubicBezTo>
                  <a:cubicBezTo>
                    <a:pt x="393" y="616"/>
                    <a:pt x="386" y="616"/>
                    <a:pt x="380" y="620"/>
                  </a:cubicBezTo>
                  <a:cubicBezTo>
                    <a:pt x="362" y="629"/>
                    <a:pt x="342" y="626"/>
                    <a:pt x="325" y="620"/>
                  </a:cubicBezTo>
                  <a:cubicBezTo>
                    <a:pt x="304" y="612"/>
                    <a:pt x="286" y="613"/>
                    <a:pt x="268" y="623"/>
                  </a:cubicBezTo>
                  <a:cubicBezTo>
                    <a:pt x="248" y="634"/>
                    <a:pt x="231" y="630"/>
                    <a:pt x="213" y="616"/>
                  </a:cubicBezTo>
                  <a:cubicBezTo>
                    <a:pt x="191" y="599"/>
                    <a:pt x="163" y="592"/>
                    <a:pt x="142" y="572"/>
                  </a:cubicBezTo>
                  <a:cubicBezTo>
                    <a:pt x="128" y="559"/>
                    <a:pt x="106" y="566"/>
                    <a:pt x="88" y="566"/>
                  </a:cubicBezTo>
                  <a:cubicBezTo>
                    <a:pt x="33" y="564"/>
                    <a:pt x="25" y="560"/>
                    <a:pt x="7" y="510"/>
                  </a:cubicBezTo>
                  <a:cubicBezTo>
                    <a:pt x="4" y="504"/>
                    <a:pt x="3" y="498"/>
                    <a:pt x="0" y="489"/>
                  </a:cubicBezTo>
                  <a:close/>
                </a:path>
              </a:pathLst>
            </a:custGeom>
            <a:solidFill>
              <a:srgbClr val="00B05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91" name="Freeform 70"/>
            <p:cNvSpPr>
              <a:spLocks/>
            </p:cNvSpPr>
            <p:nvPr/>
          </p:nvSpPr>
          <p:spPr bwMode="auto">
            <a:xfrm>
              <a:off x="-33947101" y="9634538"/>
              <a:ext cx="1838325" cy="3619500"/>
            </a:xfrm>
            <a:custGeom>
              <a:avLst/>
              <a:gdLst>
                <a:gd name="T0" fmla="*/ 146 w 490"/>
                <a:gd name="T1" fmla="*/ 61 h 965"/>
                <a:gd name="T2" fmla="*/ 172 w 490"/>
                <a:gd name="T3" fmla="*/ 48 h 965"/>
                <a:gd name="T4" fmla="*/ 162 w 490"/>
                <a:gd name="T5" fmla="*/ 11 h 965"/>
                <a:gd name="T6" fmla="*/ 367 w 490"/>
                <a:gd name="T7" fmla="*/ 21 h 965"/>
                <a:gd name="T8" fmla="*/ 364 w 490"/>
                <a:gd name="T9" fmla="*/ 315 h 965"/>
                <a:gd name="T10" fmla="*/ 276 w 490"/>
                <a:gd name="T11" fmla="*/ 266 h 965"/>
                <a:gd name="T12" fmla="*/ 307 w 490"/>
                <a:gd name="T13" fmla="*/ 319 h 965"/>
                <a:gd name="T14" fmla="*/ 278 w 490"/>
                <a:gd name="T15" fmla="*/ 408 h 965"/>
                <a:gd name="T16" fmla="*/ 352 w 490"/>
                <a:gd name="T17" fmla="*/ 411 h 965"/>
                <a:gd name="T18" fmla="*/ 338 w 490"/>
                <a:gd name="T19" fmla="*/ 428 h 965"/>
                <a:gd name="T20" fmla="*/ 230 w 490"/>
                <a:gd name="T21" fmla="*/ 488 h 965"/>
                <a:gd name="T22" fmla="*/ 343 w 490"/>
                <a:gd name="T23" fmla="*/ 539 h 965"/>
                <a:gd name="T24" fmla="*/ 490 w 490"/>
                <a:gd name="T25" fmla="*/ 601 h 965"/>
                <a:gd name="T26" fmla="*/ 455 w 490"/>
                <a:gd name="T27" fmla="*/ 644 h 965"/>
                <a:gd name="T28" fmla="*/ 448 w 490"/>
                <a:gd name="T29" fmla="*/ 708 h 965"/>
                <a:gd name="T30" fmla="*/ 418 w 490"/>
                <a:gd name="T31" fmla="*/ 773 h 965"/>
                <a:gd name="T32" fmla="*/ 409 w 490"/>
                <a:gd name="T33" fmla="*/ 825 h 965"/>
                <a:gd name="T34" fmla="*/ 401 w 490"/>
                <a:gd name="T35" fmla="*/ 885 h 965"/>
                <a:gd name="T36" fmla="*/ 392 w 490"/>
                <a:gd name="T37" fmla="*/ 962 h 965"/>
                <a:gd name="T38" fmla="*/ 320 w 490"/>
                <a:gd name="T39" fmla="*/ 933 h 965"/>
                <a:gd name="T40" fmla="*/ 298 w 490"/>
                <a:gd name="T41" fmla="*/ 892 h 965"/>
                <a:gd name="T42" fmla="*/ 215 w 490"/>
                <a:gd name="T43" fmla="*/ 827 h 965"/>
                <a:gd name="T44" fmla="*/ 197 w 490"/>
                <a:gd name="T45" fmla="*/ 680 h 965"/>
                <a:gd name="T46" fmla="*/ 138 w 490"/>
                <a:gd name="T47" fmla="*/ 710 h 965"/>
                <a:gd name="T48" fmla="*/ 155 w 490"/>
                <a:gd name="T49" fmla="*/ 752 h 965"/>
                <a:gd name="T50" fmla="*/ 110 w 490"/>
                <a:gd name="T51" fmla="*/ 729 h 965"/>
                <a:gd name="T52" fmla="*/ 9 w 490"/>
                <a:gd name="T53" fmla="*/ 642 h 965"/>
                <a:gd name="T54" fmla="*/ 58 w 490"/>
                <a:gd name="T55" fmla="*/ 553 h 965"/>
                <a:gd name="T56" fmla="*/ 98 w 490"/>
                <a:gd name="T57" fmla="*/ 437 h 965"/>
                <a:gd name="T58" fmla="*/ 115 w 490"/>
                <a:gd name="T59" fmla="*/ 309 h 965"/>
                <a:gd name="T60" fmla="*/ 151 w 490"/>
                <a:gd name="T61" fmla="*/ 194 h 965"/>
                <a:gd name="T62" fmla="*/ 120 w 490"/>
                <a:gd name="T63" fmla="*/ 36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0" h="965">
                  <a:moveTo>
                    <a:pt x="120" y="36"/>
                  </a:moveTo>
                  <a:cubicBezTo>
                    <a:pt x="137" y="40"/>
                    <a:pt x="142" y="48"/>
                    <a:pt x="146" y="61"/>
                  </a:cubicBezTo>
                  <a:cubicBezTo>
                    <a:pt x="151" y="76"/>
                    <a:pt x="159" y="75"/>
                    <a:pt x="167" y="62"/>
                  </a:cubicBezTo>
                  <a:cubicBezTo>
                    <a:pt x="170" y="58"/>
                    <a:pt x="169" y="50"/>
                    <a:pt x="172" y="48"/>
                  </a:cubicBezTo>
                  <a:cubicBezTo>
                    <a:pt x="181" y="42"/>
                    <a:pt x="198" y="43"/>
                    <a:pt x="193" y="25"/>
                  </a:cubicBezTo>
                  <a:cubicBezTo>
                    <a:pt x="189" y="11"/>
                    <a:pt x="174" y="12"/>
                    <a:pt x="162" y="11"/>
                  </a:cubicBezTo>
                  <a:cubicBezTo>
                    <a:pt x="222" y="7"/>
                    <a:pt x="282" y="4"/>
                    <a:pt x="342" y="0"/>
                  </a:cubicBezTo>
                  <a:cubicBezTo>
                    <a:pt x="357" y="0"/>
                    <a:pt x="366" y="1"/>
                    <a:pt x="367" y="21"/>
                  </a:cubicBezTo>
                  <a:cubicBezTo>
                    <a:pt x="368" y="111"/>
                    <a:pt x="370" y="201"/>
                    <a:pt x="372" y="291"/>
                  </a:cubicBezTo>
                  <a:cubicBezTo>
                    <a:pt x="372" y="297"/>
                    <a:pt x="368" y="303"/>
                    <a:pt x="364" y="315"/>
                  </a:cubicBezTo>
                  <a:cubicBezTo>
                    <a:pt x="352" y="271"/>
                    <a:pt x="314" y="275"/>
                    <a:pt x="289" y="260"/>
                  </a:cubicBezTo>
                  <a:cubicBezTo>
                    <a:pt x="285" y="257"/>
                    <a:pt x="279" y="261"/>
                    <a:pt x="276" y="266"/>
                  </a:cubicBezTo>
                  <a:cubicBezTo>
                    <a:pt x="272" y="271"/>
                    <a:pt x="276" y="276"/>
                    <a:pt x="279" y="280"/>
                  </a:cubicBezTo>
                  <a:cubicBezTo>
                    <a:pt x="288" y="293"/>
                    <a:pt x="298" y="306"/>
                    <a:pt x="307" y="319"/>
                  </a:cubicBezTo>
                  <a:cubicBezTo>
                    <a:pt x="322" y="341"/>
                    <a:pt x="320" y="357"/>
                    <a:pt x="300" y="375"/>
                  </a:cubicBezTo>
                  <a:cubicBezTo>
                    <a:pt x="290" y="384"/>
                    <a:pt x="272" y="393"/>
                    <a:pt x="278" y="408"/>
                  </a:cubicBezTo>
                  <a:cubicBezTo>
                    <a:pt x="284" y="425"/>
                    <a:pt x="304" y="412"/>
                    <a:pt x="317" y="417"/>
                  </a:cubicBezTo>
                  <a:cubicBezTo>
                    <a:pt x="329" y="421"/>
                    <a:pt x="341" y="414"/>
                    <a:pt x="352" y="411"/>
                  </a:cubicBezTo>
                  <a:cubicBezTo>
                    <a:pt x="360" y="410"/>
                    <a:pt x="367" y="408"/>
                    <a:pt x="375" y="416"/>
                  </a:cubicBezTo>
                  <a:cubicBezTo>
                    <a:pt x="364" y="428"/>
                    <a:pt x="350" y="428"/>
                    <a:pt x="338" y="428"/>
                  </a:cubicBezTo>
                  <a:cubicBezTo>
                    <a:pt x="311" y="428"/>
                    <a:pt x="287" y="441"/>
                    <a:pt x="260" y="441"/>
                  </a:cubicBezTo>
                  <a:cubicBezTo>
                    <a:pt x="249" y="441"/>
                    <a:pt x="228" y="477"/>
                    <a:pt x="230" y="488"/>
                  </a:cubicBezTo>
                  <a:cubicBezTo>
                    <a:pt x="231" y="496"/>
                    <a:pt x="239" y="497"/>
                    <a:pt x="244" y="500"/>
                  </a:cubicBezTo>
                  <a:cubicBezTo>
                    <a:pt x="274" y="521"/>
                    <a:pt x="308" y="530"/>
                    <a:pt x="343" y="539"/>
                  </a:cubicBezTo>
                  <a:cubicBezTo>
                    <a:pt x="353" y="542"/>
                    <a:pt x="363" y="542"/>
                    <a:pt x="371" y="551"/>
                  </a:cubicBezTo>
                  <a:cubicBezTo>
                    <a:pt x="422" y="599"/>
                    <a:pt x="425" y="599"/>
                    <a:pt x="490" y="601"/>
                  </a:cubicBezTo>
                  <a:cubicBezTo>
                    <a:pt x="487" y="607"/>
                    <a:pt x="482" y="606"/>
                    <a:pt x="477" y="606"/>
                  </a:cubicBezTo>
                  <a:cubicBezTo>
                    <a:pt x="446" y="612"/>
                    <a:pt x="446" y="612"/>
                    <a:pt x="455" y="644"/>
                  </a:cubicBezTo>
                  <a:cubicBezTo>
                    <a:pt x="439" y="652"/>
                    <a:pt x="411" y="634"/>
                    <a:pt x="407" y="665"/>
                  </a:cubicBezTo>
                  <a:cubicBezTo>
                    <a:pt x="404" y="687"/>
                    <a:pt x="421" y="702"/>
                    <a:pt x="448" y="708"/>
                  </a:cubicBezTo>
                  <a:cubicBezTo>
                    <a:pt x="433" y="718"/>
                    <a:pt x="424" y="732"/>
                    <a:pt x="429" y="748"/>
                  </a:cubicBezTo>
                  <a:cubicBezTo>
                    <a:pt x="433" y="762"/>
                    <a:pt x="435" y="769"/>
                    <a:pt x="418" y="773"/>
                  </a:cubicBezTo>
                  <a:cubicBezTo>
                    <a:pt x="412" y="775"/>
                    <a:pt x="407" y="782"/>
                    <a:pt x="411" y="788"/>
                  </a:cubicBezTo>
                  <a:cubicBezTo>
                    <a:pt x="421" y="802"/>
                    <a:pt x="411" y="813"/>
                    <a:pt x="409" y="825"/>
                  </a:cubicBezTo>
                  <a:cubicBezTo>
                    <a:pt x="408" y="841"/>
                    <a:pt x="390" y="856"/>
                    <a:pt x="408" y="873"/>
                  </a:cubicBezTo>
                  <a:cubicBezTo>
                    <a:pt x="412" y="876"/>
                    <a:pt x="403" y="880"/>
                    <a:pt x="401" y="885"/>
                  </a:cubicBezTo>
                  <a:cubicBezTo>
                    <a:pt x="396" y="904"/>
                    <a:pt x="389" y="922"/>
                    <a:pt x="404" y="941"/>
                  </a:cubicBezTo>
                  <a:cubicBezTo>
                    <a:pt x="416" y="955"/>
                    <a:pt x="408" y="960"/>
                    <a:pt x="392" y="962"/>
                  </a:cubicBezTo>
                  <a:cubicBezTo>
                    <a:pt x="376" y="965"/>
                    <a:pt x="360" y="961"/>
                    <a:pt x="344" y="962"/>
                  </a:cubicBezTo>
                  <a:cubicBezTo>
                    <a:pt x="330" y="963"/>
                    <a:pt x="321" y="949"/>
                    <a:pt x="320" y="933"/>
                  </a:cubicBezTo>
                  <a:cubicBezTo>
                    <a:pt x="320" y="925"/>
                    <a:pt x="321" y="917"/>
                    <a:pt x="319" y="909"/>
                  </a:cubicBezTo>
                  <a:cubicBezTo>
                    <a:pt x="317" y="899"/>
                    <a:pt x="312" y="892"/>
                    <a:pt x="298" y="892"/>
                  </a:cubicBezTo>
                  <a:cubicBezTo>
                    <a:pt x="264" y="892"/>
                    <a:pt x="235" y="870"/>
                    <a:pt x="223" y="841"/>
                  </a:cubicBezTo>
                  <a:cubicBezTo>
                    <a:pt x="221" y="836"/>
                    <a:pt x="217" y="832"/>
                    <a:pt x="215" y="827"/>
                  </a:cubicBezTo>
                  <a:cubicBezTo>
                    <a:pt x="202" y="792"/>
                    <a:pt x="181" y="759"/>
                    <a:pt x="199" y="719"/>
                  </a:cubicBezTo>
                  <a:cubicBezTo>
                    <a:pt x="204" y="709"/>
                    <a:pt x="206" y="694"/>
                    <a:pt x="197" y="680"/>
                  </a:cubicBezTo>
                  <a:cubicBezTo>
                    <a:pt x="181" y="686"/>
                    <a:pt x="170" y="707"/>
                    <a:pt x="148" y="694"/>
                  </a:cubicBezTo>
                  <a:cubicBezTo>
                    <a:pt x="142" y="690"/>
                    <a:pt x="134" y="702"/>
                    <a:pt x="138" y="710"/>
                  </a:cubicBezTo>
                  <a:cubicBezTo>
                    <a:pt x="143" y="721"/>
                    <a:pt x="151" y="730"/>
                    <a:pt x="157" y="741"/>
                  </a:cubicBezTo>
                  <a:cubicBezTo>
                    <a:pt x="158" y="743"/>
                    <a:pt x="157" y="749"/>
                    <a:pt x="155" y="752"/>
                  </a:cubicBezTo>
                  <a:cubicBezTo>
                    <a:pt x="153" y="755"/>
                    <a:pt x="148" y="755"/>
                    <a:pt x="145" y="751"/>
                  </a:cubicBezTo>
                  <a:cubicBezTo>
                    <a:pt x="137" y="739"/>
                    <a:pt x="120" y="742"/>
                    <a:pt x="110" y="729"/>
                  </a:cubicBezTo>
                  <a:cubicBezTo>
                    <a:pt x="92" y="705"/>
                    <a:pt x="71" y="686"/>
                    <a:pt x="34" y="690"/>
                  </a:cubicBezTo>
                  <a:cubicBezTo>
                    <a:pt x="12" y="692"/>
                    <a:pt x="15" y="660"/>
                    <a:pt x="9" y="642"/>
                  </a:cubicBezTo>
                  <a:cubicBezTo>
                    <a:pt x="6" y="631"/>
                    <a:pt x="0" y="607"/>
                    <a:pt x="13" y="608"/>
                  </a:cubicBezTo>
                  <a:cubicBezTo>
                    <a:pt x="54" y="608"/>
                    <a:pt x="49" y="576"/>
                    <a:pt x="58" y="553"/>
                  </a:cubicBezTo>
                  <a:cubicBezTo>
                    <a:pt x="63" y="538"/>
                    <a:pt x="69" y="524"/>
                    <a:pt x="75" y="509"/>
                  </a:cubicBezTo>
                  <a:cubicBezTo>
                    <a:pt x="86" y="487"/>
                    <a:pt x="94" y="463"/>
                    <a:pt x="98" y="437"/>
                  </a:cubicBezTo>
                  <a:cubicBezTo>
                    <a:pt x="103" y="401"/>
                    <a:pt x="123" y="367"/>
                    <a:pt x="111" y="328"/>
                  </a:cubicBezTo>
                  <a:cubicBezTo>
                    <a:pt x="109" y="322"/>
                    <a:pt x="113" y="315"/>
                    <a:pt x="115" y="309"/>
                  </a:cubicBezTo>
                  <a:cubicBezTo>
                    <a:pt x="127" y="273"/>
                    <a:pt x="138" y="237"/>
                    <a:pt x="149" y="201"/>
                  </a:cubicBezTo>
                  <a:cubicBezTo>
                    <a:pt x="150" y="199"/>
                    <a:pt x="152" y="195"/>
                    <a:pt x="151" y="194"/>
                  </a:cubicBezTo>
                  <a:cubicBezTo>
                    <a:pt x="131" y="166"/>
                    <a:pt x="154" y="133"/>
                    <a:pt x="138" y="104"/>
                  </a:cubicBezTo>
                  <a:cubicBezTo>
                    <a:pt x="128" y="86"/>
                    <a:pt x="120" y="63"/>
                    <a:pt x="120" y="36"/>
                  </a:cubicBezTo>
                  <a:close/>
                </a:path>
              </a:pathLst>
            </a:custGeom>
            <a:solidFill>
              <a:srgbClr val="F1CB16"/>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92" name="Freeform 71"/>
            <p:cNvSpPr>
              <a:spLocks/>
            </p:cNvSpPr>
            <p:nvPr/>
          </p:nvSpPr>
          <p:spPr bwMode="auto">
            <a:xfrm>
              <a:off x="-32204026" y="-5992813"/>
              <a:ext cx="2859088" cy="1755775"/>
            </a:xfrm>
            <a:custGeom>
              <a:avLst/>
              <a:gdLst>
                <a:gd name="T0" fmla="*/ 0 w 762"/>
                <a:gd name="T1" fmla="*/ 343 h 468"/>
                <a:gd name="T2" fmla="*/ 25 w 762"/>
                <a:gd name="T3" fmla="*/ 297 h 468"/>
                <a:gd name="T4" fmla="*/ 63 w 762"/>
                <a:gd name="T5" fmla="*/ 235 h 468"/>
                <a:gd name="T6" fmla="*/ 137 w 762"/>
                <a:gd name="T7" fmla="*/ 142 h 468"/>
                <a:gd name="T8" fmla="*/ 156 w 762"/>
                <a:gd name="T9" fmla="*/ 136 h 468"/>
                <a:gd name="T10" fmla="*/ 207 w 762"/>
                <a:gd name="T11" fmla="*/ 63 h 468"/>
                <a:gd name="T12" fmla="*/ 224 w 762"/>
                <a:gd name="T13" fmla="*/ 40 h 468"/>
                <a:gd name="T14" fmla="*/ 288 w 762"/>
                <a:gd name="T15" fmla="*/ 35 h 468"/>
                <a:gd name="T16" fmla="*/ 729 w 762"/>
                <a:gd name="T17" fmla="*/ 1 h 468"/>
                <a:gd name="T18" fmla="*/ 754 w 762"/>
                <a:gd name="T19" fmla="*/ 13 h 468"/>
                <a:gd name="T20" fmla="*/ 750 w 762"/>
                <a:gd name="T21" fmla="*/ 53 h 468"/>
                <a:gd name="T22" fmla="*/ 731 w 762"/>
                <a:gd name="T23" fmla="*/ 68 h 468"/>
                <a:gd name="T24" fmla="*/ 704 w 762"/>
                <a:gd name="T25" fmla="*/ 106 h 468"/>
                <a:gd name="T26" fmla="*/ 664 w 762"/>
                <a:gd name="T27" fmla="*/ 166 h 468"/>
                <a:gd name="T28" fmla="*/ 636 w 762"/>
                <a:gd name="T29" fmla="*/ 194 h 468"/>
                <a:gd name="T30" fmla="*/ 580 w 762"/>
                <a:gd name="T31" fmla="*/ 229 h 468"/>
                <a:gd name="T32" fmla="*/ 545 w 762"/>
                <a:gd name="T33" fmla="*/ 261 h 468"/>
                <a:gd name="T34" fmla="*/ 483 w 762"/>
                <a:gd name="T35" fmla="*/ 376 h 468"/>
                <a:gd name="T36" fmla="*/ 443 w 762"/>
                <a:gd name="T37" fmla="*/ 389 h 468"/>
                <a:gd name="T38" fmla="*/ 400 w 762"/>
                <a:gd name="T39" fmla="*/ 413 h 468"/>
                <a:gd name="T40" fmla="*/ 366 w 762"/>
                <a:gd name="T41" fmla="*/ 442 h 468"/>
                <a:gd name="T42" fmla="*/ 306 w 762"/>
                <a:gd name="T43" fmla="*/ 461 h 468"/>
                <a:gd name="T44" fmla="*/ 231 w 762"/>
                <a:gd name="T45" fmla="*/ 459 h 468"/>
                <a:gd name="T46" fmla="*/ 155 w 762"/>
                <a:gd name="T47" fmla="*/ 446 h 468"/>
                <a:gd name="T48" fmla="*/ 124 w 762"/>
                <a:gd name="T49" fmla="*/ 439 h 468"/>
                <a:gd name="T50" fmla="*/ 65 w 762"/>
                <a:gd name="T51" fmla="*/ 411 h 468"/>
                <a:gd name="T52" fmla="*/ 48 w 762"/>
                <a:gd name="T53" fmla="*/ 403 h 468"/>
                <a:gd name="T54" fmla="*/ 0 w 762"/>
                <a:gd name="T55" fmla="*/ 343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62" h="468">
                  <a:moveTo>
                    <a:pt x="0" y="343"/>
                  </a:moveTo>
                  <a:cubicBezTo>
                    <a:pt x="0" y="323"/>
                    <a:pt x="5" y="306"/>
                    <a:pt x="25" y="297"/>
                  </a:cubicBezTo>
                  <a:cubicBezTo>
                    <a:pt x="52" y="285"/>
                    <a:pt x="64" y="267"/>
                    <a:pt x="63" y="235"/>
                  </a:cubicBezTo>
                  <a:cubicBezTo>
                    <a:pt x="62" y="194"/>
                    <a:pt x="98" y="153"/>
                    <a:pt x="137" y="142"/>
                  </a:cubicBezTo>
                  <a:cubicBezTo>
                    <a:pt x="144" y="140"/>
                    <a:pt x="150" y="138"/>
                    <a:pt x="156" y="136"/>
                  </a:cubicBezTo>
                  <a:cubicBezTo>
                    <a:pt x="200" y="119"/>
                    <a:pt x="210" y="108"/>
                    <a:pt x="207" y="63"/>
                  </a:cubicBezTo>
                  <a:cubicBezTo>
                    <a:pt x="206" y="45"/>
                    <a:pt x="211" y="42"/>
                    <a:pt x="224" y="40"/>
                  </a:cubicBezTo>
                  <a:cubicBezTo>
                    <a:pt x="245" y="38"/>
                    <a:pt x="266" y="37"/>
                    <a:pt x="288" y="35"/>
                  </a:cubicBezTo>
                  <a:cubicBezTo>
                    <a:pt x="434" y="19"/>
                    <a:pt x="582" y="12"/>
                    <a:pt x="729" y="1"/>
                  </a:cubicBezTo>
                  <a:cubicBezTo>
                    <a:pt x="740" y="0"/>
                    <a:pt x="750" y="0"/>
                    <a:pt x="754" y="13"/>
                  </a:cubicBezTo>
                  <a:cubicBezTo>
                    <a:pt x="760" y="28"/>
                    <a:pt x="762" y="41"/>
                    <a:pt x="750" y="53"/>
                  </a:cubicBezTo>
                  <a:cubicBezTo>
                    <a:pt x="744" y="59"/>
                    <a:pt x="737" y="63"/>
                    <a:pt x="731" y="68"/>
                  </a:cubicBezTo>
                  <a:cubicBezTo>
                    <a:pt x="718" y="78"/>
                    <a:pt x="705" y="90"/>
                    <a:pt x="704" y="106"/>
                  </a:cubicBezTo>
                  <a:cubicBezTo>
                    <a:pt x="702" y="135"/>
                    <a:pt x="686" y="152"/>
                    <a:pt x="664" y="166"/>
                  </a:cubicBezTo>
                  <a:cubicBezTo>
                    <a:pt x="653" y="173"/>
                    <a:pt x="643" y="183"/>
                    <a:pt x="636" y="194"/>
                  </a:cubicBezTo>
                  <a:cubicBezTo>
                    <a:pt x="622" y="214"/>
                    <a:pt x="604" y="226"/>
                    <a:pt x="580" y="229"/>
                  </a:cubicBezTo>
                  <a:cubicBezTo>
                    <a:pt x="561" y="231"/>
                    <a:pt x="549" y="241"/>
                    <a:pt x="545" y="261"/>
                  </a:cubicBezTo>
                  <a:cubicBezTo>
                    <a:pt x="535" y="305"/>
                    <a:pt x="510" y="341"/>
                    <a:pt x="483" y="376"/>
                  </a:cubicBezTo>
                  <a:cubicBezTo>
                    <a:pt x="472" y="390"/>
                    <a:pt x="462" y="396"/>
                    <a:pt x="443" y="389"/>
                  </a:cubicBezTo>
                  <a:cubicBezTo>
                    <a:pt x="416" y="379"/>
                    <a:pt x="410" y="383"/>
                    <a:pt x="400" y="413"/>
                  </a:cubicBezTo>
                  <a:cubicBezTo>
                    <a:pt x="394" y="430"/>
                    <a:pt x="383" y="441"/>
                    <a:pt x="366" y="442"/>
                  </a:cubicBezTo>
                  <a:cubicBezTo>
                    <a:pt x="344" y="443"/>
                    <a:pt x="327" y="456"/>
                    <a:pt x="306" y="461"/>
                  </a:cubicBezTo>
                  <a:cubicBezTo>
                    <a:pt x="279" y="468"/>
                    <a:pt x="256" y="458"/>
                    <a:pt x="231" y="459"/>
                  </a:cubicBezTo>
                  <a:cubicBezTo>
                    <a:pt x="204" y="460"/>
                    <a:pt x="179" y="457"/>
                    <a:pt x="155" y="446"/>
                  </a:cubicBezTo>
                  <a:cubicBezTo>
                    <a:pt x="145" y="442"/>
                    <a:pt x="134" y="441"/>
                    <a:pt x="124" y="439"/>
                  </a:cubicBezTo>
                  <a:cubicBezTo>
                    <a:pt x="102" y="435"/>
                    <a:pt x="76" y="439"/>
                    <a:pt x="65" y="411"/>
                  </a:cubicBezTo>
                  <a:cubicBezTo>
                    <a:pt x="63" y="405"/>
                    <a:pt x="54" y="405"/>
                    <a:pt x="48" y="403"/>
                  </a:cubicBezTo>
                  <a:cubicBezTo>
                    <a:pt x="15" y="393"/>
                    <a:pt x="1" y="374"/>
                    <a:pt x="0" y="343"/>
                  </a:cubicBezTo>
                  <a:close/>
                </a:path>
              </a:pathLst>
            </a:custGeom>
            <a:solidFill>
              <a:srgbClr val="00B05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93" name="Freeform 72"/>
            <p:cNvSpPr>
              <a:spLocks/>
            </p:cNvSpPr>
            <p:nvPr/>
          </p:nvSpPr>
          <p:spPr bwMode="auto">
            <a:xfrm>
              <a:off x="-26055639" y="-8302625"/>
              <a:ext cx="1879600" cy="2303463"/>
            </a:xfrm>
            <a:custGeom>
              <a:avLst/>
              <a:gdLst>
                <a:gd name="T0" fmla="*/ 501 w 501"/>
                <a:gd name="T1" fmla="*/ 284 h 614"/>
                <a:gd name="T2" fmla="*/ 449 w 501"/>
                <a:gd name="T3" fmla="*/ 287 h 614"/>
                <a:gd name="T4" fmla="*/ 395 w 501"/>
                <a:gd name="T5" fmla="*/ 296 h 614"/>
                <a:gd name="T6" fmla="*/ 403 w 501"/>
                <a:gd name="T7" fmla="*/ 466 h 614"/>
                <a:gd name="T8" fmla="*/ 409 w 501"/>
                <a:gd name="T9" fmla="*/ 577 h 614"/>
                <a:gd name="T10" fmla="*/ 390 w 501"/>
                <a:gd name="T11" fmla="*/ 600 h 614"/>
                <a:gd name="T12" fmla="*/ 255 w 501"/>
                <a:gd name="T13" fmla="*/ 611 h 614"/>
                <a:gd name="T14" fmla="*/ 239 w 501"/>
                <a:gd name="T15" fmla="*/ 605 h 614"/>
                <a:gd name="T16" fmla="*/ 199 w 501"/>
                <a:gd name="T17" fmla="*/ 581 h 614"/>
                <a:gd name="T18" fmla="*/ 136 w 501"/>
                <a:gd name="T19" fmla="*/ 573 h 614"/>
                <a:gd name="T20" fmla="*/ 122 w 501"/>
                <a:gd name="T21" fmla="*/ 566 h 614"/>
                <a:gd name="T22" fmla="*/ 58 w 501"/>
                <a:gd name="T23" fmla="*/ 558 h 614"/>
                <a:gd name="T24" fmla="*/ 17 w 501"/>
                <a:gd name="T25" fmla="*/ 562 h 614"/>
                <a:gd name="T26" fmla="*/ 17 w 501"/>
                <a:gd name="T27" fmla="*/ 527 h 614"/>
                <a:gd name="T28" fmla="*/ 50 w 501"/>
                <a:gd name="T29" fmla="*/ 489 h 614"/>
                <a:gd name="T30" fmla="*/ 79 w 501"/>
                <a:gd name="T31" fmla="*/ 398 h 614"/>
                <a:gd name="T32" fmla="*/ 61 w 501"/>
                <a:gd name="T33" fmla="*/ 335 h 614"/>
                <a:gd name="T34" fmla="*/ 8 w 501"/>
                <a:gd name="T35" fmla="*/ 272 h 614"/>
                <a:gd name="T36" fmla="*/ 7 w 501"/>
                <a:gd name="T37" fmla="*/ 254 h 614"/>
                <a:gd name="T38" fmla="*/ 3 w 501"/>
                <a:gd name="T39" fmla="*/ 196 h 614"/>
                <a:gd name="T40" fmla="*/ 76 w 501"/>
                <a:gd name="T41" fmla="*/ 200 h 614"/>
                <a:gd name="T42" fmla="*/ 99 w 501"/>
                <a:gd name="T43" fmla="*/ 214 h 614"/>
                <a:gd name="T44" fmla="*/ 127 w 501"/>
                <a:gd name="T45" fmla="*/ 229 h 614"/>
                <a:gd name="T46" fmla="*/ 130 w 501"/>
                <a:gd name="T47" fmla="*/ 205 h 614"/>
                <a:gd name="T48" fmla="*/ 131 w 501"/>
                <a:gd name="T49" fmla="*/ 181 h 614"/>
                <a:gd name="T50" fmla="*/ 113 w 501"/>
                <a:gd name="T51" fmla="*/ 159 h 614"/>
                <a:gd name="T52" fmla="*/ 90 w 501"/>
                <a:gd name="T53" fmla="*/ 137 h 614"/>
                <a:gd name="T54" fmla="*/ 71 w 501"/>
                <a:gd name="T55" fmla="*/ 48 h 614"/>
                <a:gd name="T56" fmla="*/ 105 w 501"/>
                <a:gd name="T57" fmla="*/ 56 h 614"/>
                <a:gd name="T58" fmla="*/ 154 w 501"/>
                <a:gd name="T59" fmla="*/ 71 h 614"/>
                <a:gd name="T60" fmla="*/ 196 w 501"/>
                <a:gd name="T61" fmla="*/ 92 h 614"/>
                <a:gd name="T62" fmla="*/ 249 w 501"/>
                <a:gd name="T63" fmla="*/ 64 h 614"/>
                <a:gd name="T64" fmla="*/ 249 w 501"/>
                <a:gd name="T65" fmla="*/ 29 h 614"/>
                <a:gd name="T66" fmla="*/ 305 w 501"/>
                <a:gd name="T67" fmla="*/ 27 h 614"/>
                <a:gd name="T68" fmla="*/ 325 w 501"/>
                <a:gd name="T69" fmla="*/ 76 h 614"/>
                <a:gd name="T70" fmla="*/ 356 w 501"/>
                <a:gd name="T71" fmla="*/ 61 h 614"/>
                <a:gd name="T72" fmla="*/ 376 w 501"/>
                <a:gd name="T73" fmla="*/ 111 h 614"/>
                <a:gd name="T74" fmla="*/ 403 w 501"/>
                <a:gd name="T75" fmla="*/ 183 h 614"/>
                <a:gd name="T76" fmla="*/ 416 w 501"/>
                <a:gd name="T77" fmla="*/ 219 h 614"/>
                <a:gd name="T78" fmla="*/ 438 w 501"/>
                <a:gd name="T79" fmla="*/ 237 h 614"/>
                <a:gd name="T80" fmla="*/ 447 w 501"/>
                <a:gd name="T81" fmla="*/ 210 h 614"/>
                <a:gd name="T82" fmla="*/ 417 w 501"/>
                <a:gd name="T83" fmla="*/ 144 h 614"/>
                <a:gd name="T84" fmla="*/ 395 w 501"/>
                <a:gd name="T85" fmla="*/ 45 h 614"/>
                <a:gd name="T86" fmla="*/ 452 w 501"/>
                <a:gd name="T87" fmla="*/ 5 h 614"/>
                <a:gd name="T88" fmla="*/ 458 w 501"/>
                <a:gd name="T89" fmla="*/ 17 h 614"/>
                <a:gd name="T90" fmla="*/ 460 w 501"/>
                <a:gd name="T91" fmla="*/ 45 h 614"/>
                <a:gd name="T92" fmla="*/ 501 w 501"/>
                <a:gd name="T93" fmla="*/ 284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1" h="614">
                  <a:moveTo>
                    <a:pt x="501" y="284"/>
                  </a:moveTo>
                  <a:cubicBezTo>
                    <a:pt x="483" y="285"/>
                    <a:pt x="466" y="286"/>
                    <a:pt x="449" y="287"/>
                  </a:cubicBezTo>
                  <a:cubicBezTo>
                    <a:pt x="431" y="288"/>
                    <a:pt x="414" y="289"/>
                    <a:pt x="395" y="296"/>
                  </a:cubicBezTo>
                  <a:cubicBezTo>
                    <a:pt x="398" y="352"/>
                    <a:pt x="400" y="409"/>
                    <a:pt x="403" y="466"/>
                  </a:cubicBezTo>
                  <a:cubicBezTo>
                    <a:pt x="405" y="503"/>
                    <a:pt x="406" y="540"/>
                    <a:pt x="409" y="577"/>
                  </a:cubicBezTo>
                  <a:cubicBezTo>
                    <a:pt x="410" y="593"/>
                    <a:pt x="405" y="599"/>
                    <a:pt x="390" y="600"/>
                  </a:cubicBezTo>
                  <a:cubicBezTo>
                    <a:pt x="345" y="603"/>
                    <a:pt x="300" y="608"/>
                    <a:pt x="255" y="611"/>
                  </a:cubicBezTo>
                  <a:cubicBezTo>
                    <a:pt x="249" y="612"/>
                    <a:pt x="238" y="614"/>
                    <a:pt x="239" y="605"/>
                  </a:cubicBezTo>
                  <a:cubicBezTo>
                    <a:pt x="239" y="574"/>
                    <a:pt x="217" y="580"/>
                    <a:pt x="199" y="581"/>
                  </a:cubicBezTo>
                  <a:cubicBezTo>
                    <a:pt x="178" y="582"/>
                    <a:pt x="158" y="573"/>
                    <a:pt x="136" y="573"/>
                  </a:cubicBezTo>
                  <a:cubicBezTo>
                    <a:pt x="131" y="572"/>
                    <a:pt x="125" y="572"/>
                    <a:pt x="122" y="566"/>
                  </a:cubicBezTo>
                  <a:cubicBezTo>
                    <a:pt x="105" y="535"/>
                    <a:pt x="81" y="546"/>
                    <a:pt x="58" y="558"/>
                  </a:cubicBezTo>
                  <a:cubicBezTo>
                    <a:pt x="44" y="565"/>
                    <a:pt x="31" y="570"/>
                    <a:pt x="17" y="562"/>
                  </a:cubicBezTo>
                  <a:cubicBezTo>
                    <a:pt x="0" y="552"/>
                    <a:pt x="0" y="536"/>
                    <a:pt x="17" y="527"/>
                  </a:cubicBezTo>
                  <a:cubicBezTo>
                    <a:pt x="34" y="518"/>
                    <a:pt x="42" y="506"/>
                    <a:pt x="50" y="489"/>
                  </a:cubicBezTo>
                  <a:cubicBezTo>
                    <a:pt x="63" y="460"/>
                    <a:pt x="63" y="427"/>
                    <a:pt x="79" y="398"/>
                  </a:cubicBezTo>
                  <a:cubicBezTo>
                    <a:pt x="91" y="378"/>
                    <a:pt x="85" y="350"/>
                    <a:pt x="61" y="335"/>
                  </a:cubicBezTo>
                  <a:cubicBezTo>
                    <a:pt x="36" y="319"/>
                    <a:pt x="33" y="287"/>
                    <a:pt x="8" y="272"/>
                  </a:cubicBezTo>
                  <a:cubicBezTo>
                    <a:pt x="1" y="267"/>
                    <a:pt x="3" y="261"/>
                    <a:pt x="7" y="254"/>
                  </a:cubicBezTo>
                  <a:cubicBezTo>
                    <a:pt x="19" y="237"/>
                    <a:pt x="15" y="219"/>
                    <a:pt x="3" y="196"/>
                  </a:cubicBezTo>
                  <a:cubicBezTo>
                    <a:pt x="30" y="204"/>
                    <a:pt x="53" y="203"/>
                    <a:pt x="76" y="200"/>
                  </a:cubicBezTo>
                  <a:cubicBezTo>
                    <a:pt x="86" y="199"/>
                    <a:pt x="96" y="199"/>
                    <a:pt x="99" y="214"/>
                  </a:cubicBezTo>
                  <a:cubicBezTo>
                    <a:pt x="102" y="227"/>
                    <a:pt x="113" y="235"/>
                    <a:pt x="127" y="229"/>
                  </a:cubicBezTo>
                  <a:cubicBezTo>
                    <a:pt x="139" y="224"/>
                    <a:pt x="131" y="214"/>
                    <a:pt x="130" y="205"/>
                  </a:cubicBezTo>
                  <a:cubicBezTo>
                    <a:pt x="129" y="197"/>
                    <a:pt x="130" y="189"/>
                    <a:pt x="131" y="181"/>
                  </a:cubicBezTo>
                  <a:cubicBezTo>
                    <a:pt x="131" y="169"/>
                    <a:pt x="123" y="157"/>
                    <a:pt x="113" y="159"/>
                  </a:cubicBezTo>
                  <a:cubicBezTo>
                    <a:pt x="90" y="165"/>
                    <a:pt x="89" y="153"/>
                    <a:pt x="90" y="137"/>
                  </a:cubicBezTo>
                  <a:cubicBezTo>
                    <a:pt x="92" y="106"/>
                    <a:pt x="81" y="78"/>
                    <a:pt x="71" y="48"/>
                  </a:cubicBezTo>
                  <a:cubicBezTo>
                    <a:pt x="86" y="43"/>
                    <a:pt x="96" y="51"/>
                    <a:pt x="105" y="56"/>
                  </a:cubicBezTo>
                  <a:cubicBezTo>
                    <a:pt x="121" y="64"/>
                    <a:pt x="136" y="70"/>
                    <a:pt x="154" y="71"/>
                  </a:cubicBezTo>
                  <a:cubicBezTo>
                    <a:pt x="171" y="71"/>
                    <a:pt x="183" y="83"/>
                    <a:pt x="196" y="92"/>
                  </a:cubicBezTo>
                  <a:cubicBezTo>
                    <a:pt x="225" y="111"/>
                    <a:pt x="247" y="99"/>
                    <a:pt x="249" y="64"/>
                  </a:cubicBezTo>
                  <a:cubicBezTo>
                    <a:pt x="249" y="53"/>
                    <a:pt x="249" y="43"/>
                    <a:pt x="249" y="29"/>
                  </a:cubicBezTo>
                  <a:cubicBezTo>
                    <a:pt x="269" y="36"/>
                    <a:pt x="289" y="45"/>
                    <a:pt x="305" y="27"/>
                  </a:cubicBezTo>
                  <a:cubicBezTo>
                    <a:pt x="324" y="41"/>
                    <a:pt x="310" y="64"/>
                    <a:pt x="325" y="76"/>
                  </a:cubicBezTo>
                  <a:cubicBezTo>
                    <a:pt x="340" y="80"/>
                    <a:pt x="343" y="60"/>
                    <a:pt x="356" y="61"/>
                  </a:cubicBezTo>
                  <a:cubicBezTo>
                    <a:pt x="371" y="74"/>
                    <a:pt x="376" y="91"/>
                    <a:pt x="376" y="111"/>
                  </a:cubicBezTo>
                  <a:cubicBezTo>
                    <a:pt x="374" y="138"/>
                    <a:pt x="370" y="166"/>
                    <a:pt x="403" y="183"/>
                  </a:cubicBezTo>
                  <a:cubicBezTo>
                    <a:pt x="411" y="187"/>
                    <a:pt x="412" y="207"/>
                    <a:pt x="416" y="219"/>
                  </a:cubicBezTo>
                  <a:cubicBezTo>
                    <a:pt x="420" y="230"/>
                    <a:pt x="424" y="241"/>
                    <a:pt x="438" y="237"/>
                  </a:cubicBezTo>
                  <a:cubicBezTo>
                    <a:pt x="450" y="233"/>
                    <a:pt x="452" y="220"/>
                    <a:pt x="447" y="210"/>
                  </a:cubicBezTo>
                  <a:cubicBezTo>
                    <a:pt x="436" y="188"/>
                    <a:pt x="444" y="158"/>
                    <a:pt x="417" y="144"/>
                  </a:cubicBezTo>
                  <a:cubicBezTo>
                    <a:pt x="413" y="110"/>
                    <a:pt x="408" y="77"/>
                    <a:pt x="395" y="45"/>
                  </a:cubicBezTo>
                  <a:cubicBezTo>
                    <a:pt x="389" y="31"/>
                    <a:pt x="437" y="0"/>
                    <a:pt x="452" y="5"/>
                  </a:cubicBezTo>
                  <a:cubicBezTo>
                    <a:pt x="458" y="7"/>
                    <a:pt x="459" y="11"/>
                    <a:pt x="458" y="17"/>
                  </a:cubicBezTo>
                  <a:cubicBezTo>
                    <a:pt x="458" y="26"/>
                    <a:pt x="460" y="36"/>
                    <a:pt x="460" y="45"/>
                  </a:cubicBezTo>
                  <a:cubicBezTo>
                    <a:pt x="455" y="127"/>
                    <a:pt x="484" y="204"/>
                    <a:pt x="501" y="284"/>
                  </a:cubicBezTo>
                  <a:close/>
                </a:path>
              </a:pathLst>
            </a:custGeom>
            <a:solidFill>
              <a:srgbClr val="00B05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94" name="Freeform 73"/>
            <p:cNvSpPr>
              <a:spLocks/>
            </p:cNvSpPr>
            <p:nvPr/>
          </p:nvSpPr>
          <p:spPr bwMode="auto">
            <a:xfrm>
              <a:off x="-26093739" y="-3021013"/>
              <a:ext cx="1665288" cy="2951163"/>
            </a:xfrm>
            <a:custGeom>
              <a:avLst/>
              <a:gdLst>
                <a:gd name="T0" fmla="*/ 107 w 444"/>
                <a:gd name="T1" fmla="*/ 76 h 787"/>
                <a:gd name="T2" fmla="*/ 204 w 444"/>
                <a:gd name="T3" fmla="*/ 63 h 787"/>
                <a:gd name="T4" fmla="*/ 274 w 444"/>
                <a:gd name="T5" fmla="*/ 0 h 787"/>
                <a:gd name="T6" fmla="*/ 281 w 444"/>
                <a:gd name="T7" fmla="*/ 68 h 787"/>
                <a:gd name="T8" fmla="*/ 298 w 444"/>
                <a:gd name="T9" fmla="*/ 465 h 787"/>
                <a:gd name="T10" fmla="*/ 319 w 444"/>
                <a:gd name="T11" fmla="*/ 520 h 787"/>
                <a:gd name="T12" fmla="*/ 349 w 444"/>
                <a:gd name="T13" fmla="*/ 562 h 787"/>
                <a:gd name="T14" fmla="*/ 365 w 444"/>
                <a:gd name="T15" fmla="*/ 602 h 787"/>
                <a:gd name="T16" fmla="*/ 383 w 444"/>
                <a:gd name="T17" fmla="*/ 686 h 787"/>
                <a:gd name="T18" fmla="*/ 403 w 444"/>
                <a:gd name="T19" fmla="*/ 703 h 787"/>
                <a:gd name="T20" fmla="*/ 444 w 444"/>
                <a:gd name="T21" fmla="*/ 712 h 787"/>
                <a:gd name="T22" fmla="*/ 252 w 444"/>
                <a:gd name="T23" fmla="*/ 781 h 787"/>
                <a:gd name="T24" fmla="*/ 211 w 444"/>
                <a:gd name="T25" fmla="*/ 770 h 787"/>
                <a:gd name="T26" fmla="*/ 153 w 444"/>
                <a:gd name="T27" fmla="*/ 747 h 787"/>
                <a:gd name="T28" fmla="*/ 84 w 444"/>
                <a:gd name="T29" fmla="*/ 692 h 787"/>
                <a:gd name="T30" fmla="*/ 91 w 444"/>
                <a:gd name="T31" fmla="*/ 663 h 787"/>
                <a:gd name="T32" fmla="*/ 73 w 444"/>
                <a:gd name="T33" fmla="*/ 630 h 787"/>
                <a:gd name="T34" fmla="*/ 55 w 444"/>
                <a:gd name="T35" fmla="*/ 621 h 787"/>
                <a:gd name="T36" fmla="*/ 44 w 444"/>
                <a:gd name="T37" fmla="*/ 594 h 787"/>
                <a:gd name="T38" fmla="*/ 44 w 444"/>
                <a:gd name="T39" fmla="*/ 561 h 787"/>
                <a:gd name="T40" fmla="*/ 34 w 444"/>
                <a:gd name="T41" fmla="*/ 472 h 787"/>
                <a:gd name="T42" fmla="*/ 15 w 444"/>
                <a:gd name="T43" fmla="*/ 415 h 787"/>
                <a:gd name="T44" fmla="*/ 14 w 444"/>
                <a:gd name="T45" fmla="*/ 369 h 787"/>
                <a:gd name="T46" fmla="*/ 27 w 444"/>
                <a:gd name="T47" fmla="*/ 341 h 787"/>
                <a:gd name="T48" fmla="*/ 83 w 444"/>
                <a:gd name="T49" fmla="*/ 308 h 787"/>
                <a:gd name="T50" fmla="*/ 178 w 444"/>
                <a:gd name="T51" fmla="*/ 248 h 787"/>
                <a:gd name="T52" fmla="*/ 152 w 444"/>
                <a:gd name="T53" fmla="*/ 179 h 787"/>
                <a:gd name="T54" fmla="*/ 153 w 444"/>
                <a:gd name="T55" fmla="*/ 170 h 787"/>
                <a:gd name="T56" fmla="*/ 144 w 444"/>
                <a:gd name="T57" fmla="*/ 147 h 787"/>
                <a:gd name="T58" fmla="*/ 107 w 444"/>
                <a:gd name="T59" fmla="*/ 76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44" h="787">
                  <a:moveTo>
                    <a:pt x="107" y="76"/>
                  </a:moveTo>
                  <a:cubicBezTo>
                    <a:pt x="144" y="84"/>
                    <a:pt x="174" y="70"/>
                    <a:pt x="204" y="63"/>
                  </a:cubicBezTo>
                  <a:cubicBezTo>
                    <a:pt x="233" y="56"/>
                    <a:pt x="259" y="32"/>
                    <a:pt x="274" y="0"/>
                  </a:cubicBezTo>
                  <a:cubicBezTo>
                    <a:pt x="280" y="23"/>
                    <a:pt x="280" y="46"/>
                    <a:pt x="281" y="68"/>
                  </a:cubicBezTo>
                  <a:cubicBezTo>
                    <a:pt x="287" y="200"/>
                    <a:pt x="293" y="333"/>
                    <a:pt x="298" y="465"/>
                  </a:cubicBezTo>
                  <a:cubicBezTo>
                    <a:pt x="299" y="486"/>
                    <a:pt x="308" y="503"/>
                    <a:pt x="319" y="520"/>
                  </a:cubicBezTo>
                  <a:cubicBezTo>
                    <a:pt x="328" y="534"/>
                    <a:pt x="340" y="547"/>
                    <a:pt x="349" y="562"/>
                  </a:cubicBezTo>
                  <a:cubicBezTo>
                    <a:pt x="357" y="574"/>
                    <a:pt x="367" y="585"/>
                    <a:pt x="365" y="602"/>
                  </a:cubicBezTo>
                  <a:cubicBezTo>
                    <a:pt x="361" y="632"/>
                    <a:pt x="384" y="656"/>
                    <a:pt x="383" y="686"/>
                  </a:cubicBezTo>
                  <a:cubicBezTo>
                    <a:pt x="383" y="695"/>
                    <a:pt x="394" y="700"/>
                    <a:pt x="403" y="703"/>
                  </a:cubicBezTo>
                  <a:cubicBezTo>
                    <a:pt x="415" y="705"/>
                    <a:pt x="426" y="708"/>
                    <a:pt x="444" y="712"/>
                  </a:cubicBezTo>
                  <a:cubicBezTo>
                    <a:pt x="376" y="736"/>
                    <a:pt x="314" y="758"/>
                    <a:pt x="252" y="781"/>
                  </a:cubicBezTo>
                  <a:cubicBezTo>
                    <a:pt x="234" y="787"/>
                    <a:pt x="223" y="785"/>
                    <a:pt x="211" y="770"/>
                  </a:cubicBezTo>
                  <a:cubicBezTo>
                    <a:pt x="197" y="752"/>
                    <a:pt x="183" y="728"/>
                    <a:pt x="153" y="747"/>
                  </a:cubicBezTo>
                  <a:cubicBezTo>
                    <a:pt x="130" y="729"/>
                    <a:pt x="105" y="712"/>
                    <a:pt x="84" y="692"/>
                  </a:cubicBezTo>
                  <a:cubicBezTo>
                    <a:pt x="77" y="686"/>
                    <a:pt x="89" y="673"/>
                    <a:pt x="91" y="663"/>
                  </a:cubicBezTo>
                  <a:cubicBezTo>
                    <a:pt x="92" y="647"/>
                    <a:pt x="93" y="633"/>
                    <a:pt x="73" y="630"/>
                  </a:cubicBezTo>
                  <a:cubicBezTo>
                    <a:pt x="66" y="628"/>
                    <a:pt x="61" y="623"/>
                    <a:pt x="55" y="621"/>
                  </a:cubicBezTo>
                  <a:cubicBezTo>
                    <a:pt x="37" y="617"/>
                    <a:pt x="32" y="608"/>
                    <a:pt x="44" y="594"/>
                  </a:cubicBezTo>
                  <a:cubicBezTo>
                    <a:pt x="54" y="582"/>
                    <a:pt x="60" y="572"/>
                    <a:pt x="44" y="561"/>
                  </a:cubicBezTo>
                  <a:cubicBezTo>
                    <a:pt x="50" y="530"/>
                    <a:pt x="25" y="503"/>
                    <a:pt x="34" y="472"/>
                  </a:cubicBezTo>
                  <a:cubicBezTo>
                    <a:pt x="41" y="448"/>
                    <a:pt x="29" y="431"/>
                    <a:pt x="15" y="415"/>
                  </a:cubicBezTo>
                  <a:cubicBezTo>
                    <a:pt x="1" y="399"/>
                    <a:pt x="0" y="385"/>
                    <a:pt x="14" y="369"/>
                  </a:cubicBezTo>
                  <a:cubicBezTo>
                    <a:pt x="22" y="361"/>
                    <a:pt x="25" y="352"/>
                    <a:pt x="27" y="341"/>
                  </a:cubicBezTo>
                  <a:cubicBezTo>
                    <a:pt x="33" y="306"/>
                    <a:pt x="48" y="298"/>
                    <a:pt x="83" y="308"/>
                  </a:cubicBezTo>
                  <a:cubicBezTo>
                    <a:pt x="128" y="322"/>
                    <a:pt x="173" y="294"/>
                    <a:pt x="178" y="248"/>
                  </a:cubicBezTo>
                  <a:cubicBezTo>
                    <a:pt x="181" y="221"/>
                    <a:pt x="193" y="190"/>
                    <a:pt x="152" y="179"/>
                  </a:cubicBezTo>
                  <a:cubicBezTo>
                    <a:pt x="146" y="177"/>
                    <a:pt x="152" y="173"/>
                    <a:pt x="153" y="170"/>
                  </a:cubicBezTo>
                  <a:cubicBezTo>
                    <a:pt x="156" y="159"/>
                    <a:pt x="154" y="153"/>
                    <a:pt x="144" y="147"/>
                  </a:cubicBezTo>
                  <a:cubicBezTo>
                    <a:pt x="120" y="133"/>
                    <a:pt x="114" y="108"/>
                    <a:pt x="107" y="76"/>
                  </a:cubicBezTo>
                  <a:close/>
                </a:path>
              </a:pathLst>
            </a:custGeom>
            <a:solidFill>
              <a:srgbClr val="00B05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95" name="Freeform 74"/>
            <p:cNvSpPr>
              <a:spLocks/>
            </p:cNvSpPr>
            <p:nvPr/>
          </p:nvSpPr>
          <p:spPr bwMode="auto">
            <a:xfrm>
              <a:off x="-26389014" y="-7564438"/>
              <a:ext cx="1376363" cy="4981575"/>
            </a:xfrm>
            <a:custGeom>
              <a:avLst/>
              <a:gdLst>
                <a:gd name="T0" fmla="*/ 16 w 367"/>
                <a:gd name="T1" fmla="*/ 558 h 1328"/>
                <a:gd name="T2" fmla="*/ 60 w 367"/>
                <a:gd name="T3" fmla="*/ 400 h 1328"/>
                <a:gd name="T4" fmla="*/ 52 w 367"/>
                <a:gd name="T5" fmla="*/ 366 h 1328"/>
                <a:gd name="T6" fmla="*/ 49 w 367"/>
                <a:gd name="T7" fmla="*/ 333 h 1328"/>
                <a:gd name="T8" fmla="*/ 50 w 367"/>
                <a:gd name="T9" fmla="*/ 330 h 1328"/>
                <a:gd name="T10" fmla="*/ 85 w 367"/>
                <a:gd name="T11" fmla="*/ 228 h 1328"/>
                <a:gd name="T12" fmla="*/ 100 w 367"/>
                <a:gd name="T13" fmla="*/ 183 h 1328"/>
                <a:gd name="T14" fmla="*/ 78 w 367"/>
                <a:gd name="T15" fmla="*/ 148 h 1328"/>
                <a:gd name="T16" fmla="*/ 35 w 367"/>
                <a:gd name="T17" fmla="*/ 91 h 1328"/>
                <a:gd name="T18" fmla="*/ 15 w 367"/>
                <a:gd name="T19" fmla="*/ 72 h 1328"/>
                <a:gd name="T20" fmla="*/ 2 w 367"/>
                <a:gd name="T21" fmla="*/ 62 h 1328"/>
                <a:gd name="T22" fmla="*/ 10 w 367"/>
                <a:gd name="T23" fmla="*/ 48 h 1328"/>
                <a:gd name="T24" fmla="*/ 71 w 367"/>
                <a:gd name="T25" fmla="*/ 0 h 1328"/>
                <a:gd name="T26" fmla="*/ 75 w 367"/>
                <a:gd name="T27" fmla="*/ 57 h 1328"/>
                <a:gd name="T28" fmla="*/ 79 w 367"/>
                <a:gd name="T29" fmla="*/ 85 h 1328"/>
                <a:gd name="T30" fmla="*/ 144 w 367"/>
                <a:gd name="T31" fmla="*/ 159 h 1328"/>
                <a:gd name="T32" fmla="*/ 141 w 367"/>
                <a:gd name="T33" fmla="*/ 216 h 1328"/>
                <a:gd name="T34" fmla="*/ 129 w 367"/>
                <a:gd name="T35" fmla="*/ 255 h 1328"/>
                <a:gd name="T36" fmla="*/ 100 w 367"/>
                <a:gd name="T37" fmla="*/ 311 h 1328"/>
                <a:gd name="T38" fmla="*/ 75 w 367"/>
                <a:gd name="T39" fmla="*/ 345 h 1328"/>
                <a:gd name="T40" fmla="*/ 103 w 367"/>
                <a:gd name="T41" fmla="*/ 384 h 1328"/>
                <a:gd name="T42" fmla="*/ 135 w 367"/>
                <a:gd name="T43" fmla="*/ 394 h 1328"/>
                <a:gd name="T44" fmla="*/ 128 w 367"/>
                <a:gd name="T45" fmla="*/ 438 h 1328"/>
                <a:gd name="T46" fmla="*/ 115 w 367"/>
                <a:gd name="T47" fmla="*/ 477 h 1328"/>
                <a:gd name="T48" fmla="*/ 90 w 367"/>
                <a:gd name="T49" fmla="*/ 576 h 1328"/>
                <a:gd name="T50" fmla="*/ 105 w 367"/>
                <a:gd name="T51" fmla="*/ 597 h 1328"/>
                <a:gd name="T52" fmla="*/ 163 w 367"/>
                <a:gd name="T53" fmla="*/ 618 h 1328"/>
                <a:gd name="T54" fmla="*/ 196 w 367"/>
                <a:gd name="T55" fmla="*/ 653 h 1328"/>
                <a:gd name="T56" fmla="*/ 227 w 367"/>
                <a:gd name="T57" fmla="*/ 681 h 1328"/>
                <a:gd name="T58" fmla="*/ 299 w 367"/>
                <a:gd name="T59" fmla="*/ 702 h 1328"/>
                <a:gd name="T60" fmla="*/ 279 w 367"/>
                <a:gd name="T61" fmla="*/ 713 h 1328"/>
                <a:gd name="T62" fmla="*/ 260 w 367"/>
                <a:gd name="T63" fmla="*/ 756 h 1328"/>
                <a:gd name="T64" fmla="*/ 258 w 367"/>
                <a:gd name="T65" fmla="*/ 784 h 1328"/>
                <a:gd name="T66" fmla="*/ 244 w 367"/>
                <a:gd name="T67" fmla="*/ 883 h 1328"/>
                <a:gd name="T68" fmla="*/ 303 w 367"/>
                <a:gd name="T69" fmla="*/ 941 h 1328"/>
                <a:gd name="T70" fmla="*/ 296 w 367"/>
                <a:gd name="T71" fmla="*/ 1001 h 1328"/>
                <a:gd name="T72" fmla="*/ 308 w 367"/>
                <a:gd name="T73" fmla="*/ 1043 h 1328"/>
                <a:gd name="T74" fmla="*/ 327 w 367"/>
                <a:gd name="T75" fmla="*/ 1071 h 1328"/>
                <a:gd name="T76" fmla="*/ 367 w 367"/>
                <a:gd name="T77" fmla="*/ 1124 h 1328"/>
                <a:gd name="T78" fmla="*/ 330 w 367"/>
                <a:gd name="T79" fmla="*/ 1187 h 1328"/>
                <a:gd name="T80" fmla="*/ 258 w 367"/>
                <a:gd name="T81" fmla="*/ 1261 h 1328"/>
                <a:gd name="T82" fmla="*/ 185 w 367"/>
                <a:gd name="T83" fmla="*/ 1273 h 1328"/>
                <a:gd name="T84" fmla="*/ 169 w 367"/>
                <a:gd name="T85" fmla="*/ 1296 h 1328"/>
                <a:gd name="T86" fmla="*/ 174 w 367"/>
                <a:gd name="T87" fmla="*/ 1328 h 1328"/>
                <a:gd name="T88" fmla="*/ 184 w 367"/>
                <a:gd name="T89" fmla="*/ 1255 h 1328"/>
                <a:gd name="T90" fmla="*/ 211 w 367"/>
                <a:gd name="T91" fmla="*/ 1253 h 1328"/>
                <a:gd name="T92" fmla="*/ 297 w 367"/>
                <a:gd name="T93" fmla="*/ 1191 h 1328"/>
                <a:gd name="T94" fmla="*/ 317 w 367"/>
                <a:gd name="T95" fmla="*/ 1144 h 1328"/>
                <a:gd name="T96" fmla="*/ 317 w 367"/>
                <a:gd name="T97" fmla="*/ 1104 h 1328"/>
                <a:gd name="T98" fmla="*/ 237 w 367"/>
                <a:gd name="T99" fmla="*/ 989 h 1328"/>
                <a:gd name="T100" fmla="*/ 221 w 367"/>
                <a:gd name="T101" fmla="*/ 947 h 1328"/>
                <a:gd name="T102" fmla="*/ 205 w 367"/>
                <a:gd name="T103" fmla="*/ 865 h 1328"/>
                <a:gd name="T104" fmla="*/ 212 w 367"/>
                <a:gd name="T105" fmla="*/ 799 h 1328"/>
                <a:gd name="T106" fmla="*/ 224 w 367"/>
                <a:gd name="T107" fmla="*/ 772 h 1328"/>
                <a:gd name="T108" fmla="*/ 209 w 367"/>
                <a:gd name="T109" fmla="*/ 723 h 1328"/>
                <a:gd name="T110" fmla="*/ 170 w 367"/>
                <a:gd name="T111" fmla="*/ 697 h 1328"/>
                <a:gd name="T112" fmla="*/ 101 w 367"/>
                <a:gd name="T113" fmla="*/ 675 h 1328"/>
                <a:gd name="T114" fmla="*/ 91 w 367"/>
                <a:gd name="T115" fmla="*/ 664 h 1328"/>
                <a:gd name="T116" fmla="*/ 68 w 367"/>
                <a:gd name="T117" fmla="*/ 627 h 1328"/>
                <a:gd name="T118" fmla="*/ 59 w 367"/>
                <a:gd name="T119" fmla="*/ 611 h 1328"/>
                <a:gd name="T120" fmla="*/ 16 w 367"/>
                <a:gd name="T121" fmla="*/ 558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7" h="1328">
                  <a:moveTo>
                    <a:pt x="16" y="558"/>
                  </a:moveTo>
                  <a:cubicBezTo>
                    <a:pt x="73" y="513"/>
                    <a:pt x="58" y="454"/>
                    <a:pt x="60" y="400"/>
                  </a:cubicBezTo>
                  <a:cubicBezTo>
                    <a:pt x="61" y="389"/>
                    <a:pt x="59" y="376"/>
                    <a:pt x="52" y="366"/>
                  </a:cubicBezTo>
                  <a:cubicBezTo>
                    <a:pt x="45" y="356"/>
                    <a:pt x="39" y="345"/>
                    <a:pt x="49" y="333"/>
                  </a:cubicBezTo>
                  <a:cubicBezTo>
                    <a:pt x="50" y="333"/>
                    <a:pt x="50" y="331"/>
                    <a:pt x="50" y="330"/>
                  </a:cubicBezTo>
                  <a:cubicBezTo>
                    <a:pt x="34" y="286"/>
                    <a:pt x="66" y="259"/>
                    <a:pt x="85" y="228"/>
                  </a:cubicBezTo>
                  <a:cubicBezTo>
                    <a:pt x="94" y="214"/>
                    <a:pt x="99" y="200"/>
                    <a:pt x="100" y="183"/>
                  </a:cubicBezTo>
                  <a:cubicBezTo>
                    <a:pt x="101" y="167"/>
                    <a:pt x="99" y="155"/>
                    <a:pt x="78" y="148"/>
                  </a:cubicBezTo>
                  <a:cubicBezTo>
                    <a:pt x="52" y="141"/>
                    <a:pt x="39" y="117"/>
                    <a:pt x="35" y="91"/>
                  </a:cubicBezTo>
                  <a:cubicBezTo>
                    <a:pt x="33" y="77"/>
                    <a:pt x="33" y="66"/>
                    <a:pt x="15" y="72"/>
                  </a:cubicBezTo>
                  <a:cubicBezTo>
                    <a:pt x="6" y="74"/>
                    <a:pt x="3" y="70"/>
                    <a:pt x="2" y="62"/>
                  </a:cubicBezTo>
                  <a:cubicBezTo>
                    <a:pt x="0" y="55"/>
                    <a:pt x="3" y="52"/>
                    <a:pt x="10" y="48"/>
                  </a:cubicBezTo>
                  <a:cubicBezTo>
                    <a:pt x="31" y="33"/>
                    <a:pt x="51" y="16"/>
                    <a:pt x="71" y="0"/>
                  </a:cubicBezTo>
                  <a:cubicBezTo>
                    <a:pt x="83" y="18"/>
                    <a:pt x="94" y="36"/>
                    <a:pt x="75" y="57"/>
                  </a:cubicBezTo>
                  <a:cubicBezTo>
                    <a:pt x="66" y="67"/>
                    <a:pt x="69" y="78"/>
                    <a:pt x="79" y="85"/>
                  </a:cubicBezTo>
                  <a:cubicBezTo>
                    <a:pt x="108" y="103"/>
                    <a:pt x="116" y="139"/>
                    <a:pt x="144" y="159"/>
                  </a:cubicBezTo>
                  <a:cubicBezTo>
                    <a:pt x="161" y="172"/>
                    <a:pt x="158" y="199"/>
                    <a:pt x="141" y="216"/>
                  </a:cubicBezTo>
                  <a:cubicBezTo>
                    <a:pt x="130" y="228"/>
                    <a:pt x="119" y="235"/>
                    <a:pt x="129" y="255"/>
                  </a:cubicBezTo>
                  <a:cubicBezTo>
                    <a:pt x="137" y="269"/>
                    <a:pt x="117" y="306"/>
                    <a:pt x="100" y="311"/>
                  </a:cubicBezTo>
                  <a:cubicBezTo>
                    <a:pt x="81" y="316"/>
                    <a:pt x="73" y="327"/>
                    <a:pt x="75" y="345"/>
                  </a:cubicBezTo>
                  <a:cubicBezTo>
                    <a:pt x="76" y="363"/>
                    <a:pt x="84" y="378"/>
                    <a:pt x="103" y="384"/>
                  </a:cubicBezTo>
                  <a:cubicBezTo>
                    <a:pt x="113" y="387"/>
                    <a:pt x="123" y="390"/>
                    <a:pt x="135" y="394"/>
                  </a:cubicBezTo>
                  <a:cubicBezTo>
                    <a:pt x="129" y="408"/>
                    <a:pt x="122" y="422"/>
                    <a:pt x="128" y="438"/>
                  </a:cubicBezTo>
                  <a:cubicBezTo>
                    <a:pt x="134" y="453"/>
                    <a:pt x="127" y="464"/>
                    <a:pt x="115" y="477"/>
                  </a:cubicBezTo>
                  <a:cubicBezTo>
                    <a:pt x="90" y="504"/>
                    <a:pt x="79" y="538"/>
                    <a:pt x="90" y="576"/>
                  </a:cubicBezTo>
                  <a:cubicBezTo>
                    <a:pt x="92" y="585"/>
                    <a:pt x="96" y="597"/>
                    <a:pt x="105" y="597"/>
                  </a:cubicBezTo>
                  <a:cubicBezTo>
                    <a:pt x="128" y="595"/>
                    <a:pt x="140" y="618"/>
                    <a:pt x="163" y="618"/>
                  </a:cubicBezTo>
                  <a:cubicBezTo>
                    <a:pt x="182" y="618"/>
                    <a:pt x="192" y="636"/>
                    <a:pt x="196" y="653"/>
                  </a:cubicBezTo>
                  <a:cubicBezTo>
                    <a:pt x="199" y="672"/>
                    <a:pt x="208" y="681"/>
                    <a:pt x="227" y="681"/>
                  </a:cubicBezTo>
                  <a:cubicBezTo>
                    <a:pt x="253" y="682"/>
                    <a:pt x="271" y="706"/>
                    <a:pt x="299" y="702"/>
                  </a:cubicBezTo>
                  <a:cubicBezTo>
                    <a:pt x="296" y="718"/>
                    <a:pt x="285" y="711"/>
                    <a:pt x="279" y="713"/>
                  </a:cubicBezTo>
                  <a:cubicBezTo>
                    <a:pt x="257" y="723"/>
                    <a:pt x="250" y="735"/>
                    <a:pt x="260" y="756"/>
                  </a:cubicBezTo>
                  <a:cubicBezTo>
                    <a:pt x="266" y="768"/>
                    <a:pt x="266" y="775"/>
                    <a:pt x="258" y="784"/>
                  </a:cubicBezTo>
                  <a:cubicBezTo>
                    <a:pt x="218" y="828"/>
                    <a:pt x="217" y="835"/>
                    <a:pt x="244" y="883"/>
                  </a:cubicBezTo>
                  <a:cubicBezTo>
                    <a:pt x="254" y="901"/>
                    <a:pt x="283" y="930"/>
                    <a:pt x="303" y="941"/>
                  </a:cubicBezTo>
                  <a:cubicBezTo>
                    <a:pt x="286" y="959"/>
                    <a:pt x="289" y="980"/>
                    <a:pt x="296" y="1001"/>
                  </a:cubicBezTo>
                  <a:cubicBezTo>
                    <a:pt x="301" y="1014"/>
                    <a:pt x="305" y="1028"/>
                    <a:pt x="308" y="1043"/>
                  </a:cubicBezTo>
                  <a:cubicBezTo>
                    <a:pt x="311" y="1055"/>
                    <a:pt x="315" y="1066"/>
                    <a:pt x="327" y="1071"/>
                  </a:cubicBezTo>
                  <a:cubicBezTo>
                    <a:pt x="348" y="1082"/>
                    <a:pt x="357" y="1100"/>
                    <a:pt x="367" y="1124"/>
                  </a:cubicBezTo>
                  <a:cubicBezTo>
                    <a:pt x="334" y="1133"/>
                    <a:pt x="319" y="1150"/>
                    <a:pt x="330" y="1187"/>
                  </a:cubicBezTo>
                  <a:cubicBezTo>
                    <a:pt x="339" y="1218"/>
                    <a:pt x="294" y="1262"/>
                    <a:pt x="258" y="1261"/>
                  </a:cubicBezTo>
                  <a:cubicBezTo>
                    <a:pt x="232" y="1260"/>
                    <a:pt x="211" y="1277"/>
                    <a:pt x="185" y="1273"/>
                  </a:cubicBezTo>
                  <a:cubicBezTo>
                    <a:pt x="174" y="1271"/>
                    <a:pt x="168" y="1283"/>
                    <a:pt x="169" y="1296"/>
                  </a:cubicBezTo>
                  <a:cubicBezTo>
                    <a:pt x="170" y="1306"/>
                    <a:pt x="177" y="1316"/>
                    <a:pt x="174" y="1328"/>
                  </a:cubicBezTo>
                  <a:cubicBezTo>
                    <a:pt x="143" y="1296"/>
                    <a:pt x="148" y="1266"/>
                    <a:pt x="184" y="1255"/>
                  </a:cubicBezTo>
                  <a:cubicBezTo>
                    <a:pt x="193" y="1252"/>
                    <a:pt x="202" y="1253"/>
                    <a:pt x="211" y="1253"/>
                  </a:cubicBezTo>
                  <a:cubicBezTo>
                    <a:pt x="267" y="1255"/>
                    <a:pt x="281" y="1244"/>
                    <a:pt x="297" y="1191"/>
                  </a:cubicBezTo>
                  <a:cubicBezTo>
                    <a:pt x="302" y="1175"/>
                    <a:pt x="307" y="1159"/>
                    <a:pt x="317" y="1144"/>
                  </a:cubicBezTo>
                  <a:cubicBezTo>
                    <a:pt x="326" y="1131"/>
                    <a:pt x="329" y="1114"/>
                    <a:pt x="317" y="1104"/>
                  </a:cubicBezTo>
                  <a:cubicBezTo>
                    <a:pt x="282" y="1071"/>
                    <a:pt x="265" y="1026"/>
                    <a:pt x="237" y="989"/>
                  </a:cubicBezTo>
                  <a:cubicBezTo>
                    <a:pt x="227" y="976"/>
                    <a:pt x="225" y="961"/>
                    <a:pt x="221" y="947"/>
                  </a:cubicBezTo>
                  <a:cubicBezTo>
                    <a:pt x="211" y="920"/>
                    <a:pt x="220" y="892"/>
                    <a:pt x="205" y="865"/>
                  </a:cubicBezTo>
                  <a:cubicBezTo>
                    <a:pt x="196" y="849"/>
                    <a:pt x="206" y="821"/>
                    <a:pt x="212" y="799"/>
                  </a:cubicBezTo>
                  <a:cubicBezTo>
                    <a:pt x="215" y="791"/>
                    <a:pt x="229" y="782"/>
                    <a:pt x="224" y="772"/>
                  </a:cubicBezTo>
                  <a:cubicBezTo>
                    <a:pt x="217" y="756"/>
                    <a:pt x="221" y="737"/>
                    <a:pt x="209" y="723"/>
                  </a:cubicBezTo>
                  <a:cubicBezTo>
                    <a:pt x="198" y="712"/>
                    <a:pt x="186" y="697"/>
                    <a:pt x="170" y="697"/>
                  </a:cubicBezTo>
                  <a:cubicBezTo>
                    <a:pt x="144" y="698"/>
                    <a:pt x="129" y="667"/>
                    <a:pt x="101" y="675"/>
                  </a:cubicBezTo>
                  <a:cubicBezTo>
                    <a:pt x="97" y="676"/>
                    <a:pt x="92" y="670"/>
                    <a:pt x="91" y="664"/>
                  </a:cubicBezTo>
                  <a:cubicBezTo>
                    <a:pt x="90" y="648"/>
                    <a:pt x="79" y="638"/>
                    <a:pt x="68" y="627"/>
                  </a:cubicBezTo>
                  <a:cubicBezTo>
                    <a:pt x="64" y="623"/>
                    <a:pt x="58" y="619"/>
                    <a:pt x="59" y="611"/>
                  </a:cubicBezTo>
                  <a:cubicBezTo>
                    <a:pt x="65" y="582"/>
                    <a:pt x="44" y="572"/>
                    <a:pt x="16" y="558"/>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296" name="Freeform 75"/>
            <p:cNvSpPr>
              <a:spLocks/>
            </p:cNvSpPr>
            <p:nvPr/>
          </p:nvSpPr>
          <p:spPr bwMode="auto">
            <a:xfrm>
              <a:off x="-19945351" y="4003675"/>
              <a:ext cx="1455738" cy="1519238"/>
            </a:xfrm>
            <a:custGeom>
              <a:avLst/>
              <a:gdLst>
                <a:gd name="T0" fmla="*/ 0 w 388"/>
                <a:gd name="T1" fmla="*/ 14 h 405"/>
                <a:gd name="T2" fmla="*/ 139 w 388"/>
                <a:gd name="T3" fmla="*/ 1 h 405"/>
                <a:gd name="T4" fmla="*/ 178 w 388"/>
                <a:gd name="T5" fmla="*/ 20 h 405"/>
                <a:gd name="T6" fmla="*/ 340 w 388"/>
                <a:gd name="T7" fmla="*/ 243 h 405"/>
                <a:gd name="T8" fmla="*/ 388 w 388"/>
                <a:gd name="T9" fmla="*/ 320 h 405"/>
                <a:gd name="T10" fmla="*/ 313 w 388"/>
                <a:gd name="T11" fmla="*/ 334 h 405"/>
                <a:gd name="T12" fmla="*/ 284 w 388"/>
                <a:gd name="T13" fmla="*/ 375 h 405"/>
                <a:gd name="T14" fmla="*/ 291 w 388"/>
                <a:gd name="T15" fmla="*/ 396 h 405"/>
                <a:gd name="T16" fmla="*/ 235 w 388"/>
                <a:gd name="T17" fmla="*/ 385 h 405"/>
                <a:gd name="T18" fmla="*/ 217 w 388"/>
                <a:gd name="T19" fmla="*/ 381 h 405"/>
                <a:gd name="T20" fmla="*/ 188 w 388"/>
                <a:gd name="T21" fmla="*/ 378 h 405"/>
                <a:gd name="T22" fmla="*/ 170 w 388"/>
                <a:gd name="T23" fmla="*/ 372 h 405"/>
                <a:gd name="T24" fmla="*/ 90 w 388"/>
                <a:gd name="T25" fmla="*/ 339 h 405"/>
                <a:gd name="T26" fmla="*/ 94 w 388"/>
                <a:gd name="T27" fmla="*/ 277 h 405"/>
                <a:gd name="T28" fmla="*/ 107 w 388"/>
                <a:gd name="T29" fmla="*/ 253 h 405"/>
                <a:gd name="T30" fmla="*/ 130 w 388"/>
                <a:gd name="T31" fmla="*/ 199 h 405"/>
                <a:gd name="T32" fmla="*/ 157 w 388"/>
                <a:gd name="T33" fmla="*/ 187 h 405"/>
                <a:gd name="T34" fmla="*/ 160 w 388"/>
                <a:gd name="T35" fmla="*/ 153 h 405"/>
                <a:gd name="T36" fmla="*/ 137 w 388"/>
                <a:gd name="T37" fmla="*/ 128 h 405"/>
                <a:gd name="T38" fmla="*/ 113 w 388"/>
                <a:gd name="T39" fmla="*/ 92 h 405"/>
                <a:gd name="T40" fmla="*/ 72 w 388"/>
                <a:gd name="T41" fmla="*/ 63 h 405"/>
                <a:gd name="T42" fmla="*/ 38 w 388"/>
                <a:gd name="T43" fmla="*/ 28 h 405"/>
                <a:gd name="T44" fmla="*/ 0 w 388"/>
                <a:gd name="T45" fmla="*/ 14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8" h="405">
                  <a:moveTo>
                    <a:pt x="0" y="14"/>
                  </a:moveTo>
                  <a:cubicBezTo>
                    <a:pt x="52" y="8"/>
                    <a:pt x="95" y="3"/>
                    <a:pt x="139" y="1"/>
                  </a:cubicBezTo>
                  <a:cubicBezTo>
                    <a:pt x="157" y="0"/>
                    <a:pt x="168" y="5"/>
                    <a:pt x="178" y="20"/>
                  </a:cubicBezTo>
                  <a:cubicBezTo>
                    <a:pt x="229" y="97"/>
                    <a:pt x="284" y="170"/>
                    <a:pt x="340" y="243"/>
                  </a:cubicBezTo>
                  <a:cubicBezTo>
                    <a:pt x="359" y="267"/>
                    <a:pt x="372" y="294"/>
                    <a:pt x="388" y="320"/>
                  </a:cubicBezTo>
                  <a:cubicBezTo>
                    <a:pt x="364" y="332"/>
                    <a:pt x="343" y="350"/>
                    <a:pt x="313" y="334"/>
                  </a:cubicBezTo>
                  <a:cubicBezTo>
                    <a:pt x="303" y="329"/>
                    <a:pt x="283" y="359"/>
                    <a:pt x="284" y="375"/>
                  </a:cubicBezTo>
                  <a:cubicBezTo>
                    <a:pt x="285" y="382"/>
                    <a:pt x="289" y="388"/>
                    <a:pt x="291" y="396"/>
                  </a:cubicBezTo>
                  <a:cubicBezTo>
                    <a:pt x="271" y="396"/>
                    <a:pt x="251" y="405"/>
                    <a:pt x="235" y="385"/>
                  </a:cubicBezTo>
                  <a:cubicBezTo>
                    <a:pt x="231" y="379"/>
                    <a:pt x="224" y="377"/>
                    <a:pt x="217" y="381"/>
                  </a:cubicBezTo>
                  <a:cubicBezTo>
                    <a:pt x="207" y="387"/>
                    <a:pt x="197" y="385"/>
                    <a:pt x="188" y="378"/>
                  </a:cubicBezTo>
                  <a:cubicBezTo>
                    <a:pt x="183" y="373"/>
                    <a:pt x="176" y="369"/>
                    <a:pt x="170" y="372"/>
                  </a:cubicBezTo>
                  <a:cubicBezTo>
                    <a:pt x="130" y="393"/>
                    <a:pt x="114" y="354"/>
                    <a:pt x="90" y="339"/>
                  </a:cubicBezTo>
                  <a:cubicBezTo>
                    <a:pt x="78" y="331"/>
                    <a:pt x="82" y="292"/>
                    <a:pt x="94" y="277"/>
                  </a:cubicBezTo>
                  <a:cubicBezTo>
                    <a:pt x="100" y="269"/>
                    <a:pt x="110" y="260"/>
                    <a:pt x="107" y="253"/>
                  </a:cubicBezTo>
                  <a:cubicBezTo>
                    <a:pt x="93" y="225"/>
                    <a:pt x="126" y="219"/>
                    <a:pt x="130" y="199"/>
                  </a:cubicBezTo>
                  <a:cubicBezTo>
                    <a:pt x="132" y="185"/>
                    <a:pt x="148" y="192"/>
                    <a:pt x="157" y="187"/>
                  </a:cubicBezTo>
                  <a:cubicBezTo>
                    <a:pt x="176" y="178"/>
                    <a:pt x="179" y="161"/>
                    <a:pt x="160" y="153"/>
                  </a:cubicBezTo>
                  <a:cubicBezTo>
                    <a:pt x="147" y="147"/>
                    <a:pt x="143" y="137"/>
                    <a:pt x="137" y="128"/>
                  </a:cubicBezTo>
                  <a:cubicBezTo>
                    <a:pt x="128" y="117"/>
                    <a:pt x="119" y="105"/>
                    <a:pt x="113" y="92"/>
                  </a:cubicBezTo>
                  <a:cubicBezTo>
                    <a:pt x="105" y="73"/>
                    <a:pt x="73" y="90"/>
                    <a:pt x="72" y="63"/>
                  </a:cubicBezTo>
                  <a:cubicBezTo>
                    <a:pt x="72" y="41"/>
                    <a:pt x="43" y="48"/>
                    <a:pt x="38" y="28"/>
                  </a:cubicBezTo>
                  <a:cubicBezTo>
                    <a:pt x="36" y="23"/>
                    <a:pt x="20" y="21"/>
                    <a:pt x="0" y="14"/>
                  </a:cubicBezTo>
                  <a:close/>
                </a:path>
              </a:pathLst>
            </a:custGeom>
            <a:solidFill>
              <a:srgbClr val="1C3664"/>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97" name="Freeform 76"/>
            <p:cNvSpPr>
              <a:spLocks/>
            </p:cNvSpPr>
            <p:nvPr/>
          </p:nvSpPr>
          <p:spPr bwMode="auto">
            <a:xfrm>
              <a:off x="-20118389" y="3989388"/>
              <a:ext cx="1100138" cy="3559175"/>
            </a:xfrm>
            <a:custGeom>
              <a:avLst/>
              <a:gdLst>
                <a:gd name="T0" fmla="*/ 286 w 293"/>
                <a:gd name="T1" fmla="*/ 949 h 949"/>
                <a:gd name="T2" fmla="*/ 193 w 293"/>
                <a:gd name="T3" fmla="*/ 724 h 949"/>
                <a:gd name="T4" fmla="*/ 192 w 293"/>
                <a:gd name="T5" fmla="*/ 721 h 949"/>
                <a:gd name="T6" fmla="*/ 153 w 293"/>
                <a:gd name="T7" fmla="*/ 606 h 949"/>
                <a:gd name="T8" fmla="*/ 148 w 293"/>
                <a:gd name="T9" fmla="*/ 556 h 949"/>
                <a:gd name="T10" fmla="*/ 131 w 293"/>
                <a:gd name="T11" fmla="*/ 507 h 949"/>
                <a:gd name="T12" fmla="*/ 120 w 293"/>
                <a:gd name="T13" fmla="*/ 496 h 949"/>
                <a:gd name="T14" fmla="*/ 95 w 293"/>
                <a:gd name="T15" fmla="*/ 381 h 949"/>
                <a:gd name="T16" fmla="*/ 84 w 293"/>
                <a:gd name="T17" fmla="*/ 346 h 949"/>
                <a:gd name="T18" fmla="*/ 46 w 293"/>
                <a:gd name="T19" fmla="*/ 266 h 949"/>
                <a:gd name="T20" fmla="*/ 15 w 293"/>
                <a:gd name="T21" fmla="*/ 98 h 949"/>
                <a:gd name="T22" fmla="*/ 0 w 293"/>
                <a:gd name="T23" fmla="*/ 0 h 949"/>
                <a:gd name="T24" fmla="*/ 54 w 293"/>
                <a:gd name="T25" fmla="*/ 63 h 949"/>
                <a:gd name="T26" fmla="*/ 81 w 293"/>
                <a:gd name="T27" fmla="*/ 78 h 949"/>
                <a:gd name="T28" fmla="*/ 103 w 293"/>
                <a:gd name="T29" fmla="*/ 93 h 949"/>
                <a:gd name="T30" fmla="*/ 122 w 293"/>
                <a:gd name="T31" fmla="*/ 103 h 949"/>
                <a:gd name="T32" fmla="*/ 161 w 293"/>
                <a:gd name="T33" fmla="*/ 184 h 949"/>
                <a:gd name="T34" fmla="*/ 141 w 293"/>
                <a:gd name="T35" fmla="*/ 199 h 949"/>
                <a:gd name="T36" fmla="*/ 114 w 293"/>
                <a:gd name="T37" fmla="*/ 258 h 949"/>
                <a:gd name="T38" fmla="*/ 115 w 293"/>
                <a:gd name="T39" fmla="*/ 279 h 949"/>
                <a:gd name="T40" fmla="*/ 111 w 293"/>
                <a:gd name="T41" fmla="*/ 346 h 949"/>
                <a:gd name="T42" fmla="*/ 115 w 293"/>
                <a:gd name="T43" fmla="*/ 353 h 949"/>
                <a:gd name="T44" fmla="*/ 210 w 293"/>
                <a:gd name="T45" fmla="*/ 399 h 949"/>
                <a:gd name="T46" fmla="*/ 293 w 293"/>
                <a:gd name="T47" fmla="*/ 420 h 949"/>
                <a:gd name="T48" fmla="*/ 273 w 293"/>
                <a:gd name="T49" fmla="*/ 489 h 949"/>
                <a:gd name="T50" fmla="*/ 232 w 293"/>
                <a:gd name="T51" fmla="*/ 496 h 949"/>
                <a:gd name="T52" fmla="*/ 227 w 293"/>
                <a:gd name="T53" fmla="*/ 527 h 949"/>
                <a:gd name="T54" fmla="*/ 221 w 293"/>
                <a:gd name="T55" fmla="*/ 598 h 949"/>
                <a:gd name="T56" fmla="*/ 234 w 293"/>
                <a:gd name="T57" fmla="*/ 649 h 949"/>
                <a:gd name="T58" fmla="*/ 247 w 293"/>
                <a:gd name="T59" fmla="*/ 697 h 949"/>
                <a:gd name="T60" fmla="*/ 250 w 293"/>
                <a:gd name="T61" fmla="*/ 831 h 949"/>
                <a:gd name="T62" fmla="*/ 259 w 293"/>
                <a:gd name="T63" fmla="*/ 852 h 949"/>
                <a:gd name="T64" fmla="*/ 286 w 293"/>
                <a:gd name="T65" fmla="*/ 949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3" h="949">
                  <a:moveTo>
                    <a:pt x="286" y="949"/>
                  </a:moveTo>
                  <a:cubicBezTo>
                    <a:pt x="250" y="871"/>
                    <a:pt x="219" y="799"/>
                    <a:pt x="193" y="724"/>
                  </a:cubicBezTo>
                  <a:cubicBezTo>
                    <a:pt x="193" y="723"/>
                    <a:pt x="192" y="722"/>
                    <a:pt x="192" y="721"/>
                  </a:cubicBezTo>
                  <a:cubicBezTo>
                    <a:pt x="195" y="677"/>
                    <a:pt x="171" y="643"/>
                    <a:pt x="153" y="606"/>
                  </a:cubicBezTo>
                  <a:cubicBezTo>
                    <a:pt x="146" y="589"/>
                    <a:pt x="143" y="573"/>
                    <a:pt x="148" y="556"/>
                  </a:cubicBezTo>
                  <a:cubicBezTo>
                    <a:pt x="154" y="535"/>
                    <a:pt x="148" y="519"/>
                    <a:pt x="131" y="507"/>
                  </a:cubicBezTo>
                  <a:cubicBezTo>
                    <a:pt x="127" y="504"/>
                    <a:pt x="120" y="500"/>
                    <a:pt x="120" y="496"/>
                  </a:cubicBezTo>
                  <a:cubicBezTo>
                    <a:pt x="116" y="457"/>
                    <a:pt x="96" y="421"/>
                    <a:pt x="95" y="381"/>
                  </a:cubicBezTo>
                  <a:cubicBezTo>
                    <a:pt x="94" y="367"/>
                    <a:pt x="96" y="356"/>
                    <a:pt x="84" y="346"/>
                  </a:cubicBezTo>
                  <a:cubicBezTo>
                    <a:pt x="59" y="326"/>
                    <a:pt x="51" y="298"/>
                    <a:pt x="46" y="266"/>
                  </a:cubicBezTo>
                  <a:cubicBezTo>
                    <a:pt x="37" y="210"/>
                    <a:pt x="34" y="153"/>
                    <a:pt x="15" y="98"/>
                  </a:cubicBezTo>
                  <a:cubicBezTo>
                    <a:pt x="5" y="69"/>
                    <a:pt x="5" y="36"/>
                    <a:pt x="0" y="0"/>
                  </a:cubicBezTo>
                  <a:cubicBezTo>
                    <a:pt x="17" y="26"/>
                    <a:pt x="49" y="31"/>
                    <a:pt x="54" y="63"/>
                  </a:cubicBezTo>
                  <a:cubicBezTo>
                    <a:pt x="56" y="71"/>
                    <a:pt x="70" y="78"/>
                    <a:pt x="81" y="78"/>
                  </a:cubicBezTo>
                  <a:cubicBezTo>
                    <a:pt x="93" y="78"/>
                    <a:pt x="102" y="78"/>
                    <a:pt x="103" y="93"/>
                  </a:cubicBezTo>
                  <a:cubicBezTo>
                    <a:pt x="104" y="103"/>
                    <a:pt x="113" y="102"/>
                    <a:pt x="122" y="103"/>
                  </a:cubicBezTo>
                  <a:cubicBezTo>
                    <a:pt x="161" y="108"/>
                    <a:pt x="180" y="149"/>
                    <a:pt x="161" y="184"/>
                  </a:cubicBezTo>
                  <a:cubicBezTo>
                    <a:pt x="156" y="193"/>
                    <a:pt x="152" y="198"/>
                    <a:pt x="141" y="199"/>
                  </a:cubicBezTo>
                  <a:cubicBezTo>
                    <a:pt x="109" y="204"/>
                    <a:pt x="95" y="232"/>
                    <a:pt x="114" y="258"/>
                  </a:cubicBezTo>
                  <a:cubicBezTo>
                    <a:pt x="121" y="267"/>
                    <a:pt x="118" y="271"/>
                    <a:pt x="115" y="279"/>
                  </a:cubicBezTo>
                  <a:cubicBezTo>
                    <a:pt x="106" y="301"/>
                    <a:pt x="116" y="324"/>
                    <a:pt x="111" y="346"/>
                  </a:cubicBezTo>
                  <a:cubicBezTo>
                    <a:pt x="111" y="348"/>
                    <a:pt x="113" y="351"/>
                    <a:pt x="115" y="353"/>
                  </a:cubicBezTo>
                  <a:cubicBezTo>
                    <a:pt x="144" y="373"/>
                    <a:pt x="166" y="403"/>
                    <a:pt x="210" y="399"/>
                  </a:cubicBezTo>
                  <a:cubicBezTo>
                    <a:pt x="236" y="397"/>
                    <a:pt x="265" y="408"/>
                    <a:pt x="293" y="420"/>
                  </a:cubicBezTo>
                  <a:cubicBezTo>
                    <a:pt x="266" y="437"/>
                    <a:pt x="270" y="462"/>
                    <a:pt x="273" y="489"/>
                  </a:cubicBezTo>
                  <a:cubicBezTo>
                    <a:pt x="247" y="470"/>
                    <a:pt x="245" y="471"/>
                    <a:pt x="232" y="496"/>
                  </a:cubicBezTo>
                  <a:cubicBezTo>
                    <a:pt x="227" y="506"/>
                    <a:pt x="227" y="516"/>
                    <a:pt x="227" y="527"/>
                  </a:cubicBezTo>
                  <a:cubicBezTo>
                    <a:pt x="226" y="551"/>
                    <a:pt x="226" y="575"/>
                    <a:pt x="221" y="598"/>
                  </a:cubicBezTo>
                  <a:cubicBezTo>
                    <a:pt x="217" y="619"/>
                    <a:pt x="220" y="636"/>
                    <a:pt x="234" y="649"/>
                  </a:cubicBezTo>
                  <a:cubicBezTo>
                    <a:pt x="249" y="663"/>
                    <a:pt x="250" y="679"/>
                    <a:pt x="247" y="697"/>
                  </a:cubicBezTo>
                  <a:cubicBezTo>
                    <a:pt x="238" y="742"/>
                    <a:pt x="255" y="786"/>
                    <a:pt x="250" y="831"/>
                  </a:cubicBezTo>
                  <a:cubicBezTo>
                    <a:pt x="249" y="839"/>
                    <a:pt x="255" y="846"/>
                    <a:pt x="259" y="852"/>
                  </a:cubicBezTo>
                  <a:cubicBezTo>
                    <a:pt x="275" y="880"/>
                    <a:pt x="286" y="910"/>
                    <a:pt x="286" y="949"/>
                  </a:cubicBezTo>
                  <a:close/>
                </a:path>
              </a:pathLst>
            </a:custGeom>
            <a:solidFill>
              <a:srgbClr val="1C3664"/>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98" name="Freeform 77"/>
            <p:cNvSpPr>
              <a:spLocks/>
            </p:cNvSpPr>
            <p:nvPr/>
          </p:nvSpPr>
          <p:spPr bwMode="auto">
            <a:xfrm>
              <a:off x="-30178376" y="18840451"/>
              <a:ext cx="1246188" cy="1260475"/>
            </a:xfrm>
            <a:custGeom>
              <a:avLst/>
              <a:gdLst>
                <a:gd name="T0" fmla="*/ 65 w 332"/>
                <a:gd name="T1" fmla="*/ 236 h 336"/>
                <a:gd name="T2" fmla="*/ 31 w 332"/>
                <a:gd name="T3" fmla="*/ 233 h 336"/>
                <a:gd name="T4" fmla="*/ 33 w 332"/>
                <a:gd name="T5" fmla="*/ 226 h 336"/>
                <a:gd name="T6" fmla="*/ 35 w 332"/>
                <a:gd name="T7" fmla="*/ 186 h 336"/>
                <a:gd name="T8" fmla="*/ 2 w 332"/>
                <a:gd name="T9" fmla="*/ 108 h 336"/>
                <a:gd name="T10" fmla="*/ 30 w 332"/>
                <a:gd name="T11" fmla="*/ 75 h 336"/>
                <a:gd name="T12" fmla="*/ 118 w 332"/>
                <a:gd name="T13" fmla="*/ 72 h 336"/>
                <a:gd name="T14" fmla="*/ 149 w 332"/>
                <a:gd name="T15" fmla="*/ 42 h 336"/>
                <a:gd name="T16" fmla="*/ 151 w 332"/>
                <a:gd name="T17" fmla="*/ 0 h 336"/>
                <a:gd name="T18" fmla="*/ 199 w 332"/>
                <a:gd name="T19" fmla="*/ 38 h 336"/>
                <a:gd name="T20" fmla="*/ 269 w 332"/>
                <a:gd name="T21" fmla="*/ 95 h 336"/>
                <a:gd name="T22" fmla="*/ 309 w 332"/>
                <a:gd name="T23" fmla="*/ 198 h 336"/>
                <a:gd name="T24" fmla="*/ 332 w 332"/>
                <a:gd name="T25" fmla="*/ 292 h 336"/>
                <a:gd name="T26" fmla="*/ 296 w 332"/>
                <a:gd name="T27" fmla="*/ 288 h 336"/>
                <a:gd name="T28" fmla="*/ 276 w 332"/>
                <a:gd name="T29" fmla="*/ 317 h 336"/>
                <a:gd name="T30" fmla="*/ 253 w 332"/>
                <a:gd name="T31" fmla="*/ 334 h 336"/>
                <a:gd name="T32" fmla="*/ 238 w 332"/>
                <a:gd name="T33" fmla="*/ 311 h 336"/>
                <a:gd name="T34" fmla="*/ 228 w 332"/>
                <a:gd name="T35" fmla="*/ 296 h 336"/>
                <a:gd name="T36" fmla="*/ 214 w 332"/>
                <a:gd name="T37" fmla="*/ 308 h 336"/>
                <a:gd name="T38" fmla="*/ 209 w 332"/>
                <a:gd name="T39" fmla="*/ 323 h 336"/>
                <a:gd name="T40" fmla="*/ 188 w 332"/>
                <a:gd name="T41" fmla="*/ 328 h 336"/>
                <a:gd name="T42" fmla="*/ 178 w 332"/>
                <a:gd name="T43" fmla="*/ 314 h 336"/>
                <a:gd name="T44" fmla="*/ 179 w 332"/>
                <a:gd name="T45" fmla="*/ 298 h 336"/>
                <a:gd name="T46" fmla="*/ 152 w 332"/>
                <a:gd name="T47" fmla="*/ 286 h 336"/>
                <a:gd name="T48" fmla="*/ 125 w 332"/>
                <a:gd name="T49" fmla="*/ 285 h 336"/>
                <a:gd name="T50" fmla="*/ 99 w 332"/>
                <a:gd name="T51" fmla="*/ 241 h 336"/>
                <a:gd name="T52" fmla="*/ 113 w 332"/>
                <a:gd name="T53" fmla="*/ 204 h 336"/>
                <a:gd name="T54" fmla="*/ 128 w 332"/>
                <a:gd name="T55" fmla="*/ 192 h 336"/>
                <a:gd name="T56" fmla="*/ 131 w 332"/>
                <a:gd name="T57" fmla="*/ 178 h 336"/>
                <a:gd name="T58" fmla="*/ 117 w 332"/>
                <a:gd name="T59" fmla="*/ 173 h 336"/>
                <a:gd name="T60" fmla="*/ 65 w 332"/>
                <a:gd name="T61" fmla="*/ 2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2" h="336">
                  <a:moveTo>
                    <a:pt x="65" y="236"/>
                  </a:moveTo>
                  <a:cubicBezTo>
                    <a:pt x="52" y="235"/>
                    <a:pt x="42" y="234"/>
                    <a:pt x="31" y="233"/>
                  </a:cubicBezTo>
                  <a:cubicBezTo>
                    <a:pt x="32" y="230"/>
                    <a:pt x="31" y="227"/>
                    <a:pt x="33" y="226"/>
                  </a:cubicBezTo>
                  <a:cubicBezTo>
                    <a:pt x="52" y="207"/>
                    <a:pt x="54" y="205"/>
                    <a:pt x="35" y="186"/>
                  </a:cubicBezTo>
                  <a:cubicBezTo>
                    <a:pt x="13" y="163"/>
                    <a:pt x="4" y="138"/>
                    <a:pt x="2" y="108"/>
                  </a:cubicBezTo>
                  <a:cubicBezTo>
                    <a:pt x="0" y="80"/>
                    <a:pt x="2" y="76"/>
                    <a:pt x="30" y="75"/>
                  </a:cubicBezTo>
                  <a:cubicBezTo>
                    <a:pt x="60" y="74"/>
                    <a:pt x="89" y="74"/>
                    <a:pt x="118" y="72"/>
                  </a:cubicBezTo>
                  <a:cubicBezTo>
                    <a:pt x="146" y="70"/>
                    <a:pt x="148" y="68"/>
                    <a:pt x="149" y="42"/>
                  </a:cubicBezTo>
                  <a:cubicBezTo>
                    <a:pt x="150" y="29"/>
                    <a:pt x="149" y="15"/>
                    <a:pt x="151" y="0"/>
                  </a:cubicBezTo>
                  <a:cubicBezTo>
                    <a:pt x="159" y="24"/>
                    <a:pt x="179" y="30"/>
                    <a:pt x="199" y="38"/>
                  </a:cubicBezTo>
                  <a:cubicBezTo>
                    <a:pt x="228" y="49"/>
                    <a:pt x="252" y="65"/>
                    <a:pt x="269" y="95"/>
                  </a:cubicBezTo>
                  <a:cubicBezTo>
                    <a:pt x="287" y="128"/>
                    <a:pt x="296" y="163"/>
                    <a:pt x="309" y="198"/>
                  </a:cubicBezTo>
                  <a:cubicBezTo>
                    <a:pt x="321" y="229"/>
                    <a:pt x="322" y="261"/>
                    <a:pt x="332" y="292"/>
                  </a:cubicBezTo>
                  <a:cubicBezTo>
                    <a:pt x="316" y="301"/>
                    <a:pt x="308" y="283"/>
                    <a:pt x="296" y="288"/>
                  </a:cubicBezTo>
                  <a:cubicBezTo>
                    <a:pt x="284" y="294"/>
                    <a:pt x="282" y="307"/>
                    <a:pt x="276" y="317"/>
                  </a:cubicBezTo>
                  <a:cubicBezTo>
                    <a:pt x="271" y="327"/>
                    <a:pt x="266" y="336"/>
                    <a:pt x="253" y="334"/>
                  </a:cubicBezTo>
                  <a:cubicBezTo>
                    <a:pt x="239" y="332"/>
                    <a:pt x="237" y="323"/>
                    <a:pt x="238" y="311"/>
                  </a:cubicBezTo>
                  <a:cubicBezTo>
                    <a:pt x="238" y="304"/>
                    <a:pt x="237" y="297"/>
                    <a:pt x="228" y="296"/>
                  </a:cubicBezTo>
                  <a:cubicBezTo>
                    <a:pt x="220" y="295"/>
                    <a:pt x="217" y="302"/>
                    <a:pt x="214" y="308"/>
                  </a:cubicBezTo>
                  <a:cubicBezTo>
                    <a:pt x="212" y="312"/>
                    <a:pt x="211" y="318"/>
                    <a:pt x="209" y="323"/>
                  </a:cubicBezTo>
                  <a:cubicBezTo>
                    <a:pt x="204" y="332"/>
                    <a:pt x="196" y="329"/>
                    <a:pt x="188" y="328"/>
                  </a:cubicBezTo>
                  <a:cubicBezTo>
                    <a:pt x="180" y="327"/>
                    <a:pt x="177" y="321"/>
                    <a:pt x="178" y="314"/>
                  </a:cubicBezTo>
                  <a:cubicBezTo>
                    <a:pt x="178" y="308"/>
                    <a:pt x="180" y="303"/>
                    <a:pt x="179" y="298"/>
                  </a:cubicBezTo>
                  <a:cubicBezTo>
                    <a:pt x="177" y="281"/>
                    <a:pt x="162" y="273"/>
                    <a:pt x="152" y="286"/>
                  </a:cubicBezTo>
                  <a:cubicBezTo>
                    <a:pt x="140" y="301"/>
                    <a:pt x="133" y="294"/>
                    <a:pt x="125" y="285"/>
                  </a:cubicBezTo>
                  <a:cubicBezTo>
                    <a:pt x="112" y="273"/>
                    <a:pt x="103" y="259"/>
                    <a:pt x="99" y="241"/>
                  </a:cubicBezTo>
                  <a:cubicBezTo>
                    <a:pt x="96" y="225"/>
                    <a:pt x="95" y="212"/>
                    <a:pt x="113" y="204"/>
                  </a:cubicBezTo>
                  <a:cubicBezTo>
                    <a:pt x="119" y="202"/>
                    <a:pt x="124" y="197"/>
                    <a:pt x="128" y="192"/>
                  </a:cubicBezTo>
                  <a:cubicBezTo>
                    <a:pt x="132" y="188"/>
                    <a:pt x="134" y="183"/>
                    <a:pt x="131" y="178"/>
                  </a:cubicBezTo>
                  <a:cubicBezTo>
                    <a:pt x="127" y="172"/>
                    <a:pt x="123" y="172"/>
                    <a:pt x="117" y="173"/>
                  </a:cubicBezTo>
                  <a:cubicBezTo>
                    <a:pt x="83" y="177"/>
                    <a:pt x="67" y="196"/>
                    <a:pt x="65" y="236"/>
                  </a:cubicBezTo>
                  <a:close/>
                </a:path>
              </a:pathLst>
            </a:custGeom>
            <a:solidFill>
              <a:srgbClr val="309087"/>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99" name="Freeform 78"/>
            <p:cNvSpPr>
              <a:spLocks/>
            </p:cNvSpPr>
            <p:nvPr/>
          </p:nvSpPr>
          <p:spPr bwMode="auto">
            <a:xfrm>
              <a:off x="-29641801" y="18337213"/>
              <a:ext cx="1868488" cy="803275"/>
            </a:xfrm>
            <a:custGeom>
              <a:avLst/>
              <a:gdLst>
                <a:gd name="T0" fmla="*/ 263 w 498"/>
                <a:gd name="T1" fmla="*/ 6 h 214"/>
                <a:gd name="T2" fmla="*/ 461 w 498"/>
                <a:gd name="T3" fmla="*/ 0 h 214"/>
                <a:gd name="T4" fmla="*/ 490 w 498"/>
                <a:gd name="T5" fmla="*/ 39 h 214"/>
                <a:gd name="T6" fmla="*/ 391 w 498"/>
                <a:gd name="T7" fmla="*/ 123 h 214"/>
                <a:gd name="T8" fmla="*/ 374 w 498"/>
                <a:gd name="T9" fmla="*/ 130 h 214"/>
                <a:gd name="T10" fmla="*/ 291 w 498"/>
                <a:gd name="T11" fmla="*/ 143 h 214"/>
                <a:gd name="T12" fmla="*/ 257 w 498"/>
                <a:gd name="T13" fmla="*/ 141 h 214"/>
                <a:gd name="T14" fmla="*/ 245 w 498"/>
                <a:gd name="T15" fmla="*/ 167 h 214"/>
                <a:gd name="T16" fmla="*/ 223 w 498"/>
                <a:gd name="T17" fmla="*/ 185 h 214"/>
                <a:gd name="T18" fmla="*/ 179 w 498"/>
                <a:gd name="T19" fmla="*/ 206 h 214"/>
                <a:gd name="T20" fmla="*/ 166 w 498"/>
                <a:gd name="T21" fmla="*/ 200 h 214"/>
                <a:gd name="T22" fmla="*/ 147 w 498"/>
                <a:gd name="T23" fmla="*/ 163 h 214"/>
                <a:gd name="T24" fmla="*/ 149 w 498"/>
                <a:gd name="T25" fmla="*/ 151 h 214"/>
                <a:gd name="T26" fmla="*/ 120 w 498"/>
                <a:gd name="T27" fmla="*/ 110 h 214"/>
                <a:gd name="T28" fmla="*/ 108 w 498"/>
                <a:gd name="T29" fmla="*/ 124 h 214"/>
                <a:gd name="T30" fmla="*/ 86 w 498"/>
                <a:gd name="T31" fmla="*/ 144 h 214"/>
                <a:gd name="T32" fmla="*/ 50 w 498"/>
                <a:gd name="T33" fmla="*/ 121 h 214"/>
                <a:gd name="T34" fmla="*/ 15 w 498"/>
                <a:gd name="T35" fmla="*/ 65 h 214"/>
                <a:gd name="T36" fmla="*/ 6 w 498"/>
                <a:gd name="T37" fmla="*/ 34 h 214"/>
                <a:gd name="T38" fmla="*/ 28 w 498"/>
                <a:gd name="T39" fmla="*/ 22 h 214"/>
                <a:gd name="T40" fmla="*/ 263 w 498"/>
                <a:gd name="T41" fmla="*/ 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8" h="214">
                  <a:moveTo>
                    <a:pt x="263" y="6"/>
                  </a:moveTo>
                  <a:cubicBezTo>
                    <a:pt x="337" y="10"/>
                    <a:pt x="399" y="0"/>
                    <a:pt x="461" y="0"/>
                  </a:cubicBezTo>
                  <a:cubicBezTo>
                    <a:pt x="492" y="0"/>
                    <a:pt x="498" y="9"/>
                    <a:pt x="490" y="39"/>
                  </a:cubicBezTo>
                  <a:cubicBezTo>
                    <a:pt x="476" y="94"/>
                    <a:pt x="449" y="117"/>
                    <a:pt x="391" y="123"/>
                  </a:cubicBezTo>
                  <a:cubicBezTo>
                    <a:pt x="384" y="123"/>
                    <a:pt x="377" y="124"/>
                    <a:pt x="374" y="130"/>
                  </a:cubicBezTo>
                  <a:cubicBezTo>
                    <a:pt x="351" y="169"/>
                    <a:pt x="318" y="148"/>
                    <a:pt x="291" y="143"/>
                  </a:cubicBezTo>
                  <a:cubicBezTo>
                    <a:pt x="279" y="140"/>
                    <a:pt x="268" y="140"/>
                    <a:pt x="257" y="141"/>
                  </a:cubicBezTo>
                  <a:cubicBezTo>
                    <a:pt x="241" y="143"/>
                    <a:pt x="245" y="157"/>
                    <a:pt x="245" y="167"/>
                  </a:cubicBezTo>
                  <a:cubicBezTo>
                    <a:pt x="244" y="181"/>
                    <a:pt x="233" y="182"/>
                    <a:pt x="223" y="185"/>
                  </a:cubicBezTo>
                  <a:cubicBezTo>
                    <a:pt x="207" y="190"/>
                    <a:pt x="188" y="186"/>
                    <a:pt x="179" y="206"/>
                  </a:cubicBezTo>
                  <a:cubicBezTo>
                    <a:pt x="175" y="214"/>
                    <a:pt x="166" y="205"/>
                    <a:pt x="166" y="200"/>
                  </a:cubicBezTo>
                  <a:cubicBezTo>
                    <a:pt x="168" y="182"/>
                    <a:pt x="173" y="166"/>
                    <a:pt x="147" y="163"/>
                  </a:cubicBezTo>
                  <a:cubicBezTo>
                    <a:pt x="141" y="162"/>
                    <a:pt x="147" y="155"/>
                    <a:pt x="149" y="151"/>
                  </a:cubicBezTo>
                  <a:cubicBezTo>
                    <a:pt x="157" y="131"/>
                    <a:pt x="140" y="108"/>
                    <a:pt x="120" y="110"/>
                  </a:cubicBezTo>
                  <a:cubicBezTo>
                    <a:pt x="112" y="111"/>
                    <a:pt x="108" y="117"/>
                    <a:pt x="108" y="124"/>
                  </a:cubicBezTo>
                  <a:cubicBezTo>
                    <a:pt x="108" y="139"/>
                    <a:pt x="102" y="146"/>
                    <a:pt x="86" y="144"/>
                  </a:cubicBezTo>
                  <a:cubicBezTo>
                    <a:pt x="71" y="141"/>
                    <a:pt x="50" y="140"/>
                    <a:pt x="50" y="121"/>
                  </a:cubicBezTo>
                  <a:cubicBezTo>
                    <a:pt x="50" y="93"/>
                    <a:pt x="39" y="76"/>
                    <a:pt x="15" y="65"/>
                  </a:cubicBezTo>
                  <a:cubicBezTo>
                    <a:pt x="0" y="58"/>
                    <a:pt x="6" y="44"/>
                    <a:pt x="6" y="34"/>
                  </a:cubicBezTo>
                  <a:cubicBezTo>
                    <a:pt x="7" y="21"/>
                    <a:pt x="19" y="23"/>
                    <a:pt x="28" y="22"/>
                  </a:cubicBezTo>
                  <a:cubicBezTo>
                    <a:pt x="110" y="16"/>
                    <a:pt x="192" y="11"/>
                    <a:pt x="263" y="6"/>
                  </a:cubicBezTo>
                  <a:close/>
                </a:path>
              </a:pathLst>
            </a:custGeom>
            <a:solidFill>
              <a:srgbClr val="309087"/>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300" name="Freeform 79"/>
            <p:cNvSpPr>
              <a:spLocks/>
            </p:cNvSpPr>
            <p:nvPr/>
          </p:nvSpPr>
          <p:spPr bwMode="auto">
            <a:xfrm>
              <a:off x="-19237326" y="5467350"/>
              <a:ext cx="814388" cy="2430463"/>
            </a:xfrm>
            <a:custGeom>
              <a:avLst/>
              <a:gdLst>
                <a:gd name="T0" fmla="*/ 12 w 217"/>
                <a:gd name="T1" fmla="*/ 146 h 648"/>
                <a:gd name="T2" fmla="*/ 22 w 217"/>
                <a:gd name="T3" fmla="*/ 145 h 648"/>
                <a:gd name="T4" fmla="*/ 56 w 217"/>
                <a:gd name="T5" fmla="*/ 124 h 648"/>
                <a:gd name="T6" fmla="*/ 54 w 217"/>
                <a:gd name="T7" fmla="*/ 73 h 648"/>
                <a:gd name="T8" fmla="*/ 84 w 217"/>
                <a:gd name="T9" fmla="*/ 58 h 648"/>
                <a:gd name="T10" fmla="*/ 98 w 217"/>
                <a:gd name="T11" fmla="*/ 61 h 648"/>
                <a:gd name="T12" fmla="*/ 142 w 217"/>
                <a:gd name="T13" fmla="*/ 19 h 648"/>
                <a:gd name="T14" fmla="*/ 153 w 217"/>
                <a:gd name="T15" fmla="*/ 2 h 648"/>
                <a:gd name="T16" fmla="*/ 188 w 217"/>
                <a:gd name="T17" fmla="*/ 20 h 648"/>
                <a:gd name="T18" fmla="*/ 206 w 217"/>
                <a:gd name="T19" fmla="*/ 42 h 648"/>
                <a:gd name="T20" fmla="*/ 213 w 217"/>
                <a:gd name="T21" fmla="*/ 66 h 648"/>
                <a:gd name="T22" fmla="*/ 195 w 217"/>
                <a:gd name="T23" fmla="*/ 159 h 648"/>
                <a:gd name="T24" fmla="*/ 186 w 217"/>
                <a:gd name="T25" fmla="*/ 172 h 648"/>
                <a:gd name="T26" fmla="*/ 158 w 217"/>
                <a:gd name="T27" fmla="*/ 222 h 648"/>
                <a:gd name="T28" fmla="*/ 133 w 217"/>
                <a:gd name="T29" fmla="*/ 297 h 648"/>
                <a:gd name="T30" fmla="*/ 119 w 217"/>
                <a:gd name="T31" fmla="*/ 423 h 648"/>
                <a:gd name="T32" fmla="*/ 127 w 217"/>
                <a:gd name="T33" fmla="*/ 490 h 648"/>
                <a:gd name="T34" fmla="*/ 113 w 217"/>
                <a:gd name="T35" fmla="*/ 512 h 648"/>
                <a:gd name="T36" fmla="*/ 103 w 217"/>
                <a:gd name="T37" fmla="*/ 537 h 648"/>
                <a:gd name="T38" fmla="*/ 122 w 217"/>
                <a:gd name="T39" fmla="*/ 626 h 648"/>
                <a:gd name="T40" fmla="*/ 123 w 217"/>
                <a:gd name="T41" fmla="*/ 648 h 648"/>
                <a:gd name="T42" fmla="*/ 95 w 217"/>
                <a:gd name="T43" fmla="*/ 580 h 648"/>
                <a:gd name="T44" fmla="*/ 39 w 217"/>
                <a:gd name="T45" fmla="*/ 446 h 648"/>
                <a:gd name="T46" fmla="*/ 32 w 217"/>
                <a:gd name="T47" fmla="*/ 427 h 648"/>
                <a:gd name="T48" fmla="*/ 30 w 217"/>
                <a:gd name="T49" fmla="*/ 297 h 648"/>
                <a:gd name="T50" fmla="*/ 14 w 217"/>
                <a:gd name="T51" fmla="*/ 243 h 648"/>
                <a:gd name="T52" fmla="*/ 3 w 217"/>
                <a:gd name="T53" fmla="*/ 207 h 648"/>
                <a:gd name="T54" fmla="*/ 12 w 217"/>
                <a:gd name="T55" fmla="*/ 14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7" h="648">
                  <a:moveTo>
                    <a:pt x="12" y="146"/>
                  </a:moveTo>
                  <a:cubicBezTo>
                    <a:pt x="17" y="146"/>
                    <a:pt x="20" y="144"/>
                    <a:pt x="22" y="145"/>
                  </a:cubicBezTo>
                  <a:cubicBezTo>
                    <a:pt x="51" y="154"/>
                    <a:pt x="54" y="153"/>
                    <a:pt x="56" y="124"/>
                  </a:cubicBezTo>
                  <a:cubicBezTo>
                    <a:pt x="57" y="107"/>
                    <a:pt x="54" y="90"/>
                    <a:pt x="54" y="73"/>
                  </a:cubicBezTo>
                  <a:cubicBezTo>
                    <a:pt x="54" y="49"/>
                    <a:pt x="61" y="46"/>
                    <a:pt x="84" y="58"/>
                  </a:cubicBezTo>
                  <a:cubicBezTo>
                    <a:pt x="88" y="60"/>
                    <a:pt x="95" y="64"/>
                    <a:pt x="98" y="61"/>
                  </a:cubicBezTo>
                  <a:cubicBezTo>
                    <a:pt x="110" y="44"/>
                    <a:pt x="137" y="42"/>
                    <a:pt x="142" y="19"/>
                  </a:cubicBezTo>
                  <a:cubicBezTo>
                    <a:pt x="144" y="11"/>
                    <a:pt x="142" y="0"/>
                    <a:pt x="153" y="2"/>
                  </a:cubicBezTo>
                  <a:cubicBezTo>
                    <a:pt x="167" y="3"/>
                    <a:pt x="184" y="4"/>
                    <a:pt x="188" y="20"/>
                  </a:cubicBezTo>
                  <a:cubicBezTo>
                    <a:pt x="191" y="31"/>
                    <a:pt x="193" y="38"/>
                    <a:pt x="206" y="42"/>
                  </a:cubicBezTo>
                  <a:cubicBezTo>
                    <a:pt x="217" y="45"/>
                    <a:pt x="215" y="58"/>
                    <a:pt x="213" y="66"/>
                  </a:cubicBezTo>
                  <a:cubicBezTo>
                    <a:pt x="208" y="97"/>
                    <a:pt x="202" y="128"/>
                    <a:pt x="195" y="159"/>
                  </a:cubicBezTo>
                  <a:cubicBezTo>
                    <a:pt x="194" y="164"/>
                    <a:pt x="190" y="171"/>
                    <a:pt x="186" y="172"/>
                  </a:cubicBezTo>
                  <a:cubicBezTo>
                    <a:pt x="158" y="178"/>
                    <a:pt x="160" y="201"/>
                    <a:pt x="158" y="222"/>
                  </a:cubicBezTo>
                  <a:cubicBezTo>
                    <a:pt x="154" y="248"/>
                    <a:pt x="138" y="270"/>
                    <a:pt x="133" y="297"/>
                  </a:cubicBezTo>
                  <a:cubicBezTo>
                    <a:pt x="125" y="338"/>
                    <a:pt x="128" y="381"/>
                    <a:pt x="119" y="423"/>
                  </a:cubicBezTo>
                  <a:cubicBezTo>
                    <a:pt x="114" y="445"/>
                    <a:pt x="127" y="467"/>
                    <a:pt x="127" y="490"/>
                  </a:cubicBezTo>
                  <a:cubicBezTo>
                    <a:pt x="126" y="502"/>
                    <a:pt x="128" y="509"/>
                    <a:pt x="113" y="512"/>
                  </a:cubicBezTo>
                  <a:cubicBezTo>
                    <a:pt x="99" y="514"/>
                    <a:pt x="101" y="527"/>
                    <a:pt x="103" y="537"/>
                  </a:cubicBezTo>
                  <a:cubicBezTo>
                    <a:pt x="110" y="567"/>
                    <a:pt x="104" y="599"/>
                    <a:pt x="122" y="626"/>
                  </a:cubicBezTo>
                  <a:cubicBezTo>
                    <a:pt x="126" y="631"/>
                    <a:pt x="126" y="641"/>
                    <a:pt x="123" y="648"/>
                  </a:cubicBezTo>
                  <a:cubicBezTo>
                    <a:pt x="106" y="629"/>
                    <a:pt x="107" y="601"/>
                    <a:pt x="95" y="580"/>
                  </a:cubicBezTo>
                  <a:cubicBezTo>
                    <a:pt x="70" y="538"/>
                    <a:pt x="62" y="488"/>
                    <a:pt x="39" y="446"/>
                  </a:cubicBezTo>
                  <a:cubicBezTo>
                    <a:pt x="35" y="440"/>
                    <a:pt x="31" y="433"/>
                    <a:pt x="32" y="427"/>
                  </a:cubicBezTo>
                  <a:cubicBezTo>
                    <a:pt x="39" y="384"/>
                    <a:pt x="21" y="341"/>
                    <a:pt x="30" y="297"/>
                  </a:cubicBezTo>
                  <a:cubicBezTo>
                    <a:pt x="34" y="277"/>
                    <a:pt x="32" y="258"/>
                    <a:pt x="14" y="243"/>
                  </a:cubicBezTo>
                  <a:cubicBezTo>
                    <a:pt x="3" y="234"/>
                    <a:pt x="0" y="222"/>
                    <a:pt x="3" y="207"/>
                  </a:cubicBezTo>
                  <a:cubicBezTo>
                    <a:pt x="8" y="188"/>
                    <a:pt x="9" y="168"/>
                    <a:pt x="12" y="146"/>
                  </a:cubicBezTo>
                  <a:close/>
                </a:path>
              </a:pathLst>
            </a:custGeom>
            <a:solidFill>
              <a:srgbClr val="1C3664"/>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301" name="Freeform 80"/>
            <p:cNvSpPr>
              <a:spLocks/>
            </p:cNvSpPr>
            <p:nvPr/>
          </p:nvSpPr>
          <p:spPr bwMode="auto">
            <a:xfrm>
              <a:off x="-26022301" y="-598488"/>
              <a:ext cx="1106488" cy="1733550"/>
            </a:xfrm>
            <a:custGeom>
              <a:avLst/>
              <a:gdLst>
                <a:gd name="T0" fmla="*/ 101 w 295"/>
                <a:gd name="T1" fmla="*/ 371 h 462"/>
                <a:gd name="T2" fmla="*/ 95 w 295"/>
                <a:gd name="T3" fmla="*/ 304 h 462"/>
                <a:gd name="T4" fmla="*/ 39 w 295"/>
                <a:gd name="T5" fmla="*/ 245 h 462"/>
                <a:gd name="T6" fmla="*/ 22 w 295"/>
                <a:gd name="T7" fmla="*/ 206 h 462"/>
                <a:gd name="T8" fmla="*/ 41 w 295"/>
                <a:gd name="T9" fmla="*/ 186 h 462"/>
                <a:gd name="T10" fmla="*/ 58 w 295"/>
                <a:gd name="T11" fmla="*/ 168 h 462"/>
                <a:gd name="T12" fmla="*/ 39 w 295"/>
                <a:gd name="T13" fmla="*/ 130 h 462"/>
                <a:gd name="T14" fmla="*/ 16 w 295"/>
                <a:gd name="T15" fmla="*/ 103 h 462"/>
                <a:gd name="T16" fmla="*/ 27 w 295"/>
                <a:gd name="T17" fmla="*/ 74 h 462"/>
                <a:gd name="T18" fmla="*/ 39 w 295"/>
                <a:gd name="T19" fmla="*/ 51 h 462"/>
                <a:gd name="T20" fmla="*/ 39 w 295"/>
                <a:gd name="T21" fmla="*/ 10 h 462"/>
                <a:gd name="T22" fmla="*/ 47 w 295"/>
                <a:gd name="T23" fmla="*/ 2 h 462"/>
                <a:gd name="T24" fmla="*/ 54 w 295"/>
                <a:gd name="T25" fmla="*/ 10 h 462"/>
                <a:gd name="T26" fmla="*/ 53 w 295"/>
                <a:gd name="T27" fmla="*/ 18 h 462"/>
                <a:gd name="T28" fmla="*/ 83 w 295"/>
                <a:gd name="T29" fmla="*/ 83 h 462"/>
                <a:gd name="T30" fmla="*/ 97 w 295"/>
                <a:gd name="T31" fmla="*/ 92 h 462"/>
                <a:gd name="T32" fmla="*/ 152 w 295"/>
                <a:gd name="T33" fmla="*/ 114 h 462"/>
                <a:gd name="T34" fmla="*/ 171 w 295"/>
                <a:gd name="T35" fmla="*/ 127 h 462"/>
                <a:gd name="T36" fmla="*/ 219 w 295"/>
                <a:gd name="T37" fmla="*/ 190 h 462"/>
                <a:gd name="T38" fmla="*/ 267 w 295"/>
                <a:gd name="T39" fmla="*/ 241 h 462"/>
                <a:gd name="T40" fmla="*/ 269 w 295"/>
                <a:gd name="T41" fmla="*/ 271 h 462"/>
                <a:gd name="T42" fmla="*/ 271 w 295"/>
                <a:gd name="T43" fmla="*/ 323 h 462"/>
                <a:gd name="T44" fmla="*/ 283 w 295"/>
                <a:gd name="T45" fmla="*/ 344 h 462"/>
                <a:gd name="T46" fmla="*/ 265 w 295"/>
                <a:gd name="T47" fmla="*/ 408 h 462"/>
                <a:gd name="T48" fmla="*/ 205 w 295"/>
                <a:gd name="T49" fmla="*/ 445 h 462"/>
                <a:gd name="T50" fmla="*/ 145 w 295"/>
                <a:gd name="T51" fmla="*/ 410 h 462"/>
                <a:gd name="T52" fmla="*/ 101 w 295"/>
                <a:gd name="T53" fmla="*/ 37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462">
                  <a:moveTo>
                    <a:pt x="101" y="371"/>
                  </a:moveTo>
                  <a:cubicBezTo>
                    <a:pt x="115" y="347"/>
                    <a:pt x="111" y="325"/>
                    <a:pt x="95" y="304"/>
                  </a:cubicBezTo>
                  <a:cubicBezTo>
                    <a:pt x="78" y="283"/>
                    <a:pt x="68" y="256"/>
                    <a:pt x="39" y="245"/>
                  </a:cubicBezTo>
                  <a:cubicBezTo>
                    <a:pt x="26" y="240"/>
                    <a:pt x="22" y="222"/>
                    <a:pt x="22" y="206"/>
                  </a:cubicBezTo>
                  <a:cubicBezTo>
                    <a:pt x="22" y="193"/>
                    <a:pt x="22" y="182"/>
                    <a:pt x="41" y="186"/>
                  </a:cubicBezTo>
                  <a:cubicBezTo>
                    <a:pt x="57" y="190"/>
                    <a:pt x="59" y="179"/>
                    <a:pt x="58" y="168"/>
                  </a:cubicBezTo>
                  <a:cubicBezTo>
                    <a:pt x="56" y="153"/>
                    <a:pt x="53" y="139"/>
                    <a:pt x="39" y="130"/>
                  </a:cubicBezTo>
                  <a:cubicBezTo>
                    <a:pt x="30" y="123"/>
                    <a:pt x="22" y="113"/>
                    <a:pt x="16" y="103"/>
                  </a:cubicBezTo>
                  <a:cubicBezTo>
                    <a:pt x="8" y="88"/>
                    <a:pt x="0" y="75"/>
                    <a:pt x="27" y="74"/>
                  </a:cubicBezTo>
                  <a:cubicBezTo>
                    <a:pt x="43" y="73"/>
                    <a:pt x="44" y="58"/>
                    <a:pt x="39" y="51"/>
                  </a:cubicBezTo>
                  <a:cubicBezTo>
                    <a:pt x="28" y="36"/>
                    <a:pt x="43" y="23"/>
                    <a:pt x="39" y="10"/>
                  </a:cubicBezTo>
                  <a:cubicBezTo>
                    <a:pt x="36" y="2"/>
                    <a:pt x="41" y="0"/>
                    <a:pt x="47" y="2"/>
                  </a:cubicBezTo>
                  <a:cubicBezTo>
                    <a:pt x="51" y="3"/>
                    <a:pt x="54" y="6"/>
                    <a:pt x="54" y="10"/>
                  </a:cubicBezTo>
                  <a:cubicBezTo>
                    <a:pt x="53" y="13"/>
                    <a:pt x="54" y="16"/>
                    <a:pt x="53" y="18"/>
                  </a:cubicBezTo>
                  <a:cubicBezTo>
                    <a:pt x="45" y="61"/>
                    <a:pt x="45" y="61"/>
                    <a:pt x="83" y="83"/>
                  </a:cubicBezTo>
                  <a:cubicBezTo>
                    <a:pt x="88" y="86"/>
                    <a:pt x="94" y="88"/>
                    <a:pt x="97" y="92"/>
                  </a:cubicBezTo>
                  <a:cubicBezTo>
                    <a:pt x="110" y="113"/>
                    <a:pt x="122" y="132"/>
                    <a:pt x="152" y="114"/>
                  </a:cubicBezTo>
                  <a:cubicBezTo>
                    <a:pt x="159" y="111"/>
                    <a:pt x="166" y="121"/>
                    <a:pt x="171" y="127"/>
                  </a:cubicBezTo>
                  <a:cubicBezTo>
                    <a:pt x="188" y="148"/>
                    <a:pt x="204" y="168"/>
                    <a:pt x="219" y="190"/>
                  </a:cubicBezTo>
                  <a:cubicBezTo>
                    <a:pt x="232" y="210"/>
                    <a:pt x="242" y="231"/>
                    <a:pt x="267" y="241"/>
                  </a:cubicBezTo>
                  <a:cubicBezTo>
                    <a:pt x="282" y="247"/>
                    <a:pt x="278" y="263"/>
                    <a:pt x="269" y="271"/>
                  </a:cubicBezTo>
                  <a:cubicBezTo>
                    <a:pt x="249" y="290"/>
                    <a:pt x="257" y="306"/>
                    <a:pt x="271" y="323"/>
                  </a:cubicBezTo>
                  <a:cubicBezTo>
                    <a:pt x="276" y="329"/>
                    <a:pt x="280" y="336"/>
                    <a:pt x="283" y="344"/>
                  </a:cubicBezTo>
                  <a:cubicBezTo>
                    <a:pt x="295" y="373"/>
                    <a:pt x="290" y="388"/>
                    <a:pt x="265" y="408"/>
                  </a:cubicBezTo>
                  <a:cubicBezTo>
                    <a:pt x="246" y="423"/>
                    <a:pt x="224" y="432"/>
                    <a:pt x="205" y="445"/>
                  </a:cubicBezTo>
                  <a:cubicBezTo>
                    <a:pt x="176" y="462"/>
                    <a:pt x="145" y="444"/>
                    <a:pt x="145" y="410"/>
                  </a:cubicBezTo>
                  <a:cubicBezTo>
                    <a:pt x="144" y="380"/>
                    <a:pt x="117" y="386"/>
                    <a:pt x="101" y="371"/>
                  </a:cubicBezTo>
                  <a:close/>
                </a:path>
              </a:pathLst>
            </a:custGeom>
            <a:solidFill>
              <a:srgbClr val="1C3664"/>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302" name="Freeform 81"/>
            <p:cNvSpPr>
              <a:spLocks/>
            </p:cNvSpPr>
            <p:nvPr/>
          </p:nvSpPr>
          <p:spPr bwMode="auto">
            <a:xfrm>
              <a:off x="-18730914" y="5535613"/>
              <a:ext cx="511175" cy="2962275"/>
            </a:xfrm>
            <a:custGeom>
              <a:avLst/>
              <a:gdLst>
                <a:gd name="T0" fmla="*/ 77 w 136"/>
                <a:gd name="T1" fmla="*/ 790 h 790"/>
                <a:gd name="T2" fmla="*/ 9 w 136"/>
                <a:gd name="T3" fmla="*/ 626 h 790"/>
                <a:gd name="T4" fmla="*/ 11 w 136"/>
                <a:gd name="T5" fmla="*/ 607 h 790"/>
                <a:gd name="T6" fmla="*/ 20 w 136"/>
                <a:gd name="T7" fmla="*/ 543 h 790"/>
                <a:gd name="T8" fmla="*/ 6 w 136"/>
                <a:gd name="T9" fmla="*/ 363 h 790"/>
                <a:gd name="T10" fmla="*/ 42 w 136"/>
                <a:gd name="T11" fmla="*/ 193 h 790"/>
                <a:gd name="T12" fmla="*/ 44 w 136"/>
                <a:gd name="T13" fmla="*/ 185 h 790"/>
                <a:gd name="T14" fmla="*/ 98 w 136"/>
                <a:gd name="T15" fmla="*/ 0 h 790"/>
                <a:gd name="T16" fmla="*/ 116 w 136"/>
                <a:gd name="T17" fmla="*/ 28 h 790"/>
                <a:gd name="T18" fmla="*/ 124 w 136"/>
                <a:gd name="T19" fmla="*/ 53 h 790"/>
                <a:gd name="T20" fmla="*/ 134 w 136"/>
                <a:gd name="T21" fmla="*/ 85 h 790"/>
                <a:gd name="T22" fmla="*/ 118 w 136"/>
                <a:gd name="T23" fmla="*/ 216 h 790"/>
                <a:gd name="T24" fmla="*/ 109 w 136"/>
                <a:gd name="T25" fmla="*/ 241 h 790"/>
                <a:gd name="T26" fmla="*/ 102 w 136"/>
                <a:gd name="T27" fmla="*/ 271 h 790"/>
                <a:gd name="T28" fmla="*/ 73 w 136"/>
                <a:gd name="T29" fmla="*/ 338 h 790"/>
                <a:gd name="T30" fmla="*/ 64 w 136"/>
                <a:gd name="T31" fmla="*/ 362 h 790"/>
                <a:gd name="T32" fmla="*/ 60 w 136"/>
                <a:gd name="T33" fmla="*/ 400 h 790"/>
                <a:gd name="T34" fmla="*/ 61 w 136"/>
                <a:gd name="T35" fmla="*/ 411 h 790"/>
                <a:gd name="T36" fmla="*/ 78 w 136"/>
                <a:gd name="T37" fmla="*/ 477 h 790"/>
                <a:gd name="T38" fmla="*/ 81 w 136"/>
                <a:gd name="T39" fmla="*/ 484 h 790"/>
                <a:gd name="T40" fmla="*/ 72 w 136"/>
                <a:gd name="T41" fmla="*/ 500 h 790"/>
                <a:gd name="T42" fmla="*/ 65 w 136"/>
                <a:gd name="T43" fmla="*/ 533 h 790"/>
                <a:gd name="T44" fmla="*/ 76 w 136"/>
                <a:gd name="T45" fmla="*/ 565 h 790"/>
                <a:gd name="T46" fmla="*/ 90 w 136"/>
                <a:gd name="T47" fmla="*/ 628 h 790"/>
                <a:gd name="T48" fmla="*/ 89 w 136"/>
                <a:gd name="T49" fmla="*/ 683 h 790"/>
                <a:gd name="T50" fmla="*/ 82 w 136"/>
                <a:gd name="T51" fmla="*/ 785 h 790"/>
                <a:gd name="T52" fmla="*/ 77 w 136"/>
                <a:gd name="T53" fmla="*/ 79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6" h="790">
                  <a:moveTo>
                    <a:pt x="77" y="790"/>
                  </a:moveTo>
                  <a:cubicBezTo>
                    <a:pt x="42" y="740"/>
                    <a:pt x="25" y="683"/>
                    <a:pt x="9" y="626"/>
                  </a:cubicBezTo>
                  <a:cubicBezTo>
                    <a:pt x="7" y="620"/>
                    <a:pt x="6" y="612"/>
                    <a:pt x="11" y="607"/>
                  </a:cubicBezTo>
                  <a:cubicBezTo>
                    <a:pt x="30" y="588"/>
                    <a:pt x="21" y="566"/>
                    <a:pt x="20" y="543"/>
                  </a:cubicBezTo>
                  <a:cubicBezTo>
                    <a:pt x="14" y="483"/>
                    <a:pt x="0" y="425"/>
                    <a:pt x="6" y="363"/>
                  </a:cubicBezTo>
                  <a:cubicBezTo>
                    <a:pt x="11" y="304"/>
                    <a:pt x="31" y="250"/>
                    <a:pt x="42" y="193"/>
                  </a:cubicBezTo>
                  <a:cubicBezTo>
                    <a:pt x="42" y="190"/>
                    <a:pt x="42" y="186"/>
                    <a:pt x="44" y="185"/>
                  </a:cubicBezTo>
                  <a:cubicBezTo>
                    <a:pt x="102" y="136"/>
                    <a:pt x="89" y="66"/>
                    <a:pt x="98" y="0"/>
                  </a:cubicBezTo>
                  <a:cubicBezTo>
                    <a:pt x="114" y="1"/>
                    <a:pt x="122" y="12"/>
                    <a:pt x="116" y="28"/>
                  </a:cubicBezTo>
                  <a:cubicBezTo>
                    <a:pt x="112" y="41"/>
                    <a:pt x="112" y="47"/>
                    <a:pt x="124" y="53"/>
                  </a:cubicBezTo>
                  <a:cubicBezTo>
                    <a:pt x="136" y="60"/>
                    <a:pt x="136" y="73"/>
                    <a:pt x="134" y="85"/>
                  </a:cubicBezTo>
                  <a:cubicBezTo>
                    <a:pt x="129" y="129"/>
                    <a:pt x="123" y="172"/>
                    <a:pt x="118" y="216"/>
                  </a:cubicBezTo>
                  <a:cubicBezTo>
                    <a:pt x="117" y="225"/>
                    <a:pt x="115" y="234"/>
                    <a:pt x="109" y="241"/>
                  </a:cubicBezTo>
                  <a:cubicBezTo>
                    <a:pt x="101" y="250"/>
                    <a:pt x="102" y="260"/>
                    <a:pt x="102" y="271"/>
                  </a:cubicBezTo>
                  <a:cubicBezTo>
                    <a:pt x="102" y="297"/>
                    <a:pt x="107" y="325"/>
                    <a:pt x="73" y="338"/>
                  </a:cubicBezTo>
                  <a:cubicBezTo>
                    <a:pt x="65" y="341"/>
                    <a:pt x="64" y="353"/>
                    <a:pt x="64" y="362"/>
                  </a:cubicBezTo>
                  <a:cubicBezTo>
                    <a:pt x="64" y="375"/>
                    <a:pt x="72" y="388"/>
                    <a:pt x="60" y="400"/>
                  </a:cubicBezTo>
                  <a:cubicBezTo>
                    <a:pt x="58" y="402"/>
                    <a:pt x="59" y="410"/>
                    <a:pt x="61" y="411"/>
                  </a:cubicBezTo>
                  <a:cubicBezTo>
                    <a:pt x="93" y="426"/>
                    <a:pt x="79" y="453"/>
                    <a:pt x="78" y="477"/>
                  </a:cubicBezTo>
                  <a:cubicBezTo>
                    <a:pt x="77" y="479"/>
                    <a:pt x="79" y="482"/>
                    <a:pt x="81" y="484"/>
                  </a:cubicBezTo>
                  <a:cubicBezTo>
                    <a:pt x="90" y="496"/>
                    <a:pt x="85" y="497"/>
                    <a:pt x="72" y="500"/>
                  </a:cubicBezTo>
                  <a:cubicBezTo>
                    <a:pt x="48" y="505"/>
                    <a:pt x="45" y="518"/>
                    <a:pt x="65" y="533"/>
                  </a:cubicBezTo>
                  <a:cubicBezTo>
                    <a:pt x="77" y="543"/>
                    <a:pt x="75" y="551"/>
                    <a:pt x="76" y="565"/>
                  </a:cubicBezTo>
                  <a:cubicBezTo>
                    <a:pt x="77" y="585"/>
                    <a:pt x="85" y="607"/>
                    <a:pt x="90" y="628"/>
                  </a:cubicBezTo>
                  <a:cubicBezTo>
                    <a:pt x="95" y="647"/>
                    <a:pt x="95" y="664"/>
                    <a:pt x="89" y="683"/>
                  </a:cubicBezTo>
                  <a:cubicBezTo>
                    <a:pt x="79" y="716"/>
                    <a:pt x="86" y="751"/>
                    <a:pt x="82" y="785"/>
                  </a:cubicBezTo>
                  <a:cubicBezTo>
                    <a:pt x="81" y="787"/>
                    <a:pt x="79" y="788"/>
                    <a:pt x="77" y="790"/>
                  </a:cubicBezTo>
                  <a:close/>
                </a:path>
              </a:pathLst>
            </a:custGeom>
            <a:solidFill>
              <a:srgbClr val="1C3664"/>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303" name="Freeform 82"/>
            <p:cNvSpPr>
              <a:spLocks/>
            </p:cNvSpPr>
            <p:nvPr/>
          </p:nvSpPr>
          <p:spPr bwMode="auto">
            <a:xfrm>
              <a:off x="-53538439" y="-5073650"/>
              <a:ext cx="1951038" cy="1463675"/>
            </a:xfrm>
            <a:custGeom>
              <a:avLst/>
              <a:gdLst>
                <a:gd name="T0" fmla="*/ 517 w 520"/>
                <a:gd name="T1" fmla="*/ 390 h 390"/>
                <a:gd name="T2" fmla="*/ 384 w 520"/>
                <a:gd name="T3" fmla="*/ 322 h 390"/>
                <a:gd name="T4" fmla="*/ 315 w 520"/>
                <a:gd name="T5" fmla="*/ 264 h 390"/>
                <a:gd name="T6" fmla="*/ 224 w 520"/>
                <a:gd name="T7" fmla="*/ 184 h 390"/>
                <a:gd name="T8" fmla="*/ 191 w 520"/>
                <a:gd name="T9" fmla="*/ 150 h 390"/>
                <a:gd name="T10" fmla="*/ 155 w 520"/>
                <a:gd name="T11" fmla="*/ 123 h 390"/>
                <a:gd name="T12" fmla="*/ 136 w 520"/>
                <a:gd name="T13" fmla="*/ 111 h 390"/>
                <a:gd name="T14" fmla="*/ 69 w 520"/>
                <a:gd name="T15" fmla="*/ 62 h 390"/>
                <a:gd name="T16" fmla="*/ 33 w 520"/>
                <a:gd name="T17" fmla="*/ 38 h 390"/>
                <a:gd name="T18" fmla="*/ 0 w 520"/>
                <a:gd name="T19" fmla="*/ 0 h 390"/>
                <a:gd name="T20" fmla="*/ 82 w 520"/>
                <a:gd name="T21" fmla="*/ 24 h 390"/>
                <a:gd name="T22" fmla="*/ 95 w 520"/>
                <a:gd name="T23" fmla="*/ 37 h 390"/>
                <a:gd name="T24" fmla="*/ 181 w 520"/>
                <a:gd name="T25" fmla="*/ 71 h 390"/>
                <a:gd name="T26" fmla="*/ 222 w 520"/>
                <a:gd name="T27" fmla="*/ 80 h 390"/>
                <a:gd name="T28" fmla="*/ 242 w 520"/>
                <a:gd name="T29" fmla="*/ 93 h 390"/>
                <a:gd name="T30" fmla="*/ 250 w 520"/>
                <a:gd name="T31" fmla="*/ 114 h 390"/>
                <a:gd name="T32" fmla="*/ 269 w 520"/>
                <a:gd name="T33" fmla="*/ 144 h 390"/>
                <a:gd name="T34" fmla="*/ 298 w 520"/>
                <a:gd name="T35" fmla="*/ 173 h 390"/>
                <a:gd name="T36" fmla="*/ 324 w 520"/>
                <a:gd name="T37" fmla="*/ 206 h 390"/>
                <a:gd name="T38" fmla="*/ 369 w 520"/>
                <a:gd name="T39" fmla="*/ 230 h 390"/>
                <a:gd name="T40" fmla="*/ 391 w 520"/>
                <a:gd name="T41" fmla="*/ 234 h 390"/>
                <a:gd name="T42" fmla="*/ 434 w 520"/>
                <a:gd name="T43" fmla="*/ 232 h 390"/>
                <a:gd name="T44" fmla="*/ 464 w 520"/>
                <a:gd name="T45" fmla="*/ 218 h 390"/>
                <a:gd name="T46" fmla="*/ 448 w 520"/>
                <a:gd name="T47" fmla="*/ 187 h 390"/>
                <a:gd name="T48" fmla="*/ 505 w 520"/>
                <a:gd name="T49" fmla="*/ 193 h 390"/>
                <a:gd name="T50" fmla="*/ 515 w 520"/>
                <a:gd name="T51" fmla="*/ 212 h 390"/>
                <a:gd name="T52" fmla="*/ 517 w 520"/>
                <a:gd name="T53" fmla="*/ 39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0" h="390">
                  <a:moveTo>
                    <a:pt x="517" y="390"/>
                  </a:moveTo>
                  <a:cubicBezTo>
                    <a:pt x="473" y="361"/>
                    <a:pt x="423" y="350"/>
                    <a:pt x="384" y="322"/>
                  </a:cubicBezTo>
                  <a:cubicBezTo>
                    <a:pt x="360" y="305"/>
                    <a:pt x="337" y="283"/>
                    <a:pt x="315" y="264"/>
                  </a:cubicBezTo>
                  <a:cubicBezTo>
                    <a:pt x="284" y="238"/>
                    <a:pt x="262" y="201"/>
                    <a:pt x="224" y="184"/>
                  </a:cubicBezTo>
                  <a:cubicBezTo>
                    <a:pt x="209" y="177"/>
                    <a:pt x="201" y="162"/>
                    <a:pt x="191" y="150"/>
                  </a:cubicBezTo>
                  <a:cubicBezTo>
                    <a:pt x="181" y="138"/>
                    <a:pt x="159" y="145"/>
                    <a:pt x="155" y="123"/>
                  </a:cubicBezTo>
                  <a:cubicBezTo>
                    <a:pt x="155" y="118"/>
                    <a:pt x="143" y="115"/>
                    <a:pt x="136" y="111"/>
                  </a:cubicBezTo>
                  <a:cubicBezTo>
                    <a:pt x="112" y="97"/>
                    <a:pt x="88" y="83"/>
                    <a:pt x="69" y="62"/>
                  </a:cubicBezTo>
                  <a:cubicBezTo>
                    <a:pt x="59" y="51"/>
                    <a:pt x="48" y="43"/>
                    <a:pt x="33" y="38"/>
                  </a:cubicBezTo>
                  <a:cubicBezTo>
                    <a:pt x="14" y="32"/>
                    <a:pt x="15" y="30"/>
                    <a:pt x="0" y="0"/>
                  </a:cubicBezTo>
                  <a:cubicBezTo>
                    <a:pt x="29" y="8"/>
                    <a:pt x="54" y="21"/>
                    <a:pt x="82" y="24"/>
                  </a:cubicBezTo>
                  <a:cubicBezTo>
                    <a:pt x="91" y="25"/>
                    <a:pt x="91" y="32"/>
                    <a:pt x="95" y="37"/>
                  </a:cubicBezTo>
                  <a:cubicBezTo>
                    <a:pt x="124" y="83"/>
                    <a:pt x="129" y="87"/>
                    <a:pt x="181" y="71"/>
                  </a:cubicBezTo>
                  <a:cubicBezTo>
                    <a:pt x="200" y="66"/>
                    <a:pt x="211" y="66"/>
                    <a:pt x="222" y="80"/>
                  </a:cubicBezTo>
                  <a:cubicBezTo>
                    <a:pt x="227" y="87"/>
                    <a:pt x="234" y="90"/>
                    <a:pt x="242" y="93"/>
                  </a:cubicBezTo>
                  <a:cubicBezTo>
                    <a:pt x="252" y="97"/>
                    <a:pt x="254" y="103"/>
                    <a:pt x="250" y="114"/>
                  </a:cubicBezTo>
                  <a:cubicBezTo>
                    <a:pt x="243" y="139"/>
                    <a:pt x="244" y="142"/>
                    <a:pt x="269" y="144"/>
                  </a:cubicBezTo>
                  <a:cubicBezTo>
                    <a:pt x="289" y="146"/>
                    <a:pt x="297" y="153"/>
                    <a:pt x="298" y="173"/>
                  </a:cubicBezTo>
                  <a:cubicBezTo>
                    <a:pt x="298" y="189"/>
                    <a:pt x="310" y="200"/>
                    <a:pt x="324" y="206"/>
                  </a:cubicBezTo>
                  <a:cubicBezTo>
                    <a:pt x="340" y="212"/>
                    <a:pt x="356" y="218"/>
                    <a:pt x="369" y="230"/>
                  </a:cubicBezTo>
                  <a:cubicBezTo>
                    <a:pt x="375" y="235"/>
                    <a:pt x="385" y="238"/>
                    <a:pt x="391" y="234"/>
                  </a:cubicBezTo>
                  <a:cubicBezTo>
                    <a:pt x="406" y="225"/>
                    <a:pt x="419" y="230"/>
                    <a:pt x="434" y="232"/>
                  </a:cubicBezTo>
                  <a:cubicBezTo>
                    <a:pt x="447" y="233"/>
                    <a:pt x="457" y="230"/>
                    <a:pt x="464" y="218"/>
                  </a:cubicBezTo>
                  <a:cubicBezTo>
                    <a:pt x="472" y="203"/>
                    <a:pt x="454" y="200"/>
                    <a:pt x="448" y="187"/>
                  </a:cubicBezTo>
                  <a:cubicBezTo>
                    <a:pt x="468" y="190"/>
                    <a:pt x="486" y="195"/>
                    <a:pt x="505" y="193"/>
                  </a:cubicBezTo>
                  <a:cubicBezTo>
                    <a:pt x="513" y="192"/>
                    <a:pt x="516" y="205"/>
                    <a:pt x="515" y="212"/>
                  </a:cubicBezTo>
                  <a:cubicBezTo>
                    <a:pt x="508" y="270"/>
                    <a:pt x="520" y="327"/>
                    <a:pt x="517" y="390"/>
                  </a:cubicBezTo>
                  <a:close/>
                </a:path>
              </a:pathLst>
            </a:custGeom>
            <a:solidFill>
              <a:schemeClr val="accent3">
                <a:lumMod val="75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304" name="Freeform 83"/>
            <p:cNvSpPr>
              <a:spLocks/>
            </p:cNvSpPr>
            <p:nvPr/>
          </p:nvSpPr>
          <p:spPr bwMode="auto">
            <a:xfrm>
              <a:off x="-32994601" y="11176000"/>
              <a:ext cx="1320800" cy="687388"/>
            </a:xfrm>
            <a:custGeom>
              <a:avLst/>
              <a:gdLst>
                <a:gd name="T0" fmla="*/ 184 w 352"/>
                <a:gd name="T1" fmla="*/ 16 h 183"/>
                <a:gd name="T2" fmla="*/ 278 w 352"/>
                <a:gd name="T3" fmla="*/ 19 h 183"/>
                <a:gd name="T4" fmla="*/ 310 w 352"/>
                <a:gd name="T5" fmla="*/ 21 h 183"/>
                <a:gd name="T6" fmla="*/ 342 w 352"/>
                <a:gd name="T7" fmla="*/ 93 h 183"/>
                <a:gd name="T8" fmla="*/ 340 w 352"/>
                <a:gd name="T9" fmla="*/ 116 h 183"/>
                <a:gd name="T10" fmla="*/ 302 w 352"/>
                <a:gd name="T11" fmla="*/ 147 h 183"/>
                <a:gd name="T12" fmla="*/ 267 w 352"/>
                <a:gd name="T13" fmla="*/ 156 h 183"/>
                <a:gd name="T14" fmla="*/ 131 w 352"/>
                <a:gd name="T15" fmla="*/ 127 h 183"/>
                <a:gd name="T16" fmla="*/ 108 w 352"/>
                <a:gd name="T17" fmla="*/ 113 h 183"/>
                <a:gd name="T18" fmla="*/ 34 w 352"/>
                <a:gd name="T19" fmla="*/ 91 h 183"/>
                <a:gd name="T20" fmla="*/ 13 w 352"/>
                <a:gd name="T21" fmla="*/ 81 h 183"/>
                <a:gd name="T22" fmla="*/ 2 w 352"/>
                <a:gd name="T23" fmla="*/ 61 h 183"/>
                <a:gd name="T24" fmla="*/ 19 w 352"/>
                <a:gd name="T25" fmla="*/ 48 h 183"/>
                <a:gd name="T26" fmla="*/ 86 w 352"/>
                <a:gd name="T27" fmla="*/ 35 h 183"/>
                <a:gd name="T28" fmla="*/ 184 w 352"/>
                <a:gd name="T29" fmla="*/ 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2" h="183">
                  <a:moveTo>
                    <a:pt x="184" y="16"/>
                  </a:moveTo>
                  <a:cubicBezTo>
                    <a:pt x="215" y="12"/>
                    <a:pt x="246" y="6"/>
                    <a:pt x="278" y="19"/>
                  </a:cubicBezTo>
                  <a:cubicBezTo>
                    <a:pt x="287" y="22"/>
                    <a:pt x="301" y="0"/>
                    <a:pt x="310" y="21"/>
                  </a:cubicBezTo>
                  <a:cubicBezTo>
                    <a:pt x="320" y="45"/>
                    <a:pt x="352" y="61"/>
                    <a:pt x="342" y="93"/>
                  </a:cubicBezTo>
                  <a:cubicBezTo>
                    <a:pt x="339" y="101"/>
                    <a:pt x="339" y="108"/>
                    <a:pt x="340" y="116"/>
                  </a:cubicBezTo>
                  <a:cubicBezTo>
                    <a:pt x="342" y="142"/>
                    <a:pt x="330" y="152"/>
                    <a:pt x="302" y="147"/>
                  </a:cubicBezTo>
                  <a:cubicBezTo>
                    <a:pt x="289" y="145"/>
                    <a:pt x="278" y="150"/>
                    <a:pt x="267" y="156"/>
                  </a:cubicBezTo>
                  <a:cubicBezTo>
                    <a:pt x="214" y="183"/>
                    <a:pt x="167" y="175"/>
                    <a:pt x="131" y="127"/>
                  </a:cubicBezTo>
                  <a:cubicBezTo>
                    <a:pt x="125" y="120"/>
                    <a:pt x="117" y="112"/>
                    <a:pt x="108" y="113"/>
                  </a:cubicBezTo>
                  <a:cubicBezTo>
                    <a:pt x="81" y="115"/>
                    <a:pt x="62" y="89"/>
                    <a:pt x="34" y="91"/>
                  </a:cubicBezTo>
                  <a:cubicBezTo>
                    <a:pt x="27" y="92"/>
                    <a:pt x="19" y="86"/>
                    <a:pt x="13" y="81"/>
                  </a:cubicBezTo>
                  <a:cubicBezTo>
                    <a:pt x="8" y="76"/>
                    <a:pt x="0" y="71"/>
                    <a:pt x="2" y="61"/>
                  </a:cubicBezTo>
                  <a:cubicBezTo>
                    <a:pt x="4" y="52"/>
                    <a:pt x="11" y="49"/>
                    <a:pt x="19" y="48"/>
                  </a:cubicBezTo>
                  <a:cubicBezTo>
                    <a:pt x="42" y="45"/>
                    <a:pt x="62" y="35"/>
                    <a:pt x="86" y="35"/>
                  </a:cubicBezTo>
                  <a:cubicBezTo>
                    <a:pt x="119" y="35"/>
                    <a:pt x="151" y="19"/>
                    <a:pt x="184" y="16"/>
                  </a:cubicBezTo>
                  <a:close/>
                </a:path>
              </a:pathLst>
            </a:custGeom>
            <a:solidFill>
              <a:srgbClr val="F1CB16"/>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305" name="Freeform 84"/>
            <p:cNvSpPr>
              <a:spLocks/>
            </p:cNvSpPr>
            <p:nvPr/>
          </p:nvSpPr>
          <p:spPr bwMode="auto">
            <a:xfrm>
              <a:off x="-18321339" y="5756275"/>
              <a:ext cx="509588" cy="1087438"/>
            </a:xfrm>
            <a:custGeom>
              <a:avLst/>
              <a:gdLst>
                <a:gd name="T0" fmla="*/ 44 w 136"/>
                <a:gd name="T1" fmla="*/ 0 h 290"/>
                <a:gd name="T2" fmla="*/ 123 w 136"/>
                <a:gd name="T3" fmla="*/ 174 h 290"/>
                <a:gd name="T4" fmla="*/ 113 w 136"/>
                <a:gd name="T5" fmla="*/ 210 h 290"/>
                <a:gd name="T6" fmla="*/ 33 w 136"/>
                <a:gd name="T7" fmla="*/ 275 h 290"/>
                <a:gd name="T8" fmla="*/ 0 w 136"/>
                <a:gd name="T9" fmla="*/ 286 h 290"/>
                <a:gd name="T10" fmla="*/ 44 w 136"/>
                <a:gd name="T11" fmla="*/ 0 h 290"/>
              </a:gdLst>
              <a:ahLst/>
              <a:cxnLst>
                <a:cxn ang="0">
                  <a:pos x="T0" y="T1"/>
                </a:cxn>
                <a:cxn ang="0">
                  <a:pos x="T2" y="T3"/>
                </a:cxn>
                <a:cxn ang="0">
                  <a:pos x="T4" y="T5"/>
                </a:cxn>
                <a:cxn ang="0">
                  <a:pos x="T6" y="T7"/>
                </a:cxn>
                <a:cxn ang="0">
                  <a:pos x="T8" y="T9"/>
                </a:cxn>
                <a:cxn ang="0">
                  <a:pos x="T10" y="T11"/>
                </a:cxn>
              </a:cxnLst>
              <a:rect l="0" t="0" r="r" b="b"/>
              <a:pathLst>
                <a:path w="136" h="290">
                  <a:moveTo>
                    <a:pt x="44" y="0"/>
                  </a:moveTo>
                  <a:cubicBezTo>
                    <a:pt x="63" y="64"/>
                    <a:pt x="91" y="120"/>
                    <a:pt x="123" y="174"/>
                  </a:cubicBezTo>
                  <a:cubicBezTo>
                    <a:pt x="136" y="196"/>
                    <a:pt x="135" y="206"/>
                    <a:pt x="113" y="210"/>
                  </a:cubicBezTo>
                  <a:cubicBezTo>
                    <a:pt x="72" y="216"/>
                    <a:pt x="54" y="246"/>
                    <a:pt x="33" y="275"/>
                  </a:cubicBezTo>
                  <a:cubicBezTo>
                    <a:pt x="23" y="290"/>
                    <a:pt x="22" y="290"/>
                    <a:pt x="0" y="286"/>
                  </a:cubicBezTo>
                  <a:cubicBezTo>
                    <a:pt x="18" y="193"/>
                    <a:pt x="40" y="100"/>
                    <a:pt x="44" y="0"/>
                  </a:cubicBezTo>
                  <a:close/>
                </a:path>
              </a:pathLst>
            </a:custGeom>
            <a:solidFill>
              <a:srgbClr val="1C3664"/>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306" name="Freeform 85"/>
            <p:cNvSpPr>
              <a:spLocks/>
            </p:cNvSpPr>
            <p:nvPr/>
          </p:nvSpPr>
          <p:spPr bwMode="auto">
            <a:xfrm>
              <a:off x="-18370551" y="8093075"/>
              <a:ext cx="450850" cy="1489075"/>
            </a:xfrm>
            <a:custGeom>
              <a:avLst/>
              <a:gdLst>
                <a:gd name="T0" fmla="*/ 115 w 120"/>
                <a:gd name="T1" fmla="*/ 397 h 397"/>
                <a:gd name="T2" fmla="*/ 61 w 120"/>
                <a:gd name="T3" fmla="*/ 278 h 397"/>
                <a:gd name="T4" fmla="*/ 22 w 120"/>
                <a:gd name="T5" fmla="*/ 218 h 397"/>
                <a:gd name="T6" fmla="*/ 14 w 120"/>
                <a:gd name="T7" fmla="*/ 190 h 397"/>
                <a:gd name="T8" fmla="*/ 11 w 120"/>
                <a:gd name="T9" fmla="*/ 112 h 397"/>
                <a:gd name="T10" fmla="*/ 15 w 120"/>
                <a:gd name="T11" fmla="*/ 0 h 397"/>
                <a:gd name="T12" fmla="*/ 120 w 120"/>
                <a:gd name="T13" fmla="*/ 394 h 397"/>
                <a:gd name="T14" fmla="*/ 115 w 120"/>
                <a:gd name="T15" fmla="*/ 397 h 3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397">
                  <a:moveTo>
                    <a:pt x="115" y="397"/>
                  </a:moveTo>
                  <a:cubicBezTo>
                    <a:pt x="97" y="357"/>
                    <a:pt x="76" y="319"/>
                    <a:pt x="61" y="278"/>
                  </a:cubicBezTo>
                  <a:cubicBezTo>
                    <a:pt x="52" y="254"/>
                    <a:pt x="43" y="233"/>
                    <a:pt x="22" y="218"/>
                  </a:cubicBezTo>
                  <a:cubicBezTo>
                    <a:pt x="13" y="211"/>
                    <a:pt x="11" y="203"/>
                    <a:pt x="14" y="190"/>
                  </a:cubicBezTo>
                  <a:cubicBezTo>
                    <a:pt x="20" y="164"/>
                    <a:pt x="18" y="138"/>
                    <a:pt x="11" y="112"/>
                  </a:cubicBezTo>
                  <a:cubicBezTo>
                    <a:pt x="0" y="75"/>
                    <a:pt x="6" y="37"/>
                    <a:pt x="15" y="0"/>
                  </a:cubicBezTo>
                  <a:cubicBezTo>
                    <a:pt x="45" y="133"/>
                    <a:pt x="80" y="264"/>
                    <a:pt x="120" y="394"/>
                  </a:cubicBezTo>
                  <a:cubicBezTo>
                    <a:pt x="118" y="395"/>
                    <a:pt x="117" y="396"/>
                    <a:pt x="115" y="397"/>
                  </a:cubicBezTo>
                  <a:close/>
                </a:path>
              </a:pathLst>
            </a:custGeom>
            <a:solidFill>
              <a:srgbClr val="1C3664"/>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307" name="Freeform 86"/>
            <p:cNvSpPr>
              <a:spLocks/>
            </p:cNvSpPr>
            <p:nvPr/>
          </p:nvSpPr>
          <p:spPr bwMode="auto">
            <a:xfrm>
              <a:off x="-23017164" y="27800301"/>
              <a:ext cx="442913" cy="604838"/>
            </a:xfrm>
            <a:custGeom>
              <a:avLst/>
              <a:gdLst>
                <a:gd name="T0" fmla="*/ 118 w 118"/>
                <a:gd name="T1" fmla="*/ 7 h 161"/>
                <a:gd name="T2" fmla="*/ 107 w 118"/>
                <a:gd name="T3" fmla="*/ 70 h 161"/>
                <a:gd name="T4" fmla="*/ 106 w 118"/>
                <a:gd name="T5" fmla="*/ 82 h 161"/>
                <a:gd name="T6" fmla="*/ 98 w 118"/>
                <a:gd name="T7" fmla="*/ 131 h 161"/>
                <a:gd name="T8" fmla="*/ 85 w 118"/>
                <a:gd name="T9" fmla="*/ 153 h 161"/>
                <a:gd name="T10" fmla="*/ 68 w 118"/>
                <a:gd name="T11" fmla="*/ 145 h 161"/>
                <a:gd name="T12" fmla="*/ 33 w 118"/>
                <a:gd name="T13" fmla="*/ 123 h 161"/>
                <a:gd name="T14" fmla="*/ 25 w 118"/>
                <a:gd name="T15" fmla="*/ 117 h 161"/>
                <a:gd name="T16" fmla="*/ 23 w 118"/>
                <a:gd name="T17" fmla="*/ 57 h 161"/>
                <a:gd name="T18" fmla="*/ 7 w 118"/>
                <a:gd name="T19" fmla="*/ 15 h 161"/>
                <a:gd name="T20" fmla="*/ 58 w 118"/>
                <a:gd name="T21" fmla="*/ 4 h 161"/>
                <a:gd name="T22" fmla="*/ 118 w 118"/>
                <a:gd name="T23" fmla="*/ 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161">
                  <a:moveTo>
                    <a:pt x="118" y="7"/>
                  </a:moveTo>
                  <a:cubicBezTo>
                    <a:pt x="84" y="36"/>
                    <a:pt x="83" y="37"/>
                    <a:pt x="107" y="70"/>
                  </a:cubicBezTo>
                  <a:cubicBezTo>
                    <a:pt x="112" y="77"/>
                    <a:pt x="107" y="79"/>
                    <a:pt x="106" y="82"/>
                  </a:cubicBezTo>
                  <a:cubicBezTo>
                    <a:pt x="96" y="98"/>
                    <a:pt x="81" y="111"/>
                    <a:pt x="98" y="131"/>
                  </a:cubicBezTo>
                  <a:cubicBezTo>
                    <a:pt x="105" y="141"/>
                    <a:pt x="91" y="147"/>
                    <a:pt x="85" y="153"/>
                  </a:cubicBezTo>
                  <a:cubicBezTo>
                    <a:pt x="78" y="161"/>
                    <a:pt x="70" y="148"/>
                    <a:pt x="68" y="145"/>
                  </a:cubicBezTo>
                  <a:cubicBezTo>
                    <a:pt x="60" y="131"/>
                    <a:pt x="54" y="117"/>
                    <a:pt x="33" y="123"/>
                  </a:cubicBezTo>
                  <a:cubicBezTo>
                    <a:pt x="29" y="124"/>
                    <a:pt x="24" y="120"/>
                    <a:pt x="25" y="117"/>
                  </a:cubicBezTo>
                  <a:cubicBezTo>
                    <a:pt x="33" y="97"/>
                    <a:pt x="0" y="80"/>
                    <a:pt x="23" y="57"/>
                  </a:cubicBezTo>
                  <a:cubicBezTo>
                    <a:pt x="33" y="46"/>
                    <a:pt x="17" y="31"/>
                    <a:pt x="7" y="15"/>
                  </a:cubicBezTo>
                  <a:cubicBezTo>
                    <a:pt x="27" y="17"/>
                    <a:pt x="41" y="5"/>
                    <a:pt x="58" y="4"/>
                  </a:cubicBezTo>
                  <a:cubicBezTo>
                    <a:pt x="77" y="2"/>
                    <a:pt x="95" y="0"/>
                    <a:pt x="118" y="7"/>
                  </a:cubicBezTo>
                  <a:close/>
                </a:path>
              </a:pathLst>
            </a:custGeom>
            <a:solidFill>
              <a:srgbClr val="C05C5C"/>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308" name="Freeform 87"/>
            <p:cNvSpPr>
              <a:spLocks/>
            </p:cNvSpPr>
            <p:nvPr/>
          </p:nvSpPr>
          <p:spPr bwMode="auto">
            <a:xfrm>
              <a:off x="-25923876" y="-8429625"/>
              <a:ext cx="854075" cy="465138"/>
            </a:xfrm>
            <a:custGeom>
              <a:avLst/>
              <a:gdLst>
                <a:gd name="T0" fmla="*/ 177 w 228"/>
                <a:gd name="T1" fmla="*/ 0 h 124"/>
                <a:gd name="T2" fmla="*/ 228 w 228"/>
                <a:gd name="T3" fmla="*/ 37 h 124"/>
                <a:gd name="T4" fmla="*/ 209 w 228"/>
                <a:gd name="T5" fmla="*/ 37 h 124"/>
                <a:gd name="T6" fmla="*/ 183 w 228"/>
                <a:gd name="T7" fmla="*/ 40 h 124"/>
                <a:gd name="T8" fmla="*/ 184 w 228"/>
                <a:gd name="T9" fmla="*/ 69 h 124"/>
                <a:gd name="T10" fmla="*/ 196 w 228"/>
                <a:gd name="T11" fmla="*/ 101 h 124"/>
                <a:gd name="T12" fmla="*/ 175 w 228"/>
                <a:gd name="T13" fmla="*/ 113 h 124"/>
                <a:gd name="T14" fmla="*/ 55 w 228"/>
                <a:gd name="T15" fmla="*/ 64 h 124"/>
                <a:gd name="T16" fmla="*/ 23 w 228"/>
                <a:gd name="T17" fmla="*/ 68 h 124"/>
                <a:gd name="T18" fmla="*/ 0 w 228"/>
                <a:gd name="T19" fmla="*/ 63 h 124"/>
                <a:gd name="T20" fmla="*/ 102 w 228"/>
                <a:gd name="T21" fmla="*/ 1 h 124"/>
                <a:gd name="T22" fmla="*/ 123 w 228"/>
                <a:gd name="T23" fmla="*/ 54 h 124"/>
                <a:gd name="T24" fmla="*/ 156 w 228"/>
                <a:gd name="T25" fmla="*/ 41 h 124"/>
                <a:gd name="T26" fmla="*/ 165 w 228"/>
                <a:gd name="T27" fmla="*/ 15 h 124"/>
                <a:gd name="T28" fmla="*/ 177 w 228"/>
                <a:gd name="T2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8" h="124">
                  <a:moveTo>
                    <a:pt x="177" y="0"/>
                  </a:moveTo>
                  <a:cubicBezTo>
                    <a:pt x="190" y="20"/>
                    <a:pt x="214" y="21"/>
                    <a:pt x="228" y="37"/>
                  </a:cubicBezTo>
                  <a:cubicBezTo>
                    <a:pt x="220" y="46"/>
                    <a:pt x="214" y="39"/>
                    <a:pt x="209" y="37"/>
                  </a:cubicBezTo>
                  <a:cubicBezTo>
                    <a:pt x="200" y="34"/>
                    <a:pt x="191" y="30"/>
                    <a:pt x="183" y="40"/>
                  </a:cubicBezTo>
                  <a:cubicBezTo>
                    <a:pt x="176" y="49"/>
                    <a:pt x="176" y="61"/>
                    <a:pt x="184" y="69"/>
                  </a:cubicBezTo>
                  <a:cubicBezTo>
                    <a:pt x="194" y="78"/>
                    <a:pt x="197" y="89"/>
                    <a:pt x="196" y="101"/>
                  </a:cubicBezTo>
                  <a:cubicBezTo>
                    <a:pt x="194" y="114"/>
                    <a:pt x="187" y="124"/>
                    <a:pt x="175" y="113"/>
                  </a:cubicBezTo>
                  <a:cubicBezTo>
                    <a:pt x="141" y="82"/>
                    <a:pt x="92" y="88"/>
                    <a:pt x="55" y="64"/>
                  </a:cubicBezTo>
                  <a:cubicBezTo>
                    <a:pt x="45" y="57"/>
                    <a:pt x="30" y="57"/>
                    <a:pt x="23" y="68"/>
                  </a:cubicBezTo>
                  <a:cubicBezTo>
                    <a:pt x="10" y="88"/>
                    <a:pt x="8" y="70"/>
                    <a:pt x="0" y="63"/>
                  </a:cubicBezTo>
                  <a:cubicBezTo>
                    <a:pt x="33" y="43"/>
                    <a:pt x="66" y="23"/>
                    <a:pt x="102" y="1"/>
                  </a:cubicBezTo>
                  <a:cubicBezTo>
                    <a:pt x="93" y="27"/>
                    <a:pt x="104" y="42"/>
                    <a:pt x="123" y="54"/>
                  </a:cubicBezTo>
                  <a:cubicBezTo>
                    <a:pt x="138" y="63"/>
                    <a:pt x="150" y="59"/>
                    <a:pt x="156" y="41"/>
                  </a:cubicBezTo>
                  <a:cubicBezTo>
                    <a:pt x="159" y="32"/>
                    <a:pt x="158" y="22"/>
                    <a:pt x="165" y="15"/>
                  </a:cubicBezTo>
                  <a:cubicBezTo>
                    <a:pt x="168" y="11"/>
                    <a:pt x="171" y="7"/>
                    <a:pt x="177"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09" name="Freeform 88"/>
            <p:cNvSpPr>
              <a:spLocks/>
            </p:cNvSpPr>
            <p:nvPr/>
          </p:nvSpPr>
          <p:spPr bwMode="auto">
            <a:xfrm>
              <a:off x="-22653626" y="28003501"/>
              <a:ext cx="561975" cy="522288"/>
            </a:xfrm>
            <a:custGeom>
              <a:avLst/>
              <a:gdLst>
                <a:gd name="T0" fmla="*/ 1 w 150"/>
                <a:gd name="T1" fmla="*/ 129 h 139"/>
                <a:gd name="T2" fmla="*/ 16 w 150"/>
                <a:gd name="T3" fmla="*/ 100 h 139"/>
                <a:gd name="T4" fmla="*/ 22 w 150"/>
                <a:gd name="T5" fmla="*/ 78 h 139"/>
                <a:gd name="T6" fmla="*/ 22 w 150"/>
                <a:gd name="T7" fmla="*/ 42 h 139"/>
                <a:gd name="T8" fmla="*/ 76 w 150"/>
                <a:gd name="T9" fmla="*/ 5 h 139"/>
                <a:gd name="T10" fmla="*/ 85 w 150"/>
                <a:gd name="T11" fmla="*/ 4 h 139"/>
                <a:gd name="T12" fmla="*/ 138 w 150"/>
                <a:gd name="T13" fmla="*/ 30 h 139"/>
                <a:gd name="T14" fmla="*/ 149 w 150"/>
                <a:gd name="T15" fmla="*/ 45 h 139"/>
                <a:gd name="T16" fmla="*/ 136 w 150"/>
                <a:gd name="T17" fmla="*/ 57 h 139"/>
                <a:gd name="T18" fmla="*/ 70 w 150"/>
                <a:gd name="T19" fmla="*/ 90 h 139"/>
                <a:gd name="T20" fmla="*/ 15 w 150"/>
                <a:gd name="T21" fmla="*/ 139 h 139"/>
                <a:gd name="T22" fmla="*/ 1 w 150"/>
                <a:gd name="T23" fmla="*/ 12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 h="139">
                  <a:moveTo>
                    <a:pt x="1" y="129"/>
                  </a:moveTo>
                  <a:cubicBezTo>
                    <a:pt x="8" y="121"/>
                    <a:pt x="0" y="105"/>
                    <a:pt x="16" y="100"/>
                  </a:cubicBezTo>
                  <a:cubicBezTo>
                    <a:pt x="24" y="97"/>
                    <a:pt x="22" y="86"/>
                    <a:pt x="22" y="78"/>
                  </a:cubicBezTo>
                  <a:cubicBezTo>
                    <a:pt x="22" y="66"/>
                    <a:pt x="11" y="56"/>
                    <a:pt x="22" y="42"/>
                  </a:cubicBezTo>
                  <a:cubicBezTo>
                    <a:pt x="37" y="24"/>
                    <a:pt x="55" y="13"/>
                    <a:pt x="76" y="5"/>
                  </a:cubicBezTo>
                  <a:cubicBezTo>
                    <a:pt x="79" y="4"/>
                    <a:pt x="82" y="0"/>
                    <a:pt x="85" y="4"/>
                  </a:cubicBezTo>
                  <a:cubicBezTo>
                    <a:pt x="100" y="20"/>
                    <a:pt x="121" y="21"/>
                    <a:pt x="138" y="30"/>
                  </a:cubicBezTo>
                  <a:cubicBezTo>
                    <a:pt x="145" y="33"/>
                    <a:pt x="149" y="38"/>
                    <a:pt x="149" y="45"/>
                  </a:cubicBezTo>
                  <a:cubicBezTo>
                    <a:pt x="150" y="54"/>
                    <a:pt x="142" y="55"/>
                    <a:pt x="136" y="57"/>
                  </a:cubicBezTo>
                  <a:cubicBezTo>
                    <a:pt x="112" y="64"/>
                    <a:pt x="92" y="78"/>
                    <a:pt x="70" y="90"/>
                  </a:cubicBezTo>
                  <a:cubicBezTo>
                    <a:pt x="48" y="101"/>
                    <a:pt x="28" y="117"/>
                    <a:pt x="15" y="139"/>
                  </a:cubicBezTo>
                  <a:cubicBezTo>
                    <a:pt x="10" y="136"/>
                    <a:pt x="5" y="132"/>
                    <a:pt x="1" y="129"/>
                  </a:cubicBezTo>
                  <a:close/>
                </a:path>
              </a:pathLst>
            </a:custGeom>
            <a:solidFill>
              <a:srgbClr val="C05C5C"/>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310" name="Freeform 89"/>
            <p:cNvSpPr>
              <a:spLocks/>
            </p:cNvSpPr>
            <p:nvPr/>
          </p:nvSpPr>
          <p:spPr bwMode="auto">
            <a:xfrm>
              <a:off x="-15800389" y="15730538"/>
              <a:ext cx="501650" cy="336550"/>
            </a:xfrm>
            <a:custGeom>
              <a:avLst/>
              <a:gdLst>
                <a:gd name="T0" fmla="*/ 134 w 134"/>
                <a:gd name="T1" fmla="*/ 68 h 90"/>
                <a:gd name="T2" fmla="*/ 59 w 134"/>
                <a:gd name="T3" fmla="*/ 86 h 90"/>
                <a:gd name="T4" fmla="*/ 44 w 134"/>
                <a:gd name="T5" fmla="*/ 89 h 90"/>
                <a:gd name="T6" fmla="*/ 12 w 134"/>
                <a:gd name="T7" fmla="*/ 9 h 90"/>
                <a:gd name="T8" fmla="*/ 18 w 134"/>
                <a:gd name="T9" fmla="*/ 4 h 90"/>
                <a:gd name="T10" fmla="*/ 89 w 134"/>
                <a:gd name="T11" fmla="*/ 0 h 90"/>
                <a:gd name="T12" fmla="*/ 99 w 134"/>
                <a:gd name="T13" fmla="*/ 11 h 90"/>
                <a:gd name="T14" fmla="*/ 134 w 134"/>
                <a:gd name="T15" fmla="*/ 68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90">
                  <a:moveTo>
                    <a:pt x="134" y="68"/>
                  </a:moveTo>
                  <a:cubicBezTo>
                    <a:pt x="108" y="74"/>
                    <a:pt x="84" y="80"/>
                    <a:pt x="59" y="86"/>
                  </a:cubicBezTo>
                  <a:cubicBezTo>
                    <a:pt x="54" y="87"/>
                    <a:pt x="49" y="90"/>
                    <a:pt x="44" y="89"/>
                  </a:cubicBezTo>
                  <a:cubicBezTo>
                    <a:pt x="24" y="87"/>
                    <a:pt x="0" y="26"/>
                    <a:pt x="12" y="9"/>
                  </a:cubicBezTo>
                  <a:cubicBezTo>
                    <a:pt x="13" y="7"/>
                    <a:pt x="16" y="5"/>
                    <a:pt x="18" y="4"/>
                  </a:cubicBezTo>
                  <a:cubicBezTo>
                    <a:pt x="42" y="3"/>
                    <a:pt x="66" y="1"/>
                    <a:pt x="89" y="0"/>
                  </a:cubicBezTo>
                  <a:cubicBezTo>
                    <a:pt x="95" y="0"/>
                    <a:pt x="97" y="6"/>
                    <a:pt x="99" y="11"/>
                  </a:cubicBezTo>
                  <a:cubicBezTo>
                    <a:pt x="111" y="30"/>
                    <a:pt x="122" y="49"/>
                    <a:pt x="134" y="68"/>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11" name="Freeform 90"/>
            <p:cNvSpPr>
              <a:spLocks/>
            </p:cNvSpPr>
            <p:nvPr/>
          </p:nvSpPr>
          <p:spPr bwMode="auto">
            <a:xfrm>
              <a:off x="-59194701" y="-7248525"/>
              <a:ext cx="742950" cy="242888"/>
            </a:xfrm>
            <a:custGeom>
              <a:avLst/>
              <a:gdLst>
                <a:gd name="T0" fmla="*/ 175 w 198"/>
                <a:gd name="T1" fmla="*/ 61 h 65"/>
                <a:gd name="T2" fmla="*/ 29 w 198"/>
                <a:gd name="T3" fmla="*/ 51 h 65"/>
                <a:gd name="T4" fmla="*/ 5 w 198"/>
                <a:gd name="T5" fmla="*/ 36 h 65"/>
                <a:gd name="T6" fmla="*/ 20 w 198"/>
                <a:gd name="T7" fmla="*/ 11 h 65"/>
                <a:gd name="T8" fmla="*/ 65 w 198"/>
                <a:gd name="T9" fmla="*/ 7 h 65"/>
                <a:gd name="T10" fmla="*/ 179 w 198"/>
                <a:gd name="T11" fmla="*/ 28 h 65"/>
                <a:gd name="T12" fmla="*/ 197 w 198"/>
                <a:gd name="T13" fmla="*/ 41 h 65"/>
                <a:gd name="T14" fmla="*/ 175 w 198"/>
                <a:gd name="T15" fmla="*/ 61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 h="65">
                  <a:moveTo>
                    <a:pt x="175" y="61"/>
                  </a:moveTo>
                  <a:cubicBezTo>
                    <a:pt x="128" y="47"/>
                    <a:pt x="78" y="55"/>
                    <a:pt x="29" y="51"/>
                  </a:cubicBezTo>
                  <a:cubicBezTo>
                    <a:pt x="17" y="50"/>
                    <a:pt x="9" y="47"/>
                    <a:pt x="5" y="36"/>
                  </a:cubicBezTo>
                  <a:cubicBezTo>
                    <a:pt x="0" y="22"/>
                    <a:pt x="12" y="14"/>
                    <a:pt x="20" y="11"/>
                  </a:cubicBezTo>
                  <a:cubicBezTo>
                    <a:pt x="34" y="6"/>
                    <a:pt x="54" y="0"/>
                    <a:pt x="65" y="7"/>
                  </a:cubicBezTo>
                  <a:cubicBezTo>
                    <a:pt x="101" y="27"/>
                    <a:pt x="141" y="24"/>
                    <a:pt x="179" y="28"/>
                  </a:cubicBezTo>
                  <a:cubicBezTo>
                    <a:pt x="188" y="29"/>
                    <a:pt x="198" y="27"/>
                    <a:pt x="197" y="41"/>
                  </a:cubicBezTo>
                  <a:cubicBezTo>
                    <a:pt x="196" y="55"/>
                    <a:pt x="193" y="65"/>
                    <a:pt x="175" y="61"/>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12" name="Freeform 91"/>
            <p:cNvSpPr>
              <a:spLocks/>
            </p:cNvSpPr>
            <p:nvPr/>
          </p:nvSpPr>
          <p:spPr bwMode="auto">
            <a:xfrm>
              <a:off x="-32766001" y="10853738"/>
              <a:ext cx="539750" cy="319088"/>
            </a:xfrm>
            <a:custGeom>
              <a:avLst/>
              <a:gdLst>
                <a:gd name="T0" fmla="*/ 144 w 144"/>
                <a:gd name="T1" fmla="*/ 51 h 85"/>
                <a:gd name="T2" fmla="*/ 52 w 144"/>
                <a:gd name="T3" fmla="*/ 66 h 85"/>
                <a:gd name="T4" fmla="*/ 5 w 144"/>
                <a:gd name="T5" fmla="*/ 68 h 85"/>
                <a:gd name="T6" fmla="*/ 19 w 144"/>
                <a:gd name="T7" fmla="*/ 26 h 85"/>
                <a:gd name="T8" fmla="*/ 26 w 144"/>
                <a:gd name="T9" fmla="*/ 7 h 85"/>
                <a:gd name="T10" fmla="*/ 40 w 144"/>
                <a:gd name="T11" fmla="*/ 29 h 85"/>
                <a:gd name="T12" fmla="*/ 65 w 144"/>
                <a:gd name="T13" fmla="*/ 1 h 85"/>
                <a:gd name="T14" fmla="*/ 83 w 144"/>
                <a:gd name="T15" fmla="*/ 19 h 85"/>
                <a:gd name="T16" fmla="*/ 102 w 144"/>
                <a:gd name="T17" fmla="*/ 20 h 85"/>
                <a:gd name="T18" fmla="*/ 113 w 144"/>
                <a:gd name="T19" fmla="*/ 21 h 85"/>
                <a:gd name="T20" fmla="*/ 144 w 144"/>
                <a:gd name="T21" fmla="*/ 5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85">
                  <a:moveTo>
                    <a:pt x="144" y="51"/>
                  </a:moveTo>
                  <a:cubicBezTo>
                    <a:pt x="115" y="73"/>
                    <a:pt x="82" y="65"/>
                    <a:pt x="52" y="66"/>
                  </a:cubicBezTo>
                  <a:cubicBezTo>
                    <a:pt x="35" y="66"/>
                    <a:pt x="16" y="85"/>
                    <a:pt x="5" y="68"/>
                  </a:cubicBezTo>
                  <a:cubicBezTo>
                    <a:pt x="0" y="61"/>
                    <a:pt x="14" y="40"/>
                    <a:pt x="19" y="26"/>
                  </a:cubicBezTo>
                  <a:cubicBezTo>
                    <a:pt x="21" y="20"/>
                    <a:pt x="22" y="14"/>
                    <a:pt x="26" y="7"/>
                  </a:cubicBezTo>
                  <a:cubicBezTo>
                    <a:pt x="27" y="17"/>
                    <a:pt x="27" y="27"/>
                    <a:pt x="40" y="29"/>
                  </a:cubicBezTo>
                  <a:cubicBezTo>
                    <a:pt x="64" y="33"/>
                    <a:pt x="48" y="3"/>
                    <a:pt x="65" y="1"/>
                  </a:cubicBezTo>
                  <a:cubicBezTo>
                    <a:pt x="78" y="0"/>
                    <a:pt x="77" y="13"/>
                    <a:pt x="83" y="19"/>
                  </a:cubicBezTo>
                  <a:cubicBezTo>
                    <a:pt x="90" y="25"/>
                    <a:pt x="96" y="30"/>
                    <a:pt x="102" y="20"/>
                  </a:cubicBezTo>
                  <a:cubicBezTo>
                    <a:pt x="108" y="12"/>
                    <a:pt x="112" y="18"/>
                    <a:pt x="113" y="21"/>
                  </a:cubicBezTo>
                  <a:cubicBezTo>
                    <a:pt x="119" y="35"/>
                    <a:pt x="137" y="38"/>
                    <a:pt x="144" y="51"/>
                  </a:cubicBezTo>
                  <a:close/>
                </a:path>
              </a:pathLst>
            </a:custGeom>
            <a:solidFill>
              <a:srgbClr val="F1CB16"/>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313" name="Freeform 92"/>
            <p:cNvSpPr>
              <a:spLocks/>
            </p:cNvSpPr>
            <p:nvPr/>
          </p:nvSpPr>
          <p:spPr bwMode="auto">
            <a:xfrm>
              <a:off x="-23531514" y="-4341813"/>
              <a:ext cx="285750" cy="633413"/>
            </a:xfrm>
            <a:custGeom>
              <a:avLst/>
              <a:gdLst>
                <a:gd name="T0" fmla="*/ 76 w 76"/>
                <a:gd name="T1" fmla="*/ 169 h 169"/>
                <a:gd name="T2" fmla="*/ 64 w 76"/>
                <a:gd name="T3" fmla="*/ 147 h 169"/>
                <a:gd name="T4" fmla="*/ 42 w 76"/>
                <a:gd name="T5" fmla="*/ 121 h 169"/>
                <a:gd name="T6" fmla="*/ 25 w 76"/>
                <a:gd name="T7" fmla="*/ 93 h 169"/>
                <a:gd name="T8" fmla="*/ 11 w 76"/>
                <a:gd name="T9" fmla="*/ 43 h 169"/>
                <a:gd name="T10" fmla="*/ 15 w 76"/>
                <a:gd name="T11" fmla="*/ 0 h 169"/>
                <a:gd name="T12" fmla="*/ 59 w 76"/>
                <a:gd name="T13" fmla="*/ 20 h 169"/>
                <a:gd name="T14" fmla="*/ 63 w 76"/>
                <a:gd name="T15" fmla="*/ 32 h 169"/>
                <a:gd name="T16" fmla="*/ 76 w 76"/>
                <a:gd name="T17"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69">
                  <a:moveTo>
                    <a:pt x="76" y="169"/>
                  </a:moveTo>
                  <a:cubicBezTo>
                    <a:pt x="72" y="162"/>
                    <a:pt x="65" y="155"/>
                    <a:pt x="64" y="147"/>
                  </a:cubicBezTo>
                  <a:cubicBezTo>
                    <a:pt x="64" y="132"/>
                    <a:pt x="59" y="124"/>
                    <a:pt x="42" y="121"/>
                  </a:cubicBezTo>
                  <a:cubicBezTo>
                    <a:pt x="30" y="119"/>
                    <a:pt x="26" y="106"/>
                    <a:pt x="25" y="93"/>
                  </a:cubicBezTo>
                  <a:cubicBezTo>
                    <a:pt x="24" y="76"/>
                    <a:pt x="30" y="58"/>
                    <a:pt x="11" y="43"/>
                  </a:cubicBezTo>
                  <a:cubicBezTo>
                    <a:pt x="0" y="33"/>
                    <a:pt x="21" y="16"/>
                    <a:pt x="15" y="0"/>
                  </a:cubicBezTo>
                  <a:cubicBezTo>
                    <a:pt x="35" y="1"/>
                    <a:pt x="38" y="27"/>
                    <a:pt x="59" y="20"/>
                  </a:cubicBezTo>
                  <a:cubicBezTo>
                    <a:pt x="64" y="18"/>
                    <a:pt x="62" y="27"/>
                    <a:pt x="63" y="32"/>
                  </a:cubicBezTo>
                  <a:cubicBezTo>
                    <a:pt x="76" y="76"/>
                    <a:pt x="69" y="123"/>
                    <a:pt x="76" y="169"/>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14" name="Freeform 93"/>
            <p:cNvSpPr>
              <a:spLocks/>
            </p:cNvSpPr>
            <p:nvPr/>
          </p:nvSpPr>
          <p:spPr bwMode="auto">
            <a:xfrm>
              <a:off x="-25436514" y="-9466263"/>
              <a:ext cx="423863" cy="382588"/>
            </a:xfrm>
            <a:custGeom>
              <a:avLst/>
              <a:gdLst>
                <a:gd name="T0" fmla="*/ 104 w 113"/>
                <a:gd name="T1" fmla="*/ 76 h 102"/>
                <a:gd name="T2" fmla="*/ 107 w 113"/>
                <a:gd name="T3" fmla="*/ 89 h 102"/>
                <a:gd name="T4" fmla="*/ 77 w 113"/>
                <a:gd name="T5" fmla="*/ 97 h 102"/>
                <a:gd name="T6" fmla="*/ 36 w 113"/>
                <a:gd name="T7" fmla="*/ 96 h 102"/>
                <a:gd name="T8" fmla="*/ 9 w 113"/>
                <a:gd name="T9" fmla="*/ 78 h 102"/>
                <a:gd name="T10" fmla="*/ 19 w 113"/>
                <a:gd name="T11" fmla="*/ 62 h 102"/>
                <a:gd name="T12" fmla="*/ 72 w 113"/>
                <a:gd name="T13" fmla="*/ 13 h 102"/>
                <a:gd name="T14" fmla="*/ 98 w 113"/>
                <a:gd name="T15" fmla="*/ 25 h 102"/>
                <a:gd name="T16" fmla="*/ 104 w 113"/>
                <a:gd name="T17" fmla="*/ 7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02">
                  <a:moveTo>
                    <a:pt x="104" y="76"/>
                  </a:moveTo>
                  <a:cubicBezTo>
                    <a:pt x="103" y="78"/>
                    <a:pt x="113" y="86"/>
                    <a:pt x="107" y="89"/>
                  </a:cubicBezTo>
                  <a:cubicBezTo>
                    <a:pt x="98" y="93"/>
                    <a:pt x="87" y="102"/>
                    <a:pt x="77" y="97"/>
                  </a:cubicBezTo>
                  <a:cubicBezTo>
                    <a:pt x="63" y="89"/>
                    <a:pt x="50" y="91"/>
                    <a:pt x="36" y="96"/>
                  </a:cubicBezTo>
                  <a:cubicBezTo>
                    <a:pt x="19" y="102"/>
                    <a:pt x="16" y="86"/>
                    <a:pt x="9" y="78"/>
                  </a:cubicBezTo>
                  <a:cubicBezTo>
                    <a:pt x="0" y="69"/>
                    <a:pt x="16" y="68"/>
                    <a:pt x="19" y="62"/>
                  </a:cubicBezTo>
                  <a:cubicBezTo>
                    <a:pt x="32" y="41"/>
                    <a:pt x="59" y="36"/>
                    <a:pt x="72" y="13"/>
                  </a:cubicBezTo>
                  <a:cubicBezTo>
                    <a:pt x="80" y="0"/>
                    <a:pt x="97" y="8"/>
                    <a:pt x="98" y="25"/>
                  </a:cubicBezTo>
                  <a:cubicBezTo>
                    <a:pt x="98" y="41"/>
                    <a:pt x="108" y="55"/>
                    <a:pt x="104" y="76"/>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15" name="Freeform 94"/>
            <p:cNvSpPr>
              <a:spLocks/>
            </p:cNvSpPr>
            <p:nvPr/>
          </p:nvSpPr>
          <p:spPr bwMode="auto">
            <a:xfrm>
              <a:off x="-63488889" y="-7173913"/>
              <a:ext cx="633413" cy="274638"/>
            </a:xfrm>
            <a:custGeom>
              <a:avLst/>
              <a:gdLst>
                <a:gd name="T0" fmla="*/ 169 w 169"/>
                <a:gd name="T1" fmla="*/ 26 h 73"/>
                <a:gd name="T2" fmla="*/ 5 w 169"/>
                <a:gd name="T3" fmla="*/ 73 h 73"/>
                <a:gd name="T4" fmla="*/ 20 w 169"/>
                <a:gd name="T5" fmla="*/ 43 h 73"/>
                <a:gd name="T6" fmla="*/ 169 w 169"/>
                <a:gd name="T7" fmla="*/ 26 h 73"/>
              </a:gdLst>
              <a:ahLst/>
              <a:cxnLst>
                <a:cxn ang="0">
                  <a:pos x="T0" y="T1"/>
                </a:cxn>
                <a:cxn ang="0">
                  <a:pos x="T2" y="T3"/>
                </a:cxn>
                <a:cxn ang="0">
                  <a:pos x="T4" y="T5"/>
                </a:cxn>
                <a:cxn ang="0">
                  <a:pos x="T6" y="T7"/>
                </a:cxn>
              </a:cxnLst>
              <a:rect l="0" t="0" r="r" b="b"/>
              <a:pathLst>
                <a:path w="169" h="73">
                  <a:moveTo>
                    <a:pt x="169" y="26"/>
                  </a:moveTo>
                  <a:cubicBezTo>
                    <a:pt x="116" y="47"/>
                    <a:pt x="59" y="53"/>
                    <a:pt x="5" y="73"/>
                  </a:cubicBezTo>
                  <a:cubicBezTo>
                    <a:pt x="0" y="56"/>
                    <a:pt x="8" y="48"/>
                    <a:pt x="20" y="43"/>
                  </a:cubicBezTo>
                  <a:cubicBezTo>
                    <a:pt x="68" y="23"/>
                    <a:pt x="115" y="0"/>
                    <a:pt x="169" y="26"/>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16" name="Freeform 95"/>
            <p:cNvSpPr>
              <a:spLocks/>
            </p:cNvSpPr>
            <p:nvPr/>
          </p:nvSpPr>
          <p:spPr bwMode="auto">
            <a:xfrm>
              <a:off x="-24074439" y="-6086475"/>
              <a:ext cx="209550" cy="747713"/>
            </a:xfrm>
            <a:custGeom>
              <a:avLst/>
              <a:gdLst>
                <a:gd name="T0" fmla="*/ 56 w 56"/>
                <a:gd name="T1" fmla="*/ 198 h 199"/>
                <a:gd name="T2" fmla="*/ 42 w 56"/>
                <a:gd name="T3" fmla="*/ 194 h 199"/>
                <a:gd name="T4" fmla="*/ 11 w 56"/>
                <a:gd name="T5" fmla="*/ 44 h 199"/>
                <a:gd name="T6" fmla="*/ 0 w 56"/>
                <a:gd name="T7" fmla="*/ 1 h 199"/>
                <a:gd name="T8" fmla="*/ 14 w 56"/>
                <a:gd name="T9" fmla="*/ 16 h 199"/>
                <a:gd name="T10" fmla="*/ 18 w 56"/>
                <a:gd name="T11" fmla="*/ 68 h 199"/>
                <a:gd name="T12" fmla="*/ 26 w 56"/>
                <a:gd name="T13" fmla="*/ 120 h 199"/>
                <a:gd name="T14" fmla="*/ 33 w 56"/>
                <a:gd name="T15" fmla="*/ 145 h 199"/>
                <a:gd name="T16" fmla="*/ 56 w 56"/>
                <a:gd name="T17" fmla="*/ 198 h 199"/>
                <a:gd name="T18" fmla="*/ 56 w 56"/>
                <a:gd name="T19" fmla="*/ 1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199">
                  <a:moveTo>
                    <a:pt x="56" y="198"/>
                  </a:moveTo>
                  <a:cubicBezTo>
                    <a:pt x="51" y="198"/>
                    <a:pt x="45" y="199"/>
                    <a:pt x="42" y="194"/>
                  </a:cubicBezTo>
                  <a:cubicBezTo>
                    <a:pt x="16" y="147"/>
                    <a:pt x="3" y="97"/>
                    <a:pt x="11" y="44"/>
                  </a:cubicBezTo>
                  <a:cubicBezTo>
                    <a:pt x="13" y="26"/>
                    <a:pt x="10" y="15"/>
                    <a:pt x="0" y="1"/>
                  </a:cubicBezTo>
                  <a:cubicBezTo>
                    <a:pt x="15" y="0"/>
                    <a:pt x="12" y="10"/>
                    <a:pt x="14" y="16"/>
                  </a:cubicBezTo>
                  <a:cubicBezTo>
                    <a:pt x="22" y="34"/>
                    <a:pt x="13" y="55"/>
                    <a:pt x="18" y="68"/>
                  </a:cubicBezTo>
                  <a:cubicBezTo>
                    <a:pt x="25" y="86"/>
                    <a:pt x="30" y="101"/>
                    <a:pt x="26" y="120"/>
                  </a:cubicBezTo>
                  <a:cubicBezTo>
                    <a:pt x="23" y="130"/>
                    <a:pt x="26" y="138"/>
                    <a:pt x="33" y="145"/>
                  </a:cubicBezTo>
                  <a:cubicBezTo>
                    <a:pt x="46" y="161"/>
                    <a:pt x="52" y="179"/>
                    <a:pt x="56" y="198"/>
                  </a:cubicBezTo>
                  <a:cubicBezTo>
                    <a:pt x="56" y="198"/>
                    <a:pt x="56" y="198"/>
                    <a:pt x="56" y="198"/>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17" name="Freeform 96"/>
            <p:cNvSpPr>
              <a:spLocks/>
            </p:cNvSpPr>
            <p:nvPr/>
          </p:nvSpPr>
          <p:spPr bwMode="auto">
            <a:xfrm>
              <a:off x="-14416089" y="26747788"/>
              <a:ext cx="190500" cy="468313"/>
            </a:xfrm>
            <a:custGeom>
              <a:avLst/>
              <a:gdLst>
                <a:gd name="T0" fmla="*/ 12 w 51"/>
                <a:gd name="T1" fmla="*/ 125 h 125"/>
                <a:gd name="T2" fmla="*/ 28 w 51"/>
                <a:gd name="T3" fmla="*/ 0 h 125"/>
                <a:gd name="T4" fmla="*/ 12 w 51"/>
                <a:gd name="T5" fmla="*/ 125 h 125"/>
              </a:gdLst>
              <a:ahLst/>
              <a:cxnLst>
                <a:cxn ang="0">
                  <a:pos x="T0" y="T1"/>
                </a:cxn>
                <a:cxn ang="0">
                  <a:pos x="T2" y="T3"/>
                </a:cxn>
                <a:cxn ang="0">
                  <a:pos x="T4" y="T5"/>
                </a:cxn>
              </a:cxnLst>
              <a:rect l="0" t="0" r="r" b="b"/>
              <a:pathLst>
                <a:path w="51" h="125">
                  <a:moveTo>
                    <a:pt x="12" y="125"/>
                  </a:moveTo>
                  <a:cubicBezTo>
                    <a:pt x="0" y="81"/>
                    <a:pt x="17" y="41"/>
                    <a:pt x="28" y="0"/>
                  </a:cubicBezTo>
                  <a:cubicBezTo>
                    <a:pt x="51" y="45"/>
                    <a:pt x="15" y="83"/>
                    <a:pt x="12" y="125"/>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18" name="Freeform 97"/>
            <p:cNvSpPr>
              <a:spLocks/>
            </p:cNvSpPr>
            <p:nvPr/>
          </p:nvSpPr>
          <p:spPr bwMode="auto">
            <a:xfrm>
              <a:off x="-32746951" y="14665325"/>
              <a:ext cx="333375" cy="280988"/>
            </a:xfrm>
            <a:custGeom>
              <a:avLst/>
              <a:gdLst>
                <a:gd name="T0" fmla="*/ 55 w 89"/>
                <a:gd name="T1" fmla="*/ 5 h 75"/>
                <a:gd name="T2" fmla="*/ 83 w 89"/>
                <a:gd name="T3" fmla="*/ 13 h 75"/>
                <a:gd name="T4" fmla="*/ 85 w 89"/>
                <a:gd name="T5" fmla="*/ 26 h 75"/>
                <a:gd name="T6" fmla="*/ 23 w 89"/>
                <a:gd name="T7" fmla="*/ 66 h 75"/>
                <a:gd name="T8" fmla="*/ 3 w 89"/>
                <a:gd name="T9" fmla="*/ 63 h 75"/>
                <a:gd name="T10" fmla="*/ 11 w 89"/>
                <a:gd name="T11" fmla="*/ 40 h 75"/>
                <a:gd name="T12" fmla="*/ 28 w 89"/>
                <a:gd name="T13" fmla="*/ 18 h 75"/>
                <a:gd name="T14" fmla="*/ 55 w 89"/>
                <a:gd name="T15" fmla="*/ 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75">
                  <a:moveTo>
                    <a:pt x="55" y="5"/>
                  </a:moveTo>
                  <a:cubicBezTo>
                    <a:pt x="69" y="1"/>
                    <a:pt x="77" y="7"/>
                    <a:pt x="83" y="13"/>
                  </a:cubicBezTo>
                  <a:cubicBezTo>
                    <a:pt x="88" y="17"/>
                    <a:pt x="89" y="25"/>
                    <a:pt x="85" y="26"/>
                  </a:cubicBezTo>
                  <a:cubicBezTo>
                    <a:pt x="59" y="32"/>
                    <a:pt x="48" y="60"/>
                    <a:pt x="23" y="66"/>
                  </a:cubicBezTo>
                  <a:cubicBezTo>
                    <a:pt x="15" y="67"/>
                    <a:pt x="7" y="75"/>
                    <a:pt x="3" y="63"/>
                  </a:cubicBezTo>
                  <a:cubicBezTo>
                    <a:pt x="0" y="55"/>
                    <a:pt x="0" y="42"/>
                    <a:pt x="11" y="40"/>
                  </a:cubicBezTo>
                  <a:cubicBezTo>
                    <a:pt x="26" y="38"/>
                    <a:pt x="29" y="36"/>
                    <a:pt x="28" y="18"/>
                  </a:cubicBezTo>
                  <a:cubicBezTo>
                    <a:pt x="26" y="0"/>
                    <a:pt x="50" y="13"/>
                    <a:pt x="55" y="5"/>
                  </a:cubicBezTo>
                  <a:close/>
                </a:path>
              </a:pathLst>
            </a:custGeom>
            <a:solidFill>
              <a:srgbClr val="F1CB16"/>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319" name="Freeform 98"/>
            <p:cNvSpPr>
              <a:spLocks/>
            </p:cNvSpPr>
            <p:nvPr/>
          </p:nvSpPr>
          <p:spPr bwMode="auto">
            <a:xfrm>
              <a:off x="-26652539" y="-6276975"/>
              <a:ext cx="282575" cy="341313"/>
            </a:xfrm>
            <a:custGeom>
              <a:avLst/>
              <a:gdLst>
                <a:gd name="T0" fmla="*/ 75 w 75"/>
                <a:gd name="T1" fmla="*/ 2 h 91"/>
                <a:gd name="T2" fmla="*/ 28 w 75"/>
                <a:gd name="T3" fmla="*/ 58 h 91"/>
                <a:gd name="T4" fmla="*/ 19 w 75"/>
                <a:gd name="T5" fmla="*/ 83 h 91"/>
                <a:gd name="T6" fmla="*/ 6 w 75"/>
                <a:gd name="T7" fmla="*/ 88 h 91"/>
                <a:gd name="T8" fmla="*/ 3 w 75"/>
                <a:gd name="T9" fmla="*/ 75 h 91"/>
                <a:gd name="T10" fmla="*/ 55 w 75"/>
                <a:gd name="T11" fmla="*/ 10 h 91"/>
                <a:gd name="T12" fmla="*/ 67 w 75"/>
                <a:gd name="T13" fmla="*/ 0 h 91"/>
                <a:gd name="T14" fmla="*/ 75 w 75"/>
                <a:gd name="T15" fmla="*/ 2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91">
                  <a:moveTo>
                    <a:pt x="75" y="2"/>
                  </a:moveTo>
                  <a:cubicBezTo>
                    <a:pt x="59" y="21"/>
                    <a:pt x="56" y="49"/>
                    <a:pt x="28" y="58"/>
                  </a:cubicBezTo>
                  <a:cubicBezTo>
                    <a:pt x="19" y="61"/>
                    <a:pt x="22" y="75"/>
                    <a:pt x="19" y="83"/>
                  </a:cubicBezTo>
                  <a:cubicBezTo>
                    <a:pt x="16" y="89"/>
                    <a:pt x="11" y="91"/>
                    <a:pt x="6" y="88"/>
                  </a:cubicBezTo>
                  <a:cubicBezTo>
                    <a:pt x="1" y="85"/>
                    <a:pt x="0" y="82"/>
                    <a:pt x="3" y="75"/>
                  </a:cubicBezTo>
                  <a:cubicBezTo>
                    <a:pt x="15" y="49"/>
                    <a:pt x="25" y="22"/>
                    <a:pt x="55" y="10"/>
                  </a:cubicBezTo>
                  <a:cubicBezTo>
                    <a:pt x="60" y="8"/>
                    <a:pt x="64" y="3"/>
                    <a:pt x="67" y="0"/>
                  </a:cubicBezTo>
                  <a:cubicBezTo>
                    <a:pt x="70" y="1"/>
                    <a:pt x="72" y="1"/>
                    <a:pt x="75" y="2"/>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20" name="Freeform 99"/>
            <p:cNvSpPr>
              <a:spLocks/>
            </p:cNvSpPr>
            <p:nvPr/>
          </p:nvSpPr>
          <p:spPr bwMode="auto">
            <a:xfrm>
              <a:off x="-33429576" y="12530138"/>
              <a:ext cx="258763" cy="319088"/>
            </a:xfrm>
            <a:custGeom>
              <a:avLst/>
              <a:gdLst>
                <a:gd name="T0" fmla="*/ 0 w 69"/>
                <a:gd name="T1" fmla="*/ 9 h 85"/>
                <a:gd name="T2" fmla="*/ 52 w 69"/>
                <a:gd name="T3" fmla="*/ 38 h 85"/>
                <a:gd name="T4" fmla="*/ 69 w 69"/>
                <a:gd name="T5" fmla="*/ 85 h 85"/>
                <a:gd name="T6" fmla="*/ 0 w 69"/>
                <a:gd name="T7" fmla="*/ 9 h 85"/>
              </a:gdLst>
              <a:ahLst/>
              <a:cxnLst>
                <a:cxn ang="0">
                  <a:pos x="T0" y="T1"/>
                </a:cxn>
                <a:cxn ang="0">
                  <a:pos x="T2" y="T3"/>
                </a:cxn>
                <a:cxn ang="0">
                  <a:pos x="T4" y="T5"/>
                </a:cxn>
                <a:cxn ang="0">
                  <a:pos x="T6" y="T7"/>
                </a:cxn>
              </a:cxnLst>
              <a:rect l="0" t="0" r="r" b="b"/>
              <a:pathLst>
                <a:path w="69" h="85">
                  <a:moveTo>
                    <a:pt x="0" y="9"/>
                  </a:moveTo>
                  <a:cubicBezTo>
                    <a:pt x="30" y="0"/>
                    <a:pt x="44" y="12"/>
                    <a:pt x="52" y="38"/>
                  </a:cubicBezTo>
                  <a:cubicBezTo>
                    <a:pt x="56" y="52"/>
                    <a:pt x="62" y="66"/>
                    <a:pt x="69" y="85"/>
                  </a:cubicBezTo>
                  <a:cubicBezTo>
                    <a:pt x="38" y="63"/>
                    <a:pt x="34" y="23"/>
                    <a:pt x="0" y="9"/>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21" name="Freeform 100"/>
            <p:cNvSpPr>
              <a:spLocks/>
            </p:cNvSpPr>
            <p:nvPr/>
          </p:nvSpPr>
          <p:spPr bwMode="auto">
            <a:xfrm>
              <a:off x="-32653289" y="14890750"/>
              <a:ext cx="225425" cy="198438"/>
            </a:xfrm>
            <a:custGeom>
              <a:avLst/>
              <a:gdLst>
                <a:gd name="T0" fmla="*/ 50 w 60"/>
                <a:gd name="T1" fmla="*/ 0 h 53"/>
                <a:gd name="T2" fmla="*/ 48 w 60"/>
                <a:gd name="T3" fmla="*/ 15 h 53"/>
                <a:gd name="T4" fmla="*/ 45 w 60"/>
                <a:gd name="T5" fmla="*/ 46 h 53"/>
                <a:gd name="T6" fmla="*/ 13 w 60"/>
                <a:gd name="T7" fmla="*/ 38 h 53"/>
                <a:gd name="T8" fmla="*/ 0 w 60"/>
                <a:gd name="T9" fmla="*/ 26 h 53"/>
                <a:gd name="T10" fmla="*/ 50 w 60"/>
                <a:gd name="T11" fmla="*/ 1 h 53"/>
                <a:gd name="T12" fmla="*/ 50 w 60"/>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60" h="53">
                  <a:moveTo>
                    <a:pt x="50" y="0"/>
                  </a:moveTo>
                  <a:cubicBezTo>
                    <a:pt x="50" y="5"/>
                    <a:pt x="50" y="10"/>
                    <a:pt x="48" y="15"/>
                  </a:cubicBezTo>
                  <a:cubicBezTo>
                    <a:pt x="46" y="25"/>
                    <a:pt x="60" y="38"/>
                    <a:pt x="45" y="46"/>
                  </a:cubicBezTo>
                  <a:cubicBezTo>
                    <a:pt x="32" y="53"/>
                    <a:pt x="23" y="42"/>
                    <a:pt x="13" y="38"/>
                  </a:cubicBezTo>
                  <a:cubicBezTo>
                    <a:pt x="8" y="36"/>
                    <a:pt x="3" y="35"/>
                    <a:pt x="0" y="26"/>
                  </a:cubicBezTo>
                  <a:cubicBezTo>
                    <a:pt x="20" y="25"/>
                    <a:pt x="32" y="7"/>
                    <a:pt x="50" y="1"/>
                  </a:cubicBezTo>
                  <a:lnTo>
                    <a:pt x="50" y="0"/>
                  </a:ln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322" name="Freeform 101"/>
            <p:cNvSpPr>
              <a:spLocks/>
            </p:cNvSpPr>
            <p:nvPr/>
          </p:nvSpPr>
          <p:spPr bwMode="auto">
            <a:xfrm>
              <a:off x="-17418051" y="31664276"/>
              <a:ext cx="315913" cy="142875"/>
            </a:xfrm>
            <a:custGeom>
              <a:avLst/>
              <a:gdLst>
                <a:gd name="T0" fmla="*/ 0 w 84"/>
                <a:gd name="T1" fmla="*/ 37 h 38"/>
                <a:gd name="T2" fmla="*/ 14 w 84"/>
                <a:gd name="T3" fmla="*/ 9 h 38"/>
                <a:gd name="T4" fmla="*/ 26 w 84"/>
                <a:gd name="T5" fmla="*/ 2 h 38"/>
                <a:gd name="T6" fmla="*/ 79 w 84"/>
                <a:gd name="T7" fmla="*/ 20 h 38"/>
                <a:gd name="T8" fmla="*/ 81 w 84"/>
                <a:gd name="T9" fmla="*/ 33 h 38"/>
                <a:gd name="T10" fmla="*/ 71 w 84"/>
                <a:gd name="T11" fmla="*/ 35 h 38"/>
                <a:gd name="T12" fmla="*/ 13 w 84"/>
                <a:gd name="T13" fmla="*/ 37 h 38"/>
                <a:gd name="T14" fmla="*/ 0 w 84"/>
                <a:gd name="T15" fmla="*/ 37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38">
                  <a:moveTo>
                    <a:pt x="0" y="37"/>
                  </a:moveTo>
                  <a:cubicBezTo>
                    <a:pt x="5" y="26"/>
                    <a:pt x="9" y="17"/>
                    <a:pt x="14" y="9"/>
                  </a:cubicBezTo>
                  <a:cubicBezTo>
                    <a:pt x="16" y="5"/>
                    <a:pt x="21" y="0"/>
                    <a:pt x="26" y="2"/>
                  </a:cubicBezTo>
                  <a:cubicBezTo>
                    <a:pt x="43" y="9"/>
                    <a:pt x="63" y="8"/>
                    <a:pt x="79" y="20"/>
                  </a:cubicBezTo>
                  <a:cubicBezTo>
                    <a:pt x="84" y="23"/>
                    <a:pt x="84" y="28"/>
                    <a:pt x="81" y="33"/>
                  </a:cubicBezTo>
                  <a:cubicBezTo>
                    <a:pt x="78" y="38"/>
                    <a:pt x="73" y="37"/>
                    <a:pt x="71" y="35"/>
                  </a:cubicBezTo>
                  <a:cubicBezTo>
                    <a:pt x="50" y="10"/>
                    <a:pt x="32" y="22"/>
                    <a:pt x="13" y="37"/>
                  </a:cubicBezTo>
                  <a:cubicBezTo>
                    <a:pt x="11" y="38"/>
                    <a:pt x="8" y="37"/>
                    <a:pt x="0" y="37"/>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23" name="Freeform 102"/>
            <p:cNvSpPr>
              <a:spLocks/>
            </p:cNvSpPr>
            <p:nvPr/>
          </p:nvSpPr>
          <p:spPr bwMode="auto">
            <a:xfrm>
              <a:off x="-26088976" y="-995363"/>
              <a:ext cx="115888" cy="349250"/>
            </a:xfrm>
            <a:custGeom>
              <a:avLst/>
              <a:gdLst>
                <a:gd name="T0" fmla="*/ 11 w 31"/>
                <a:gd name="T1" fmla="*/ 93 h 93"/>
                <a:gd name="T2" fmla="*/ 6 w 31"/>
                <a:gd name="T3" fmla="*/ 0 h 93"/>
                <a:gd name="T4" fmla="*/ 11 w 31"/>
                <a:gd name="T5" fmla="*/ 93 h 93"/>
              </a:gdLst>
              <a:ahLst/>
              <a:cxnLst>
                <a:cxn ang="0">
                  <a:pos x="T0" y="T1"/>
                </a:cxn>
                <a:cxn ang="0">
                  <a:pos x="T2" y="T3"/>
                </a:cxn>
                <a:cxn ang="0">
                  <a:pos x="T4" y="T5"/>
                </a:cxn>
              </a:cxnLst>
              <a:rect l="0" t="0" r="r" b="b"/>
              <a:pathLst>
                <a:path w="31" h="93">
                  <a:moveTo>
                    <a:pt x="11" y="93"/>
                  </a:moveTo>
                  <a:cubicBezTo>
                    <a:pt x="2" y="65"/>
                    <a:pt x="0" y="37"/>
                    <a:pt x="6" y="0"/>
                  </a:cubicBezTo>
                  <a:cubicBezTo>
                    <a:pt x="31" y="35"/>
                    <a:pt x="20" y="64"/>
                    <a:pt x="11" y="93"/>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24" name="Freeform 103"/>
            <p:cNvSpPr>
              <a:spLocks/>
            </p:cNvSpPr>
            <p:nvPr/>
          </p:nvSpPr>
          <p:spPr bwMode="auto">
            <a:xfrm>
              <a:off x="-63860364" y="-6940550"/>
              <a:ext cx="266700" cy="160338"/>
            </a:xfrm>
            <a:custGeom>
              <a:avLst/>
              <a:gdLst>
                <a:gd name="T0" fmla="*/ 71 w 71"/>
                <a:gd name="T1" fmla="*/ 22 h 43"/>
                <a:gd name="T2" fmla="*/ 18 w 71"/>
                <a:gd name="T3" fmla="*/ 39 h 43"/>
                <a:gd name="T4" fmla="*/ 1 w 71"/>
                <a:gd name="T5" fmla="*/ 28 h 43"/>
                <a:gd name="T6" fmla="*/ 14 w 71"/>
                <a:gd name="T7" fmla="*/ 17 h 43"/>
                <a:gd name="T8" fmla="*/ 71 w 71"/>
                <a:gd name="T9" fmla="*/ 22 h 43"/>
              </a:gdLst>
              <a:ahLst/>
              <a:cxnLst>
                <a:cxn ang="0">
                  <a:pos x="T0" y="T1"/>
                </a:cxn>
                <a:cxn ang="0">
                  <a:pos x="T2" y="T3"/>
                </a:cxn>
                <a:cxn ang="0">
                  <a:pos x="T4" y="T5"/>
                </a:cxn>
                <a:cxn ang="0">
                  <a:pos x="T6" y="T7"/>
                </a:cxn>
                <a:cxn ang="0">
                  <a:pos x="T8" y="T9"/>
                </a:cxn>
              </a:cxnLst>
              <a:rect l="0" t="0" r="r" b="b"/>
              <a:pathLst>
                <a:path w="71" h="43">
                  <a:moveTo>
                    <a:pt x="71" y="22"/>
                  </a:moveTo>
                  <a:cubicBezTo>
                    <a:pt x="56" y="37"/>
                    <a:pt x="35" y="30"/>
                    <a:pt x="18" y="39"/>
                  </a:cubicBezTo>
                  <a:cubicBezTo>
                    <a:pt x="11" y="43"/>
                    <a:pt x="2" y="37"/>
                    <a:pt x="1" y="28"/>
                  </a:cubicBezTo>
                  <a:cubicBezTo>
                    <a:pt x="0" y="21"/>
                    <a:pt x="7" y="16"/>
                    <a:pt x="14" y="17"/>
                  </a:cubicBezTo>
                  <a:cubicBezTo>
                    <a:pt x="33" y="22"/>
                    <a:pt x="52" y="0"/>
                    <a:pt x="71" y="22"/>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25" name="Freeform 104"/>
            <p:cNvSpPr>
              <a:spLocks/>
            </p:cNvSpPr>
            <p:nvPr/>
          </p:nvSpPr>
          <p:spPr bwMode="auto">
            <a:xfrm>
              <a:off x="-20608926" y="2109787"/>
              <a:ext cx="209550" cy="236538"/>
            </a:xfrm>
            <a:custGeom>
              <a:avLst/>
              <a:gdLst>
                <a:gd name="T0" fmla="*/ 52 w 56"/>
                <a:gd name="T1" fmla="*/ 62 h 63"/>
                <a:gd name="T2" fmla="*/ 44 w 56"/>
                <a:gd name="T3" fmla="*/ 62 h 63"/>
                <a:gd name="T4" fmla="*/ 7 w 56"/>
                <a:gd name="T5" fmla="*/ 37 h 63"/>
                <a:gd name="T6" fmla="*/ 19 w 56"/>
                <a:gd name="T7" fmla="*/ 0 h 63"/>
                <a:gd name="T8" fmla="*/ 56 w 56"/>
                <a:gd name="T9" fmla="*/ 58 h 63"/>
                <a:gd name="T10" fmla="*/ 52 w 56"/>
                <a:gd name="T11" fmla="*/ 62 h 63"/>
              </a:gdLst>
              <a:ahLst/>
              <a:cxnLst>
                <a:cxn ang="0">
                  <a:pos x="T0" y="T1"/>
                </a:cxn>
                <a:cxn ang="0">
                  <a:pos x="T2" y="T3"/>
                </a:cxn>
                <a:cxn ang="0">
                  <a:pos x="T4" y="T5"/>
                </a:cxn>
                <a:cxn ang="0">
                  <a:pos x="T6" y="T7"/>
                </a:cxn>
                <a:cxn ang="0">
                  <a:pos x="T8" y="T9"/>
                </a:cxn>
                <a:cxn ang="0">
                  <a:pos x="T10" y="T11"/>
                </a:cxn>
              </a:cxnLst>
              <a:rect l="0" t="0" r="r" b="b"/>
              <a:pathLst>
                <a:path w="56" h="63">
                  <a:moveTo>
                    <a:pt x="52" y="62"/>
                  </a:moveTo>
                  <a:cubicBezTo>
                    <a:pt x="49" y="62"/>
                    <a:pt x="46" y="61"/>
                    <a:pt x="44" y="62"/>
                  </a:cubicBezTo>
                  <a:cubicBezTo>
                    <a:pt x="25" y="63"/>
                    <a:pt x="14" y="52"/>
                    <a:pt x="7" y="37"/>
                  </a:cubicBezTo>
                  <a:cubicBezTo>
                    <a:pt x="0" y="22"/>
                    <a:pt x="14" y="14"/>
                    <a:pt x="19" y="0"/>
                  </a:cubicBezTo>
                  <a:cubicBezTo>
                    <a:pt x="38" y="19"/>
                    <a:pt x="45" y="40"/>
                    <a:pt x="56" y="58"/>
                  </a:cubicBezTo>
                  <a:cubicBezTo>
                    <a:pt x="55" y="59"/>
                    <a:pt x="53" y="60"/>
                    <a:pt x="52" y="62"/>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26" name="Freeform 105"/>
            <p:cNvSpPr>
              <a:spLocks/>
            </p:cNvSpPr>
            <p:nvPr/>
          </p:nvSpPr>
          <p:spPr bwMode="auto">
            <a:xfrm>
              <a:off x="-18610264" y="8550275"/>
              <a:ext cx="138113" cy="274638"/>
            </a:xfrm>
            <a:custGeom>
              <a:avLst/>
              <a:gdLst>
                <a:gd name="T0" fmla="*/ 0 w 37"/>
                <a:gd name="T1" fmla="*/ 0 h 73"/>
                <a:gd name="T2" fmla="*/ 37 w 37"/>
                <a:gd name="T3" fmla="*/ 73 h 73"/>
                <a:gd name="T4" fmla="*/ 0 w 37"/>
                <a:gd name="T5" fmla="*/ 0 h 73"/>
              </a:gdLst>
              <a:ahLst/>
              <a:cxnLst>
                <a:cxn ang="0">
                  <a:pos x="T0" y="T1"/>
                </a:cxn>
                <a:cxn ang="0">
                  <a:pos x="T2" y="T3"/>
                </a:cxn>
                <a:cxn ang="0">
                  <a:pos x="T4" y="T5"/>
                </a:cxn>
              </a:cxnLst>
              <a:rect l="0" t="0" r="r" b="b"/>
              <a:pathLst>
                <a:path w="37" h="73">
                  <a:moveTo>
                    <a:pt x="0" y="0"/>
                  </a:moveTo>
                  <a:cubicBezTo>
                    <a:pt x="26" y="17"/>
                    <a:pt x="37" y="43"/>
                    <a:pt x="37" y="73"/>
                  </a:cubicBezTo>
                  <a:cubicBezTo>
                    <a:pt x="15" y="54"/>
                    <a:pt x="6" y="28"/>
                    <a:pt x="0"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27" name="Freeform 106"/>
            <p:cNvSpPr>
              <a:spLocks/>
            </p:cNvSpPr>
            <p:nvPr/>
          </p:nvSpPr>
          <p:spPr bwMode="auto">
            <a:xfrm>
              <a:off x="-15587664" y="16055975"/>
              <a:ext cx="296863" cy="109538"/>
            </a:xfrm>
            <a:custGeom>
              <a:avLst/>
              <a:gdLst>
                <a:gd name="T0" fmla="*/ 0 w 79"/>
                <a:gd name="T1" fmla="*/ 29 h 29"/>
                <a:gd name="T2" fmla="*/ 63 w 79"/>
                <a:gd name="T3" fmla="*/ 3 h 29"/>
                <a:gd name="T4" fmla="*/ 79 w 79"/>
                <a:gd name="T5" fmla="*/ 13 h 29"/>
                <a:gd name="T6" fmla="*/ 42 w 79"/>
                <a:gd name="T7" fmla="*/ 20 h 29"/>
                <a:gd name="T8" fmla="*/ 0 w 79"/>
                <a:gd name="T9" fmla="*/ 29 h 29"/>
              </a:gdLst>
              <a:ahLst/>
              <a:cxnLst>
                <a:cxn ang="0">
                  <a:pos x="T0" y="T1"/>
                </a:cxn>
                <a:cxn ang="0">
                  <a:pos x="T2" y="T3"/>
                </a:cxn>
                <a:cxn ang="0">
                  <a:pos x="T4" y="T5"/>
                </a:cxn>
                <a:cxn ang="0">
                  <a:pos x="T6" y="T7"/>
                </a:cxn>
                <a:cxn ang="0">
                  <a:pos x="T8" y="T9"/>
                </a:cxn>
              </a:cxnLst>
              <a:rect l="0" t="0" r="r" b="b"/>
              <a:pathLst>
                <a:path w="79" h="29">
                  <a:moveTo>
                    <a:pt x="0" y="29"/>
                  </a:moveTo>
                  <a:cubicBezTo>
                    <a:pt x="18" y="4"/>
                    <a:pt x="46" y="16"/>
                    <a:pt x="63" y="3"/>
                  </a:cubicBezTo>
                  <a:cubicBezTo>
                    <a:pt x="66" y="0"/>
                    <a:pt x="76" y="3"/>
                    <a:pt x="79" y="13"/>
                  </a:cubicBezTo>
                  <a:cubicBezTo>
                    <a:pt x="66" y="14"/>
                    <a:pt x="54" y="17"/>
                    <a:pt x="42" y="20"/>
                  </a:cubicBezTo>
                  <a:cubicBezTo>
                    <a:pt x="30" y="24"/>
                    <a:pt x="17" y="25"/>
                    <a:pt x="0" y="29"/>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28" name="Freeform 107"/>
            <p:cNvSpPr>
              <a:spLocks/>
            </p:cNvSpPr>
            <p:nvPr/>
          </p:nvSpPr>
          <p:spPr bwMode="auto">
            <a:xfrm>
              <a:off x="-16521114" y="31702376"/>
              <a:ext cx="176213" cy="176213"/>
            </a:xfrm>
            <a:custGeom>
              <a:avLst/>
              <a:gdLst>
                <a:gd name="T0" fmla="*/ 5 w 47"/>
                <a:gd name="T1" fmla="*/ 1 h 47"/>
                <a:gd name="T2" fmla="*/ 47 w 47"/>
                <a:gd name="T3" fmla="*/ 38 h 47"/>
                <a:gd name="T4" fmla="*/ 39 w 47"/>
                <a:gd name="T5" fmla="*/ 47 h 47"/>
                <a:gd name="T6" fmla="*/ 5 w 47"/>
                <a:gd name="T7" fmla="*/ 0 h 47"/>
                <a:gd name="T8" fmla="*/ 5 w 47"/>
                <a:gd name="T9" fmla="*/ 1 h 47"/>
              </a:gdLst>
              <a:ahLst/>
              <a:cxnLst>
                <a:cxn ang="0">
                  <a:pos x="T0" y="T1"/>
                </a:cxn>
                <a:cxn ang="0">
                  <a:pos x="T2" y="T3"/>
                </a:cxn>
                <a:cxn ang="0">
                  <a:pos x="T4" y="T5"/>
                </a:cxn>
                <a:cxn ang="0">
                  <a:pos x="T6" y="T7"/>
                </a:cxn>
                <a:cxn ang="0">
                  <a:pos x="T8" y="T9"/>
                </a:cxn>
              </a:cxnLst>
              <a:rect l="0" t="0" r="r" b="b"/>
              <a:pathLst>
                <a:path w="47" h="47">
                  <a:moveTo>
                    <a:pt x="5" y="1"/>
                  </a:moveTo>
                  <a:cubicBezTo>
                    <a:pt x="25" y="7"/>
                    <a:pt x="38" y="20"/>
                    <a:pt x="47" y="38"/>
                  </a:cubicBezTo>
                  <a:cubicBezTo>
                    <a:pt x="45" y="41"/>
                    <a:pt x="42" y="44"/>
                    <a:pt x="39" y="47"/>
                  </a:cubicBezTo>
                  <a:cubicBezTo>
                    <a:pt x="0" y="40"/>
                    <a:pt x="0" y="40"/>
                    <a:pt x="5" y="0"/>
                  </a:cubicBezTo>
                  <a:lnTo>
                    <a:pt x="5" y="1"/>
                  </a:ln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29" name="Freeform 108"/>
            <p:cNvSpPr>
              <a:spLocks/>
            </p:cNvSpPr>
            <p:nvPr/>
          </p:nvSpPr>
          <p:spPr bwMode="auto">
            <a:xfrm>
              <a:off x="-29014739" y="20085051"/>
              <a:ext cx="115888" cy="157163"/>
            </a:xfrm>
            <a:custGeom>
              <a:avLst/>
              <a:gdLst>
                <a:gd name="T0" fmla="*/ 25 w 31"/>
                <a:gd name="T1" fmla="*/ 0 h 42"/>
                <a:gd name="T2" fmla="*/ 28 w 31"/>
                <a:gd name="T3" fmla="*/ 31 h 42"/>
                <a:gd name="T4" fmla="*/ 14 w 31"/>
                <a:gd name="T5" fmla="*/ 42 h 42"/>
                <a:gd name="T6" fmla="*/ 1 w 31"/>
                <a:gd name="T7" fmla="*/ 25 h 42"/>
                <a:gd name="T8" fmla="*/ 25 w 31"/>
                <a:gd name="T9" fmla="*/ 0 h 42"/>
              </a:gdLst>
              <a:ahLst/>
              <a:cxnLst>
                <a:cxn ang="0">
                  <a:pos x="T0" y="T1"/>
                </a:cxn>
                <a:cxn ang="0">
                  <a:pos x="T2" y="T3"/>
                </a:cxn>
                <a:cxn ang="0">
                  <a:pos x="T4" y="T5"/>
                </a:cxn>
                <a:cxn ang="0">
                  <a:pos x="T6" y="T7"/>
                </a:cxn>
                <a:cxn ang="0">
                  <a:pos x="T8" y="T9"/>
                </a:cxn>
              </a:cxnLst>
              <a:rect l="0" t="0" r="r" b="b"/>
              <a:pathLst>
                <a:path w="31" h="42">
                  <a:moveTo>
                    <a:pt x="25" y="0"/>
                  </a:moveTo>
                  <a:cubicBezTo>
                    <a:pt x="30" y="10"/>
                    <a:pt x="31" y="21"/>
                    <a:pt x="28" y="31"/>
                  </a:cubicBezTo>
                  <a:cubicBezTo>
                    <a:pt x="26" y="38"/>
                    <a:pt x="21" y="42"/>
                    <a:pt x="14" y="42"/>
                  </a:cubicBezTo>
                  <a:cubicBezTo>
                    <a:pt x="4" y="41"/>
                    <a:pt x="0" y="32"/>
                    <a:pt x="1" y="25"/>
                  </a:cubicBezTo>
                  <a:cubicBezTo>
                    <a:pt x="2" y="13"/>
                    <a:pt x="7" y="2"/>
                    <a:pt x="25"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30" name="Freeform 109"/>
            <p:cNvSpPr>
              <a:spLocks/>
            </p:cNvSpPr>
            <p:nvPr/>
          </p:nvSpPr>
          <p:spPr bwMode="auto">
            <a:xfrm>
              <a:off x="-51903314" y="-4525963"/>
              <a:ext cx="266700" cy="128588"/>
            </a:xfrm>
            <a:custGeom>
              <a:avLst/>
              <a:gdLst>
                <a:gd name="T0" fmla="*/ 6 w 71"/>
                <a:gd name="T1" fmla="*/ 25 h 34"/>
                <a:gd name="T2" fmla="*/ 2 w 71"/>
                <a:gd name="T3" fmla="*/ 0 h 34"/>
                <a:gd name="T4" fmla="*/ 71 w 71"/>
                <a:gd name="T5" fmla="*/ 16 h 34"/>
                <a:gd name="T6" fmla="*/ 35 w 71"/>
                <a:gd name="T7" fmla="*/ 21 h 34"/>
                <a:gd name="T8" fmla="*/ 5 w 71"/>
                <a:gd name="T9" fmla="*/ 24 h 34"/>
                <a:gd name="T10" fmla="*/ 6 w 71"/>
                <a:gd name="T11" fmla="*/ 25 h 34"/>
              </a:gdLst>
              <a:ahLst/>
              <a:cxnLst>
                <a:cxn ang="0">
                  <a:pos x="T0" y="T1"/>
                </a:cxn>
                <a:cxn ang="0">
                  <a:pos x="T2" y="T3"/>
                </a:cxn>
                <a:cxn ang="0">
                  <a:pos x="T4" y="T5"/>
                </a:cxn>
                <a:cxn ang="0">
                  <a:pos x="T6" y="T7"/>
                </a:cxn>
                <a:cxn ang="0">
                  <a:pos x="T8" y="T9"/>
                </a:cxn>
                <a:cxn ang="0">
                  <a:pos x="T10" y="T11"/>
                </a:cxn>
              </a:cxnLst>
              <a:rect l="0" t="0" r="r" b="b"/>
              <a:pathLst>
                <a:path w="71" h="34">
                  <a:moveTo>
                    <a:pt x="6" y="25"/>
                  </a:moveTo>
                  <a:cubicBezTo>
                    <a:pt x="0" y="18"/>
                    <a:pt x="4" y="10"/>
                    <a:pt x="2" y="0"/>
                  </a:cubicBezTo>
                  <a:cubicBezTo>
                    <a:pt x="26" y="3"/>
                    <a:pt x="42" y="20"/>
                    <a:pt x="71" y="16"/>
                  </a:cubicBezTo>
                  <a:cubicBezTo>
                    <a:pt x="55" y="30"/>
                    <a:pt x="46" y="34"/>
                    <a:pt x="35" y="21"/>
                  </a:cubicBezTo>
                  <a:cubicBezTo>
                    <a:pt x="24" y="7"/>
                    <a:pt x="14" y="17"/>
                    <a:pt x="5" y="24"/>
                  </a:cubicBezTo>
                  <a:lnTo>
                    <a:pt x="6" y="25"/>
                  </a:ln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31" name="Freeform 110"/>
            <p:cNvSpPr>
              <a:spLocks/>
            </p:cNvSpPr>
            <p:nvPr/>
          </p:nvSpPr>
          <p:spPr bwMode="auto">
            <a:xfrm>
              <a:off x="-62585601" y="-8542338"/>
              <a:ext cx="131763" cy="212725"/>
            </a:xfrm>
            <a:custGeom>
              <a:avLst/>
              <a:gdLst>
                <a:gd name="T0" fmla="*/ 5 w 35"/>
                <a:gd name="T1" fmla="*/ 57 h 57"/>
                <a:gd name="T2" fmla="*/ 16 w 35"/>
                <a:gd name="T3" fmla="*/ 4 h 57"/>
                <a:gd name="T4" fmla="*/ 26 w 35"/>
                <a:gd name="T5" fmla="*/ 1 h 57"/>
                <a:gd name="T6" fmla="*/ 32 w 35"/>
                <a:gd name="T7" fmla="*/ 12 h 57"/>
                <a:gd name="T8" fmla="*/ 5 w 35"/>
                <a:gd name="T9" fmla="*/ 57 h 57"/>
              </a:gdLst>
              <a:ahLst/>
              <a:cxnLst>
                <a:cxn ang="0">
                  <a:pos x="T0" y="T1"/>
                </a:cxn>
                <a:cxn ang="0">
                  <a:pos x="T2" y="T3"/>
                </a:cxn>
                <a:cxn ang="0">
                  <a:pos x="T4" y="T5"/>
                </a:cxn>
                <a:cxn ang="0">
                  <a:pos x="T6" y="T7"/>
                </a:cxn>
                <a:cxn ang="0">
                  <a:pos x="T8" y="T9"/>
                </a:cxn>
              </a:cxnLst>
              <a:rect l="0" t="0" r="r" b="b"/>
              <a:pathLst>
                <a:path w="35" h="57">
                  <a:moveTo>
                    <a:pt x="5" y="57"/>
                  </a:moveTo>
                  <a:cubicBezTo>
                    <a:pt x="0" y="35"/>
                    <a:pt x="19" y="22"/>
                    <a:pt x="16" y="4"/>
                  </a:cubicBezTo>
                  <a:cubicBezTo>
                    <a:pt x="16" y="3"/>
                    <a:pt x="23" y="0"/>
                    <a:pt x="26" y="1"/>
                  </a:cubicBezTo>
                  <a:cubicBezTo>
                    <a:pt x="32" y="2"/>
                    <a:pt x="35" y="6"/>
                    <a:pt x="32" y="12"/>
                  </a:cubicBezTo>
                  <a:cubicBezTo>
                    <a:pt x="24" y="26"/>
                    <a:pt x="15" y="40"/>
                    <a:pt x="5" y="57"/>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32" name="Freeform 111"/>
            <p:cNvSpPr>
              <a:spLocks/>
            </p:cNvSpPr>
            <p:nvPr/>
          </p:nvSpPr>
          <p:spPr bwMode="auto">
            <a:xfrm>
              <a:off x="-57469089" y="-7361238"/>
              <a:ext cx="247650" cy="157163"/>
            </a:xfrm>
            <a:custGeom>
              <a:avLst/>
              <a:gdLst>
                <a:gd name="T0" fmla="*/ 66 w 66"/>
                <a:gd name="T1" fmla="*/ 33 h 42"/>
                <a:gd name="T2" fmla="*/ 54 w 66"/>
                <a:gd name="T3" fmla="*/ 40 h 42"/>
                <a:gd name="T4" fmla="*/ 7 w 66"/>
                <a:gd name="T5" fmla="*/ 20 h 42"/>
                <a:gd name="T6" fmla="*/ 1 w 66"/>
                <a:gd name="T7" fmla="*/ 12 h 42"/>
                <a:gd name="T8" fmla="*/ 8 w 66"/>
                <a:gd name="T9" fmla="*/ 4 h 42"/>
                <a:gd name="T10" fmla="*/ 64 w 66"/>
                <a:gd name="T11" fmla="*/ 26 h 42"/>
                <a:gd name="T12" fmla="*/ 66 w 66"/>
                <a:gd name="T13" fmla="*/ 33 h 42"/>
              </a:gdLst>
              <a:ahLst/>
              <a:cxnLst>
                <a:cxn ang="0">
                  <a:pos x="T0" y="T1"/>
                </a:cxn>
                <a:cxn ang="0">
                  <a:pos x="T2" y="T3"/>
                </a:cxn>
                <a:cxn ang="0">
                  <a:pos x="T4" y="T5"/>
                </a:cxn>
                <a:cxn ang="0">
                  <a:pos x="T6" y="T7"/>
                </a:cxn>
                <a:cxn ang="0">
                  <a:pos x="T8" y="T9"/>
                </a:cxn>
                <a:cxn ang="0">
                  <a:pos x="T10" y="T11"/>
                </a:cxn>
                <a:cxn ang="0">
                  <a:pos x="T12" y="T13"/>
                </a:cxn>
              </a:cxnLst>
              <a:rect l="0" t="0" r="r" b="b"/>
              <a:pathLst>
                <a:path w="66" h="42">
                  <a:moveTo>
                    <a:pt x="66" y="33"/>
                  </a:moveTo>
                  <a:cubicBezTo>
                    <a:pt x="65" y="40"/>
                    <a:pt x="59" y="42"/>
                    <a:pt x="54" y="40"/>
                  </a:cubicBezTo>
                  <a:cubicBezTo>
                    <a:pt x="38" y="34"/>
                    <a:pt x="23" y="28"/>
                    <a:pt x="7" y="20"/>
                  </a:cubicBezTo>
                  <a:cubicBezTo>
                    <a:pt x="4" y="19"/>
                    <a:pt x="2" y="15"/>
                    <a:pt x="1" y="12"/>
                  </a:cubicBezTo>
                  <a:cubicBezTo>
                    <a:pt x="0" y="6"/>
                    <a:pt x="5" y="5"/>
                    <a:pt x="8" y="4"/>
                  </a:cubicBezTo>
                  <a:cubicBezTo>
                    <a:pt x="23" y="0"/>
                    <a:pt x="55" y="13"/>
                    <a:pt x="64" y="26"/>
                  </a:cubicBezTo>
                  <a:cubicBezTo>
                    <a:pt x="65" y="28"/>
                    <a:pt x="66" y="31"/>
                    <a:pt x="66" y="33"/>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33" name="Freeform 112"/>
            <p:cNvSpPr>
              <a:spLocks/>
            </p:cNvSpPr>
            <p:nvPr/>
          </p:nvSpPr>
          <p:spPr bwMode="auto">
            <a:xfrm>
              <a:off x="-23688676" y="-5280025"/>
              <a:ext cx="82550" cy="285750"/>
            </a:xfrm>
            <a:custGeom>
              <a:avLst/>
              <a:gdLst>
                <a:gd name="T0" fmla="*/ 20 w 22"/>
                <a:gd name="T1" fmla="*/ 76 h 76"/>
                <a:gd name="T2" fmla="*/ 0 w 22"/>
                <a:gd name="T3" fmla="*/ 0 h 76"/>
                <a:gd name="T4" fmla="*/ 20 w 22"/>
                <a:gd name="T5" fmla="*/ 76 h 76"/>
              </a:gdLst>
              <a:ahLst/>
              <a:cxnLst>
                <a:cxn ang="0">
                  <a:pos x="T0" y="T1"/>
                </a:cxn>
                <a:cxn ang="0">
                  <a:pos x="T2" y="T3"/>
                </a:cxn>
                <a:cxn ang="0">
                  <a:pos x="T4" y="T5"/>
                </a:cxn>
              </a:cxnLst>
              <a:rect l="0" t="0" r="r" b="b"/>
              <a:pathLst>
                <a:path w="22" h="76">
                  <a:moveTo>
                    <a:pt x="20" y="76"/>
                  </a:moveTo>
                  <a:cubicBezTo>
                    <a:pt x="14" y="50"/>
                    <a:pt x="7" y="25"/>
                    <a:pt x="0" y="0"/>
                  </a:cubicBezTo>
                  <a:cubicBezTo>
                    <a:pt x="22" y="21"/>
                    <a:pt x="16" y="50"/>
                    <a:pt x="20" y="76"/>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34" name="Freeform 113"/>
            <p:cNvSpPr>
              <a:spLocks/>
            </p:cNvSpPr>
            <p:nvPr/>
          </p:nvSpPr>
          <p:spPr bwMode="auto">
            <a:xfrm>
              <a:off x="-32270701" y="11090275"/>
              <a:ext cx="322263" cy="82550"/>
            </a:xfrm>
            <a:custGeom>
              <a:avLst/>
              <a:gdLst>
                <a:gd name="T0" fmla="*/ 0 w 86"/>
                <a:gd name="T1" fmla="*/ 15 h 22"/>
                <a:gd name="T2" fmla="*/ 86 w 86"/>
                <a:gd name="T3" fmla="*/ 18 h 22"/>
                <a:gd name="T4" fmla="*/ 0 w 86"/>
                <a:gd name="T5" fmla="*/ 15 h 22"/>
              </a:gdLst>
              <a:ahLst/>
              <a:cxnLst>
                <a:cxn ang="0">
                  <a:pos x="T0" y="T1"/>
                </a:cxn>
                <a:cxn ang="0">
                  <a:pos x="T2" y="T3"/>
                </a:cxn>
                <a:cxn ang="0">
                  <a:pos x="T4" y="T5"/>
                </a:cxn>
              </a:cxnLst>
              <a:rect l="0" t="0" r="r" b="b"/>
              <a:pathLst>
                <a:path w="86" h="22">
                  <a:moveTo>
                    <a:pt x="0" y="15"/>
                  </a:moveTo>
                  <a:cubicBezTo>
                    <a:pt x="30" y="13"/>
                    <a:pt x="58" y="0"/>
                    <a:pt x="86" y="18"/>
                  </a:cubicBezTo>
                  <a:cubicBezTo>
                    <a:pt x="57" y="7"/>
                    <a:pt x="28" y="22"/>
                    <a:pt x="0" y="15"/>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35" name="Freeform 114"/>
            <p:cNvSpPr>
              <a:spLocks/>
            </p:cNvSpPr>
            <p:nvPr/>
          </p:nvSpPr>
          <p:spPr bwMode="auto">
            <a:xfrm>
              <a:off x="-25045989" y="-8569325"/>
              <a:ext cx="123825" cy="157163"/>
            </a:xfrm>
            <a:custGeom>
              <a:avLst/>
              <a:gdLst>
                <a:gd name="T0" fmla="*/ 8 w 33"/>
                <a:gd name="T1" fmla="*/ 42 h 42"/>
                <a:gd name="T2" fmla="*/ 7 w 33"/>
                <a:gd name="T3" fmla="*/ 0 h 42"/>
                <a:gd name="T4" fmla="*/ 8 w 33"/>
                <a:gd name="T5" fmla="*/ 42 h 42"/>
              </a:gdLst>
              <a:ahLst/>
              <a:cxnLst>
                <a:cxn ang="0">
                  <a:pos x="T0" y="T1"/>
                </a:cxn>
                <a:cxn ang="0">
                  <a:pos x="T2" y="T3"/>
                </a:cxn>
                <a:cxn ang="0">
                  <a:pos x="T4" y="T5"/>
                </a:cxn>
              </a:cxnLst>
              <a:rect l="0" t="0" r="r" b="b"/>
              <a:pathLst>
                <a:path w="33" h="42">
                  <a:moveTo>
                    <a:pt x="8" y="42"/>
                  </a:moveTo>
                  <a:cubicBezTo>
                    <a:pt x="0" y="28"/>
                    <a:pt x="15" y="14"/>
                    <a:pt x="7" y="0"/>
                  </a:cubicBezTo>
                  <a:cubicBezTo>
                    <a:pt x="33" y="19"/>
                    <a:pt x="33" y="24"/>
                    <a:pt x="8" y="42"/>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36" name="Freeform 115"/>
            <p:cNvSpPr>
              <a:spLocks/>
            </p:cNvSpPr>
            <p:nvPr/>
          </p:nvSpPr>
          <p:spPr bwMode="auto">
            <a:xfrm>
              <a:off x="-18392776" y="6964363"/>
              <a:ext cx="90488" cy="179388"/>
            </a:xfrm>
            <a:custGeom>
              <a:avLst/>
              <a:gdLst>
                <a:gd name="T0" fmla="*/ 15 w 24"/>
                <a:gd name="T1" fmla="*/ 48 h 48"/>
                <a:gd name="T2" fmla="*/ 7 w 24"/>
                <a:gd name="T3" fmla="*/ 6 h 48"/>
                <a:gd name="T4" fmla="*/ 16 w 24"/>
                <a:gd name="T5" fmla="*/ 1 h 48"/>
                <a:gd name="T6" fmla="*/ 24 w 24"/>
                <a:gd name="T7" fmla="*/ 8 h 48"/>
                <a:gd name="T8" fmla="*/ 15 w 24"/>
                <a:gd name="T9" fmla="*/ 48 h 48"/>
              </a:gdLst>
              <a:ahLst/>
              <a:cxnLst>
                <a:cxn ang="0">
                  <a:pos x="T0" y="T1"/>
                </a:cxn>
                <a:cxn ang="0">
                  <a:pos x="T2" y="T3"/>
                </a:cxn>
                <a:cxn ang="0">
                  <a:pos x="T4" y="T5"/>
                </a:cxn>
                <a:cxn ang="0">
                  <a:pos x="T6" y="T7"/>
                </a:cxn>
                <a:cxn ang="0">
                  <a:pos x="T8" y="T9"/>
                </a:cxn>
              </a:cxnLst>
              <a:rect l="0" t="0" r="r" b="b"/>
              <a:pathLst>
                <a:path w="24" h="48">
                  <a:moveTo>
                    <a:pt x="15" y="48"/>
                  </a:moveTo>
                  <a:cubicBezTo>
                    <a:pt x="0" y="33"/>
                    <a:pt x="6" y="20"/>
                    <a:pt x="7" y="6"/>
                  </a:cubicBezTo>
                  <a:cubicBezTo>
                    <a:pt x="8" y="0"/>
                    <a:pt x="12" y="2"/>
                    <a:pt x="16" y="1"/>
                  </a:cubicBezTo>
                  <a:cubicBezTo>
                    <a:pt x="20" y="1"/>
                    <a:pt x="24" y="4"/>
                    <a:pt x="24" y="8"/>
                  </a:cubicBezTo>
                  <a:cubicBezTo>
                    <a:pt x="24" y="20"/>
                    <a:pt x="23" y="33"/>
                    <a:pt x="15" y="48"/>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37" name="Freeform 116"/>
            <p:cNvSpPr>
              <a:spLocks/>
            </p:cNvSpPr>
            <p:nvPr/>
          </p:nvSpPr>
          <p:spPr bwMode="auto">
            <a:xfrm>
              <a:off x="-14044614" y="18989676"/>
              <a:ext cx="74613" cy="209550"/>
            </a:xfrm>
            <a:custGeom>
              <a:avLst/>
              <a:gdLst>
                <a:gd name="T0" fmla="*/ 18 w 20"/>
                <a:gd name="T1" fmla="*/ 56 h 56"/>
                <a:gd name="T2" fmla="*/ 0 w 20"/>
                <a:gd name="T3" fmla="*/ 0 h 56"/>
                <a:gd name="T4" fmla="*/ 18 w 20"/>
                <a:gd name="T5" fmla="*/ 56 h 56"/>
              </a:gdLst>
              <a:ahLst/>
              <a:cxnLst>
                <a:cxn ang="0">
                  <a:pos x="T0" y="T1"/>
                </a:cxn>
                <a:cxn ang="0">
                  <a:pos x="T2" y="T3"/>
                </a:cxn>
                <a:cxn ang="0">
                  <a:pos x="T4" y="T5"/>
                </a:cxn>
              </a:cxnLst>
              <a:rect l="0" t="0" r="r" b="b"/>
              <a:pathLst>
                <a:path w="20" h="56">
                  <a:moveTo>
                    <a:pt x="18" y="56"/>
                  </a:moveTo>
                  <a:cubicBezTo>
                    <a:pt x="3" y="40"/>
                    <a:pt x="0" y="22"/>
                    <a:pt x="0" y="0"/>
                  </a:cubicBezTo>
                  <a:cubicBezTo>
                    <a:pt x="8" y="19"/>
                    <a:pt x="20" y="33"/>
                    <a:pt x="18" y="56"/>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38" name="Freeform 117"/>
            <p:cNvSpPr>
              <a:spLocks/>
            </p:cNvSpPr>
            <p:nvPr/>
          </p:nvSpPr>
          <p:spPr bwMode="auto">
            <a:xfrm>
              <a:off x="-19023014" y="7542213"/>
              <a:ext cx="120650" cy="254000"/>
            </a:xfrm>
            <a:custGeom>
              <a:avLst/>
              <a:gdLst>
                <a:gd name="T0" fmla="*/ 32 w 32"/>
                <a:gd name="T1" fmla="*/ 67 h 68"/>
                <a:gd name="T2" fmla="*/ 0 w 32"/>
                <a:gd name="T3" fmla="*/ 0 h 68"/>
                <a:gd name="T4" fmla="*/ 31 w 32"/>
                <a:gd name="T5" fmla="*/ 68 h 68"/>
                <a:gd name="T6" fmla="*/ 32 w 32"/>
                <a:gd name="T7" fmla="*/ 67 h 68"/>
              </a:gdLst>
              <a:ahLst/>
              <a:cxnLst>
                <a:cxn ang="0">
                  <a:pos x="T0" y="T1"/>
                </a:cxn>
                <a:cxn ang="0">
                  <a:pos x="T2" y="T3"/>
                </a:cxn>
                <a:cxn ang="0">
                  <a:pos x="T4" y="T5"/>
                </a:cxn>
                <a:cxn ang="0">
                  <a:pos x="T6" y="T7"/>
                </a:cxn>
              </a:cxnLst>
              <a:rect l="0" t="0" r="r" b="b"/>
              <a:pathLst>
                <a:path w="32" h="68">
                  <a:moveTo>
                    <a:pt x="32" y="67"/>
                  </a:moveTo>
                  <a:cubicBezTo>
                    <a:pt x="12" y="52"/>
                    <a:pt x="6" y="40"/>
                    <a:pt x="0" y="0"/>
                  </a:cubicBezTo>
                  <a:cubicBezTo>
                    <a:pt x="22" y="20"/>
                    <a:pt x="24" y="45"/>
                    <a:pt x="31" y="68"/>
                  </a:cubicBezTo>
                  <a:lnTo>
                    <a:pt x="32" y="67"/>
                  </a:ln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39" name="Freeform 118"/>
            <p:cNvSpPr>
              <a:spLocks/>
            </p:cNvSpPr>
            <p:nvPr/>
          </p:nvSpPr>
          <p:spPr bwMode="auto">
            <a:xfrm>
              <a:off x="-22031326" y="28270201"/>
              <a:ext cx="146050" cy="173038"/>
            </a:xfrm>
            <a:custGeom>
              <a:avLst/>
              <a:gdLst>
                <a:gd name="T0" fmla="*/ 3 w 39"/>
                <a:gd name="T1" fmla="*/ 0 h 46"/>
                <a:gd name="T2" fmla="*/ 36 w 39"/>
                <a:gd name="T3" fmla="*/ 30 h 46"/>
                <a:gd name="T4" fmla="*/ 31 w 39"/>
                <a:gd name="T5" fmla="*/ 42 h 46"/>
                <a:gd name="T6" fmla="*/ 24 w 39"/>
                <a:gd name="T7" fmla="*/ 39 h 46"/>
                <a:gd name="T8" fmla="*/ 3 w 39"/>
                <a:gd name="T9" fmla="*/ 0 h 46"/>
              </a:gdLst>
              <a:ahLst/>
              <a:cxnLst>
                <a:cxn ang="0">
                  <a:pos x="T0" y="T1"/>
                </a:cxn>
                <a:cxn ang="0">
                  <a:pos x="T2" y="T3"/>
                </a:cxn>
                <a:cxn ang="0">
                  <a:pos x="T4" y="T5"/>
                </a:cxn>
                <a:cxn ang="0">
                  <a:pos x="T6" y="T7"/>
                </a:cxn>
                <a:cxn ang="0">
                  <a:pos x="T8" y="T9"/>
                </a:cxn>
              </a:cxnLst>
              <a:rect l="0" t="0" r="r" b="b"/>
              <a:pathLst>
                <a:path w="39" h="46">
                  <a:moveTo>
                    <a:pt x="3" y="0"/>
                  </a:moveTo>
                  <a:cubicBezTo>
                    <a:pt x="15" y="11"/>
                    <a:pt x="30" y="15"/>
                    <a:pt x="36" y="30"/>
                  </a:cubicBezTo>
                  <a:cubicBezTo>
                    <a:pt x="39" y="37"/>
                    <a:pt x="35" y="39"/>
                    <a:pt x="31" y="42"/>
                  </a:cubicBezTo>
                  <a:cubicBezTo>
                    <a:pt x="26" y="46"/>
                    <a:pt x="24" y="42"/>
                    <a:pt x="24" y="39"/>
                  </a:cubicBezTo>
                  <a:cubicBezTo>
                    <a:pt x="23" y="23"/>
                    <a:pt x="0" y="21"/>
                    <a:pt x="3"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40" name="Freeform 119"/>
            <p:cNvSpPr>
              <a:spLocks/>
            </p:cNvSpPr>
            <p:nvPr/>
          </p:nvSpPr>
          <p:spPr bwMode="auto">
            <a:xfrm>
              <a:off x="-24183976" y="10077450"/>
              <a:ext cx="146050" cy="131763"/>
            </a:xfrm>
            <a:custGeom>
              <a:avLst/>
              <a:gdLst>
                <a:gd name="T0" fmla="*/ 38 w 39"/>
                <a:gd name="T1" fmla="*/ 33 h 35"/>
                <a:gd name="T2" fmla="*/ 14 w 39"/>
                <a:gd name="T3" fmla="*/ 34 h 35"/>
                <a:gd name="T4" fmla="*/ 2 w 39"/>
                <a:gd name="T5" fmla="*/ 17 h 35"/>
                <a:gd name="T6" fmla="*/ 12 w 39"/>
                <a:gd name="T7" fmla="*/ 2 h 35"/>
                <a:gd name="T8" fmla="*/ 30 w 39"/>
                <a:gd name="T9" fmla="*/ 11 h 35"/>
                <a:gd name="T10" fmla="*/ 37 w 39"/>
                <a:gd name="T11" fmla="*/ 33 h 35"/>
                <a:gd name="T12" fmla="*/ 38 w 39"/>
                <a:gd name="T13" fmla="*/ 33 h 35"/>
              </a:gdLst>
              <a:ahLst/>
              <a:cxnLst>
                <a:cxn ang="0">
                  <a:pos x="T0" y="T1"/>
                </a:cxn>
                <a:cxn ang="0">
                  <a:pos x="T2" y="T3"/>
                </a:cxn>
                <a:cxn ang="0">
                  <a:pos x="T4" y="T5"/>
                </a:cxn>
                <a:cxn ang="0">
                  <a:pos x="T6" y="T7"/>
                </a:cxn>
                <a:cxn ang="0">
                  <a:pos x="T8" y="T9"/>
                </a:cxn>
                <a:cxn ang="0">
                  <a:pos x="T10" y="T11"/>
                </a:cxn>
                <a:cxn ang="0">
                  <a:pos x="T12" y="T13"/>
                </a:cxn>
              </a:cxnLst>
              <a:rect l="0" t="0" r="r" b="b"/>
              <a:pathLst>
                <a:path w="39" h="35">
                  <a:moveTo>
                    <a:pt x="38" y="33"/>
                  </a:moveTo>
                  <a:cubicBezTo>
                    <a:pt x="30" y="33"/>
                    <a:pt x="22" y="35"/>
                    <a:pt x="14" y="34"/>
                  </a:cubicBezTo>
                  <a:cubicBezTo>
                    <a:pt x="5" y="33"/>
                    <a:pt x="0" y="26"/>
                    <a:pt x="2" y="17"/>
                  </a:cubicBezTo>
                  <a:cubicBezTo>
                    <a:pt x="3" y="10"/>
                    <a:pt x="4" y="3"/>
                    <a:pt x="12" y="2"/>
                  </a:cubicBezTo>
                  <a:cubicBezTo>
                    <a:pt x="21" y="0"/>
                    <a:pt x="28" y="1"/>
                    <a:pt x="30" y="11"/>
                  </a:cubicBezTo>
                  <a:cubicBezTo>
                    <a:pt x="32" y="19"/>
                    <a:pt x="39" y="25"/>
                    <a:pt x="37" y="33"/>
                  </a:cubicBezTo>
                  <a:cubicBezTo>
                    <a:pt x="37" y="33"/>
                    <a:pt x="38" y="33"/>
                    <a:pt x="38" y="33"/>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41" name="Freeform 120"/>
            <p:cNvSpPr>
              <a:spLocks/>
            </p:cNvSpPr>
            <p:nvPr/>
          </p:nvSpPr>
          <p:spPr bwMode="auto">
            <a:xfrm>
              <a:off x="-18813464" y="5354638"/>
              <a:ext cx="192088" cy="68263"/>
            </a:xfrm>
            <a:custGeom>
              <a:avLst/>
              <a:gdLst>
                <a:gd name="T0" fmla="*/ 51 w 51"/>
                <a:gd name="T1" fmla="*/ 5 h 18"/>
                <a:gd name="T2" fmla="*/ 7 w 51"/>
                <a:gd name="T3" fmla="*/ 16 h 18"/>
                <a:gd name="T4" fmla="*/ 0 w 51"/>
                <a:gd name="T5" fmla="*/ 9 h 18"/>
                <a:gd name="T6" fmla="*/ 7 w 51"/>
                <a:gd name="T7" fmla="*/ 0 h 18"/>
                <a:gd name="T8" fmla="*/ 51 w 51"/>
                <a:gd name="T9" fmla="*/ 5 h 18"/>
              </a:gdLst>
              <a:ahLst/>
              <a:cxnLst>
                <a:cxn ang="0">
                  <a:pos x="T0" y="T1"/>
                </a:cxn>
                <a:cxn ang="0">
                  <a:pos x="T2" y="T3"/>
                </a:cxn>
                <a:cxn ang="0">
                  <a:pos x="T4" y="T5"/>
                </a:cxn>
                <a:cxn ang="0">
                  <a:pos x="T6" y="T7"/>
                </a:cxn>
                <a:cxn ang="0">
                  <a:pos x="T8" y="T9"/>
                </a:cxn>
              </a:cxnLst>
              <a:rect l="0" t="0" r="r" b="b"/>
              <a:pathLst>
                <a:path w="51" h="18">
                  <a:moveTo>
                    <a:pt x="51" y="5"/>
                  </a:moveTo>
                  <a:cubicBezTo>
                    <a:pt x="37" y="15"/>
                    <a:pt x="20" y="6"/>
                    <a:pt x="7" y="16"/>
                  </a:cubicBezTo>
                  <a:cubicBezTo>
                    <a:pt x="5" y="18"/>
                    <a:pt x="0" y="13"/>
                    <a:pt x="0" y="9"/>
                  </a:cubicBezTo>
                  <a:cubicBezTo>
                    <a:pt x="1" y="6"/>
                    <a:pt x="7" y="0"/>
                    <a:pt x="7" y="0"/>
                  </a:cubicBezTo>
                  <a:cubicBezTo>
                    <a:pt x="20" y="9"/>
                    <a:pt x="36" y="1"/>
                    <a:pt x="51" y="5"/>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42" name="Freeform 121"/>
            <p:cNvSpPr>
              <a:spLocks/>
            </p:cNvSpPr>
            <p:nvPr/>
          </p:nvSpPr>
          <p:spPr bwMode="auto">
            <a:xfrm>
              <a:off x="-23760114" y="-5140325"/>
              <a:ext cx="90488" cy="209550"/>
            </a:xfrm>
            <a:custGeom>
              <a:avLst/>
              <a:gdLst>
                <a:gd name="T0" fmla="*/ 24 w 24"/>
                <a:gd name="T1" fmla="*/ 48 h 56"/>
                <a:gd name="T2" fmla="*/ 1 w 24"/>
                <a:gd name="T3" fmla="*/ 27 h 56"/>
                <a:gd name="T4" fmla="*/ 8 w 24"/>
                <a:gd name="T5" fmla="*/ 0 h 56"/>
                <a:gd name="T6" fmla="*/ 24 w 24"/>
                <a:gd name="T7" fmla="*/ 48 h 56"/>
              </a:gdLst>
              <a:ahLst/>
              <a:cxnLst>
                <a:cxn ang="0">
                  <a:pos x="T0" y="T1"/>
                </a:cxn>
                <a:cxn ang="0">
                  <a:pos x="T2" y="T3"/>
                </a:cxn>
                <a:cxn ang="0">
                  <a:pos x="T4" y="T5"/>
                </a:cxn>
                <a:cxn ang="0">
                  <a:pos x="T6" y="T7"/>
                </a:cxn>
              </a:cxnLst>
              <a:rect l="0" t="0" r="r" b="b"/>
              <a:pathLst>
                <a:path w="24" h="56">
                  <a:moveTo>
                    <a:pt x="24" y="48"/>
                  </a:moveTo>
                  <a:cubicBezTo>
                    <a:pt x="3" y="56"/>
                    <a:pt x="0" y="41"/>
                    <a:pt x="1" y="27"/>
                  </a:cubicBezTo>
                  <a:cubicBezTo>
                    <a:pt x="2" y="19"/>
                    <a:pt x="6" y="10"/>
                    <a:pt x="8" y="0"/>
                  </a:cubicBezTo>
                  <a:cubicBezTo>
                    <a:pt x="17" y="15"/>
                    <a:pt x="12" y="34"/>
                    <a:pt x="24" y="48"/>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43" name="Freeform 122"/>
            <p:cNvSpPr>
              <a:spLocks/>
            </p:cNvSpPr>
            <p:nvPr/>
          </p:nvSpPr>
          <p:spPr bwMode="auto">
            <a:xfrm>
              <a:off x="-25676226" y="-2447925"/>
              <a:ext cx="93663" cy="169863"/>
            </a:xfrm>
            <a:custGeom>
              <a:avLst/>
              <a:gdLst>
                <a:gd name="T0" fmla="*/ 13 w 25"/>
                <a:gd name="T1" fmla="*/ 0 h 45"/>
                <a:gd name="T2" fmla="*/ 10 w 25"/>
                <a:gd name="T3" fmla="*/ 45 h 45"/>
                <a:gd name="T4" fmla="*/ 13 w 25"/>
                <a:gd name="T5" fmla="*/ 0 h 45"/>
              </a:gdLst>
              <a:ahLst/>
              <a:cxnLst>
                <a:cxn ang="0">
                  <a:pos x="T0" y="T1"/>
                </a:cxn>
                <a:cxn ang="0">
                  <a:pos x="T2" y="T3"/>
                </a:cxn>
                <a:cxn ang="0">
                  <a:pos x="T4" y="T5"/>
                </a:cxn>
              </a:cxnLst>
              <a:rect l="0" t="0" r="r" b="b"/>
              <a:pathLst>
                <a:path w="25" h="45">
                  <a:moveTo>
                    <a:pt x="13" y="0"/>
                  </a:moveTo>
                  <a:cubicBezTo>
                    <a:pt x="25" y="21"/>
                    <a:pt x="3" y="31"/>
                    <a:pt x="10" y="45"/>
                  </a:cubicBezTo>
                  <a:cubicBezTo>
                    <a:pt x="0" y="31"/>
                    <a:pt x="5" y="18"/>
                    <a:pt x="13"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44" name="Freeform 123"/>
            <p:cNvSpPr>
              <a:spLocks/>
            </p:cNvSpPr>
            <p:nvPr/>
          </p:nvSpPr>
          <p:spPr bwMode="auto">
            <a:xfrm>
              <a:off x="-24993601" y="-9315450"/>
              <a:ext cx="96838" cy="138113"/>
            </a:xfrm>
            <a:custGeom>
              <a:avLst/>
              <a:gdLst>
                <a:gd name="T0" fmla="*/ 4 w 26"/>
                <a:gd name="T1" fmla="*/ 0 h 37"/>
                <a:gd name="T2" fmla="*/ 23 w 26"/>
                <a:gd name="T3" fmla="*/ 14 h 37"/>
                <a:gd name="T4" fmla="*/ 15 w 26"/>
                <a:gd name="T5" fmla="*/ 35 h 37"/>
                <a:gd name="T6" fmla="*/ 7 w 26"/>
                <a:gd name="T7" fmla="*/ 18 h 37"/>
                <a:gd name="T8" fmla="*/ 4 w 26"/>
                <a:gd name="T9" fmla="*/ 0 h 37"/>
              </a:gdLst>
              <a:ahLst/>
              <a:cxnLst>
                <a:cxn ang="0">
                  <a:pos x="T0" y="T1"/>
                </a:cxn>
                <a:cxn ang="0">
                  <a:pos x="T2" y="T3"/>
                </a:cxn>
                <a:cxn ang="0">
                  <a:pos x="T4" y="T5"/>
                </a:cxn>
                <a:cxn ang="0">
                  <a:pos x="T6" y="T7"/>
                </a:cxn>
                <a:cxn ang="0">
                  <a:pos x="T8" y="T9"/>
                </a:cxn>
              </a:cxnLst>
              <a:rect l="0" t="0" r="r" b="b"/>
              <a:pathLst>
                <a:path w="26" h="37">
                  <a:moveTo>
                    <a:pt x="4" y="0"/>
                  </a:moveTo>
                  <a:cubicBezTo>
                    <a:pt x="13" y="0"/>
                    <a:pt x="22" y="4"/>
                    <a:pt x="23" y="14"/>
                  </a:cubicBezTo>
                  <a:cubicBezTo>
                    <a:pt x="24" y="21"/>
                    <a:pt x="26" y="34"/>
                    <a:pt x="15" y="35"/>
                  </a:cubicBezTo>
                  <a:cubicBezTo>
                    <a:pt x="3" y="37"/>
                    <a:pt x="6" y="25"/>
                    <a:pt x="7" y="18"/>
                  </a:cubicBezTo>
                  <a:cubicBezTo>
                    <a:pt x="8" y="12"/>
                    <a:pt x="0" y="7"/>
                    <a:pt x="4"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45" name="Freeform 124"/>
            <p:cNvSpPr>
              <a:spLocks/>
            </p:cNvSpPr>
            <p:nvPr/>
          </p:nvSpPr>
          <p:spPr bwMode="auto">
            <a:xfrm>
              <a:off x="-17492664" y="10471150"/>
              <a:ext cx="115888" cy="157163"/>
            </a:xfrm>
            <a:custGeom>
              <a:avLst/>
              <a:gdLst>
                <a:gd name="T0" fmla="*/ 28 w 31"/>
                <a:gd name="T1" fmla="*/ 41 h 42"/>
                <a:gd name="T2" fmla="*/ 0 w 31"/>
                <a:gd name="T3" fmla="*/ 10 h 42"/>
                <a:gd name="T4" fmla="*/ 3 w 31"/>
                <a:gd name="T5" fmla="*/ 3 h 42"/>
                <a:gd name="T6" fmla="*/ 12 w 31"/>
                <a:gd name="T7" fmla="*/ 5 h 42"/>
                <a:gd name="T8" fmla="*/ 27 w 31"/>
                <a:gd name="T9" fmla="*/ 42 h 42"/>
                <a:gd name="T10" fmla="*/ 28 w 31"/>
                <a:gd name="T11" fmla="*/ 41 h 42"/>
              </a:gdLst>
              <a:ahLst/>
              <a:cxnLst>
                <a:cxn ang="0">
                  <a:pos x="T0" y="T1"/>
                </a:cxn>
                <a:cxn ang="0">
                  <a:pos x="T2" y="T3"/>
                </a:cxn>
                <a:cxn ang="0">
                  <a:pos x="T4" y="T5"/>
                </a:cxn>
                <a:cxn ang="0">
                  <a:pos x="T6" y="T7"/>
                </a:cxn>
                <a:cxn ang="0">
                  <a:pos x="T8" y="T9"/>
                </a:cxn>
                <a:cxn ang="0">
                  <a:pos x="T10" y="T11"/>
                </a:cxn>
              </a:cxnLst>
              <a:rect l="0" t="0" r="r" b="b"/>
              <a:pathLst>
                <a:path w="31" h="42">
                  <a:moveTo>
                    <a:pt x="28" y="41"/>
                  </a:moveTo>
                  <a:cubicBezTo>
                    <a:pt x="8" y="41"/>
                    <a:pt x="13" y="16"/>
                    <a:pt x="0" y="10"/>
                  </a:cubicBezTo>
                  <a:cubicBezTo>
                    <a:pt x="0" y="9"/>
                    <a:pt x="1" y="4"/>
                    <a:pt x="3" y="3"/>
                  </a:cubicBezTo>
                  <a:cubicBezTo>
                    <a:pt x="6" y="1"/>
                    <a:pt x="10" y="0"/>
                    <a:pt x="12" y="5"/>
                  </a:cubicBezTo>
                  <a:cubicBezTo>
                    <a:pt x="18" y="17"/>
                    <a:pt x="31" y="26"/>
                    <a:pt x="27" y="42"/>
                  </a:cubicBezTo>
                  <a:lnTo>
                    <a:pt x="28" y="41"/>
                  </a:ln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46" name="Freeform 125"/>
            <p:cNvSpPr>
              <a:spLocks/>
            </p:cNvSpPr>
            <p:nvPr/>
          </p:nvSpPr>
          <p:spPr bwMode="auto">
            <a:xfrm>
              <a:off x="-52150964" y="-4338638"/>
              <a:ext cx="165100" cy="131763"/>
            </a:xfrm>
            <a:custGeom>
              <a:avLst/>
              <a:gdLst>
                <a:gd name="T0" fmla="*/ 0 w 44"/>
                <a:gd name="T1" fmla="*/ 6 h 35"/>
                <a:gd name="T2" fmla="*/ 44 w 44"/>
                <a:gd name="T3" fmla="*/ 7 h 35"/>
                <a:gd name="T4" fmla="*/ 0 w 44"/>
                <a:gd name="T5" fmla="*/ 6 h 35"/>
              </a:gdLst>
              <a:ahLst/>
              <a:cxnLst>
                <a:cxn ang="0">
                  <a:pos x="T0" y="T1"/>
                </a:cxn>
                <a:cxn ang="0">
                  <a:pos x="T2" y="T3"/>
                </a:cxn>
                <a:cxn ang="0">
                  <a:pos x="T4" y="T5"/>
                </a:cxn>
              </a:cxnLst>
              <a:rect l="0" t="0" r="r" b="b"/>
              <a:pathLst>
                <a:path w="44" h="35">
                  <a:moveTo>
                    <a:pt x="0" y="6"/>
                  </a:moveTo>
                  <a:cubicBezTo>
                    <a:pt x="19" y="6"/>
                    <a:pt x="35" y="18"/>
                    <a:pt x="44" y="7"/>
                  </a:cubicBezTo>
                  <a:cubicBezTo>
                    <a:pt x="34" y="0"/>
                    <a:pt x="19" y="35"/>
                    <a:pt x="0" y="6"/>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47" name="Freeform 126"/>
            <p:cNvSpPr>
              <a:spLocks/>
            </p:cNvSpPr>
            <p:nvPr/>
          </p:nvSpPr>
          <p:spPr bwMode="auto">
            <a:xfrm>
              <a:off x="-26127076" y="-1771650"/>
              <a:ext cx="71438" cy="115888"/>
            </a:xfrm>
            <a:custGeom>
              <a:avLst/>
              <a:gdLst>
                <a:gd name="T0" fmla="*/ 16 w 19"/>
                <a:gd name="T1" fmla="*/ 0 h 31"/>
                <a:gd name="T2" fmla="*/ 5 w 19"/>
                <a:gd name="T3" fmla="*/ 27 h 31"/>
                <a:gd name="T4" fmla="*/ 1 w 19"/>
                <a:gd name="T5" fmla="*/ 27 h 31"/>
                <a:gd name="T6" fmla="*/ 16 w 19"/>
                <a:gd name="T7" fmla="*/ 0 h 31"/>
              </a:gdLst>
              <a:ahLst/>
              <a:cxnLst>
                <a:cxn ang="0">
                  <a:pos x="T0" y="T1"/>
                </a:cxn>
                <a:cxn ang="0">
                  <a:pos x="T2" y="T3"/>
                </a:cxn>
                <a:cxn ang="0">
                  <a:pos x="T4" y="T5"/>
                </a:cxn>
                <a:cxn ang="0">
                  <a:pos x="T6" y="T7"/>
                </a:cxn>
              </a:cxnLst>
              <a:rect l="0" t="0" r="r" b="b"/>
              <a:pathLst>
                <a:path w="19" h="31">
                  <a:moveTo>
                    <a:pt x="16" y="0"/>
                  </a:moveTo>
                  <a:cubicBezTo>
                    <a:pt x="19" y="13"/>
                    <a:pt x="15" y="21"/>
                    <a:pt x="5" y="27"/>
                  </a:cubicBezTo>
                  <a:cubicBezTo>
                    <a:pt x="2" y="29"/>
                    <a:pt x="0" y="31"/>
                    <a:pt x="1" y="27"/>
                  </a:cubicBezTo>
                  <a:cubicBezTo>
                    <a:pt x="2" y="17"/>
                    <a:pt x="2" y="5"/>
                    <a:pt x="16"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48" name="Freeform 127"/>
            <p:cNvSpPr>
              <a:spLocks/>
            </p:cNvSpPr>
            <p:nvPr/>
          </p:nvSpPr>
          <p:spPr bwMode="auto">
            <a:xfrm>
              <a:off x="-25882601" y="-6194425"/>
              <a:ext cx="220663" cy="101600"/>
            </a:xfrm>
            <a:custGeom>
              <a:avLst/>
              <a:gdLst>
                <a:gd name="T0" fmla="*/ 59 w 59"/>
                <a:gd name="T1" fmla="*/ 6 h 27"/>
                <a:gd name="T2" fmla="*/ 0 w 59"/>
                <a:gd name="T3" fmla="*/ 26 h 27"/>
                <a:gd name="T4" fmla="*/ 59 w 59"/>
                <a:gd name="T5" fmla="*/ 6 h 27"/>
              </a:gdLst>
              <a:ahLst/>
              <a:cxnLst>
                <a:cxn ang="0">
                  <a:pos x="T0" y="T1"/>
                </a:cxn>
                <a:cxn ang="0">
                  <a:pos x="T2" y="T3"/>
                </a:cxn>
                <a:cxn ang="0">
                  <a:pos x="T4" y="T5"/>
                </a:cxn>
              </a:cxnLst>
              <a:rect l="0" t="0" r="r" b="b"/>
              <a:pathLst>
                <a:path w="59" h="27">
                  <a:moveTo>
                    <a:pt x="59" y="6"/>
                  </a:moveTo>
                  <a:cubicBezTo>
                    <a:pt x="35" y="12"/>
                    <a:pt x="24" y="27"/>
                    <a:pt x="0" y="26"/>
                  </a:cubicBezTo>
                  <a:cubicBezTo>
                    <a:pt x="18" y="12"/>
                    <a:pt x="31" y="0"/>
                    <a:pt x="59" y="6"/>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49" name="Freeform 128"/>
            <p:cNvSpPr>
              <a:spLocks/>
            </p:cNvSpPr>
            <p:nvPr/>
          </p:nvSpPr>
          <p:spPr bwMode="auto">
            <a:xfrm>
              <a:off x="-18489614" y="5370513"/>
              <a:ext cx="119063" cy="157163"/>
            </a:xfrm>
            <a:custGeom>
              <a:avLst/>
              <a:gdLst>
                <a:gd name="T0" fmla="*/ 23 w 32"/>
                <a:gd name="T1" fmla="*/ 1 h 42"/>
                <a:gd name="T2" fmla="*/ 28 w 32"/>
                <a:gd name="T3" fmla="*/ 6 h 42"/>
                <a:gd name="T4" fmla="*/ 26 w 32"/>
                <a:gd name="T5" fmla="*/ 20 h 42"/>
                <a:gd name="T6" fmla="*/ 17 w 32"/>
                <a:gd name="T7" fmla="*/ 41 h 42"/>
                <a:gd name="T8" fmla="*/ 5 w 32"/>
                <a:gd name="T9" fmla="*/ 28 h 42"/>
                <a:gd name="T10" fmla="*/ 19 w 32"/>
                <a:gd name="T11" fmla="*/ 0 h 42"/>
                <a:gd name="T12" fmla="*/ 23 w 32"/>
                <a:gd name="T13" fmla="*/ 1 h 42"/>
              </a:gdLst>
              <a:ahLst/>
              <a:cxnLst>
                <a:cxn ang="0">
                  <a:pos x="T0" y="T1"/>
                </a:cxn>
                <a:cxn ang="0">
                  <a:pos x="T2" y="T3"/>
                </a:cxn>
                <a:cxn ang="0">
                  <a:pos x="T4" y="T5"/>
                </a:cxn>
                <a:cxn ang="0">
                  <a:pos x="T6" y="T7"/>
                </a:cxn>
                <a:cxn ang="0">
                  <a:pos x="T8" y="T9"/>
                </a:cxn>
                <a:cxn ang="0">
                  <a:pos x="T10" y="T11"/>
                </a:cxn>
                <a:cxn ang="0">
                  <a:pos x="T12" y="T13"/>
                </a:cxn>
              </a:cxnLst>
              <a:rect l="0" t="0" r="r" b="b"/>
              <a:pathLst>
                <a:path w="32" h="42">
                  <a:moveTo>
                    <a:pt x="23" y="1"/>
                  </a:moveTo>
                  <a:cubicBezTo>
                    <a:pt x="25" y="3"/>
                    <a:pt x="27" y="4"/>
                    <a:pt x="28" y="6"/>
                  </a:cubicBezTo>
                  <a:cubicBezTo>
                    <a:pt x="32" y="11"/>
                    <a:pt x="30" y="17"/>
                    <a:pt x="26" y="20"/>
                  </a:cubicBezTo>
                  <a:cubicBezTo>
                    <a:pt x="18" y="25"/>
                    <a:pt x="32" y="39"/>
                    <a:pt x="17" y="41"/>
                  </a:cubicBezTo>
                  <a:cubicBezTo>
                    <a:pt x="8" y="42"/>
                    <a:pt x="7" y="34"/>
                    <a:pt x="5" y="28"/>
                  </a:cubicBezTo>
                  <a:cubicBezTo>
                    <a:pt x="0" y="14"/>
                    <a:pt x="14" y="9"/>
                    <a:pt x="19" y="0"/>
                  </a:cubicBezTo>
                  <a:cubicBezTo>
                    <a:pt x="19" y="0"/>
                    <a:pt x="21" y="1"/>
                    <a:pt x="23" y="1"/>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50" name="Freeform 129"/>
            <p:cNvSpPr>
              <a:spLocks/>
            </p:cNvSpPr>
            <p:nvPr/>
          </p:nvSpPr>
          <p:spPr bwMode="auto">
            <a:xfrm>
              <a:off x="-25846089" y="-7826375"/>
              <a:ext cx="63500" cy="198438"/>
            </a:xfrm>
            <a:custGeom>
              <a:avLst/>
              <a:gdLst>
                <a:gd name="T0" fmla="*/ 16 w 17"/>
                <a:gd name="T1" fmla="*/ 0 h 53"/>
                <a:gd name="T2" fmla="*/ 16 w 17"/>
                <a:gd name="T3" fmla="*/ 46 h 53"/>
                <a:gd name="T4" fmla="*/ 9 w 17"/>
                <a:gd name="T5" fmla="*/ 53 h 53"/>
                <a:gd name="T6" fmla="*/ 3 w 17"/>
                <a:gd name="T7" fmla="*/ 44 h 53"/>
                <a:gd name="T8" fmla="*/ 16 w 17"/>
                <a:gd name="T9" fmla="*/ 0 h 53"/>
              </a:gdLst>
              <a:ahLst/>
              <a:cxnLst>
                <a:cxn ang="0">
                  <a:pos x="T0" y="T1"/>
                </a:cxn>
                <a:cxn ang="0">
                  <a:pos x="T2" y="T3"/>
                </a:cxn>
                <a:cxn ang="0">
                  <a:pos x="T4" y="T5"/>
                </a:cxn>
                <a:cxn ang="0">
                  <a:pos x="T6" y="T7"/>
                </a:cxn>
                <a:cxn ang="0">
                  <a:pos x="T8" y="T9"/>
                </a:cxn>
              </a:cxnLst>
              <a:rect l="0" t="0" r="r" b="b"/>
              <a:pathLst>
                <a:path w="17" h="53">
                  <a:moveTo>
                    <a:pt x="16" y="0"/>
                  </a:moveTo>
                  <a:cubicBezTo>
                    <a:pt x="16" y="15"/>
                    <a:pt x="17" y="31"/>
                    <a:pt x="16" y="46"/>
                  </a:cubicBezTo>
                  <a:cubicBezTo>
                    <a:pt x="16" y="50"/>
                    <a:pt x="15" y="53"/>
                    <a:pt x="9" y="53"/>
                  </a:cubicBezTo>
                  <a:cubicBezTo>
                    <a:pt x="3" y="53"/>
                    <a:pt x="0" y="50"/>
                    <a:pt x="3" y="44"/>
                  </a:cubicBezTo>
                  <a:cubicBezTo>
                    <a:pt x="10" y="30"/>
                    <a:pt x="7" y="13"/>
                    <a:pt x="16"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51" name="Freeform 130"/>
            <p:cNvSpPr>
              <a:spLocks/>
            </p:cNvSpPr>
            <p:nvPr/>
          </p:nvSpPr>
          <p:spPr bwMode="auto">
            <a:xfrm>
              <a:off x="-14385926" y="17935576"/>
              <a:ext cx="119063" cy="90488"/>
            </a:xfrm>
            <a:custGeom>
              <a:avLst/>
              <a:gdLst>
                <a:gd name="T0" fmla="*/ 31 w 32"/>
                <a:gd name="T1" fmla="*/ 15 h 24"/>
                <a:gd name="T2" fmla="*/ 26 w 32"/>
                <a:gd name="T3" fmla="*/ 24 h 24"/>
                <a:gd name="T4" fmla="*/ 1 w 32"/>
                <a:gd name="T5" fmla="*/ 10 h 24"/>
                <a:gd name="T6" fmla="*/ 10 w 32"/>
                <a:gd name="T7" fmla="*/ 1 h 24"/>
                <a:gd name="T8" fmla="*/ 31 w 32"/>
                <a:gd name="T9" fmla="*/ 15 h 24"/>
              </a:gdLst>
              <a:ahLst/>
              <a:cxnLst>
                <a:cxn ang="0">
                  <a:pos x="T0" y="T1"/>
                </a:cxn>
                <a:cxn ang="0">
                  <a:pos x="T2" y="T3"/>
                </a:cxn>
                <a:cxn ang="0">
                  <a:pos x="T4" y="T5"/>
                </a:cxn>
                <a:cxn ang="0">
                  <a:pos x="T6" y="T7"/>
                </a:cxn>
                <a:cxn ang="0">
                  <a:pos x="T8" y="T9"/>
                </a:cxn>
              </a:cxnLst>
              <a:rect l="0" t="0" r="r" b="b"/>
              <a:pathLst>
                <a:path w="32" h="24">
                  <a:moveTo>
                    <a:pt x="31" y="15"/>
                  </a:moveTo>
                  <a:cubicBezTo>
                    <a:pt x="32" y="20"/>
                    <a:pt x="30" y="24"/>
                    <a:pt x="26" y="24"/>
                  </a:cubicBezTo>
                  <a:cubicBezTo>
                    <a:pt x="15" y="24"/>
                    <a:pt x="4" y="24"/>
                    <a:pt x="1" y="10"/>
                  </a:cubicBezTo>
                  <a:cubicBezTo>
                    <a:pt x="0" y="4"/>
                    <a:pt x="4" y="1"/>
                    <a:pt x="10" y="1"/>
                  </a:cubicBezTo>
                  <a:cubicBezTo>
                    <a:pt x="21" y="0"/>
                    <a:pt x="28" y="4"/>
                    <a:pt x="31" y="15"/>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52" name="Freeform 131"/>
            <p:cNvSpPr>
              <a:spLocks/>
            </p:cNvSpPr>
            <p:nvPr/>
          </p:nvSpPr>
          <p:spPr bwMode="auto">
            <a:xfrm>
              <a:off x="-23471189" y="-3879850"/>
              <a:ext cx="112713" cy="104775"/>
            </a:xfrm>
            <a:custGeom>
              <a:avLst/>
              <a:gdLst>
                <a:gd name="T0" fmla="*/ 0 w 30"/>
                <a:gd name="T1" fmla="*/ 1 h 28"/>
                <a:gd name="T2" fmla="*/ 30 w 30"/>
                <a:gd name="T3" fmla="*/ 28 h 28"/>
                <a:gd name="T4" fmla="*/ 1 w 30"/>
                <a:gd name="T5" fmla="*/ 0 h 28"/>
                <a:gd name="T6" fmla="*/ 0 w 30"/>
                <a:gd name="T7" fmla="*/ 1 h 28"/>
              </a:gdLst>
              <a:ahLst/>
              <a:cxnLst>
                <a:cxn ang="0">
                  <a:pos x="T0" y="T1"/>
                </a:cxn>
                <a:cxn ang="0">
                  <a:pos x="T2" y="T3"/>
                </a:cxn>
                <a:cxn ang="0">
                  <a:pos x="T4" y="T5"/>
                </a:cxn>
                <a:cxn ang="0">
                  <a:pos x="T6" y="T7"/>
                </a:cxn>
              </a:cxnLst>
              <a:rect l="0" t="0" r="r" b="b"/>
              <a:pathLst>
                <a:path w="30" h="28">
                  <a:moveTo>
                    <a:pt x="0" y="1"/>
                  </a:moveTo>
                  <a:cubicBezTo>
                    <a:pt x="8" y="13"/>
                    <a:pt x="18" y="22"/>
                    <a:pt x="30" y="28"/>
                  </a:cubicBezTo>
                  <a:cubicBezTo>
                    <a:pt x="4" y="28"/>
                    <a:pt x="4" y="28"/>
                    <a:pt x="1" y="0"/>
                  </a:cubicBezTo>
                  <a:cubicBezTo>
                    <a:pt x="1" y="0"/>
                    <a:pt x="0" y="1"/>
                    <a:pt x="0" y="1"/>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53" name="Freeform 132"/>
            <p:cNvSpPr>
              <a:spLocks/>
            </p:cNvSpPr>
            <p:nvPr/>
          </p:nvSpPr>
          <p:spPr bwMode="auto">
            <a:xfrm>
              <a:off x="-16235364" y="31889701"/>
              <a:ext cx="127000" cy="74613"/>
            </a:xfrm>
            <a:custGeom>
              <a:avLst/>
              <a:gdLst>
                <a:gd name="T0" fmla="*/ 0 w 34"/>
                <a:gd name="T1" fmla="*/ 4 h 20"/>
                <a:gd name="T2" fmla="*/ 30 w 34"/>
                <a:gd name="T3" fmla="*/ 7 h 20"/>
                <a:gd name="T4" fmla="*/ 33 w 34"/>
                <a:gd name="T5" fmla="*/ 12 h 20"/>
                <a:gd name="T6" fmla="*/ 0 w 34"/>
                <a:gd name="T7" fmla="*/ 4 h 20"/>
              </a:gdLst>
              <a:ahLst/>
              <a:cxnLst>
                <a:cxn ang="0">
                  <a:pos x="T0" y="T1"/>
                </a:cxn>
                <a:cxn ang="0">
                  <a:pos x="T2" y="T3"/>
                </a:cxn>
                <a:cxn ang="0">
                  <a:pos x="T4" y="T5"/>
                </a:cxn>
                <a:cxn ang="0">
                  <a:pos x="T6" y="T7"/>
                </a:cxn>
              </a:cxnLst>
              <a:rect l="0" t="0" r="r" b="b"/>
              <a:pathLst>
                <a:path w="34" h="20">
                  <a:moveTo>
                    <a:pt x="0" y="4"/>
                  </a:moveTo>
                  <a:cubicBezTo>
                    <a:pt x="13" y="0"/>
                    <a:pt x="21" y="6"/>
                    <a:pt x="30" y="7"/>
                  </a:cubicBezTo>
                  <a:cubicBezTo>
                    <a:pt x="33" y="14"/>
                    <a:pt x="34" y="7"/>
                    <a:pt x="33" y="12"/>
                  </a:cubicBezTo>
                  <a:cubicBezTo>
                    <a:pt x="23" y="8"/>
                    <a:pt x="10" y="20"/>
                    <a:pt x="0" y="4"/>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54" name="Freeform 133"/>
            <p:cNvSpPr>
              <a:spLocks/>
            </p:cNvSpPr>
            <p:nvPr/>
          </p:nvSpPr>
          <p:spPr bwMode="auto">
            <a:xfrm>
              <a:off x="-51374676" y="-1611313"/>
              <a:ext cx="109538" cy="79375"/>
            </a:xfrm>
            <a:custGeom>
              <a:avLst/>
              <a:gdLst>
                <a:gd name="T0" fmla="*/ 7 w 29"/>
                <a:gd name="T1" fmla="*/ 21 h 21"/>
                <a:gd name="T2" fmla="*/ 0 w 29"/>
                <a:gd name="T3" fmla="*/ 14 h 21"/>
                <a:gd name="T4" fmla="*/ 20 w 29"/>
                <a:gd name="T5" fmla="*/ 2 h 21"/>
                <a:gd name="T6" fmla="*/ 28 w 29"/>
                <a:gd name="T7" fmla="*/ 8 h 21"/>
                <a:gd name="T8" fmla="*/ 7 w 29"/>
                <a:gd name="T9" fmla="*/ 21 h 21"/>
              </a:gdLst>
              <a:ahLst/>
              <a:cxnLst>
                <a:cxn ang="0">
                  <a:pos x="T0" y="T1"/>
                </a:cxn>
                <a:cxn ang="0">
                  <a:pos x="T2" y="T3"/>
                </a:cxn>
                <a:cxn ang="0">
                  <a:pos x="T4" y="T5"/>
                </a:cxn>
                <a:cxn ang="0">
                  <a:pos x="T6" y="T7"/>
                </a:cxn>
                <a:cxn ang="0">
                  <a:pos x="T8" y="T9"/>
                </a:cxn>
              </a:cxnLst>
              <a:rect l="0" t="0" r="r" b="b"/>
              <a:pathLst>
                <a:path w="29" h="21">
                  <a:moveTo>
                    <a:pt x="7" y="21"/>
                  </a:moveTo>
                  <a:cubicBezTo>
                    <a:pt x="5" y="19"/>
                    <a:pt x="0" y="16"/>
                    <a:pt x="0" y="14"/>
                  </a:cubicBezTo>
                  <a:cubicBezTo>
                    <a:pt x="0" y="0"/>
                    <a:pt x="13" y="4"/>
                    <a:pt x="20" y="2"/>
                  </a:cubicBezTo>
                  <a:cubicBezTo>
                    <a:pt x="23" y="1"/>
                    <a:pt x="29" y="4"/>
                    <a:pt x="28" y="8"/>
                  </a:cubicBezTo>
                  <a:cubicBezTo>
                    <a:pt x="25" y="16"/>
                    <a:pt x="18" y="21"/>
                    <a:pt x="7" y="21"/>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55" name="Freeform 134"/>
            <p:cNvSpPr>
              <a:spLocks/>
            </p:cNvSpPr>
            <p:nvPr/>
          </p:nvSpPr>
          <p:spPr bwMode="auto">
            <a:xfrm>
              <a:off x="-30316489" y="19199226"/>
              <a:ext cx="101600" cy="123825"/>
            </a:xfrm>
            <a:custGeom>
              <a:avLst/>
              <a:gdLst>
                <a:gd name="T0" fmla="*/ 3 w 27"/>
                <a:gd name="T1" fmla="*/ 0 h 33"/>
                <a:gd name="T2" fmla="*/ 11 w 27"/>
                <a:gd name="T3" fmla="*/ 14 h 33"/>
                <a:gd name="T4" fmla="*/ 21 w 27"/>
                <a:gd name="T5" fmla="*/ 31 h 33"/>
                <a:gd name="T6" fmla="*/ 15 w 27"/>
                <a:gd name="T7" fmla="*/ 33 h 33"/>
                <a:gd name="T8" fmla="*/ 1 w 27"/>
                <a:gd name="T9" fmla="*/ 18 h 33"/>
                <a:gd name="T10" fmla="*/ 3 w 27"/>
                <a:gd name="T11" fmla="*/ 0 h 33"/>
              </a:gdLst>
              <a:ahLst/>
              <a:cxnLst>
                <a:cxn ang="0">
                  <a:pos x="T0" y="T1"/>
                </a:cxn>
                <a:cxn ang="0">
                  <a:pos x="T2" y="T3"/>
                </a:cxn>
                <a:cxn ang="0">
                  <a:pos x="T4" y="T5"/>
                </a:cxn>
                <a:cxn ang="0">
                  <a:pos x="T6" y="T7"/>
                </a:cxn>
                <a:cxn ang="0">
                  <a:pos x="T8" y="T9"/>
                </a:cxn>
                <a:cxn ang="0">
                  <a:pos x="T10" y="T11"/>
                </a:cxn>
              </a:cxnLst>
              <a:rect l="0" t="0" r="r" b="b"/>
              <a:pathLst>
                <a:path w="27" h="33">
                  <a:moveTo>
                    <a:pt x="3" y="0"/>
                  </a:moveTo>
                  <a:cubicBezTo>
                    <a:pt x="8" y="8"/>
                    <a:pt x="9" y="11"/>
                    <a:pt x="11" y="14"/>
                  </a:cubicBezTo>
                  <a:cubicBezTo>
                    <a:pt x="15" y="19"/>
                    <a:pt x="27" y="20"/>
                    <a:pt x="21" y="31"/>
                  </a:cubicBezTo>
                  <a:cubicBezTo>
                    <a:pt x="20" y="32"/>
                    <a:pt x="17" y="33"/>
                    <a:pt x="15" y="33"/>
                  </a:cubicBezTo>
                  <a:cubicBezTo>
                    <a:pt x="6" y="32"/>
                    <a:pt x="0" y="28"/>
                    <a:pt x="1" y="18"/>
                  </a:cubicBezTo>
                  <a:cubicBezTo>
                    <a:pt x="1" y="14"/>
                    <a:pt x="2" y="10"/>
                    <a:pt x="3"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56" name="Freeform 135"/>
            <p:cNvSpPr>
              <a:spLocks/>
            </p:cNvSpPr>
            <p:nvPr/>
          </p:nvSpPr>
          <p:spPr bwMode="auto">
            <a:xfrm>
              <a:off x="-32315151" y="14560550"/>
              <a:ext cx="115888" cy="82550"/>
            </a:xfrm>
            <a:custGeom>
              <a:avLst/>
              <a:gdLst>
                <a:gd name="T0" fmla="*/ 0 w 31"/>
                <a:gd name="T1" fmla="*/ 3 h 22"/>
                <a:gd name="T2" fmla="*/ 31 w 31"/>
                <a:gd name="T3" fmla="*/ 11 h 22"/>
                <a:gd name="T4" fmla="*/ 0 w 31"/>
                <a:gd name="T5" fmla="*/ 3 h 22"/>
              </a:gdLst>
              <a:ahLst/>
              <a:cxnLst>
                <a:cxn ang="0">
                  <a:pos x="T0" y="T1"/>
                </a:cxn>
                <a:cxn ang="0">
                  <a:pos x="T2" y="T3"/>
                </a:cxn>
                <a:cxn ang="0">
                  <a:pos x="T4" y="T5"/>
                </a:cxn>
              </a:cxnLst>
              <a:rect l="0" t="0" r="r" b="b"/>
              <a:pathLst>
                <a:path w="31" h="22">
                  <a:moveTo>
                    <a:pt x="0" y="3"/>
                  </a:moveTo>
                  <a:cubicBezTo>
                    <a:pt x="11" y="0"/>
                    <a:pt x="19" y="5"/>
                    <a:pt x="31" y="11"/>
                  </a:cubicBezTo>
                  <a:cubicBezTo>
                    <a:pt x="14" y="22"/>
                    <a:pt x="10" y="1"/>
                    <a:pt x="0" y="3"/>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57" name="Freeform 136"/>
            <p:cNvSpPr>
              <a:spLocks/>
            </p:cNvSpPr>
            <p:nvPr/>
          </p:nvSpPr>
          <p:spPr bwMode="auto">
            <a:xfrm>
              <a:off x="-32251651" y="14690725"/>
              <a:ext cx="168275" cy="68263"/>
            </a:xfrm>
            <a:custGeom>
              <a:avLst/>
              <a:gdLst>
                <a:gd name="T0" fmla="*/ 0 w 45"/>
                <a:gd name="T1" fmla="*/ 0 h 18"/>
                <a:gd name="T2" fmla="*/ 45 w 45"/>
                <a:gd name="T3" fmla="*/ 15 h 18"/>
                <a:gd name="T4" fmla="*/ 0 w 45"/>
                <a:gd name="T5" fmla="*/ 0 h 18"/>
              </a:gdLst>
              <a:ahLst/>
              <a:cxnLst>
                <a:cxn ang="0">
                  <a:pos x="T0" y="T1"/>
                </a:cxn>
                <a:cxn ang="0">
                  <a:pos x="T2" y="T3"/>
                </a:cxn>
                <a:cxn ang="0">
                  <a:pos x="T4" y="T5"/>
                </a:cxn>
              </a:cxnLst>
              <a:rect l="0" t="0" r="r" b="b"/>
              <a:pathLst>
                <a:path w="45" h="18">
                  <a:moveTo>
                    <a:pt x="0" y="0"/>
                  </a:moveTo>
                  <a:cubicBezTo>
                    <a:pt x="22" y="4"/>
                    <a:pt x="32" y="15"/>
                    <a:pt x="45" y="15"/>
                  </a:cubicBezTo>
                  <a:cubicBezTo>
                    <a:pt x="30" y="18"/>
                    <a:pt x="17" y="18"/>
                    <a:pt x="0"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58" name="Freeform 137"/>
            <p:cNvSpPr>
              <a:spLocks/>
            </p:cNvSpPr>
            <p:nvPr/>
          </p:nvSpPr>
          <p:spPr bwMode="auto">
            <a:xfrm>
              <a:off x="-32408814" y="14631988"/>
              <a:ext cx="111125" cy="66675"/>
            </a:xfrm>
            <a:custGeom>
              <a:avLst/>
              <a:gdLst>
                <a:gd name="T0" fmla="*/ 0 w 30"/>
                <a:gd name="T1" fmla="*/ 2 h 18"/>
                <a:gd name="T2" fmla="*/ 30 w 30"/>
                <a:gd name="T3" fmla="*/ 12 h 18"/>
                <a:gd name="T4" fmla="*/ 0 w 30"/>
                <a:gd name="T5" fmla="*/ 2 h 18"/>
              </a:gdLst>
              <a:ahLst/>
              <a:cxnLst>
                <a:cxn ang="0">
                  <a:pos x="T0" y="T1"/>
                </a:cxn>
                <a:cxn ang="0">
                  <a:pos x="T2" y="T3"/>
                </a:cxn>
                <a:cxn ang="0">
                  <a:pos x="T4" y="T5"/>
                </a:cxn>
              </a:cxnLst>
              <a:rect l="0" t="0" r="r" b="b"/>
              <a:pathLst>
                <a:path w="30" h="18">
                  <a:moveTo>
                    <a:pt x="0" y="2"/>
                  </a:moveTo>
                  <a:cubicBezTo>
                    <a:pt x="14" y="0"/>
                    <a:pt x="23" y="2"/>
                    <a:pt x="30" y="12"/>
                  </a:cubicBezTo>
                  <a:cubicBezTo>
                    <a:pt x="17" y="18"/>
                    <a:pt x="11" y="8"/>
                    <a:pt x="0" y="2"/>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59" name="Freeform 138"/>
            <p:cNvSpPr>
              <a:spLocks/>
            </p:cNvSpPr>
            <p:nvPr/>
          </p:nvSpPr>
          <p:spPr bwMode="auto">
            <a:xfrm>
              <a:off x="-31295976" y="14571663"/>
              <a:ext cx="153988" cy="66675"/>
            </a:xfrm>
            <a:custGeom>
              <a:avLst/>
              <a:gdLst>
                <a:gd name="T0" fmla="*/ 0 w 41"/>
                <a:gd name="T1" fmla="*/ 18 h 18"/>
                <a:gd name="T2" fmla="*/ 41 w 41"/>
                <a:gd name="T3" fmla="*/ 5 h 18"/>
                <a:gd name="T4" fmla="*/ 0 w 41"/>
                <a:gd name="T5" fmla="*/ 18 h 18"/>
              </a:gdLst>
              <a:ahLst/>
              <a:cxnLst>
                <a:cxn ang="0">
                  <a:pos x="T0" y="T1"/>
                </a:cxn>
                <a:cxn ang="0">
                  <a:pos x="T2" y="T3"/>
                </a:cxn>
                <a:cxn ang="0">
                  <a:pos x="T4" y="T5"/>
                </a:cxn>
              </a:cxnLst>
              <a:rect l="0" t="0" r="r" b="b"/>
              <a:pathLst>
                <a:path w="41" h="18">
                  <a:moveTo>
                    <a:pt x="0" y="18"/>
                  </a:moveTo>
                  <a:cubicBezTo>
                    <a:pt x="10" y="4"/>
                    <a:pt x="23" y="0"/>
                    <a:pt x="41" y="5"/>
                  </a:cubicBezTo>
                  <a:cubicBezTo>
                    <a:pt x="25" y="10"/>
                    <a:pt x="12" y="14"/>
                    <a:pt x="0" y="18"/>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60" name="Freeform 139"/>
            <p:cNvSpPr>
              <a:spLocks/>
            </p:cNvSpPr>
            <p:nvPr/>
          </p:nvSpPr>
          <p:spPr bwMode="auto">
            <a:xfrm>
              <a:off x="-24915814" y="-8423275"/>
              <a:ext cx="87313" cy="71438"/>
            </a:xfrm>
            <a:custGeom>
              <a:avLst/>
              <a:gdLst>
                <a:gd name="T0" fmla="*/ 20 w 23"/>
                <a:gd name="T1" fmla="*/ 8 h 19"/>
                <a:gd name="T2" fmla="*/ 9 w 23"/>
                <a:gd name="T3" fmla="*/ 19 h 19"/>
                <a:gd name="T4" fmla="*/ 0 w 23"/>
                <a:gd name="T5" fmla="*/ 17 h 19"/>
                <a:gd name="T6" fmla="*/ 13 w 23"/>
                <a:gd name="T7" fmla="*/ 0 h 19"/>
                <a:gd name="T8" fmla="*/ 20 w 23"/>
                <a:gd name="T9" fmla="*/ 8 h 19"/>
              </a:gdLst>
              <a:ahLst/>
              <a:cxnLst>
                <a:cxn ang="0">
                  <a:pos x="T0" y="T1"/>
                </a:cxn>
                <a:cxn ang="0">
                  <a:pos x="T2" y="T3"/>
                </a:cxn>
                <a:cxn ang="0">
                  <a:pos x="T4" y="T5"/>
                </a:cxn>
                <a:cxn ang="0">
                  <a:pos x="T6" y="T7"/>
                </a:cxn>
                <a:cxn ang="0">
                  <a:pos x="T8" y="T9"/>
                </a:cxn>
              </a:cxnLst>
              <a:rect l="0" t="0" r="r" b="b"/>
              <a:pathLst>
                <a:path w="23" h="19">
                  <a:moveTo>
                    <a:pt x="20" y="8"/>
                  </a:moveTo>
                  <a:cubicBezTo>
                    <a:pt x="23" y="18"/>
                    <a:pt x="16" y="19"/>
                    <a:pt x="9" y="19"/>
                  </a:cubicBezTo>
                  <a:cubicBezTo>
                    <a:pt x="6" y="19"/>
                    <a:pt x="0" y="17"/>
                    <a:pt x="0" y="17"/>
                  </a:cubicBezTo>
                  <a:cubicBezTo>
                    <a:pt x="1" y="8"/>
                    <a:pt x="5" y="2"/>
                    <a:pt x="13" y="0"/>
                  </a:cubicBezTo>
                  <a:cubicBezTo>
                    <a:pt x="18" y="0"/>
                    <a:pt x="20" y="4"/>
                    <a:pt x="20" y="8"/>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61" name="Freeform 140"/>
            <p:cNvSpPr>
              <a:spLocks/>
            </p:cNvSpPr>
            <p:nvPr/>
          </p:nvSpPr>
          <p:spPr bwMode="auto">
            <a:xfrm>
              <a:off x="-18235614" y="5561013"/>
              <a:ext cx="82550" cy="142875"/>
            </a:xfrm>
            <a:custGeom>
              <a:avLst/>
              <a:gdLst>
                <a:gd name="T0" fmla="*/ 0 w 22"/>
                <a:gd name="T1" fmla="*/ 0 h 38"/>
                <a:gd name="T2" fmla="*/ 16 w 22"/>
                <a:gd name="T3" fmla="*/ 38 h 38"/>
                <a:gd name="T4" fmla="*/ 1 w 22"/>
                <a:gd name="T5" fmla="*/ 0 h 38"/>
                <a:gd name="T6" fmla="*/ 0 w 22"/>
                <a:gd name="T7" fmla="*/ 0 h 38"/>
              </a:gdLst>
              <a:ahLst/>
              <a:cxnLst>
                <a:cxn ang="0">
                  <a:pos x="T0" y="T1"/>
                </a:cxn>
                <a:cxn ang="0">
                  <a:pos x="T2" y="T3"/>
                </a:cxn>
                <a:cxn ang="0">
                  <a:pos x="T4" y="T5"/>
                </a:cxn>
                <a:cxn ang="0">
                  <a:pos x="T6" y="T7"/>
                </a:cxn>
              </a:cxnLst>
              <a:rect l="0" t="0" r="r" b="b"/>
              <a:pathLst>
                <a:path w="22" h="38">
                  <a:moveTo>
                    <a:pt x="0" y="0"/>
                  </a:moveTo>
                  <a:cubicBezTo>
                    <a:pt x="15" y="9"/>
                    <a:pt x="22" y="20"/>
                    <a:pt x="16" y="38"/>
                  </a:cubicBezTo>
                  <a:cubicBezTo>
                    <a:pt x="0" y="29"/>
                    <a:pt x="13" y="9"/>
                    <a:pt x="1" y="0"/>
                  </a:cubicBezTo>
                  <a:lnTo>
                    <a:pt x="0" y="0"/>
                  </a:ln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62" name="Freeform 141"/>
            <p:cNvSpPr>
              <a:spLocks/>
            </p:cNvSpPr>
            <p:nvPr/>
          </p:nvSpPr>
          <p:spPr bwMode="auto">
            <a:xfrm>
              <a:off x="-21932901" y="-392113"/>
              <a:ext cx="55563" cy="79375"/>
            </a:xfrm>
            <a:custGeom>
              <a:avLst/>
              <a:gdLst>
                <a:gd name="T0" fmla="*/ 8 w 15"/>
                <a:gd name="T1" fmla="*/ 0 h 21"/>
                <a:gd name="T2" fmla="*/ 15 w 15"/>
                <a:gd name="T3" fmla="*/ 13 h 21"/>
                <a:gd name="T4" fmla="*/ 9 w 15"/>
                <a:gd name="T5" fmla="*/ 20 h 21"/>
                <a:gd name="T6" fmla="*/ 2 w 15"/>
                <a:gd name="T7" fmla="*/ 9 h 21"/>
                <a:gd name="T8" fmla="*/ 8 w 15"/>
                <a:gd name="T9" fmla="*/ 0 h 21"/>
              </a:gdLst>
              <a:ahLst/>
              <a:cxnLst>
                <a:cxn ang="0">
                  <a:pos x="T0" y="T1"/>
                </a:cxn>
                <a:cxn ang="0">
                  <a:pos x="T2" y="T3"/>
                </a:cxn>
                <a:cxn ang="0">
                  <a:pos x="T4" y="T5"/>
                </a:cxn>
                <a:cxn ang="0">
                  <a:pos x="T6" y="T7"/>
                </a:cxn>
                <a:cxn ang="0">
                  <a:pos x="T8" y="T9"/>
                </a:cxn>
              </a:cxnLst>
              <a:rect l="0" t="0" r="r" b="b"/>
              <a:pathLst>
                <a:path w="15" h="21">
                  <a:moveTo>
                    <a:pt x="8" y="0"/>
                  </a:moveTo>
                  <a:cubicBezTo>
                    <a:pt x="14" y="3"/>
                    <a:pt x="14" y="8"/>
                    <a:pt x="15" y="13"/>
                  </a:cubicBezTo>
                  <a:cubicBezTo>
                    <a:pt x="15" y="17"/>
                    <a:pt x="13" y="21"/>
                    <a:pt x="9" y="20"/>
                  </a:cubicBezTo>
                  <a:cubicBezTo>
                    <a:pt x="4" y="19"/>
                    <a:pt x="0" y="14"/>
                    <a:pt x="2" y="9"/>
                  </a:cubicBezTo>
                  <a:cubicBezTo>
                    <a:pt x="3" y="5"/>
                    <a:pt x="6" y="3"/>
                    <a:pt x="8"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63" name="Freeform 142"/>
            <p:cNvSpPr>
              <a:spLocks/>
            </p:cNvSpPr>
            <p:nvPr/>
          </p:nvSpPr>
          <p:spPr bwMode="auto">
            <a:xfrm>
              <a:off x="-21123276" y="1262062"/>
              <a:ext cx="82550" cy="120650"/>
            </a:xfrm>
            <a:custGeom>
              <a:avLst/>
              <a:gdLst>
                <a:gd name="T0" fmla="*/ 17 w 22"/>
                <a:gd name="T1" fmla="*/ 32 h 32"/>
                <a:gd name="T2" fmla="*/ 0 w 22"/>
                <a:gd name="T3" fmla="*/ 6 h 32"/>
                <a:gd name="T4" fmla="*/ 6 w 22"/>
                <a:gd name="T5" fmla="*/ 9 h 32"/>
                <a:gd name="T6" fmla="*/ 17 w 22"/>
                <a:gd name="T7" fmla="*/ 20 h 32"/>
                <a:gd name="T8" fmla="*/ 17 w 22"/>
                <a:gd name="T9" fmla="*/ 32 h 32"/>
              </a:gdLst>
              <a:ahLst/>
              <a:cxnLst>
                <a:cxn ang="0">
                  <a:pos x="T0" y="T1"/>
                </a:cxn>
                <a:cxn ang="0">
                  <a:pos x="T2" y="T3"/>
                </a:cxn>
                <a:cxn ang="0">
                  <a:pos x="T4" y="T5"/>
                </a:cxn>
                <a:cxn ang="0">
                  <a:pos x="T6" y="T7"/>
                </a:cxn>
                <a:cxn ang="0">
                  <a:pos x="T8" y="T9"/>
                </a:cxn>
              </a:cxnLst>
              <a:rect l="0" t="0" r="r" b="b"/>
              <a:pathLst>
                <a:path w="22" h="32">
                  <a:moveTo>
                    <a:pt x="17" y="32"/>
                  </a:moveTo>
                  <a:cubicBezTo>
                    <a:pt x="8" y="26"/>
                    <a:pt x="0" y="19"/>
                    <a:pt x="0" y="6"/>
                  </a:cubicBezTo>
                  <a:cubicBezTo>
                    <a:pt x="5" y="0"/>
                    <a:pt x="5" y="8"/>
                    <a:pt x="6" y="9"/>
                  </a:cubicBezTo>
                  <a:cubicBezTo>
                    <a:pt x="11" y="12"/>
                    <a:pt x="14" y="16"/>
                    <a:pt x="17" y="20"/>
                  </a:cubicBezTo>
                  <a:cubicBezTo>
                    <a:pt x="20" y="23"/>
                    <a:pt x="22" y="26"/>
                    <a:pt x="17" y="32"/>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64" name="Freeform 143"/>
            <p:cNvSpPr>
              <a:spLocks/>
            </p:cNvSpPr>
            <p:nvPr/>
          </p:nvSpPr>
          <p:spPr bwMode="auto">
            <a:xfrm>
              <a:off x="-48009176" y="-2635250"/>
              <a:ext cx="85725" cy="74613"/>
            </a:xfrm>
            <a:custGeom>
              <a:avLst/>
              <a:gdLst>
                <a:gd name="T0" fmla="*/ 0 w 23"/>
                <a:gd name="T1" fmla="*/ 19 h 20"/>
                <a:gd name="T2" fmla="*/ 23 w 23"/>
                <a:gd name="T3" fmla="*/ 11 h 20"/>
                <a:gd name="T4" fmla="*/ 0 w 23"/>
                <a:gd name="T5" fmla="*/ 19 h 20"/>
              </a:gdLst>
              <a:ahLst/>
              <a:cxnLst>
                <a:cxn ang="0">
                  <a:pos x="T0" y="T1"/>
                </a:cxn>
                <a:cxn ang="0">
                  <a:pos x="T2" y="T3"/>
                </a:cxn>
                <a:cxn ang="0">
                  <a:pos x="T4" y="T5"/>
                </a:cxn>
              </a:cxnLst>
              <a:rect l="0" t="0" r="r" b="b"/>
              <a:pathLst>
                <a:path w="23" h="20">
                  <a:moveTo>
                    <a:pt x="0" y="19"/>
                  </a:moveTo>
                  <a:cubicBezTo>
                    <a:pt x="5" y="0"/>
                    <a:pt x="21" y="20"/>
                    <a:pt x="23" y="11"/>
                  </a:cubicBezTo>
                  <a:cubicBezTo>
                    <a:pt x="18" y="13"/>
                    <a:pt x="10" y="16"/>
                    <a:pt x="0" y="19"/>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65" name="Freeform 144"/>
            <p:cNvSpPr>
              <a:spLocks/>
            </p:cNvSpPr>
            <p:nvPr/>
          </p:nvSpPr>
          <p:spPr bwMode="auto">
            <a:xfrm>
              <a:off x="-23568026" y="-4086225"/>
              <a:ext cx="69850" cy="187325"/>
            </a:xfrm>
            <a:custGeom>
              <a:avLst/>
              <a:gdLst>
                <a:gd name="T0" fmla="*/ 17 w 19"/>
                <a:gd name="T1" fmla="*/ 49 h 50"/>
                <a:gd name="T2" fmla="*/ 16 w 19"/>
                <a:gd name="T3" fmla="*/ 0 h 50"/>
                <a:gd name="T4" fmla="*/ 16 w 19"/>
                <a:gd name="T5" fmla="*/ 50 h 50"/>
                <a:gd name="T6" fmla="*/ 17 w 19"/>
                <a:gd name="T7" fmla="*/ 49 h 50"/>
              </a:gdLst>
              <a:ahLst/>
              <a:cxnLst>
                <a:cxn ang="0">
                  <a:pos x="T0" y="T1"/>
                </a:cxn>
                <a:cxn ang="0">
                  <a:pos x="T2" y="T3"/>
                </a:cxn>
                <a:cxn ang="0">
                  <a:pos x="T4" y="T5"/>
                </a:cxn>
                <a:cxn ang="0">
                  <a:pos x="T6" y="T7"/>
                </a:cxn>
              </a:cxnLst>
              <a:rect l="0" t="0" r="r" b="b"/>
              <a:pathLst>
                <a:path w="19" h="50">
                  <a:moveTo>
                    <a:pt x="17" y="49"/>
                  </a:moveTo>
                  <a:cubicBezTo>
                    <a:pt x="0" y="34"/>
                    <a:pt x="19" y="16"/>
                    <a:pt x="16" y="0"/>
                  </a:cubicBezTo>
                  <a:cubicBezTo>
                    <a:pt x="16" y="17"/>
                    <a:pt x="16" y="33"/>
                    <a:pt x="16" y="50"/>
                  </a:cubicBezTo>
                  <a:lnTo>
                    <a:pt x="17" y="49"/>
                  </a:ln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66" name="Freeform 145"/>
            <p:cNvSpPr>
              <a:spLocks/>
            </p:cNvSpPr>
            <p:nvPr/>
          </p:nvSpPr>
          <p:spPr bwMode="auto">
            <a:xfrm>
              <a:off x="-16975139" y="31680151"/>
              <a:ext cx="74613" cy="55563"/>
            </a:xfrm>
            <a:custGeom>
              <a:avLst/>
              <a:gdLst>
                <a:gd name="T0" fmla="*/ 0 w 20"/>
                <a:gd name="T1" fmla="*/ 4 h 15"/>
                <a:gd name="T2" fmla="*/ 20 w 20"/>
                <a:gd name="T3" fmla="*/ 4 h 15"/>
                <a:gd name="T4" fmla="*/ 0 w 20"/>
                <a:gd name="T5" fmla="*/ 4 h 15"/>
              </a:gdLst>
              <a:ahLst/>
              <a:cxnLst>
                <a:cxn ang="0">
                  <a:pos x="T0" y="T1"/>
                </a:cxn>
                <a:cxn ang="0">
                  <a:pos x="T2" y="T3"/>
                </a:cxn>
                <a:cxn ang="0">
                  <a:pos x="T4" y="T5"/>
                </a:cxn>
              </a:cxnLst>
              <a:rect l="0" t="0" r="r" b="b"/>
              <a:pathLst>
                <a:path w="20" h="15">
                  <a:moveTo>
                    <a:pt x="0" y="4"/>
                  </a:moveTo>
                  <a:cubicBezTo>
                    <a:pt x="3" y="3"/>
                    <a:pt x="11" y="8"/>
                    <a:pt x="20" y="4"/>
                  </a:cubicBezTo>
                  <a:cubicBezTo>
                    <a:pt x="11" y="15"/>
                    <a:pt x="3" y="0"/>
                    <a:pt x="0" y="4"/>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67" name="Freeform 146"/>
            <p:cNvSpPr>
              <a:spLocks/>
            </p:cNvSpPr>
            <p:nvPr/>
          </p:nvSpPr>
          <p:spPr bwMode="auto">
            <a:xfrm>
              <a:off x="-51727101" y="-3036888"/>
              <a:ext cx="71438" cy="147638"/>
            </a:xfrm>
            <a:custGeom>
              <a:avLst/>
              <a:gdLst>
                <a:gd name="T0" fmla="*/ 2 w 19"/>
                <a:gd name="T1" fmla="*/ 39 h 39"/>
                <a:gd name="T2" fmla="*/ 19 w 19"/>
                <a:gd name="T3" fmla="*/ 0 h 39"/>
                <a:gd name="T4" fmla="*/ 0 w 19"/>
                <a:gd name="T5" fmla="*/ 39 h 39"/>
                <a:gd name="T6" fmla="*/ 2 w 19"/>
                <a:gd name="T7" fmla="*/ 39 h 39"/>
              </a:gdLst>
              <a:ahLst/>
              <a:cxnLst>
                <a:cxn ang="0">
                  <a:pos x="T0" y="T1"/>
                </a:cxn>
                <a:cxn ang="0">
                  <a:pos x="T2" y="T3"/>
                </a:cxn>
                <a:cxn ang="0">
                  <a:pos x="T4" y="T5"/>
                </a:cxn>
                <a:cxn ang="0">
                  <a:pos x="T6" y="T7"/>
                </a:cxn>
              </a:cxnLst>
              <a:rect l="0" t="0" r="r" b="b"/>
              <a:pathLst>
                <a:path w="19" h="39">
                  <a:moveTo>
                    <a:pt x="2" y="39"/>
                  </a:moveTo>
                  <a:cubicBezTo>
                    <a:pt x="9" y="27"/>
                    <a:pt x="2" y="10"/>
                    <a:pt x="19" y="0"/>
                  </a:cubicBezTo>
                  <a:cubicBezTo>
                    <a:pt x="14" y="15"/>
                    <a:pt x="19" y="31"/>
                    <a:pt x="0" y="39"/>
                  </a:cubicBezTo>
                  <a:lnTo>
                    <a:pt x="2" y="39"/>
                  </a:ln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68" name="Freeform 147"/>
            <p:cNvSpPr>
              <a:spLocks/>
            </p:cNvSpPr>
            <p:nvPr/>
          </p:nvSpPr>
          <p:spPr bwMode="auto">
            <a:xfrm>
              <a:off x="-18838864" y="7999413"/>
              <a:ext cx="79375" cy="168275"/>
            </a:xfrm>
            <a:custGeom>
              <a:avLst/>
              <a:gdLst>
                <a:gd name="T0" fmla="*/ 6 w 21"/>
                <a:gd name="T1" fmla="*/ 1 h 45"/>
                <a:gd name="T2" fmla="*/ 19 w 21"/>
                <a:gd name="T3" fmla="*/ 45 h 45"/>
                <a:gd name="T4" fmla="*/ 7 w 21"/>
                <a:gd name="T5" fmla="*/ 0 h 45"/>
                <a:gd name="T6" fmla="*/ 6 w 21"/>
                <a:gd name="T7" fmla="*/ 1 h 45"/>
              </a:gdLst>
              <a:ahLst/>
              <a:cxnLst>
                <a:cxn ang="0">
                  <a:pos x="T0" y="T1"/>
                </a:cxn>
                <a:cxn ang="0">
                  <a:pos x="T2" y="T3"/>
                </a:cxn>
                <a:cxn ang="0">
                  <a:pos x="T4" y="T5"/>
                </a:cxn>
                <a:cxn ang="0">
                  <a:pos x="T6" y="T7"/>
                </a:cxn>
              </a:cxnLst>
              <a:rect l="0" t="0" r="r" b="b"/>
              <a:pathLst>
                <a:path w="21" h="45">
                  <a:moveTo>
                    <a:pt x="6" y="1"/>
                  </a:moveTo>
                  <a:cubicBezTo>
                    <a:pt x="10" y="13"/>
                    <a:pt x="21" y="24"/>
                    <a:pt x="19" y="45"/>
                  </a:cubicBezTo>
                  <a:cubicBezTo>
                    <a:pt x="6" y="28"/>
                    <a:pt x="0" y="16"/>
                    <a:pt x="7" y="0"/>
                  </a:cubicBezTo>
                  <a:lnTo>
                    <a:pt x="6" y="1"/>
                  </a:ln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69" name="Freeform 148"/>
            <p:cNvSpPr>
              <a:spLocks/>
            </p:cNvSpPr>
            <p:nvPr/>
          </p:nvSpPr>
          <p:spPr bwMode="auto">
            <a:xfrm>
              <a:off x="-15973426" y="15895638"/>
              <a:ext cx="127000" cy="71438"/>
            </a:xfrm>
            <a:custGeom>
              <a:avLst/>
              <a:gdLst>
                <a:gd name="T0" fmla="*/ 32 w 34"/>
                <a:gd name="T1" fmla="*/ 18 h 19"/>
                <a:gd name="T2" fmla="*/ 0 w 34"/>
                <a:gd name="T3" fmla="*/ 6 h 19"/>
                <a:gd name="T4" fmla="*/ 34 w 34"/>
                <a:gd name="T5" fmla="*/ 16 h 19"/>
                <a:gd name="T6" fmla="*/ 32 w 34"/>
                <a:gd name="T7" fmla="*/ 18 h 19"/>
              </a:gdLst>
              <a:ahLst/>
              <a:cxnLst>
                <a:cxn ang="0">
                  <a:pos x="T0" y="T1"/>
                </a:cxn>
                <a:cxn ang="0">
                  <a:pos x="T2" y="T3"/>
                </a:cxn>
                <a:cxn ang="0">
                  <a:pos x="T4" y="T5"/>
                </a:cxn>
                <a:cxn ang="0">
                  <a:pos x="T6" y="T7"/>
                </a:cxn>
              </a:cxnLst>
              <a:rect l="0" t="0" r="r" b="b"/>
              <a:pathLst>
                <a:path w="34" h="19">
                  <a:moveTo>
                    <a:pt x="32" y="18"/>
                  </a:moveTo>
                  <a:cubicBezTo>
                    <a:pt x="22" y="19"/>
                    <a:pt x="17" y="10"/>
                    <a:pt x="0" y="6"/>
                  </a:cubicBezTo>
                  <a:cubicBezTo>
                    <a:pt x="20" y="2"/>
                    <a:pt x="31" y="0"/>
                    <a:pt x="34" y="16"/>
                  </a:cubicBezTo>
                  <a:cubicBezTo>
                    <a:pt x="34" y="16"/>
                    <a:pt x="32" y="18"/>
                    <a:pt x="32" y="18"/>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70" name="Freeform 149"/>
            <p:cNvSpPr>
              <a:spLocks/>
            </p:cNvSpPr>
            <p:nvPr/>
          </p:nvSpPr>
          <p:spPr bwMode="auto">
            <a:xfrm>
              <a:off x="-25174576" y="1108075"/>
              <a:ext cx="76200" cy="60325"/>
            </a:xfrm>
            <a:custGeom>
              <a:avLst/>
              <a:gdLst>
                <a:gd name="T0" fmla="*/ 20 w 20"/>
                <a:gd name="T1" fmla="*/ 9 h 16"/>
                <a:gd name="T2" fmla="*/ 12 w 20"/>
                <a:gd name="T3" fmla="*/ 14 h 16"/>
                <a:gd name="T4" fmla="*/ 1 w 20"/>
                <a:gd name="T5" fmla="*/ 5 h 16"/>
                <a:gd name="T6" fmla="*/ 9 w 20"/>
                <a:gd name="T7" fmla="*/ 1 h 16"/>
                <a:gd name="T8" fmla="*/ 20 w 20"/>
                <a:gd name="T9" fmla="*/ 9 h 16"/>
              </a:gdLst>
              <a:ahLst/>
              <a:cxnLst>
                <a:cxn ang="0">
                  <a:pos x="T0" y="T1"/>
                </a:cxn>
                <a:cxn ang="0">
                  <a:pos x="T2" y="T3"/>
                </a:cxn>
                <a:cxn ang="0">
                  <a:pos x="T4" y="T5"/>
                </a:cxn>
                <a:cxn ang="0">
                  <a:pos x="T6" y="T7"/>
                </a:cxn>
                <a:cxn ang="0">
                  <a:pos x="T8" y="T9"/>
                </a:cxn>
              </a:cxnLst>
              <a:rect l="0" t="0" r="r" b="b"/>
              <a:pathLst>
                <a:path w="20" h="16">
                  <a:moveTo>
                    <a:pt x="20" y="9"/>
                  </a:moveTo>
                  <a:cubicBezTo>
                    <a:pt x="19" y="13"/>
                    <a:pt x="17" y="16"/>
                    <a:pt x="12" y="14"/>
                  </a:cubicBezTo>
                  <a:cubicBezTo>
                    <a:pt x="8" y="11"/>
                    <a:pt x="0" y="12"/>
                    <a:pt x="1" y="5"/>
                  </a:cubicBezTo>
                  <a:cubicBezTo>
                    <a:pt x="1" y="1"/>
                    <a:pt x="6" y="0"/>
                    <a:pt x="9" y="1"/>
                  </a:cubicBezTo>
                  <a:cubicBezTo>
                    <a:pt x="15" y="1"/>
                    <a:pt x="20" y="2"/>
                    <a:pt x="20" y="9"/>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71" name="Freeform 150"/>
            <p:cNvSpPr>
              <a:spLocks/>
            </p:cNvSpPr>
            <p:nvPr/>
          </p:nvSpPr>
          <p:spPr bwMode="auto">
            <a:xfrm>
              <a:off x="-23317201" y="-3614738"/>
              <a:ext cx="52388" cy="101600"/>
            </a:xfrm>
            <a:custGeom>
              <a:avLst/>
              <a:gdLst>
                <a:gd name="T0" fmla="*/ 14 w 14"/>
                <a:gd name="T1" fmla="*/ 27 h 27"/>
                <a:gd name="T2" fmla="*/ 0 w 14"/>
                <a:gd name="T3" fmla="*/ 0 h 27"/>
                <a:gd name="T4" fmla="*/ 14 w 14"/>
                <a:gd name="T5" fmla="*/ 27 h 27"/>
              </a:gdLst>
              <a:ahLst/>
              <a:cxnLst>
                <a:cxn ang="0">
                  <a:pos x="T0" y="T1"/>
                </a:cxn>
                <a:cxn ang="0">
                  <a:pos x="T2" y="T3"/>
                </a:cxn>
                <a:cxn ang="0">
                  <a:pos x="T4" y="T5"/>
                </a:cxn>
              </a:cxnLst>
              <a:rect l="0" t="0" r="r" b="b"/>
              <a:pathLst>
                <a:path w="14" h="27">
                  <a:moveTo>
                    <a:pt x="14" y="27"/>
                  </a:moveTo>
                  <a:cubicBezTo>
                    <a:pt x="7" y="20"/>
                    <a:pt x="1" y="12"/>
                    <a:pt x="0" y="0"/>
                  </a:cubicBezTo>
                  <a:cubicBezTo>
                    <a:pt x="14" y="6"/>
                    <a:pt x="12" y="17"/>
                    <a:pt x="14" y="27"/>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72" name="Freeform 151"/>
            <p:cNvSpPr>
              <a:spLocks/>
            </p:cNvSpPr>
            <p:nvPr/>
          </p:nvSpPr>
          <p:spPr bwMode="auto">
            <a:xfrm>
              <a:off x="-32762826" y="10729913"/>
              <a:ext cx="90488" cy="101600"/>
            </a:xfrm>
            <a:custGeom>
              <a:avLst/>
              <a:gdLst>
                <a:gd name="T0" fmla="*/ 19 w 24"/>
                <a:gd name="T1" fmla="*/ 27 h 27"/>
                <a:gd name="T2" fmla="*/ 0 w 24"/>
                <a:gd name="T3" fmla="*/ 4 h 27"/>
                <a:gd name="T4" fmla="*/ 19 w 24"/>
                <a:gd name="T5" fmla="*/ 27 h 27"/>
              </a:gdLst>
              <a:ahLst/>
              <a:cxnLst>
                <a:cxn ang="0">
                  <a:pos x="T0" y="T1"/>
                </a:cxn>
                <a:cxn ang="0">
                  <a:pos x="T2" y="T3"/>
                </a:cxn>
                <a:cxn ang="0">
                  <a:pos x="T4" y="T5"/>
                </a:cxn>
              </a:cxnLst>
              <a:rect l="0" t="0" r="r" b="b"/>
              <a:pathLst>
                <a:path w="24" h="27">
                  <a:moveTo>
                    <a:pt x="19" y="27"/>
                  </a:moveTo>
                  <a:cubicBezTo>
                    <a:pt x="8" y="23"/>
                    <a:pt x="4" y="15"/>
                    <a:pt x="0" y="4"/>
                  </a:cubicBezTo>
                  <a:cubicBezTo>
                    <a:pt x="21" y="0"/>
                    <a:pt x="24" y="9"/>
                    <a:pt x="19" y="27"/>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73" name="Freeform 152"/>
            <p:cNvSpPr>
              <a:spLocks/>
            </p:cNvSpPr>
            <p:nvPr/>
          </p:nvSpPr>
          <p:spPr bwMode="auto">
            <a:xfrm>
              <a:off x="-30949901" y="11315700"/>
              <a:ext cx="66675" cy="77788"/>
            </a:xfrm>
            <a:custGeom>
              <a:avLst/>
              <a:gdLst>
                <a:gd name="T0" fmla="*/ 16 w 18"/>
                <a:gd name="T1" fmla="*/ 8 h 21"/>
                <a:gd name="T2" fmla="*/ 9 w 18"/>
                <a:gd name="T3" fmla="*/ 19 h 21"/>
                <a:gd name="T4" fmla="*/ 1 w 18"/>
                <a:gd name="T5" fmla="*/ 10 h 21"/>
                <a:gd name="T6" fmla="*/ 11 w 18"/>
                <a:gd name="T7" fmla="*/ 1 h 21"/>
                <a:gd name="T8" fmla="*/ 16 w 18"/>
                <a:gd name="T9" fmla="*/ 8 h 21"/>
              </a:gdLst>
              <a:ahLst/>
              <a:cxnLst>
                <a:cxn ang="0">
                  <a:pos x="T0" y="T1"/>
                </a:cxn>
                <a:cxn ang="0">
                  <a:pos x="T2" y="T3"/>
                </a:cxn>
                <a:cxn ang="0">
                  <a:pos x="T4" y="T5"/>
                </a:cxn>
                <a:cxn ang="0">
                  <a:pos x="T6" y="T7"/>
                </a:cxn>
                <a:cxn ang="0">
                  <a:pos x="T8" y="T9"/>
                </a:cxn>
              </a:cxnLst>
              <a:rect l="0" t="0" r="r" b="b"/>
              <a:pathLst>
                <a:path w="18" h="21">
                  <a:moveTo>
                    <a:pt x="16" y="8"/>
                  </a:moveTo>
                  <a:cubicBezTo>
                    <a:pt x="16" y="13"/>
                    <a:pt x="16" y="18"/>
                    <a:pt x="9" y="19"/>
                  </a:cubicBezTo>
                  <a:cubicBezTo>
                    <a:pt x="3" y="21"/>
                    <a:pt x="0" y="15"/>
                    <a:pt x="1" y="10"/>
                  </a:cubicBezTo>
                  <a:cubicBezTo>
                    <a:pt x="1" y="5"/>
                    <a:pt x="4" y="0"/>
                    <a:pt x="11" y="1"/>
                  </a:cubicBezTo>
                  <a:cubicBezTo>
                    <a:pt x="14" y="1"/>
                    <a:pt x="18" y="3"/>
                    <a:pt x="16" y="8"/>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74" name="Freeform 153"/>
            <p:cNvSpPr>
              <a:spLocks/>
            </p:cNvSpPr>
            <p:nvPr/>
          </p:nvSpPr>
          <p:spPr bwMode="auto">
            <a:xfrm>
              <a:off x="-18283239" y="5448300"/>
              <a:ext cx="66675" cy="112713"/>
            </a:xfrm>
            <a:custGeom>
              <a:avLst/>
              <a:gdLst>
                <a:gd name="T0" fmla="*/ 14 w 18"/>
                <a:gd name="T1" fmla="*/ 30 h 30"/>
                <a:gd name="T2" fmla="*/ 1 w 18"/>
                <a:gd name="T3" fmla="*/ 0 h 30"/>
                <a:gd name="T4" fmla="*/ 13 w 18"/>
                <a:gd name="T5" fmla="*/ 30 h 30"/>
                <a:gd name="T6" fmla="*/ 14 w 18"/>
                <a:gd name="T7" fmla="*/ 30 h 30"/>
              </a:gdLst>
              <a:ahLst/>
              <a:cxnLst>
                <a:cxn ang="0">
                  <a:pos x="T0" y="T1"/>
                </a:cxn>
                <a:cxn ang="0">
                  <a:pos x="T2" y="T3"/>
                </a:cxn>
                <a:cxn ang="0">
                  <a:pos x="T4" y="T5"/>
                </a:cxn>
                <a:cxn ang="0">
                  <a:pos x="T6" y="T7"/>
                </a:cxn>
              </a:cxnLst>
              <a:rect l="0" t="0" r="r" b="b"/>
              <a:pathLst>
                <a:path w="18" h="30">
                  <a:moveTo>
                    <a:pt x="14" y="30"/>
                  </a:moveTo>
                  <a:cubicBezTo>
                    <a:pt x="13" y="19"/>
                    <a:pt x="0" y="15"/>
                    <a:pt x="1" y="0"/>
                  </a:cubicBezTo>
                  <a:cubicBezTo>
                    <a:pt x="15" y="8"/>
                    <a:pt x="18" y="17"/>
                    <a:pt x="13" y="30"/>
                  </a:cubicBezTo>
                  <a:cubicBezTo>
                    <a:pt x="13" y="30"/>
                    <a:pt x="14" y="30"/>
                    <a:pt x="14" y="3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75" name="Freeform 154"/>
            <p:cNvSpPr>
              <a:spLocks/>
            </p:cNvSpPr>
            <p:nvPr/>
          </p:nvSpPr>
          <p:spPr bwMode="auto">
            <a:xfrm>
              <a:off x="-64906526" y="-6604000"/>
              <a:ext cx="63500" cy="41275"/>
            </a:xfrm>
            <a:custGeom>
              <a:avLst/>
              <a:gdLst>
                <a:gd name="T0" fmla="*/ 5 w 17"/>
                <a:gd name="T1" fmla="*/ 11 h 11"/>
                <a:gd name="T2" fmla="*/ 1 w 17"/>
                <a:gd name="T3" fmla="*/ 8 h 11"/>
                <a:gd name="T4" fmla="*/ 11 w 17"/>
                <a:gd name="T5" fmla="*/ 1 h 11"/>
                <a:gd name="T6" fmla="*/ 17 w 17"/>
                <a:gd name="T7" fmla="*/ 3 h 11"/>
                <a:gd name="T8" fmla="*/ 5 w 17"/>
                <a:gd name="T9" fmla="*/ 11 h 11"/>
              </a:gdLst>
              <a:ahLst/>
              <a:cxnLst>
                <a:cxn ang="0">
                  <a:pos x="T0" y="T1"/>
                </a:cxn>
                <a:cxn ang="0">
                  <a:pos x="T2" y="T3"/>
                </a:cxn>
                <a:cxn ang="0">
                  <a:pos x="T4" y="T5"/>
                </a:cxn>
                <a:cxn ang="0">
                  <a:pos x="T6" y="T7"/>
                </a:cxn>
                <a:cxn ang="0">
                  <a:pos x="T8" y="T9"/>
                </a:cxn>
              </a:cxnLst>
              <a:rect l="0" t="0" r="r" b="b"/>
              <a:pathLst>
                <a:path w="17" h="11">
                  <a:moveTo>
                    <a:pt x="5" y="11"/>
                  </a:moveTo>
                  <a:cubicBezTo>
                    <a:pt x="4" y="10"/>
                    <a:pt x="1" y="9"/>
                    <a:pt x="1" y="8"/>
                  </a:cubicBezTo>
                  <a:cubicBezTo>
                    <a:pt x="0" y="0"/>
                    <a:pt x="7" y="1"/>
                    <a:pt x="11" y="1"/>
                  </a:cubicBezTo>
                  <a:cubicBezTo>
                    <a:pt x="13" y="1"/>
                    <a:pt x="17" y="3"/>
                    <a:pt x="17" y="3"/>
                  </a:cubicBezTo>
                  <a:cubicBezTo>
                    <a:pt x="15" y="9"/>
                    <a:pt x="10" y="9"/>
                    <a:pt x="5" y="11"/>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76" name="Freeform 155"/>
            <p:cNvSpPr>
              <a:spLocks/>
            </p:cNvSpPr>
            <p:nvPr/>
          </p:nvSpPr>
          <p:spPr bwMode="auto">
            <a:xfrm>
              <a:off x="-57435751" y="-7204075"/>
              <a:ext cx="76200" cy="71438"/>
            </a:xfrm>
            <a:custGeom>
              <a:avLst/>
              <a:gdLst>
                <a:gd name="T0" fmla="*/ 0 w 20"/>
                <a:gd name="T1" fmla="*/ 3 h 19"/>
                <a:gd name="T2" fmla="*/ 19 w 20"/>
                <a:gd name="T3" fmla="*/ 10 h 19"/>
                <a:gd name="T4" fmla="*/ 4 w 20"/>
                <a:gd name="T5" fmla="*/ 9 h 19"/>
                <a:gd name="T6" fmla="*/ 0 w 20"/>
                <a:gd name="T7" fmla="*/ 3 h 19"/>
              </a:gdLst>
              <a:ahLst/>
              <a:cxnLst>
                <a:cxn ang="0">
                  <a:pos x="T0" y="T1"/>
                </a:cxn>
                <a:cxn ang="0">
                  <a:pos x="T2" y="T3"/>
                </a:cxn>
                <a:cxn ang="0">
                  <a:pos x="T4" y="T5"/>
                </a:cxn>
                <a:cxn ang="0">
                  <a:pos x="T6" y="T7"/>
                </a:cxn>
              </a:cxnLst>
              <a:rect l="0" t="0" r="r" b="b"/>
              <a:pathLst>
                <a:path w="20" h="19">
                  <a:moveTo>
                    <a:pt x="0" y="3"/>
                  </a:moveTo>
                  <a:cubicBezTo>
                    <a:pt x="9" y="0"/>
                    <a:pt x="20" y="3"/>
                    <a:pt x="19" y="10"/>
                  </a:cubicBezTo>
                  <a:cubicBezTo>
                    <a:pt x="17" y="19"/>
                    <a:pt x="9" y="12"/>
                    <a:pt x="4" y="9"/>
                  </a:cubicBezTo>
                  <a:cubicBezTo>
                    <a:pt x="2" y="7"/>
                    <a:pt x="1" y="5"/>
                    <a:pt x="0" y="3"/>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77" name="Freeform 156"/>
            <p:cNvSpPr>
              <a:spLocks/>
            </p:cNvSpPr>
            <p:nvPr/>
          </p:nvSpPr>
          <p:spPr bwMode="auto">
            <a:xfrm>
              <a:off x="-16405226" y="31608713"/>
              <a:ext cx="41275" cy="55563"/>
            </a:xfrm>
            <a:custGeom>
              <a:avLst/>
              <a:gdLst>
                <a:gd name="T0" fmla="*/ 5 w 11"/>
                <a:gd name="T1" fmla="*/ 15 h 15"/>
                <a:gd name="T2" fmla="*/ 1 w 11"/>
                <a:gd name="T3" fmla="*/ 7 h 15"/>
                <a:gd name="T4" fmla="*/ 9 w 11"/>
                <a:gd name="T5" fmla="*/ 2 h 15"/>
                <a:gd name="T6" fmla="*/ 11 w 11"/>
                <a:gd name="T7" fmla="*/ 8 h 15"/>
                <a:gd name="T8" fmla="*/ 5 w 11"/>
                <a:gd name="T9" fmla="*/ 15 h 15"/>
              </a:gdLst>
              <a:ahLst/>
              <a:cxnLst>
                <a:cxn ang="0">
                  <a:pos x="T0" y="T1"/>
                </a:cxn>
                <a:cxn ang="0">
                  <a:pos x="T2" y="T3"/>
                </a:cxn>
                <a:cxn ang="0">
                  <a:pos x="T4" y="T5"/>
                </a:cxn>
                <a:cxn ang="0">
                  <a:pos x="T6" y="T7"/>
                </a:cxn>
                <a:cxn ang="0">
                  <a:pos x="T8" y="T9"/>
                </a:cxn>
              </a:cxnLst>
              <a:rect l="0" t="0" r="r" b="b"/>
              <a:pathLst>
                <a:path w="11" h="15">
                  <a:moveTo>
                    <a:pt x="5" y="15"/>
                  </a:moveTo>
                  <a:cubicBezTo>
                    <a:pt x="1" y="14"/>
                    <a:pt x="0" y="10"/>
                    <a:pt x="1" y="7"/>
                  </a:cubicBezTo>
                  <a:cubicBezTo>
                    <a:pt x="3" y="4"/>
                    <a:pt x="5" y="0"/>
                    <a:pt x="9" y="2"/>
                  </a:cubicBezTo>
                  <a:cubicBezTo>
                    <a:pt x="10" y="2"/>
                    <a:pt x="11" y="6"/>
                    <a:pt x="11" y="8"/>
                  </a:cubicBezTo>
                  <a:cubicBezTo>
                    <a:pt x="11" y="11"/>
                    <a:pt x="10" y="15"/>
                    <a:pt x="5" y="15"/>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78" name="Freeform 157"/>
            <p:cNvSpPr>
              <a:spLocks/>
            </p:cNvSpPr>
            <p:nvPr/>
          </p:nvSpPr>
          <p:spPr bwMode="auto">
            <a:xfrm>
              <a:off x="-26400126" y="-6292850"/>
              <a:ext cx="33338" cy="23813"/>
            </a:xfrm>
            <a:custGeom>
              <a:avLst/>
              <a:gdLst>
                <a:gd name="T0" fmla="*/ 8 w 9"/>
                <a:gd name="T1" fmla="*/ 6 h 6"/>
                <a:gd name="T2" fmla="*/ 0 w 9"/>
                <a:gd name="T3" fmla="*/ 4 h 6"/>
                <a:gd name="T4" fmla="*/ 9 w 9"/>
                <a:gd name="T5" fmla="*/ 0 h 6"/>
                <a:gd name="T6" fmla="*/ 8 w 9"/>
                <a:gd name="T7" fmla="*/ 6 h 6"/>
              </a:gdLst>
              <a:ahLst/>
              <a:cxnLst>
                <a:cxn ang="0">
                  <a:pos x="T0" y="T1"/>
                </a:cxn>
                <a:cxn ang="0">
                  <a:pos x="T2" y="T3"/>
                </a:cxn>
                <a:cxn ang="0">
                  <a:pos x="T4" y="T5"/>
                </a:cxn>
                <a:cxn ang="0">
                  <a:pos x="T6" y="T7"/>
                </a:cxn>
              </a:cxnLst>
              <a:rect l="0" t="0" r="r" b="b"/>
              <a:pathLst>
                <a:path w="9" h="6">
                  <a:moveTo>
                    <a:pt x="8" y="6"/>
                  </a:moveTo>
                  <a:cubicBezTo>
                    <a:pt x="5" y="5"/>
                    <a:pt x="3" y="5"/>
                    <a:pt x="0" y="4"/>
                  </a:cubicBezTo>
                  <a:cubicBezTo>
                    <a:pt x="4" y="3"/>
                    <a:pt x="6" y="1"/>
                    <a:pt x="9" y="0"/>
                  </a:cubicBezTo>
                  <a:cubicBezTo>
                    <a:pt x="9" y="2"/>
                    <a:pt x="8" y="4"/>
                    <a:pt x="8" y="6"/>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79" name="Freeform 158"/>
            <p:cNvSpPr>
              <a:spLocks/>
            </p:cNvSpPr>
            <p:nvPr/>
          </p:nvSpPr>
          <p:spPr bwMode="auto">
            <a:xfrm>
              <a:off x="-16862426" y="31803976"/>
              <a:ext cx="63500" cy="44450"/>
            </a:xfrm>
            <a:custGeom>
              <a:avLst/>
              <a:gdLst>
                <a:gd name="T0" fmla="*/ 0 w 17"/>
                <a:gd name="T1" fmla="*/ 5 h 12"/>
                <a:gd name="T2" fmla="*/ 8 w 17"/>
                <a:gd name="T3" fmla="*/ 1 h 12"/>
                <a:gd name="T4" fmla="*/ 16 w 17"/>
                <a:gd name="T5" fmla="*/ 5 h 12"/>
                <a:gd name="T6" fmla="*/ 8 w 17"/>
                <a:gd name="T7" fmla="*/ 11 h 12"/>
                <a:gd name="T8" fmla="*/ 0 w 17"/>
                <a:gd name="T9" fmla="*/ 5 h 12"/>
              </a:gdLst>
              <a:ahLst/>
              <a:cxnLst>
                <a:cxn ang="0">
                  <a:pos x="T0" y="T1"/>
                </a:cxn>
                <a:cxn ang="0">
                  <a:pos x="T2" y="T3"/>
                </a:cxn>
                <a:cxn ang="0">
                  <a:pos x="T4" y="T5"/>
                </a:cxn>
                <a:cxn ang="0">
                  <a:pos x="T6" y="T7"/>
                </a:cxn>
                <a:cxn ang="0">
                  <a:pos x="T8" y="T9"/>
                </a:cxn>
              </a:cxnLst>
              <a:rect l="0" t="0" r="r" b="b"/>
              <a:pathLst>
                <a:path w="17" h="12">
                  <a:moveTo>
                    <a:pt x="0" y="5"/>
                  </a:moveTo>
                  <a:cubicBezTo>
                    <a:pt x="1" y="1"/>
                    <a:pt x="5" y="0"/>
                    <a:pt x="8" y="1"/>
                  </a:cubicBezTo>
                  <a:cubicBezTo>
                    <a:pt x="12" y="1"/>
                    <a:pt x="17" y="1"/>
                    <a:pt x="16" y="5"/>
                  </a:cubicBezTo>
                  <a:cubicBezTo>
                    <a:pt x="16" y="8"/>
                    <a:pt x="11" y="10"/>
                    <a:pt x="8" y="11"/>
                  </a:cubicBezTo>
                  <a:cubicBezTo>
                    <a:pt x="4" y="12"/>
                    <a:pt x="1" y="10"/>
                    <a:pt x="0" y="5"/>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80" name="Freeform 159"/>
            <p:cNvSpPr>
              <a:spLocks/>
            </p:cNvSpPr>
            <p:nvPr/>
          </p:nvSpPr>
          <p:spPr bwMode="auto">
            <a:xfrm>
              <a:off x="-30426026" y="19030951"/>
              <a:ext cx="41275" cy="63500"/>
            </a:xfrm>
            <a:custGeom>
              <a:avLst/>
              <a:gdLst>
                <a:gd name="T0" fmla="*/ 11 w 11"/>
                <a:gd name="T1" fmla="*/ 13 h 17"/>
                <a:gd name="T2" fmla="*/ 8 w 11"/>
                <a:gd name="T3" fmla="*/ 17 h 17"/>
                <a:gd name="T4" fmla="*/ 0 w 11"/>
                <a:gd name="T5" fmla="*/ 4 h 17"/>
                <a:gd name="T6" fmla="*/ 3 w 11"/>
                <a:gd name="T7" fmla="*/ 0 h 17"/>
                <a:gd name="T8" fmla="*/ 11 w 11"/>
                <a:gd name="T9" fmla="*/ 13 h 17"/>
              </a:gdLst>
              <a:ahLst/>
              <a:cxnLst>
                <a:cxn ang="0">
                  <a:pos x="T0" y="T1"/>
                </a:cxn>
                <a:cxn ang="0">
                  <a:pos x="T2" y="T3"/>
                </a:cxn>
                <a:cxn ang="0">
                  <a:pos x="T4" y="T5"/>
                </a:cxn>
                <a:cxn ang="0">
                  <a:pos x="T6" y="T7"/>
                </a:cxn>
                <a:cxn ang="0">
                  <a:pos x="T8" y="T9"/>
                </a:cxn>
              </a:cxnLst>
              <a:rect l="0" t="0" r="r" b="b"/>
              <a:pathLst>
                <a:path w="11" h="17">
                  <a:moveTo>
                    <a:pt x="11" y="13"/>
                  </a:moveTo>
                  <a:cubicBezTo>
                    <a:pt x="10" y="14"/>
                    <a:pt x="9" y="16"/>
                    <a:pt x="8" y="17"/>
                  </a:cubicBezTo>
                  <a:cubicBezTo>
                    <a:pt x="5" y="13"/>
                    <a:pt x="3" y="9"/>
                    <a:pt x="0" y="4"/>
                  </a:cubicBezTo>
                  <a:cubicBezTo>
                    <a:pt x="0" y="3"/>
                    <a:pt x="3" y="0"/>
                    <a:pt x="3" y="0"/>
                  </a:cubicBezTo>
                  <a:cubicBezTo>
                    <a:pt x="8" y="3"/>
                    <a:pt x="11" y="7"/>
                    <a:pt x="11" y="13"/>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81" name="Freeform 160"/>
            <p:cNvSpPr>
              <a:spLocks/>
            </p:cNvSpPr>
            <p:nvPr/>
          </p:nvSpPr>
          <p:spPr bwMode="auto">
            <a:xfrm>
              <a:off x="-23591839" y="-4765675"/>
              <a:ext cx="30163" cy="79375"/>
            </a:xfrm>
            <a:custGeom>
              <a:avLst/>
              <a:gdLst>
                <a:gd name="T0" fmla="*/ 3 w 8"/>
                <a:gd name="T1" fmla="*/ 21 h 21"/>
                <a:gd name="T2" fmla="*/ 4 w 8"/>
                <a:gd name="T3" fmla="*/ 0 h 21"/>
                <a:gd name="T4" fmla="*/ 3 w 8"/>
                <a:gd name="T5" fmla="*/ 21 h 21"/>
              </a:gdLst>
              <a:ahLst/>
              <a:cxnLst>
                <a:cxn ang="0">
                  <a:pos x="T0" y="T1"/>
                </a:cxn>
                <a:cxn ang="0">
                  <a:pos x="T2" y="T3"/>
                </a:cxn>
                <a:cxn ang="0">
                  <a:pos x="T4" y="T5"/>
                </a:cxn>
              </a:cxnLst>
              <a:rect l="0" t="0" r="r" b="b"/>
              <a:pathLst>
                <a:path w="8" h="21">
                  <a:moveTo>
                    <a:pt x="3" y="21"/>
                  </a:moveTo>
                  <a:cubicBezTo>
                    <a:pt x="0" y="11"/>
                    <a:pt x="0" y="5"/>
                    <a:pt x="4" y="0"/>
                  </a:cubicBezTo>
                  <a:cubicBezTo>
                    <a:pt x="5" y="6"/>
                    <a:pt x="8" y="12"/>
                    <a:pt x="3" y="21"/>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82" name="Freeform 161"/>
            <p:cNvSpPr>
              <a:spLocks/>
            </p:cNvSpPr>
            <p:nvPr/>
          </p:nvSpPr>
          <p:spPr bwMode="auto">
            <a:xfrm>
              <a:off x="-17225964" y="10917238"/>
              <a:ext cx="49213" cy="57150"/>
            </a:xfrm>
            <a:custGeom>
              <a:avLst/>
              <a:gdLst>
                <a:gd name="T0" fmla="*/ 13 w 13"/>
                <a:gd name="T1" fmla="*/ 12 h 15"/>
                <a:gd name="T2" fmla="*/ 9 w 13"/>
                <a:gd name="T3" fmla="*/ 14 h 15"/>
                <a:gd name="T4" fmla="*/ 1 w 13"/>
                <a:gd name="T5" fmla="*/ 3 h 15"/>
                <a:gd name="T6" fmla="*/ 5 w 13"/>
                <a:gd name="T7" fmla="*/ 0 h 15"/>
                <a:gd name="T8" fmla="*/ 13 w 13"/>
                <a:gd name="T9" fmla="*/ 12 h 15"/>
              </a:gdLst>
              <a:ahLst/>
              <a:cxnLst>
                <a:cxn ang="0">
                  <a:pos x="T0" y="T1"/>
                </a:cxn>
                <a:cxn ang="0">
                  <a:pos x="T2" y="T3"/>
                </a:cxn>
                <a:cxn ang="0">
                  <a:pos x="T4" y="T5"/>
                </a:cxn>
                <a:cxn ang="0">
                  <a:pos x="T6" y="T7"/>
                </a:cxn>
                <a:cxn ang="0">
                  <a:pos x="T8" y="T9"/>
                </a:cxn>
              </a:cxnLst>
              <a:rect l="0" t="0" r="r" b="b"/>
              <a:pathLst>
                <a:path w="13" h="15">
                  <a:moveTo>
                    <a:pt x="13" y="12"/>
                  </a:moveTo>
                  <a:cubicBezTo>
                    <a:pt x="11" y="13"/>
                    <a:pt x="9" y="15"/>
                    <a:pt x="9" y="14"/>
                  </a:cubicBezTo>
                  <a:cubicBezTo>
                    <a:pt x="5" y="12"/>
                    <a:pt x="0" y="9"/>
                    <a:pt x="1" y="3"/>
                  </a:cubicBezTo>
                  <a:cubicBezTo>
                    <a:pt x="1" y="2"/>
                    <a:pt x="5" y="0"/>
                    <a:pt x="5" y="0"/>
                  </a:cubicBezTo>
                  <a:cubicBezTo>
                    <a:pt x="10" y="2"/>
                    <a:pt x="13" y="6"/>
                    <a:pt x="13" y="12"/>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83" name="Freeform 162"/>
            <p:cNvSpPr>
              <a:spLocks/>
            </p:cNvSpPr>
            <p:nvPr/>
          </p:nvSpPr>
          <p:spPr bwMode="auto">
            <a:xfrm>
              <a:off x="-32267526" y="12125325"/>
              <a:ext cx="57150" cy="57150"/>
            </a:xfrm>
            <a:custGeom>
              <a:avLst/>
              <a:gdLst>
                <a:gd name="T0" fmla="*/ 8 w 15"/>
                <a:gd name="T1" fmla="*/ 1 h 15"/>
                <a:gd name="T2" fmla="*/ 14 w 15"/>
                <a:gd name="T3" fmla="*/ 10 h 15"/>
                <a:gd name="T4" fmla="*/ 5 w 15"/>
                <a:gd name="T5" fmla="*/ 13 h 15"/>
                <a:gd name="T6" fmla="*/ 1 w 15"/>
                <a:gd name="T7" fmla="*/ 4 h 15"/>
                <a:gd name="T8" fmla="*/ 8 w 15"/>
                <a:gd name="T9" fmla="*/ 1 h 15"/>
              </a:gdLst>
              <a:ahLst/>
              <a:cxnLst>
                <a:cxn ang="0">
                  <a:pos x="T0" y="T1"/>
                </a:cxn>
                <a:cxn ang="0">
                  <a:pos x="T2" y="T3"/>
                </a:cxn>
                <a:cxn ang="0">
                  <a:pos x="T4" y="T5"/>
                </a:cxn>
                <a:cxn ang="0">
                  <a:pos x="T6" y="T7"/>
                </a:cxn>
                <a:cxn ang="0">
                  <a:pos x="T8" y="T9"/>
                </a:cxn>
              </a:cxnLst>
              <a:rect l="0" t="0" r="r" b="b"/>
              <a:pathLst>
                <a:path w="15" h="15">
                  <a:moveTo>
                    <a:pt x="8" y="1"/>
                  </a:moveTo>
                  <a:cubicBezTo>
                    <a:pt x="12" y="3"/>
                    <a:pt x="15" y="6"/>
                    <a:pt x="14" y="10"/>
                  </a:cubicBezTo>
                  <a:cubicBezTo>
                    <a:pt x="13" y="14"/>
                    <a:pt x="9" y="15"/>
                    <a:pt x="5" y="13"/>
                  </a:cubicBezTo>
                  <a:cubicBezTo>
                    <a:pt x="1" y="12"/>
                    <a:pt x="0" y="8"/>
                    <a:pt x="1" y="4"/>
                  </a:cubicBezTo>
                  <a:cubicBezTo>
                    <a:pt x="3" y="1"/>
                    <a:pt x="5" y="0"/>
                    <a:pt x="8" y="1"/>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84" name="Freeform 163"/>
            <p:cNvSpPr>
              <a:spLocks/>
            </p:cNvSpPr>
            <p:nvPr/>
          </p:nvSpPr>
          <p:spPr bwMode="auto">
            <a:xfrm>
              <a:off x="-33674051" y="12342813"/>
              <a:ext cx="60325" cy="68263"/>
            </a:xfrm>
            <a:custGeom>
              <a:avLst/>
              <a:gdLst>
                <a:gd name="T0" fmla="*/ 16 w 16"/>
                <a:gd name="T1" fmla="*/ 13 h 18"/>
                <a:gd name="T2" fmla="*/ 0 w 16"/>
                <a:gd name="T3" fmla="*/ 4 h 18"/>
                <a:gd name="T4" fmla="*/ 5 w 16"/>
                <a:gd name="T5" fmla="*/ 0 h 18"/>
                <a:gd name="T6" fmla="*/ 15 w 16"/>
                <a:gd name="T7" fmla="*/ 13 h 18"/>
                <a:gd name="T8" fmla="*/ 16 w 16"/>
                <a:gd name="T9" fmla="*/ 13 h 18"/>
              </a:gdLst>
              <a:ahLst/>
              <a:cxnLst>
                <a:cxn ang="0">
                  <a:pos x="T0" y="T1"/>
                </a:cxn>
                <a:cxn ang="0">
                  <a:pos x="T2" y="T3"/>
                </a:cxn>
                <a:cxn ang="0">
                  <a:pos x="T4" y="T5"/>
                </a:cxn>
                <a:cxn ang="0">
                  <a:pos x="T6" y="T7"/>
                </a:cxn>
                <a:cxn ang="0">
                  <a:pos x="T8" y="T9"/>
                </a:cxn>
              </a:cxnLst>
              <a:rect l="0" t="0" r="r" b="b"/>
              <a:pathLst>
                <a:path w="16" h="18">
                  <a:moveTo>
                    <a:pt x="16" y="13"/>
                  </a:moveTo>
                  <a:cubicBezTo>
                    <a:pt x="6" y="18"/>
                    <a:pt x="4" y="10"/>
                    <a:pt x="0" y="4"/>
                  </a:cubicBezTo>
                  <a:cubicBezTo>
                    <a:pt x="0" y="3"/>
                    <a:pt x="4" y="0"/>
                    <a:pt x="5" y="0"/>
                  </a:cubicBezTo>
                  <a:cubicBezTo>
                    <a:pt x="12" y="1"/>
                    <a:pt x="15" y="6"/>
                    <a:pt x="15" y="13"/>
                  </a:cubicBezTo>
                  <a:lnTo>
                    <a:pt x="16" y="13"/>
                  </a:ln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85" name="Freeform 164"/>
            <p:cNvSpPr>
              <a:spLocks/>
            </p:cNvSpPr>
            <p:nvPr/>
          </p:nvSpPr>
          <p:spPr bwMode="auto">
            <a:xfrm>
              <a:off x="-19645314" y="4833938"/>
              <a:ext cx="33338" cy="44450"/>
            </a:xfrm>
            <a:custGeom>
              <a:avLst/>
              <a:gdLst>
                <a:gd name="T0" fmla="*/ 9 w 9"/>
                <a:gd name="T1" fmla="*/ 4 h 12"/>
                <a:gd name="T2" fmla="*/ 6 w 9"/>
                <a:gd name="T3" fmla="*/ 10 h 12"/>
                <a:gd name="T4" fmla="*/ 0 w 9"/>
                <a:gd name="T5" fmla="*/ 8 h 12"/>
                <a:gd name="T6" fmla="*/ 3 w 9"/>
                <a:gd name="T7" fmla="*/ 2 h 12"/>
                <a:gd name="T8" fmla="*/ 9 w 9"/>
                <a:gd name="T9" fmla="*/ 4 h 12"/>
              </a:gdLst>
              <a:ahLst/>
              <a:cxnLst>
                <a:cxn ang="0">
                  <a:pos x="T0" y="T1"/>
                </a:cxn>
                <a:cxn ang="0">
                  <a:pos x="T2" y="T3"/>
                </a:cxn>
                <a:cxn ang="0">
                  <a:pos x="T4" y="T5"/>
                </a:cxn>
                <a:cxn ang="0">
                  <a:pos x="T6" y="T7"/>
                </a:cxn>
                <a:cxn ang="0">
                  <a:pos x="T8" y="T9"/>
                </a:cxn>
              </a:cxnLst>
              <a:rect l="0" t="0" r="r" b="b"/>
              <a:pathLst>
                <a:path w="9" h="12">
                  <a:moveTo>
                    <a:pt x="9" y="4"/>
                  </a:moveTo>
                  <a:cubicBezTo>
                    <a:pt x="8" y="6"/>
                    <a:pt x="7" y="8"/>
                    <a:pt x="6" y="10"/>
                  </a:cubicBezTo>
                  <a:cubicBezTo>
                    <a:pt x="3" y="12"/>
                    <a:pt x="0" y="11"/>
                    <a:pt x="0" y="8"/>
                  </a:cubicBezTo>
                  <a:cubicBezTo>
                    <a:pt x="0" y="6"/>
                    <a:pt x="2" y="3"/>
                    <a:pt x="3" y="2"/>
                  </a:cubicBezTo>
                  <a:cubicBezTo>
                    <a:pt x="6" y="0"/>
                    <a:pt x="8" y="1"/>
                    <a:pt x="9" y="4"/>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86" name="Freeform 165"/>
            <p:cNvSpPr>
              <a:spLocks/>
            </p:cNvSpPr>
            <p:nvPr/>
          </p:nvSpPr>
          <p:spPr bwMode="auto">
            <a:xfrm>
              <a:off x="-33104139" y="13363575"/>
              <a:ext cx="46038" cy="60325"/>
            </a:xfrm>
            <a:custGeom>
              <a:avLst/>
              <a:gdLst>
                <a:gd name="T0" fmla="*/ 12 w 12"/>
                <a:gd name="T1" fmla="*/ 9 h 16"/>
                <a:gd name="T2" fmla="*/ 3 w 12"/>
                <a:gd name="T3" fmla="*/ 16 h 16"/>
                <a:gd name="T4" fmla="*/ 0 w 12"/>
                <a:gd name="T5" fmla="*/ 9 h 16"/>
                <a:gd name="T6" fmla="*/ 6 w 12"/>
                <a:gd name="T7" fmla="*/ 4 h 16"/>
                <a:gd name="T8" fmla="*/ 12 w 12"/>
                <a:gd name="T9" fmla="*/ 9 h 16"/>
              </a:gdLst>
              <a:ahLst/>
              <a:cxnLst>
                <a:cxn ang="0">
                  <a:pos x="T0" y="T1"/>
                </a:cxn>
                <a:cxn ang="0">
                  <a:pos x="T2" y="T3"/>
                </a:cxn>
                <a:cxn ang="0">
                  <a:pos x="T4" y="T5"/>
                </a:cxn>
                <a:cxn ang="0">
                  <a:pos x="T6" y="T7"/>
                </a:cxn>
                <a:cxn ang="0">
                  <a:pos x="T8" y="T9"/>
                </a:cxn>
              </a:cxnLst>
              <a:rect l="0" t="0" r="r" b="b"/>
              <a:pathLst>
                <a:path w="12" h="16">
                  <a:moveTo>
                    <a:pt x="12" y="9"/>
                  </a:moveTo>
                  <a:cubicBezTo>
                    <a:pt x="9" y="12"/>
                    <a:pt x="6" y="14"/>
                    <a:pt x="3" y="16"/>
                  </a:cubicBezTo>
                  <a:cubicBezTo>
                    <a:pt x="2" y="14"/>
                    <a:pt x="0" y="11"/>
                    <a:pt x="0" y="9"/>
                  </a:cubicBezTo>
                  <a:cubicBezTo>
                    <a:pt x="1" y="6"/>
                    <a:pt x="0" y="0"/>
                    <a:pt x="6" y="4"/>
                  </a:cubicBezTo>
                  <a:cubicBezTo>
                    <a:pt x="8" y="5"/>
                    <a:pt x="10" y="7"/>
                    <a:pt x="12" y="9"/>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87" name="Freeform 166"/>
            <p:cNvSpPr>
              <a:spLocks/>
            </p:cNvSpPr>
            <p:nvPr/>
          </p:nvSpPr>
          <p:spPr bwMode="auto">
            <a:xfrm>
              <a:off x="-51620739" y="-2165350"/>
              <a:ext cx="28575" cy="82550"/>
            </a:xfrm>
            <a:custGeom>
              <a:avLst/>
              <a:gdLst>
                <a:gd name="T0" fmla="*/ 0 w 8"/>
                <a:gd name="T1" fmla="*/ 1 h 22"/>
                <a:gd name="T2" fmla="*/ 4 w 8"/>
                <a:gd name="T3" fmla="*/ 22 h 22"/>
                <a:gd name="T4" fmla="*/ 1 w 8"/>
                <a:gd name="T5" fmla="*/ 0 h 22"/>
                <a:gd name="T6" fmla="*/ 0 w 8"/>
                <a:gd name="T7" fmla="*/ 1 h 22"/>
              </a:gdLst>
              <a:ahLst/>
              <a:cxnLst>
                <a:cxn ang="0">
                  <a:pos x="T0" y="T1"/>
                </a:cxn>
                <a:cxn ang="0">
                  <a:pos x="T2" y="T3"/>
                </a:cxn>
                <a:cxn ang="0">
                  <a:pos x="T4" y="T5"/>
                </a:cxn>
                <a:cxn ang="0">
                  <a:pos x="T6" y="T7"/>
                </a:cxn>
              </a:cxnLst>
              <a:rect l="0" t="0" r="r" b="b"/>
              <a:pathLst>
                <a:path w="8" h="22">
                  <a:moveTo>
                    <a:pt x="0" y="1"/>
                  </a:moveTo>
                  <a:cubicBezTo>
                    <a:pt x="8" y="6"/>
                    <a:pt x="7" y="14"/>
                    <a:pt x="4" y="22"/>
                  </a:cubicBezTo>
                  <a:cubicBezTo>
                    <a:pt x="0" y="15"/>
                    <a:pt x="0" y="8"/>
                    <a:pt x="1" y="0"/>
                  </a:cubicBezTo>
                  <a:lnTo>
                    <a:pt x="0" y="1"/>
                  </a:ln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88" name="Freeform 167"/>
            <p:cNvSpPr>
              <a:spLocks/>
            </p:cNvSpPr>
            <p:nvPr/>
          </p:nvSpPr>
          <p:spPr bwMode="auto">
            <a:xfrm>
              <a:off x="-25111076" y="-3238500"/>
              <a:ext cx="57150" cy="88900"/>
            </a:xfrm>
            <a:custGeom>
              <a:avLst/>
              <a:gdLst>
                <a:gd name="T0" fmla="*/ 9 w 15"/>
                <a:gd name="T1" fmla="*/ 0 h 24"/>
                <a:gd name="T2" fmla="*/ 8 w 15"/>
                <a:gd name="T3" fmla="*/ 24 h 24"/>
                <a:gd name="T4" fmla="*/ 9 w 15"/>
                <a:gd name="T5" fmla="*/ 0 h 24"/>
              </a:gdLst>
              <a:ahLst/>
              <a:cxnLst>
                <a:cxn ang="0">
                  <a:pos x="T0" y="T1"/>
                </a:cxn>
                <a:cxn ang="0">
                  <a:pos x="T2" y="T3"/>
                </a:cxn>
                <a:cxn ang="0">
                  <a:pos x="T4" y="T5"/>
                </a:cxn>
              </a:cxnLst>
              <a:rect l="0" t="0" r="r" b="b"/>
              <a:pathLst>
                <a:path w="15" h="24">
                  <a:moveTo>
                    <a:pt x="9" y="0"/>
                  </a:moveTo>
                  <a:cubicBezTo>
                    <a:pt x="15" y="8"/>
                    <a:pt x="14" y="16"/>
                    <a:pt x="8" y="24"/>
                  </a:cubicBezTo>
                  <a:cubicBezTo>
                    <a:pt x="3" y="16"/>
                    <a:pt x="0" y="8"/>
                    <a:pt x="9"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89" name="Freeform 168"/>
            <p:cNvSpPr>
              <a:spLocks/>
            </p:cNvSpPr>
            <p:nvPr/>
          </p:nvSpPr>
          <p:spPr bwMode="auto">
            <a:xfrm>
              <a:off x="-14322426" y="26439813"/>
              <a:ext cx="30163" cy="63500"/>
            </a:xfrm>
            <a:custGeom>
              <a:avLst/>
              <a:gdLst>
                <a:gd name="T0" fmla="*/ 4 w 8"/>
                <a:gd name="T1" fmla="*/ 0 h 17"/>
                <a:gd name="T2" fmla="*/ 4 w 8"/>
                <a:gd name="T3" fmla="*/ 17 h 17"/>
                <a:gd name="T4" fmla="*/ 4 w 8"/>
                <a:gd name="T5" fmla="*/ 0 h 17"/>
              </a:gdLst>
              <a:ahLst/>
              <a:cxnLst>
                <a:cxn ang="0">
                  <a:pos x="T0" y="T1"/>
                </a:cxn>
                <a:cxn ang="0">
                  <a:pos x="T2" y="T3"/>
                </a:cxn>
                <a:cxn ang="0">
                  <a:pos x="T4" y="T5"/>
                </a:cxn>
              </a:cxnLst>
              <a:rect l="0" t="0" r="r" b="b"/>
              <a:pathLst>
                <a:path w="8" h="17">
                  <a:moveTo>
                    <a:pt x="4" y="0"/>
                  </a:moveTo>
                  <a:cubicBezTo>
                    <a:pt x="8" y="6"/>
                    <a:pt x="8" y="11"/>
                    <a:pt x="4" y="17"/>
                  </a:cubicBezTo>
                  <a:cubicBezTo>
                    <a:pt x="0" y="12"/>
                    <a:pt x="2" y="6"/>
                    <a:pt x="4"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90" name="Freeform 169"/>
            <p:cNvSpPr>
              <a:spLocks/>
            </p:cNvSpPr>
            <p:nvPr/>
          </p:nvSpPr>
          <p:spPr bwMode="auto">
            <a:xfrm>
              <a:off x="-21043901" y="1408112"/>
              <a:ext cx="52388" cy="52388"/>
            </a:xfrm>
            <a:custGeom>
              <a:avLst/>
              <a:gdLst>
                <a:gd name="T0" fmla="*/ 14 w 14"/>
                <a:gd name="T1" fmla="*/ 9 h 14"/>
                <a:gd name="T2" fmla="*/ 10 w 14"/>
                <a:gd name="T3" fmla="*/ 14 h 14"/>
                <a:gd name="T4" fmla="*/ 2 w 14"/>
                <a:gd name="T5" fmla="*/ 6 h 14"/>
                <a:gd name="T6" fmla="*/ 3 w 14"/>
                <a:gd name="T7" fmla="*/ 0 h 14"/>
                <a:gd name="T8" fmla="*/ 14 w 14"/>
                <a:gd name="T9" fmla="*/ 9 h 14"/>
              </a:gdLst>
              <a:ahLst/>
              <a:cxnLst>
                <a:cxn ang="0">
                  <a:pos x="T0" y="T1"/>
                </a:cxn>
                <a:cxn ang="0">
                  <a:pos x="T2" y="T3"/>
                </a:cxn>
                <a:cxn ang="0">
                  <a:pos x="T4" y="T5"/>
                </a:cxn>
                <a:cxn ang="0">
                  <a:pos x="T6" y="T7"/>
                </a:cxn>
                <a:cxn ang="0">
                  <a:pos x="T8" y="T9"/>
                </a:cxn>
              </a:cxnLst>
              <a:rect l="0" t="0" r="r" b="b"/>
              <a:pathLst>
                <a:path w="14" h="14">
                  <a:moveTo>
                    <a:pt x="14" y="9"/>
                  </a:moveTo>
                  <a:cubicBezTo>
                    <a:pt x="13" y="11"/>
                    <a:pt x="11" y="13"/>
                    <a:pt x="10" y="14"/>
                  </a:cubicBezTo>
                  <a:cubicBezTo>
                    <a:pt x="7" y="12"/>
                    <a:pt x="4" y="9"/>
                    <a:pt x="2" y="6"/>
                  </a:cubicBezTo>
                  <a:cubicBezTo>
                    <a:pt x="0" y="4"/>
                    <a:pt x="1" y="0"/>
                    <a:pt x="3" y="0"/>
                  </a:cubicBezTo>
                  <a:cubicBezTo>
                    <a:pt x="9" y="0"/>
                    <a:pt x="12" y="4"/>
                    <a:pt x="14" y="9"/>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91" name="Freeform 170"/>
            <p:cNvSpPr>
              <a:spLocks/>
            </p:cNvSpPr>
            <p:nvPr/>
          </p:nvSpPr>
          <p:spPr bwMode="auto">
            <a:xfrm>
              <a:off x="-16570326" y="31657926"/>
              <a:ext cx="68263" cy="58738"/>
            </a:xfrm>
            <a:custGeom>
              <a:avLst/>
              <a:gdLst>
                <a:gd name="T0" fmla="*/ 18 w 18"/>
                <a:gd name="T1" fmla="*/ 12 h 16"/>
                <a:gd name="T2" fmla="*/ 8 w 18"/>
                <a:gd name="T3" fmla="*/ 16 h 16"/>
                <a:gd name="T4" fmla="*/ 0 w 18"/>
                <a:gd name="T5" fmla="*/ 10 h 16"/>
                <a:gd name="T6" fmla="*/ 1 w 18"/>
                <a:gd name="T7" fmla="*/ 3 h 16"/>
                <a:gd name="T8" fmla="*/ 12 w 18"/>
                <a:gd name="T9" fmla="*/ 10 h 16"/>
                <a:gd name="T10" fmla="*/ 18 w 18"/>
                <a:gd name="T11" fmla="*/ 13 h 16"/>
                <a:gd name="T12" fmla="*/ 18 w 18"/>
                <a:gd name="T13" fmla="*/ 12 h 16"/>
              </a:gdLst>
              <a:ahLst/>
              <a:cxnLst>
                <a:cxn ang="0">
                  <a:pos x="T0" y="T1"/>
                </a:cxn>
                <a:cxn ang="0">
                  <a:pos x="T2" y="T3"/>
                </a:cxn>
                <a:cxn ang="0">
                  <a:pos x="T4" y="T5"/>
                </a:cxn>
                <a:cxn ang="0">
                  <a:pos x="T6" y="T7"/>
                </a:cxn>
                <a:cxn ang="0">
                  <a:pos x="T8" y="T9"/>
                </a:cxn>
                <a:cxn ang="0">
                  <a:pos x="T10" y="T11"/>
                </a:cxn>
                <a:cxn ang="0">
                  <a:pos x="T12" y="T13"/>
                </a:cxn>
              </a:cxnLst>
              <a:rect l="0" t="0" r="r" b="b"/>
              <a:pathLst>
                <a:path w="18" h="16">
                  <a:moveTo>
                    <a:pt x="18" y="12"/>
                  </a:moveTo>
                  <a:cubicBezTo>
                    <a:pt x="15" y="14"/>
                    <a:pt x="11" y="16"/>
                    <a:pt x="8" y="16"/>
                  </a:cubicBezTo>
                  <a:cubicBezTo>
                    <a:pt x="4" y="16"/>
                    <a:pt x="0" y="15"/>
                    <a:pt x="0" y="10"/>
                  </a:cubicBezTo>
                  <a:cubicBezTo>
                    <a:pt x="0" y="7"/>
                    <a:pt x="0" y="3"/>
                    <a:pt x="1" y="3"/>
                  </a:cubicBezTo>
                  <a:cubicBezTo>
                    <a:pt x="7" y="0"/>
                    <a:pt x="10" y="5"/>
                    <a:pt x="12" y="10"/>
                  </a:cubicBezTo>
                  <a:cubicBezTo>
                    <a:pt x="13" y="11"/>
                    <a:pt x="16" y="12"/>
                    <a:pt x="18" y="13"/>
                  </a:cubicBezTo>
                  <a:cubicBezTo>
                    <a:pt x="18" y="13"/>
                    <a:pt x="18" y="12"/>
                    <a:pt x="18" y="12"/>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92" name="Freeform 171"/>
            <p:cNvSpPr>
              <a:spLocks/>
            </p:cNvSpPr>
            <p:nvPr/>
          </p:nvSpPr>
          <p:spPr bwMode="auto">
            <a:xfrm>
              <a:off x="-26025476" y="-1044575"/>
              <a:ext cx="30163" cy="52388"/>
            </a:xfrm>
            <a:custGeom>
              <a:avLst/>
              <a:gdLst>
                <a:gd name="T0" fmla="*/ 8 w 8"/>
                <a:gd name="T1" fmla="*/ 7 h 14"/>
                <a:gd name="T2" fmla="*/ 2 w 8"/>
                <a:gd name="T3" fmla="*/ 13 h 14"/>
                <a:gd name="T4" fmla="*/ 0 w 8"/>
                <a:gd name="T5" fmla="*/ 7 h 14"/>
                <a:gd name="T6" fmla="*/ 5 w 8"/>
                <a:gd name="T7" fmla="*/ 1 h 14"/>
                <a:gd name="T8" fmla="*/ 8 w 8"/>
                <a:gd name="T9" fmla="*/ 7 h 14"/>
              </a:gdLst>
              <a:ahLst/>
              <a:cxnLst>
                <a:cxn ang="0">
                  <a:pos x="T0" y="T1"/>
                </a:cxn>
                <a:cxn ang="0">
                  <a:pos x="T2" y="T3"/>
                </a:cxn>
                <a:cxn ang="0">
                  <a:pos x="T4" y="T5"/>
                </a:cxn>
                <a:cxn ang="0">
                  <a:pos x="T6" y="T7"/>
                </a:cxn>
                <a:cxn ang="0">
                  <a:pos x="T8" y="T9"/>
                </a:cxn>
              </a:cxnLst>
              <a:rect l="0" t="0" r="r" b="b"/>
              <a:pathLst>
                <a:path w="8" h="14">
                  <a:moveTo>
                    <a:pt x="8" y="7"/>
                  </a:moveTo>
                  <a:cubicBezTo>
                    <a:pt x="8" y="11"/>
                    <a:pt x="7" y="14"/>
                    <a:pt x="2" y="13"/>
                  </a:cubicBezTo>
                  <a:cubicBezTo>
                    <a:pt x="1" y="13"/>
                    <a:pt x="0" y="9"/>
                    <a:pt x="0" y="7"/>
                  </a:cubicBezTo>
                  <a:cubicBezTo>
                    <a:pt x="1" y="5"/>
                    <a:pt x="0" y="0"/>
                    <a:pt x="5" y="1"/>
                  </a:cubicBezTo>
                  <a:cubicBezTo>
                    <a:pt x="6" y="1"/>
                    <a:pt x="7" y="5"/>
                    <a:pt x="8" y="7"/>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93" name="Freeform 172"/>
            <p:cNvSpPr>
              <a:spLocks/>
            </p:cNvSpPr>
            <p:nvPr/>
          </p:nvSpPr>
          <p:spPr bwMode="auto">
            <a:xfrm>
              <a:off x="-44780201" y="-3598863"/>
              <a:ext cx="101600" cy="79375"/>
            </a:xfrm>
            <a:custGeom>
              <a:avLst/>
              <a:gdLst>
                <a:gd name="T0" fmla="*/ 0 w 27"/>
                <a:gd name="T1" fmla="*/ 7 h 21"/>
                <a:gd name="T2" fmla="*/ 12 w 27"/>
                <a:gd name="T3" fmla="*/ 3 h 21"/>
                <a:gd name="T4" fmla="*/ 23 w 27"/>
                <a:gd name="T5" fmla="*/ 14 h 21"/>
                <a:gd name="T6" fmla="*/ 9 w 27"/>
                <a:gd name="T7" fmla="*/ 16 h 21"/>
                <a:gd name="T8" fmla="*/ 0 w 27"/>
                <a:gd name="T9" fmla="*/ 7 h 21"/>
              </a:gdLst>
              <a:ahLst/>
              <a:cxnLst>
                <a:cxn ang="0">
                  <a:pos x="T0" y="T1"/>
                </a:cxn>
                <a:cxn ang="0">
                  <a:pos x="T2" y="T3"/>
                </a:cxn>
                <a:cxn ang="0">
                  <a:pos x="T4" y="T5"/>
                </a:cxn>
                <a:cxn ang="0">
                  <a:pos x="T6" y="T7"/>
                </a:cxn>
                <a:cxn ang="0">
                  <a:pos x="T8" y="T9"/>
                </a:cxn>
              </a:cxnLst>
              <a:rect l="0" t="0" r="r" b="b"/>
              <a:pathLst>
                <a:path w="27" h="21">
                  <a:moveTo>
                    <a:pt x="0" y="7"/>
                  </a:moveTo>
                  <a:cubicBezTo>
                    <a:pt x="2" y="0"/>
                    <a:pt x="8" y="1"/>
                    <a:pt x="12" y="3"/>
                  </a:cubicBezTo>
                  <a:cubicBezTo>
                    <a:pt x="17" y="5"/>
                    <a:pt x="27" y="4"/>
                    <a:pt x="23" y="14"/>
                  </a:cubicBezTo>
                  <a:cubicBezTo>
                    <a:pt x="20" y="21"/>
                    <a:pt x="14" y="17"/>
                    <a:pt x="9" y="16"/>
                  </a:cubicBezTo>
                  <a:cubicBezTo>
                    <a:pt x="4" y="15"/>
                    <a:pt x="0" y="13"/>
                    <a:pt x="0" y="7"/>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13" name="Freeform 173"/>
            <p:cNvSpPr>
              <a:spLocks/>
            </p:cNvSpPr>
            <p:nvPr/>
          </p:nvSpPr>
          <p:spPr bwMode="auto">
            <a:xfrm>
              <a:off x="-62652276" y="-8701088"/>
              <a:ext cx="11113" cy="34925"/>
            </a:xfrm>
            <a:custGeom>
              <a:avLst/>
              <a:gdLst>
                <a:gd name="T0" fmla="*/ 1 w 3"/>
                <a:gd name="T1" fmla="*/ 9 h 9"/>
                <a:gd name="T2" fmla="*/ 0 w 3"/>
                <a:gd name="T3" fmla="*/ 2 h 9"/>
                <a:gd name="T4" fmla="*/ 2 w 3"/>
                <a:gd name="T5" fmla="*/ 0 h 9"/>
                <a:gd name="T6" fmla="*/ 3 w 3"/>
                <a:gd name="T7" fmla="*/ 7 h 9"/>
                <a:gd name="T8" fmla="*/ 1 w 3"/>
                <a:gd name="T9" fmla="*/ 9 h 9"/>
              </a:gdLst>
              <a:ahLst/>
              <a:cxnLst>
                <a:cxn ang="0">
                  <a:pos x="T0" y="T1"/>
                </a:cxn>
                <a:cxn ang="0">
                  <a:pos x="T2" y="T3"/>
                </a:cxn>
                <a:cxn ang="0">
                  <a:pos x="T4" y="T5"/>
                </a:cxn>
                <a:cxn ang="0">
                  <a:pos x="T6" y="T7"/>
                </a:cxn>
                <a:cxn ang="0">
                  <a:pos x="T8" y="T9"/>
                </a:cxn>
              </a:cxnLst>
              <a:rect l="0" t="0" r="r" b="b"/>
              <a:pathLst>
                <a:path w="3" h="9">
                  <a:moveTo>
                    <a:pt x="1" y="9"/>
                  </a:moveTo>
                  <a:cubicBezTo>
                    <a:pt x="1" y="7"/>
                    <a:pt x="0" y="4"/>
                    <a:pt x="0" y="2"/>
                  </a:cubicBezTo>
                  <a:cubicBezTo>
                    <a:pt x="0" y="1"/>
                    <a:pt x="1" y="1"/>
                    <a:pt x="2" y="0"/>
                  </a:cubicBezTo>
                  <a:cubicBezTo>
                    <a:pt x="2" y="3"/>
                    <a:pt x="3" y="5"/>
                    <a:pt x="3" y="7"/>
                  </a:cubicBezTo>
                  <a:cubicBezTo>
                    <a:pt x="3" y="8"/>
                    <a:pt x="2" y="8"/>
                    <a:pt x="1" y="9"/>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14" name="Freeform 174"/>
            <p:cNvSpPr>
              <a:spLocks/>
            </p:cNvSpPr>
            <p:nvPr/>
          </p:nvSpPr>
          <p:spPr bwMode="auto">
            <a:xfrm>
              <a:off x="-32702501" y="15084425"/>
              <a:ext cx="120650" cy="60325"/>
            </a:xfrm>
            <a:custGeom>
              <a:avLst/>
              <a:gdLst>
                <a:gd name="T0" fmla="*/ 0 w 32"/>
                <a:gd name="T1" fmla="*/ 5 h 16"/>
                <a:gd name="T2" fmla="*/ 31 w 32"/>
                <a:gd name="T3" fmla="*/ 6 h 16"/>
                <a:gd name="T4" fmla="*/ 32 w 32"/>
                <a:gd name="T5" fmla="*/ 6 h 16"/>
                <a:gd name="T6" fmla="*/ 0 w 32"/>
                <a:gd name="T7" fmla="*/ 5 h 16"/>
              </a:gdLst>
              <a:ahLst/>
              <a:cxnLst>
                <a:cxn ang="0">
                  <a:pos x="T0" y="T1"/>
                </a:cxn>
                <a:cxn ang="0">
                  <a:pos x="T2" y="T3"/>
                </a:cxn>
                <a:cxn ang="0">
                  <a:pos x="T4" y="T5"/>
                </a:cxn>
                <a:cxn ang="0">
                  <a:pos x="T6" y="T7"/>
                </a:cxn>
              </a:cxnLst>
              <a:rect l="0" t="0" r="r" b="b"/>
              <a:pathLst>
                <a:path w="32" h="16">
                  <a:moveTo>
                    <a:pt x="0" y="5"/>
                  </a:moveTo>
                  <a:cubicBezTo>
                    <a:pt x="11" y="0"/>
                    <a:pt x="21" y="3"/>
                    <a:pt x="31" y="6"/>
                  </a:cubicBezTo>
                  <a:cubicBezTo>
                    <a:pt x="31" y="6"/>
                    <a:pt x="32" y="6"/>
                    <a:pt x="32" y="6"/>
                  </a:cubicBezTo>
                  <a:cubicBezTo>
                    <a:pt x="21" y="16"/>
                    <a:pt x="11" y="5"/>
                    <a:pt x="0" y="5"/>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15" name="Freeform 175"/>
            <p:cNvSpPr>
              <a:spLocks/>
            </p:cNvSpPr>
            <p:nvPr/>
          </p:nvSpPr>
          <p:spPr bwMode="auto">
            <a:xfrm>
              <a:off x="-21404264" y="29140151"/>
              <a:ext cx="41275" cy="19050"/>
            </a:xfrm>
            <a:custGeom>
              <a:avLst/>
              <a:gdLst>
                <a:gd name="T0" fmla="*/ 5 w 11"/>
                <a:gd name="T1" fmla="*/ 5 h 5"/>
                <a:gd name="T2" fmla="*/ 0 w 11"/>
                <a:gd name="T3" fmla="*/ 2 h 5"/>
                <a:gd name="T4" fmla="*/ 4 w 11"/>
                <a:gd name="T5" fmla="*/ 1 h 5"/>
                <a:gd name="T6" fmla="*/ 11 w 11"/>
                <a:gd name="T7" fmla="*/ 3 h 5"/>
                <a:gd name="T8" fmla="*/ 5 w 11"/>
                <a:gd name="T9" fmla="*/ 5 h 5"/>
              </a:gdLst>
              <a:ahLst/>
              <a:cxnLst>
                <a:cxn ang="0">
                  <a:pos x="T0" y="T1"/>
                </a:cxn>
                <a:cxn ang="0">
                  <a:pos x="T2" y="T3"/>
                </a:cxn>
                <a:cxn ang="0">
                  <a:pos x="T4" y="T5"/>
                </a:cxn>
                <a:cxn ang="0">
                  <a:pos x="T6" y="T7"/>
                </a:cxn>
                <a:cxn ang="0">
                  <a:pos x="T8" y="T9"/>
                </a:cxn>
              </a:cxnLst>
              <a:rect l="0" t="0" r="r" b="b"/>
              <a:pathLst>
                <a:path w="11" h="5">
                  <a:moveTo>
                    <a:pt x="5" y="5"/>
                  </a:moveTo>
                  <a:cubicBezTo>
                    <a:pt x="3" y="4"/>
                    <a:pt x="2" y="3"/>
                    <a:pt x="0" y="2"/>
                  </a:cubicBezTo>
                  <a:cubicBezTo>
                    <a:pt x="2" y="1"/>
                    <a:pt x="3" y="0"/>
                    <a:pt x="4" y="1"/>
                  </a:cubicBezTo>
                  <a:cubicBezTo>
                    <a:pt x="6" y="1"/>
                    <a:pt x="9" y="2"/>
                    <a:pt x="11" y="3"/>
                  </a:cubicBezTo>
                  <a:cubicBezTo>
                    <a:pt x="9" y="3"/>
                    <a:pt x="7" y="4"/>
                    <a:pt x="5" y="5"/>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16" name="Freeform 176"/>
            <p:cNvSpPr>
              <a:spLocks/>
            </p:cNvSpPr>
            <p:nvPr/>
          </p:nvSpPr>
          <p:spPr bwMode="auto">
            <a:xfrm>
              <a:off x="-23598189" y="-4251325"/>
              <a:ext cx="30163" cy="14288"/>
            </a:xfrm>
            <a:custGeom>
              <a:avLst/>
              <a:gdLst>
                <a:gd name="T0" fmla="*/ 0 w 8"/>
                <a:gd name="T1" fmla="*/ 2 h 4"/>
                <a:gd name="T2" fmla="*/ 1 w 8"/>
                <a:gd name="T3" fmla="*/ 0 h 4"/>
                <a:gd name="T4" fmla="*/ 8 w 8"/>
                <a:gd name="T5" fmla="*/ 1 h 4"/>
                <a:gd name="T6" fmla="*/ 6 w 8"/>
                <a:gd name="T7" fmla="*/ 4 h 4"/>
                <a:gd name="T8" fmla="*/ 0 w 8"/>
                <a:gd name="T9" fmla="*/ 2 h 4"/>
              </a:gdLst>
              <a:ahLst/>
              <a:cxnLst>
                <a:cxn ang="0">
                  <a:pos x="T0" y="T1"/>
                </a:cxn>
                <a:cxn ang="0">
                  <a:pos x="T2" y="T3"/>
                </a:cxn>
                <a:cxn ang="0">
                  <a:pos x="T4" y="T5"/>
                </a:cxn>
                <a:cxn ang="0">
                  <a:pos x="T6" y="T7"/>
                </a:cxn>
                <a:cxn ang="0">
                  <a:pos x="T8" y="T9"/>
                </a:cxn>
              </a:cxnLst>
              <a:rect l="0" t="0" r="r" b="b"/>
              <a:pathLst>
                <a:path w="8" h="4">
                  <a:moveTo>
                    <a:pt x="0" y="2"/>
                  </a:moveTo>
                  <a:cubicBezTo>
                    <a:pt x="0" y="1"/>
                    <a:pt x="1" y="0"/>
                    <a:pt x="1" y="0"/>
                  </a:cubicBezTo>
                  <a:cubicBezTo>
                    <a:pt x="4" y="0"/>
                    <a:pt x="6" y="1"/>
                    <a:pt x="8" y="1"/>
                  </a:cubicBezTo>
                  <a:cubicBezTo>
                    <a:pt x="7" y="2"/>
                    <a:pt x="7" y="4"/>
                    <a:pt x="6" y="4"/>
                  </a:cubicBezTo>
                  <a:cubicBezTo>
                    <a:pt x="4" y="3"/>
                    <a:pt x="2" y="3"/>
                    <a:pt x="0" y="2"/>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17" name="Freeform 177"/>
            <p:cNvSpPr>
              <a:spLocks/>
            </p:cNvSpPr>
            <p:nvPr/>
          </p:nvSpPr>
          <p:spPr bwMode="auto">
            <a:xfrm>
              <a:off x="-20943889" y="1633537"/>
              <a:ext cx="30163" cy="46038"/>
            </a:xfrm>
            <a:custGeom>
              <a:avLst/>
              <a:gdLst>
                <a:gd name="T0" fmla="*/ 8 w 8"/>
                <a:gd name="T1" fmla="*/ 9 h 12"/>
                <a:gd name="T2" fmla="*/ 1 w 8"/>
                <a:gd name="T3" fmla="*/ 12 h 12"/>
                <a:gd name="T4" fmla="*/ 0 w 8"/>
                <a:gd name="T5" fmla="*/ 5 h 12"/>
                <a:gd name="T6" fmla="*/ 4 w 8"/>
                <a:gd name="T7" fmla="*/ 3 h 12"/>
                <a:gd name="T8" fmla="*/ 8 w 8"/>
                <a:gd name="T9" fmla="*/ 9 h 12"/>
              </a:gdLst>
              <a:ahLst/>
              <a:cxnLst>
                <a:cxn ang="0">
                  <a:pos x="T0" y="T1"/>
                </a:cxn>
                <a:cxn ang="0">
                  <a:pos x="T2" y="T3"/>
                </a:cxn>
                <a:cxn ang="0">
                  <a:pos x="T4" y="T5"/>
                </a:cxn>
                <a:cxn ang="0">
                  <a:pos x="T6" y="T7"/>
                </a:cxn>
                <a:cxn ang="0">
                  <a:pos x="T8" y="T9"/>
                </a:cxn>
              </a:cxnLst>
              <a:rect l="0" t="0" r="r" b="b"/>
              <a:pathLst>
                <a:path w="8" h="12">
                  <a:moveTo>
                    <a:pt x="8" y="9"/>
                  </a:moveTo>
                  <a:cubicBezTo>
                    <a:pt x="6" y="10"/>
                    <a:pt x="4" y="11"/>
                    <a:pt x="1" y="12"/>
                  </a:cubicBezTo>
                  <a:cubicBezTo>
                    <a:pt x="1" y="9"/>
                    <a:pt x="0" y="7"/>
                    <a:pt x="0" y="5"/>
                  </a:cubicBezTo>
                  <a:cubicBezTo>
                    <a:pt x="0" y="0"/>
                    <a:pt x="2" y="0"/>
                    <a:pt x="4" y="3"/>
                  </a:cubicBezTo>
                  <a:cubicBezTo>
                    <a:pt x="6" y="5"/>
                    <a:pt x="7" y="7"/>
                    <a:pt x="8" y="9"/>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18" name="Freeform 178"/>
            <p:cNvSpPr>
              <a:spLocks/>
            </p:cNvSpPr>
            <p:nvPr/>
          </p:nvSpPr>
          <p:spPr bwMode="auto">
            <a:xfrm>
              <a:off x="-15822614" y="15967075"/>
              <a:ext cx="55563" cy="74613"/>
            </a:xfrm>
            <a:custGeom>
              <a:avLst/>
              <a:gdLst>
                <a:gd name="T0" fmla="*/ 0 w 15"/>
                <a:gd name="T1" fmla="*/ 7 h 20"/>
                <a:gd name="T2" fmla="*/ 15 w 15"/>
                <a:gd name="T3" fmla="*/ 15 h 20"/>
                <a:gd name="T4" fmla="*/ 12 w 15"/>
                <a:gd name="T5" fmla="*/ 19 h 20"/>
                <a:gd name="T6" fmla="*/ 0 w 15"/>
                <a:gd name="T7" fmla="*/ 7 h 20"/>
              </a:gdLst>
              <a:ahLst/>
              <a:cxnLst>
                <a:cxn ang="0">
                  <a:pos x="T0" y="T1"/>
                </a:cxn>
                <a:cxn ang="0">
                  <a:pos x="T2" y="T3"/>
                </a:cxn>
                <a:cxn ang="0">
                  <a:pos x="T4" y="T5"/>
                </a:cxn>
                <a:cxn ang="0">
                  <a:pos x="T6" y="T7"/>
                </a:cxn>
              </a:cxnLst>
              <a:rect l="0" t="0" r="r" b="b"/>
              <a:pathLst>
                <a:path w="15" h="20">
                  <a:moveTo>
                    <a:pt x="0" y="7"/>
                  </a:moveTo>
                  <a:cubicBezTo>
                    <a:pt x="9" y="0"/>
                    <a:pt x="12" y="8"/>
                    <a:pt x="15" y="15"/>
                  </a:cubicBezTo>
                  <a:cubicBezTo>
                    <a:pt x="15" y="16"/>
                    <a:pt x="13" y="20"/>
                    <a:pt x="12" y="19"/>
                  </a:cubicBezTo>
                  <a:cubicBezTo>
                    <a:pt x="4" y="19"/>
                    <a:pt x="1" y="14"/>
                    <a:pt x="0" y="7"/>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19" name="Freeform 179"/>
            <p:cNvSpPr>
              <a:spLocks/>
            </p:cNvSpPr>
            <p:nvPr/>
          </p:nvSpPr>
          <p:spPr bwMode="auto">
            <a:xfrm>
              <a:off x="-23264814" y="-3513138"/>
              <a:ext cx="14288" cy="15875"/>
            </a:xfrm>
            <a:custGeom>
              <a:avLst/>
              <a:gdLst>
                <a:gd name="T0" fmla="*/ 0 w 4"/>
                <a:gd name="T1" fmla="*/ 0 h 4"/>
                <a:gd name="T2" fmla="*/ 3 w 4"/>
                <a:gd name="T3" fmla="*/ 4 h 4"/>
                <a:gd name="T4" fmla="*/ 3 w 4"/>
                <a:gd name="T5" fmla="*/ 1 h 4"/>
                <a:gd name="T6" fmla="*/ 0 w 4"/>
                <a:gd name="T7" fmla="*/ 0 h 4"/>
              </a:gdLst>
              <a:ahLst/>
              <a:cxnLst>
                <a:cxn ang="0">
                  <a:pos x="T0" y="T1"/>
                </a:cxn>
                <a:cxn ang="0">
                  <a:pos x="T2" y="T3"/>
                </a:cxn>
                <a:cxn ang="0">
                  <a:pos x="T4" y="T5"/>
                </a:cxn>
                <a:cxn ang="0">
                  <a:pos x="T6" y="T7"/>
                </a:cxn>
              </a:cxnLst>
              <a:rect l="0" t="0" r="r" b="b"/>
              <a:pathLst>
                <a:path w="4" h="4">
                  <a:moveTo>
                    <a:pt x="0" y="0"/>
                  </a:moveTo>
                  <a:cubicBezTo>
                    <a:pt x="1" y="1"/>
                    <a:pt x="2" y="3"/>
                    <a:pt x="3" y="4"/>
                  </a:cubicBezTo>
                  <a:cubicBezTo>
                    <a:pt x="3" y="3"/>
                    <a:pt x="4" y="2"/>
                    <a:pt x="3" y="1"/>
                  </a:cubicBezTo>
                  <a:cubicBezTo>
                    <a:pt x="2" y="1"/>
                    <a:pt x="1" y="0"/>
                    <a:pt x="0"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20" name="Freeform 180"/>
            <p:cNvSpPr>
              <a:spLocks/>
            </p:cNvSpPr>
            <p:nvPr/>
          </p:nvSpPr>
          <p:spPr bwMode="auto">
            <a:xfrm>
              <a:off x="-31141989" y="13088938"/>
              <a:ext cx="49213" cy="49213"/>
            </a:xfrm>
            <a:custGeom>
              <a:avLst/>
              <a:gdLst>
                <a:gd name="T0" fmla="*/ 13 w 13"/>
                <a:gd name="T1" fmla="*/ 6 h 13"/>
                <a:gd name="T2" fmla="*/ 2 w 13"/>
                <a:gd name="T3" fmla="*/ 5 h 13"/>
                <a:gd name="T4" fmla="*/ 5 w 13"/>
                <a:gd name="T5" fmla="*/ 0 h 13"/>
                <a:gd name="T6" fmla="*/ 12 w 13"/>
                <a:gd name="T7" fmla="*/ 6 h 13"/>
                <a:gd name="T8" fmla="*/ 13 w 13"/>
                <a:gd name="T9" fmla="*/ 6 h 13"/>
              </a:gdLst>
              <a:ahLst/>
              <a:cxnLst>
                <a:cxn ang="0">
                  <a:pos x="T0" y="T1"/>
                </a:cxn>
                <a:cxn ang="0">
                  <a:pos x="T2" y="T3"/>
                </a:cxn>
                <a:cxn ang="0">
                  <a:pos x="T4" y="T5"/>
                </a:cxn>
                <a:cxn ang="0">
                  <a:pos x="T6" y="T7"/>
                </a:cxn>
                <a:cxn ang="0">
                  <a:pos x="T8" y="T9"/>
                </a:cxn>
              </a:cxnLst>
              <a:rect l="0" t="0" r="r" b="b"/>
              <a:pathLst>
                <a:path w="13" h="13">
                  <a:moveTo>
                    <a:pt x="13" y="6"/>
                  </a:moveTo>
                  <a:cubicBezTo>
                    <a:pt x="9" y="13"/>
                    <a:pt x="5" y="9"/>
                    <a:pt x="2" y="5"/>
                  </a:cubicBezTo>
                  <a:cubicBezTo>
                    <a:pt x="0" y="3"/>
                    <a:pt x="2" y="0"/>
                    <a:pt x="5" y="0"/>
                  </a:cubicBezTo>
                  <a:cubicBezTo>
                    <a:pt x="9" y="0"/>
                    <a:pt x="12" y="1"/>
                    <a:pt x="12" y="6"/>
                  </a:cubicBezTo>
                  <a:lnTo>
                    <a:pt x="13" y="6"/>
                  </a:ln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21" name="Freeform 181"/>
            <p:cNvSpPr>
              <a:spLocks/>
            </p:cNvSpPr>
            <p:nvPr/>
          </p:nvSpPr>
          <p:spPr bwMode="auto">
            <a:xfrm>
              <a:off x="-31111826" y="13112750"/>
              <a:ext cx="38100" cy="28575"/>
            </a:xfrm>
            <a:custGeom>
              <a:avLst/>
              <a:gdLst>
                <a:gd name="T0" fmla="*/ 4 w 10"/>
                <a:gd name="T1" fmla="*/ 0 h 8"/>
                <a:gd name="T2" fmla="*/ 10 w 10"/>
                <a:gd name="T3" fmla="*/ 7 h 8"/>
                <a:gd name="T4" fmla="*/ 4 w 10"/>
                <a:gd name="T5" fmla="*/ 7 h 8"/>
                <a:gd name="T6" fmla="*/ 5 w 10"/>
                <a:gd name="T7" fmla="*/ 0 h 8"/>
                <a:gd name="T8" fmla="*/ 4 w 10"/>
                <a:gd name="T9" fmla="*/ 0 h 8"/>
              </a:gdLst>
              <a:ahLst/>
              <a:cxnLst>
                <a:cxn ang="0">
                  <a:pos x="T0" y="T1"/>
                </a:cxn>
                <a:cxn ang="0">
                  <a:pos x="T2" y="T3"/>
                </a:cxn>
                <a:cxn ang="0">
                  <a:pos x="T4" y="T5"/>
                </a:cxn>
                <a:cxn ang="0">
                  <a:pos x="T6" y="T7"/>
                </a:cxn>
                <a:cxn ang="0">
                  <a:pos x="T8" y="T9"/>
                </a:cxn>
              </a:cxnLst>
              <a:rect l="0" t="0" r="r" b="b"/>
              <a:pathLst>
                <a:path w="10" h="8">
                  <a:moveTo>
                    <a:pt x="4" y="0"/>
                  </a:moveTo>
                  <a:cubicBezTo>
                    <a:pt x="9" y="0"/>
                    <a:pt x="10" y="2"/>
                    <a:pt x="10" y="7"/>
                  </a:cubicBezTo>
                  <a:cubicBezTo>
                    <a:pt x="9" y="7"/>
                    <a:pt x="5" y="8"/>
                    <a:pt x="4" y="7"/>
                  </a:cubicBezTo>
                  <a:cubicBezTo>
                    <a:pt x="1" y="5"/>
                    <a:pt x="0" y="1"/>
                    <a:pt x="5" y="0"/>
                  </a:cubicBezTo>
                  <a:cubicBezTo>
                    <a:pt x="5" y="0"/>
                    <a:pt x="4" y="0"/>
                    <a:pt x="4"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22" name="Freeform 182"/>
            <p:cNvSpPr>
              <a:spLocks/>
            </p:cNvSpPr>
            <p:nvPr/>
          </p:nvSpPr>
          <p:spPr bwMode="auto">
            <a:xfrm>
              <a:off x="-17938751" y="9571038"/>
              <a:ext cx="55563" cy="63500"/>
            </a:xfrm>
            <a:custGeom>
              <a:avLst/>
              <a:gdLst>
                <a:gd name="T0" fmla="*/ 5 w 15"/>
                <a:gd name="T1" fmla="*/ 0 h 17"/>
                <a:gd name="T2" fmla="*/ 10 w 15"/>
                <a:gd name="T3" fmla="*/ 13 h 17"/>
                <a:gd name="T4" fmla="*/ 0 w 15"/>
                <a:gd name="T5" fmla="*/ 3 h 17"/>
                <a:gd name="T6" fmla="*/ 5 w 15"/>
                <a:gd name="T7" fmla="*/ 0 h 17"/>
              </a:gdLst>
              <a:ahLst/>
              <a:cxnLst>
                <a:cxn ang="0">
                  <a:pos x="T0" y="T1"/>
                </a:cxn>
                <a:cxn ang="0">
                  <a:pos x="T2" y="T3"/>
                </a:cxn>
                <a:cxn ang="0">
                  <a:pos x="T4" y="T5"/>
                </a:cxn>
                <a:cxn ang="0">
                  <a:pos x="T6" y="T7"/>
                </a:cxn>
              </a:cxnLst>
              <a:rect l="0" t="0" r="r" b="b"/>
              <a:pathLst>
                <a:path w="15" h="17">
                  <a:moveTo>
                    <a:pt x="5" y="0"/>
                  </a:moveTo>
                  <a:cubicBezTo>
                    <a:pt x="11" y="2"/>
                    <a:pt x="15" y="10"/>
                    <a:pt x="10" y="13"/>
                  </a:cubicBezTo>
                  <a:cubicBezTo>
                    <a:pt x="3" y="17"/>
                    <a:pt x="4" y="6"/>
                    <a:pt x="0" y="3"/>
                  </a:cubicBezTo>
                  <a:cubicBezTo>
                    <a:pt x="2" y="2"/>
                    <a:pt x="3" y="1"/>
                    <a:pt x="5"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23" name="Freeform 183"/>
            <p:cNvSpPr>
              <a:spLocks/>
            </p:cNvSpPr>
            <p:nvPr/>
          </p:nvSpPr>
          <p:spPr bwMode="auto">
            <a:xfrm>
              <a:off x="-21513801" y="29106813"/>
              <a:ext cx="34925" cy="25400"/>
            </a:xfrm>
            <a:custGeom>
              <a:avLst/>
              <a:gdLst>
                <a:gd name="T0" fmla="*/ 9 w 9"/>
                <a:gd name="T1" fmla="*/ 4 h 7"/>
                <a:gd name="T2" fmla="*/ 3 w 9"/>
                <a:gd name="T3" fmla="*/ 7 h 7"/>
                <a:gd name="T4" fmla="*/ 0 w 9"/>
                <a:gd name="T5" fmla="*/ 4 h 7"/>
                <a:gd name="T6" fmla="*/ 6 w 9"/>
                <a:gd name="T7" fmla="*/ 1 h 7"/>
                <a:gd name="T8" fmla="*/ 9 w 9"/>
                <a:gd name="T9" fmla="*/ 4 h 7"/>
              </a:gdLst>
              <a:ahLst/>
              <a:cxnLst>
                <a:cxn ang="0">
                  <a:pos x="T0" y="T1"/>
                </a:cxn>
                <a:cxn ang="0">
                  <a:pos x="T2" y="T3"/>
                </a:cxn>
                <a:cxn ang="0">
                  <a:pos x="T4" y="T5"/>
                </a:cxn>
                <a:cxn ang="0">
                  <a:pos x="T6" y="T7"/>
                </a:cxn>
                <a:cxn ang="0">
                  <a:pos x="T8" y="T9"/>
                </a:cxn>
              </a:cxnLst>
              <a:rect l="0" t="0" r="r" b="b"/>
              <a:pathLst>
                <a:path w="9" h="7">
                  <a:moveTo>
                    <a:pt x="9" y="4"/>
                  </a:moveTo>
                  <a:cubicBezTo>
                    <a:pt x="7" y="5"/>
                    <a:pt x="5" y="6"/>
                    <a:pt x="3" y="7"/>
                  </a:cubicBezTo>
                  <a:cubicBezTo>
                    <a:pt x="2" y="7"/>
                    <a:pt x="0" y="5"/>
                    <a:pt x="0" y="4"/>
                  </a:cubicBezTo>
                  <a:cubicBezTo>
                    <a:pt x="1" y="1"/>
                    <a:pt x="3" y="0"/>
                    <a:pt x="6" y="1"/>
                  </a:cubicBezTo>
                  <a:cubicBezTo>
                    <a:pt x="8" y="2"/>
                    <a:pt x="8" y="3"/>
                    <a:pt x="9" y="4"/>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24" name="Freeform 184"/>
            <p:cNvSpPr>
              <a:spLocks/>
            </p:cNvSpPr>
            <p:nvPr/>
          </p:nvSpPr>
          <p:spPr bwMode="auto">
            <a:xfrm>
              <a:off x="-33140651" y="12939713"/>
              <a:ext cx="74613" cy="66675"/>
            </a:xfrm>
            <a:custGeom>
              <a:avLst/>
              <a:gdLst>
                <a:gd name="T0" fmla="*/ 6 w 20"/>
                <a:gd name="T1" fmla="*/ 1 h 18"/>
                <a:gd name="T2" fmla="*/ 19 w 20"/>
                <a:gd name="T3" fmla="*/ 8 h 18"/>
                <a:gd name="T4" fmla="*/ 12 w 20"/>
                <a:gd name="T5" fmla="*/ 17 h 18"/>
                <a:gd name="T6" fmla="*/ 0 w 20"/>
                <a:gd name="T7" fmla="*/ 9 h 18"/>
                <a:gd name="T8" fmla="*/ 6 w 20"/>
                <a:gd name="T9" fmla="*/ 1 h 18"/>
              </a:gdLst>
              <a:ahLst/>
              <a:cxnLst>
                <a:cxn ang="0">
                  <a:pos x="T0" y="T1"/>
                </a:cxn>
                <a:cxn ang="0">
                  <a:pos x="T2" y="T3"/>
                </a:cxn>
                <a:cxn ang="0">
                  <a:pos x="T4" y="T5"/>
                </a:cxn>
                <a:cxn ang="0">
                  <a:pos x="T6" y="T7"/>
                </a:cxn>
                <a:cxn ang="0">
                  <a:pos x="T8" y="T9"/>
                </a:cxn>
              </a:cxnLst>
              <a:rect l="0" t="0" r="r" b="b"/>
              <a:pathLst>
                <a:path w="20" h="18">
                  <a:moveTo>
                    <a:pt x="6" y="1"/>
                  </a:moveTo>
                  <a:cubicBezTo>
                    <a:pt x="13" y="0"/>
                    <a:pt x="18" y="3"/>
                    <a:pt x="19" y="8"/>
                  </a:cubicBezTo>
                  <a:cubicBezTo>
                    <a:pt x="20" y="12"/>
                    <a:pt x="19" y="18"/>
                    <a:pt x="12" y="17"/>
                  </a:cubicBezTo>
                  <a:cubicBezTo>
                    <a:pt x="6" y="17"/>
                    <a:pt x="2" y="13"/>
                    <a:pt x="0" y="9"/>
                  </a:cubicBezTo>
                  <a:cubicBezTo>
                    <a:pt x="0" y="7"/>
                    <a:pt x="4" y="3"/>
                    <a:pt x="6" y="1"/>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25" name="Freeform 185"/>
            <p:cNvSpPr>
              <a:spLocks/>
            </p:cNvSpPr>
            <p:nvPr/>
          </p:nvSpPr>
          <p:spPr bwMode="auto">
            <a:xfrm>
              <a:off x="-55630764" y="-7210425"/>
              <a:ext cx="63500" cy="58738"/>
            </a:xfrm>
            <a:custGeom>
              <a:avLst/>
              <a:gdLst>
                <a:gd name="T0" fmla="*/ 14 w 17"/>
                <a:gd name="T1" fmla="*/ 10 h 16"/>
                <a:gd name="T2" fmla="*/ 9 w 17"/>
                <a:gd name="T3" fmla="*/ 16 h 16"/>
                <a:gd name="T4" fmla="*/ 3 w 17"/>
                <a:gd name="T5" fmla="*/ 9 h 16"/>
                <a:gd name="T6" fmla="*/ 9 w 17"/>
                <a:gd name="T7" fmla="*/ 0 h 16"/>
                <a:gd name="T8" fmla="*/ 14 w 17"/>
                <a:gd name="T9" fmla="*/ 10 h 16"/>
              </a:gdLst>
              <a:ahLst/>
              <a:cxnLst>
                <a:cxn ang="0">
                  <a:pos x="T0" y="T1"/>
                </a:cxn>
                <a:cxn ang="0">
                  <a:pos x="T2" y="T3"/>
                </a:cxn>
                <a:cxn ang="0">
                  <a:pos x="T4" y="T5"/>
                </a:cxn>
                <a:cxn ang="0">
                  <a:pos x="T6" y="T7"/>
                </a:cxn>
                <a:cxn ang="0">
                  <a:pos x="T8" y="T9"/>
                </a:cxn>
              </a:cxnLst>
              <a:rect l="0" t="0" r="r" b="b"/>
              <a:pathLst>
                <a:path w="17" h="16">
                  <a:moveTo>
                    <a:pt x="14" y="10"/>
                  </a:moveTo>
                  <a:cubicBezTo>
                    <a:pt x="13" y="10"/>
                    <a:pt x="11" y="13"/>
                    <a:pt x="9" y="16"/>
                  </a:cubicBezTo>
                  <a:cubicBezTo>
                    <a:pt x="6" y="14"/>
                    <a:pt x="0" y="14"/>
                    <a:pt x="3" y="9"/>
                  </a:cubicBezTo>
                  <a:cubicBezTo>
                    <a:pt x="5" y="5"/>
                    <a:pt x="7" y="3"/>
                    <a:pt x="9" y="0"/>
                  </a:cubicBezTo>
                  <a:cubicBezTo>
                    <a:pt x="11" y="2"/>
                    <a:pt x="17" y="1"/>
                    <a:pt x="14" y="1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26" name="Freeform 186"/>
            <p:cNvSpPr>
              <a:spLocks/>
            </p:cNvSpPr>
            <p:nvPr/>
          </p:nvSpPr>
          <p:spPr bwMode="auto">
            <a:xfrm>
              <a:off x="-25946101" y="-623888"/>
              <a:ext cx="33338" cy="14288"/>
            </a:xfrm>
            <a:custGeom>
              <a:avLst/>
              <a:gdLst>
                <a:gd name="T0" fmla="*/ 3 w 9"/>
                <a:gd name="T1" fmla="*/ 4 h 4"/>
                <a:gd name="T2" fmla="*/ 0 w 9"/>
                <a:gd name="T3" fmla="*/ 1 h 4"/>
                <a:gd name="T4" fmla="*/ 7 w 9"/>
                <a:gd name="T5" fmla="*/ 0 h 4"/>
                <a:gd name="T6" fmla="*/ 9 w 9"/>
                <a:gd name="T7" fmla="*/ 2 h 4"/>
                <a:gd name="T8" fmla="*/ 3 w 9"/>
                <a:gd name="T9" fmla="*/ 4 h 4"/>
              </a:gdLst>
              <a:ahLst/>
              <a:cxnLst>
                <a:cxn ang="0">
                  <a:pos x="T0" y="T1"/>
                </a:cxn>
                <a:cxn ang="0">
                  <a:pos x="T2" y="T3"/>
                </a:cxn>
                <a:cxn ang="0">
                  <a:pos x="T4" y="T5"/>
                </a:cxn>
                <a:cxn ang="0">
                  <a:pos x="T6" y="T7"/>
                </a:cxn>
                <a:cxn ang="0">
                  <a:pos x="T8" y="T9"/>
                </a:cxn>
              </a:cxnLst>
              <a:rect l="0" t="0" r="r" b="b"/>
              <a:pathLst>
                <a:path w="9" h="4">
                  <a:moveTo>
                    <a:pt x="3" y="4"/>
                  </a:moveTo>
                  <a:cubicBezTo>
                    <a:pt x="2" y="3"/>
                    <a:pt x="1" y="2"/>
                    <a:pt x="0" y="1"/>
                  </a:cubicBezTo>
                  <a:cubicBezTo>
                    <a:pt x="2" y="0"/>
                    <a:pt x="4" y="0"/>
                    <a:pt x="7" y="0"/>
                  </a:cubicBezTo>
                  <a:cubicBezTo>
                    <a:pt x="8" y="0"/>
                    <a:pt x="8" y="1"/>
                    <a:pt x="9" y="2"/>
                  </a:cubicBezTo>
                  <a:cubicBezTo>
                    <a:pt x="7" y="3"/>
                    <a:pt x="5" y="3"/>
                    <a:pt x="3" y="4"/>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27" name="Freeform 187"/>
            <p:cNvSpPr>
              <a:spLocks/>
            </p:cNvSpPr>
            <p:nvPr/>
          </p:nvSpPr>
          <p:spPr bwMode="auto">
            <a:xfrm>
              <a:off x="-21183601" y="1187450"/>
              <a:ext cx="30163" cy="26988"/>
            </a:xfrm>
            <a:custGeom>
              <a:avLst/>
              <a:gdLst>
                <a:gd name="T0" fmla="*/ 3 w 8"/>
                <a:gd name="T1" fmla="*/ 6 h 7"/>
                <a:gd name="T2" fmla="*/ 4 w 8"/>
                <a:gd name="T3" fmla="*/ 2 h 7"/>
                <a:gd name="T4" fmla="*/ 2 w 8"/>
                <a:gd name="T5" fmla="*/ 1 h 7"/>
                <a:gd name="T6" fmla="*/ 3 w 8"/>
                <a:gd name="T7" fmla="*/ 7 h 7"/>
                <a:gd name="T8" fmla="*/ 3 w 8"/>
                <a:gd name="T9" fmla="*/ 6 h 7"/>
              </a:gdLst>
              <a:ahLst/>
              <a:cxnLst>
                <a:cxn ang="0">
                  <a:pos x="T0" y="T1"/>
                </a:cxn>
                <a:cxn ang="0">
                  <a:pos x="T2" y="T3"/>
                </a:cxn>
                <a:cxn ang="0">
                  <a:pos x="T4" y="T5"/>
                </a:cxn>
                <a:cxn ang="0">
                  <a:pos x="T6" y="T7"/>
                </a:cxn>
                <a:cxn ang="0">
                  <a:pos x="T8" y="T9"/>
                </a:cxn>
              </a:cxnLst>
              <a:rect l="0" t="0" r="r" b="b"/>
              <a:pathLst>
                <a:path w="8" h="7">
                  <a:moveTo>
                    <a:pt x="3" y="6"/>
                  </a:moveTo>
                  <a:cubicBezTo>
                    <a:pt x="3" y="0"/>
                    <a:pt x="8" y="6"/>
                    <a:pt x="4" y="2"/>
                  </a:cubicBezTo>
                  <a:cubicBezTo>
                    <a:pt x="4" y="2"/>
                    <a:pt x="3" y="1"/>
                    <a:pt x="2" y="1"/>
                  </a:cubicBezTo>
                  <a:cubicBezTo>
                    <a:pt x="0" y="3"/>
                    <a:pt x="0" y="4"/>
                    <a:pt x="3" y="7"/>
                  </a:cubicBezTo>
                  <a:lnTo>
                    <a:pt x="3" y="6"/>
                  </a:ln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28" name="Freeform 188"/>
            <p:cNvSpPr>
              <a:spLocks/>
            </p:cNvSpPr>
            <p:nvPr/>
          </p:nvSpPr>
          <p:spPr bwMode="auto">
            <a:xfrm>
              <a:off x="-18441989" y="8478838"/>
              <a:ext cx="52388" cy="71438"/>
            </a:xfrm>
            <a:custGeom>
              <a:avLst/>
              <a:gdLst>
                <a:gd name="T0" fmla="*/ 5 w 14"/>
                <a:gd name="T1" fmla="*/ 0 h 19"/>
                <a:gd name="T2" fmla="*/ 8 w 14"/>
                <a:gd name="T3" fmla="*/ 16 h 19"/>
                <a:gd name="T4" fmla="*/ 0 w 14"/>
                <a:gd name="T5" fmla="*/ 5 h 19"/>
                <a:gd name="T6" fmla="*/ 5 w 14"/>
                <a:gd name="T7" fmla="*/ 0 h 19"/>
              </a:gdLst>
              <a:ahLst/>
              <a:cxnLst>
                <a:cxn ang="0">
                  <a:pos x="T0" y="T1"/>
                </a:cxn>
                <a:cxn ang="0">
                  <a:pos x="T2" y="T3"/>
                </a:cxn>
                <a:cxn ang="0">
                  <a:pos x="T4" y="T5"/>
                </a:cxn>
                <a:cxn ang="0">
                  <a:pos x="T6" y="T7"/>
                </a:cxn>
              </a:cxnLst>
              <a:rect l="0" t="0" r="r" b="b"/>
              <a:pathLst>
                <a:path w="14" h="19">
                  <a:moveTo>
                    <a:pt x="5" y="0"/>
                  </a:moveTo>
                  <a:cubicBezTo>
                    <a:pt x="10" y="5"/>
                    <a:pt x="14" y="13"/>
                    <a:pt x="8" y="16"/>
                  </a:cubicBezTo>
                  <a:cubicBezTo>
                    <a:pt x="0" y="19"/>
                    <a:pt x="2" y="9"/>
                    <a:pt x="0" y="5"/>
                  </a:cubicBezTo>
                  <a:cubicBezTo>
                    <a:pt x="2" y="3"/>
                    <a:pt x="4" y="2"/>
                    <a:pt x="5"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29" name="Freeform 189"/>
            <p:cNvSpPr>
              <a:spLocks/>
            </p:cNvSpPr>
            <p:nvPr/>
          </p:nvSpPr>
          <p:spPr bwMode="auto">
            <a:xfrm>
              <a:off x="-18651539" y="8467725"/>
              <a:ext cx="44450" cy="49213"/>
            </a:xfrm>
            <a:custGeom>
              <a:avLst/>
              <a:gdLst>
                <a:gd name="T0" fmla="*/ 7 w 12"/>
                <a:gd name="T1" fmla="*/ 13 h 13"/>
                <a:gd name="T2" fmla="*/ 2 w 12"/>
                <a:gd name="T3" fmla="*/ 10 h 13"/>
                <a:gd name="T4" fmla="*/ 6 w 12"/>
                <a:gd name="T5" fmla="*/ 0 h 13"/>
                <a:gd name="T6" fmla="*/ 10 w 12"/>
                <a:gd name="T7" fmla="*/ 6 h 13"/>
                <a:gd name="T8" fmla="*/ 7 w 12"/>
                <a:gd name="T9" fmla="*/ 13 h 13"/>
              </a:gdLst>
              <a:ahLst/>
              <a:cxnLst>
                <a:cxn ang="0">
                  <a:pos x="T0" y="T1"/>
                </a:cxn>
                <a:cxn ang="0">
                  <a:pos x="T2" y="T3"/>
                </a:cxn>
                <a:cxn ang="0">
                  <a:pos x="T4" y="T5"/>
                </a:cxn>
                <a:cxn ang="0">
                  <a:pos x="T6" y="T7"/>
                </a:cxn>
                <a:cxn ang="0">
                  <a:pos x="T8" y="T9"/>
                </a:cxn>
              </a:cxnLst>
              <a:rect l="0" t="0" r="r" b="b"/>
              <a:pathLst>
                <a:path w="12" h="13">
                  <a:moveTo>
                    <a:pt x="7" y="13"/>
                  </a:moveTo>
                  <a:cubicBezTo>
                    <a:pt x="6" y="12"/>
                    <a:pt x="3" y="11"/>
                    <a:pt x="2" y="10"/>
                  </a:cubicBezTo>
                  <a:cubicBezTo>
                    <a:pt x="0" y="6"/>
                    <a:pt x="2" y="2"/>
                    <a:pt x="6" y="0"/>
                  </a:cubicBezTo>
                  <a:cubicBezTo>
                    <a:pt x="6" y="0"/>
                    <a:pt x="9" y="4"/>
                    <a:pt x="10" y="6"/>
                  </a:cubicBezTo>
                  <a:cubicBezTo>
                    <a:pt x="12" y="9"/>
                    <a:pt x="11" y="12"/>
                    <a:pt x="7" y="13"/>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30" name="Freeform 190"/>
            <p:cNvSpPr>
              <a:spLocks/>
            </p:cNvSpPr>
            <p:nvPr/>
          </p:nvSpPr>
          <p:spPr bwMode="auto">
            <a:xfrm>
              <a:off x="-62588776" y="-8588375"/>
              <a:ext cx="3175" cy="11113"/>
            </a:xfrm>
            <a:custGeom>
              <a:avLst/>
              <a:gdLst>
                <a:gd name="T0" fmla="*/ 0 w 2"/>
                <a:gd name="T1" fmla="*/ 7 h 7"/>
                <a:gd name="T2" fmla="*/ 2 w 2"/>
                <a:gd name="T3" fmla="*/ 0 h 7"/>
                <a:gd name="T4" fmla="*/ 2 w 2"/>
                <a:gd name="T5" fmla="*/ 7 h 7"/>
                <a:gd name="T6" fmla="*/ 0 w 2"/>
                <a:gd name="T7" fmla="*/ 7 h 7"/>
              </a:gdLst>
              <a:ahLst/>
              <a:cxnLst>
                <a:cxn ang="0">
                  <a:pos x="T0" y="T1"/>
                </a:cxn>
                <a:cxn ang="0">
                  <a:pos x="T2" y="T3"/>
                </a:cxn>
                <a:cxn ang="0">
                  <a:pos x="T4" y="T5"/>
                </a:cxn>
                <a:cxn ang="0">
                  <a:pos x="T6" y="T7"/>
                </a:cxn>
              </a:cxnLst>
              <a:rect l="0" t="0" r="r" b="b"/>
              <a:pathLst>
                <a:path w="2" h="7">
                  <a:moveTo>
                    <a:pt x="0" y="7"/>
                  </a:moveTo>
                  <a:lnTo>
                    <a:pt x="2" y="0"/>
                  </a:lnTo>
                  <a:lnTo>
                    <a:pt x="2" y="7"/>
                  </a:lnTo>
                  <a:lnTo>
                    <a:pt x="0" y="7"/>
                  </a:ln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31" name="Freeform 191"/>
            <p:cNvSpPr>
              <a:spLocks/>
            </p:cNvSpPr>
            <p:nvPr/>
          </p:nvSpPr>
          <p:spPr bwMode="auto">
            <a:xfrm>
              <a:off x="-18846801" y="7972425"/>
              <a:ext cx="33338" cy="38100"/>
            </a:xfrm>
            <a:custGeom>
              <a:avLst/>
              <a:gdLst>
                <a:gd name="T0" fmla="*/ 9 w 9"/>
                <a:gd name="T1" fmla="*/ 7 h 10"/>
                <a:gd name="T2" fmla="*/ 1 w 9"/>
                <a:gd name="T3" fmla="*/ 5 h 10"/>
                <a:gd name="T4" fmla="*/ 2 w 9"/>
                <a:gd name="T5" fmla="*/ 0 h 10"/>
                <a:gd name="T6" fmla="*/ 8 w 9"/>
                <a:gd name="T7" fmla="*/ 8 h 10"/>
                <a:gd name="T8" fmla="*/ 9 w 9"/>
                <a:gd name="T9" fmla="*/ 7 h 10"/>
              </a:gdLst>
              <a:ahLst/>
              <a:cxnLst>
                <a:cxn ang="0">
                  <a:pos x="T0" y="T1"/>
                </a:cxn>
                <a:cxn ang="0">
                  <a:pos x="T2" y="T3"/>
                </a:cxn>
                <a:cxn ang="0">
                  <a:pos x="T4" y="T5"/>
                </a:cxn>
                <a:cxn ang="0">
                  <a:pos x="T6" y="T7"/>
                </a:cxn>
                <a:cxn ang="0">
                  <a:pos x="T8" y="T9"/>
                </a:cxn>
              </a:cxnLst>
              <a:rect l="0" t="0" r="r" b="b"/>
              <a:pathLst>
                <a:path w="9" h="10">
                  <a:moveTo>
                    <a:pt x="9" y="7"/>
                  </a:moveTo>
                  <a:cubicBezTo>
                    <a:pt x="5" y="10"/>
                    <a:pt x="3" y="9"/>
                    <a:pt x="1" y="5"/>
                  </a:cubicBezTo>
                  <a:cubicBezTo>
                    <a:pt x="0" y="4"/>
                    <a:pt x="1" y="1"/>
                    <a:pt x="2" y="0"/>
                  </a:cubicBezTo>
                  <a:cubicBezTo>
                    <a:pt x="4" y="2"/>
                    <a:pt x="6" y="5"/>
                    <a:pt x="8" y="8"/>
                  </a:cubicBezTo>
                  <a:cubicBezTo>
                    <a:pt x="8" y="8"/>
                    <a:pt x="9" y="7"/>
                    <a:pt x="9" y="7"/>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32" name="Freeform 192"/>
            <p:cNvSpPr>
              <a:spLocks/>
            </p:cNvSpPr>
            <p:nvPr/>
          </p:nvSpPr>
          <p:spPr bwMode="auto">
            <a:xfrm>
              <a:off x="-51738214" y="-2889250"/>
              <a:ext cx="34925" cy="41275"/>
            </a:xfrm>
            <a:custGeom>
              <a:avLst/>
              <a:gdLst>
                <a:gd name="T0" fmla="*/ 3 w 9"/>
                <a:gd name="T1" fmla="*/ 0 h 11"/>
                <a:gd name="T2" fmla="*/ 8 w 9"/>
                <a:gd name="T3" fmla="*/ 8 h 11"/>
                <a:gd name="T4" fmla="*/ 2 w 9"/>
                <a:gd name="T5" fmla="*/ 11 h 11"/>
                <a:gd name="T6" fmla="*/ 5 w 9"/>
                <a:gd name="T7" fmla="*/ 0 h 11"/>
                <a:gd name="T8" fmla="*/ 3 w 9"/>
                <a:gd name="T9" fmla="*/ 0 h 11"/>
              </a:gdLst>
              <a:ahLst/>
              <a:cxnLst>
                <a:cxn ang="0">
                  <a:pos x="T0" y="T1"/>
                </a:cxn>
                <a:cxn ang="0">
                  <a:pos x="T2" y="T3"/>
                </a:cxn>
                <a:cxn ang="0">
                  <a:pos x="T4" y="T5"/>
                </a:cxn>
                <a:cxn ang="0">
                  <a:pos x="T6" y="T7"/>
                </a:cxn>
                <a:cxn ang="0">
                  <a:pos x="T8" y="T9"/>
                </a:cxn>
              </a:cxnLst>
              <a:rect l="0" t="0" r="r" b="b"/>
              <a:pathLst>
                <a:path w="9" h="11">
                  <a:moveTo>
                    <a:pt x="3" y="0"/>
                  </a:moveTo>
                  <a:cubicBezTo>
                    <a:pt x="8" y="1"/>
                    <a:pt x="9" y="4"/>
                    <a:pt x="8" y="8"/>
                  </a:cubicBezTo>
                  <a:cubicBezTo>
                    <a:pt x="7" y="10"/>
                    <a:pt x="4" y="10"/>
                    <a:pt x="2" y="11"/>
                  </a:cubicBezTo>
                  <a:cubicBezTo>
                    <a:pt x="0" y="7"/>
                    <a:pt x="2" y="4"/>
                    <a:pt x="5" y="0"/>
                  </a:cubicBezTo>
                  <a:cubicBezTo>
                    <a:pt x="5" y="0"/>
                    <a:pt x="3" y="0"/>
                    <a:pt x="3"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33" name="Freeform 193"/>
            <p:cNvSpPr>
              <a:spLocks/>
            </p:cNvSpPr>
            <p:nvPr/>
          </p:nvSpPr>
          <p:spPr bwMode="auto">
            <a:xfrm>
              <a:off x="-24690389" y="-9409113"/>
              <a:ext cx="63500" cy="74613"/>
            </a:xfrm>
            <a:custGeom>
              <a:avLst/>
              <a:gdLst>
                <a:gd name="T0" fmla="*/ 9 w 17"/>
                <a:gd name="T1" fmla="*/ 0 h 20"/>
                <a:gd name="T2" fmla="*/ 9 w 17"/>
                <a:gd name="T3" fmla="*/ 20 h 20"/>
                <a:gd name="T4" fmla="*/ 0 w 17"/>
                <a:gd name="T5" fmla="*/ 8 h 20"/>
                <a:gd name="T6" fmla="*/ 9 w 17"/>
                <a:gd name="T7" fmla="*/ 0 h 20"/>
              </a:gdLst>
              <a:ahLst/>
              <a:cxnLst>
                <a:cxn ang="0">
                  <a:pos x="T0" y="T1"/>
                </a:cxn>
                <a:cxn ang="0">
                  <a:pos x="T2" y="T3"/>
                </a:cxn>
                <a:cxn ang="0">
                  <a:pos x="T4" y="T5"/>
                </a:cxn>
                <a:cxn ang="0">
                  <a:pos x="T6" y="T7"/>
                </a:cxn>
              </a:cxnLst>
              <a:rect l="0" t="0" r="r" b="b"/>
              <a:pathLst>
                <a:path w="17" h="20">
                  <a:moveTo>
                    <a:pt x="9" y="0"/>
                  </a:moveTo>
                  <a:cubicBezTo>
                    <a:pt x="11" y="7"/>
                    <a:pt x="17" y="13"/>
                    <a:pt x="9" y="20"/>
                  </a:cubicBezTo>
                  <a:cubicBezTo>
                    <a:pt x="6" y="16"/>
                    <a:pt x="3" y="12"/>
                    <a:pt x="0" y="8"/>
                  </a:cubicBezTo>
                  <a:cubicBezTo>
                    <a:pt x="3" y="5"/>
                    <a:pt x="6" y="3"/>
                    <a:pt x="9"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34" name="Freeform 194"/>
            <p:cNvSpPr>
              <a:spLocks/>
            </p:cNvSpPr>
            <p:nvPr/>
          </p:nvSpPr>
          <p:spPr bwMode="auto">
            <a:xfrm>
              <a:off x="-23347364" y="-3708400"/>
              <a:ext cx="19050" cy="34925"/>
            </a:xfrm>
            <a:custGeom>
              <a:avLst/>
              <a:gdLst>
                <a:gd name="T0" fmla="*/ 3 w 5"/>
                <a:gd name="T1" fmla="*/ 0 h 9"/>
                <a:gd name="T2" fmla="*/ 5 w 5"/>
                <a:gd name="T3" fmla="*/ 7 h 9"/>
                <a:gd name="T4" fmla="*/ 2 w 5"/>
                <a:gd name="T5" fmla="*/ 9 h 9"/>
                <a:gd name="T6" fmla="*/ 0 w 5"/>
                <a:gd name="T7" fmla="*/ 3 h 9"/>
                <a:gd name="T8" fmla="*/ 3 w 5"/>
                <a:gd name="T9" fmla="*/ 0 h 9"/>
              </a:gdLst>
              <a:ahLst/>
              <a:cxnLst>
                <a:cxn ang="0">
                  <a:pos x="T0" y="T1"/>
                </a:cxn>
                <a:cxn ang="0">
                  <a:pos x="T2" y="T3"/>
                </a:cxn>
                <a:cxn ang="0">
                  <a:pos x="T4" y="T5"/>
                </a:cxn>
                <a:cxn ang="0">
                  <a:pos x="T6" y="T7"/>
                </a:cxn>
                <a:cxn ang="0">
                  <a:pos x="T8" y="T9"/>
                </a:cxn>
              </a:cxnLst>
              <a:rect l="0" t="0" r="r" b="b"/>
              <a:pathLst>
                <a:path w="5" h="9">
                  <a:moveTo>
                    <a:pt x="3" y="0"/>
                  </a:moveTo>
                  <a:cubicBezTo>
                    <a:pt x="3" y="2"/>
                    <a:pt x="4" y="4"/>
                    <a:pt x="5" y="7"/>
                  </a:cubicBezTo>
                  <a:cubicBezTo>
                    <a:pt x="5" y="7"/>
                    <a:pt x="3" y="8"/>
                    <a:pt x="2" y="9"/>
                  </a:cubicBezTo>
                  <a:cubicBezTo>
                    <a:pt x="2" y="7"/>
                    <a:pt x="1" y="5"/>
                    <a:pt x="0" y="3"/>
                  </a:cubicBezTo>
                  <a:cubicBezTo>
                    <a:pt x="0" y="2"/>
                    <a:pt x="2" y="1"/>
                    <a:pt x="3"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35" name="Freeform 195"/>
            <p:cNvSpPr>
              <a:spLocks/>
            </p:cNvSpPr>
            <p:nvPr/>
          </p:nvSpPr>
          <p:spPr bwMode="auto">
            <a:xfrm>
              <a:off x="-30481589" y="18970626"/>
              <a:ext cx="33338" cy="19050"/>
            </a:xfrm>
            <a:custGeom>
              <a:avLst/>
              <a:gdLst>
                <a:gd name="T0" fmla="*/ 9 w 9"/>
                <a:gd name="T1" fmla="*/ 2 h 5"/>
                <a:gd name="T2" fmla="*/ 4 w 9"/>
                <a:gd name="T3" fmla="*/ 5 h 5"/>
                <a:gd name="T4" fmla="*/ 0 w 9"/>
                <a:gd name="T5" fmla="*/ 2 h 5"/>
                <a:gd name="T6" fmla="*/ 3 w 9"/>
                <a:gd name="T7" fmla="*/ 0 h 5"/>
                <a:gd name="T8" fmla="*/ 9 w 9"/>
                <a:gd name="T9" fmla="*/ 2 h 5"/>
              </a:gdLst>
              <a:ahLst/>
              <a:cxnLst>
                <a:cxn ang="0">
                  <a:pos x="T0" y="T1"/>
                </a:cxn>
                <a:cxn ang="0">
                  <a:pos x="T2" y="T3"/>
                </a:cxn>
                <a:cxn ang="0">
                  <a:pos x="T4" y="T5"/>
                </a:cxn>
                <a:cxn ang="0">
                  <a:pos x="T6" y="T7"/>
                </a:cxn>
                <a:cxn ang="0">
                  <a:pos x="T8" y="T9"/>
                </a:cxn>
              </a:cxnLst>
              <a:rect l="0" t="0" r="r" b="b"/>
              <a:pathLst>
                <a:path w="9" h="5">
                  <a:moveTo>
                    <a:pt x="9" y="2"/>
                  </a:moveTo>
                  <a:cubicBezTo>
                    <a:pt x="7" y="3"/>
                    <a:pt x="6" y="5"/>
                    <a:pt x="4" y="5"/>
                  </a:cubicBezTo>
                  <a:cubicBezTo>
                    <a:pt x="3" y="5"/>
                    <a:pt x="2" y="3"/>
                    <a:pt x="0" y="2"/>
                  </a:cubicBezTo>
                  <a:cubicBezTo>
                    <a:pt x="1" y="1"/>
                    <a:pt x="2" y="0"/>
                    <a:pt x="3" y="0"/>
                  </a:cubicBezTo>
                  <a:cubicBezTo>
                    <a:pt x="5" y="0"/>
                    <a:pt x="7" y="1"/>
                    <a:pt x="9" y="2"/>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36" name="Freeform 196"/>
            <p:cNvSpPr>
              <a:spLocks/>
            </p:cNvSpPr>
            <p:nvPr/>
          </p:nvSpPr>
          <p:spPr bwMode="auto">
            <a:xfrm>
              <a:off x="-51644551" y="-2206625"/>
              <a:ext cx="26988" cy="44450"/>
            </a:xfrm>
            <a:custGeom>
              <a:avLst/>
              <a:gdLst>
                <a:gd name="T0" fmla="*/ 7 w 7"/>
                <a:gd name="T1" fmla="*/ 11 h 12"/>
                <a:gd name="T2" fmla="*/ 0 w 7"/>
                <a:gd name="T3" fmla="*/ 2 h 12"/>
                <a:gd name="T4" fmla="*/ 3 w 7"/>
                <a:gd name="T5" fmla="*/ 0 h 12"/>
                <a:gd name="T6" fmla="*/ 6 w 7"/>
                <a:gd name="T7" fmla="*/ 12 h 12"/>
                <a:gd name="T8" fmla="*/ 7 w 7"/>
                <a:gd name="T9" fmla="*/ 11 h 12"/>
              </a:gdLst>
              <a:ahLst/>
              <a:cxnLst>
                <a:cxn ang="0">
                  <a:pos x="T0" y="T1"/>
                </a:cxn>
                <a:cxn ang="0">
                  <a:pos x="T2" y="T3"/>
                </a:cxn>
                <a:cxn ang="0">
                  <a:pos x="T4" y="T5"/>
                </a:cxn>
                <a:cxn ang="0">
                  <a:pos x="T6" y="T7"/>
                </a:cxn>
                <a:cxn ang="0">
                  <a:pos x="T8" y="T9"/>
                </a:cxn>
              </a:cxnLst>
              <a:rect l="0" t="0" r="r" b="b"/>
              <a:pathLst>
                <a:path w="7" h="12">
                  <a:moveTo>
                    <a:pt x="7" y="11"/>
                  </a:moveTo>
                  <a:cubicBezTo>
                    <a:pt x="0" y="12"/>
                    <a:pt x="0" y="7"/>
                    <a:pt x="0" y="2"/>
                  </a:cubicBezTo>
                  <a:cubicBezTo>
                    <a:pt x="0" y="2"/>
                    <a:pt x="2" y="1"/>
                    <a:pt x="3" y="0"/>
                  </a:cubicBezTo>
                  <a:cubicBezTo>
                    <a:pt x="4" y="4"/>
                    <a:pt x="5" y="8"/>
                    <a:pt x="6" y="12"/>
                  </a:cubicBezTo>
                  <a:cubicBezTo>
                    <a:pt x="6" y="12"/>
                    <a:pt x="7" y="11"/>
                    <a:pt x="7" y="11"/>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37" name="Freeform 197"/>
            <p:cNvSpPr>
              <a:spLocks/>
            </p:cNvSpPr>
            <p:nvPr/>
          </p:nvSpPr>
          <p:spPr bwMode="auto">
            <a:xfrm>
              <a:off x="-23815676" y="-5294313"/>
              <a:ext cx="66675" cy="74613"/>
            </a:xfrm>
            <a:custGeom>
              <a:avLst/>
              <a:gdLst>
                <a:gd name="T0" fmla="*/ 5 w 18"/>
                <a:gd name="T1" fmla="*/ 1 h 20"/>
                <a:gd name="T2" fmla="*/ 11 w 18"/>
                <a:gd name="T3" fmla="*/ 20 h 20"/>
                <a:gd name="T4" fmla="*/ 11 w 18"/>
                <a:gd name="T5" fmla="*/ 19 h 20"/>
                <a:gd name="T6" fmla="*/ 5 w 18"/>
                <a:gd name="T7" fmla="*/ 0 h 20"/>
                <a:gd name="T8" fmla="*/ 5 w 18"/>
                <a:gd name="T9" fmla="*/ 1 h 20"/>
              </a:gdLst>
              <a:ahLst/>
              <a:cxnLst>
                <a:cxn ang="0">
                  <a:pos x="T0" y="T1"/>
                </a:cxn>
                <a:cxn ang="0">
                  <a:pos x="T2" y="T3"/>
                </a:cxn>
                <a:cxn ang="0">
                  <a:pos x="T4" y="T5"/>
                </a:cxn>
                <a:cxn ang="0">
                  <a:pos x="T6" y="T7"/>
                </a:cxn>
                <a:cxn ang="0">
                  <a:pos x="T8" y="T9"/>
                </a:cxn>
              </a:cxnLst>
              <a:rect l="0" t="0" r="r" b="b"/>
              <a:pathLst>
                <a:path w="18" h="20">
                  <a:moveTo>
                    <a:pt x="5" y="1"/>
                  </a:moveTo>
                  <a:cubicBezTo>
                    <a:pt x="8" y="7"/>
                    <a:pt x="18" y="10"/>
                    <a:pt x="11" y="20"/>
                  </a:cubicBezTo>
                  <a:cubicBezTo>
                    <a:pt x="11" y="19"/>
                    <a:pt x="11" y="19"/>
                    <a:pt x="11" y="19"/>
                  </a:cubicBezTo>
                  <a:cubicBezTo>
                    <a:pt x="1" y="15"/>
                    <a:pt x="0" y="9"/>
                    <a:pt x="5" y="0"/>
                  </a:cubicBezTo>
                  <a:cubicBezTo>
                    <a:pt x="5" y="0"/>
                    <a:pt x="5" y="1"/>
                    <a:pt x="5" y="1"/>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38" name="Freeform 198"/>
            <p:cNvSpPr>
              <a:spLocks/>
            </p:cNvSpPr>
            <p:nvPr/>
          </p:nvSpPr>
          <p:spPr bwMode="auto">
            <a:xfrm>
              <a:off x="-30406976" y="19196051"/>
              <a:ext cx="26988" cy="38100"/>
            </a:xfrm>
            <a:custGeom>
              <a:avLst/>
              <a:gdLst>
                <a:gd name="T0" fmla="*/ 1 w 7"/>
                <a:gd name="T1" fmla="*/ 0 h 10"/>
                <a:gd name="T2" fmla="*/ 6 w 7"/>
                <a:gd name="T3" fmla="*/ 8 h 10"/>
                <a:gd name="T4" fmla="*/ 4 w 7"/>
                <a:gd name="T5" fmla="*/ 10 h 10"/>
                <a:gd name="T6" fmla="*/ 2 w 7"/>
                <a:gd name="T7" fmla="*/ 1 h 10"/>
                <a:gd name="T8" fmla="*/ 1 w 7"/>
                <a:gd name="T9" fmla="*/ 0 h 10"/>
              </a:gdLst>
              <a:ahLst/>
              <a:cxnLst>
                <a:cxn ang="0">
                  <a:pos x="T0" y="T1"/>
                </a:cxn>
                <a:cxn ang="0">
                  <a:pos x="T2" y="T3"/>
                </a:cxn>
                <a:cxn ang="0">
                  <a:pos x="T4" y="T5"/>
                </a:cxn>
                <a:cxn ang="0">
                  <a:pos x="T6" y="T7"/>
                </a:cxn>
                <a:cxn ang="0">
                  <a:pos x="T8" y="T9"/>
                </a:cxn>
              </a:cxnLst>
              <a:rect l="0" t="0" r="r" b="b"/>
              <a:pathLst>
                <a:path w="7" h="10">
                  <a:moveTo>
                    <a:pt x="1" y="0"/>
                  </a:moveTo>
                  <a:cubicBezTo>
                    <a:pt x="4" y="2"/>
                    <a:pt x="7" y="4"/>
                    <a:pt x="6" y="8"/>
                  </a:cubicBezTo>
                  <a:cubicBezTo>
                    <a:pt x="6" y="9"/>
                    <a:pt x="4" y="10"/>
                    <a:pt x="4" y="10"/>
                  </a:cubicBezTo>
                  <a:cubicBezTo>
                    <a:pt x="0" y="8"/>
                    <a:pt x="0" y="5"/>
                    <a:pt x="2" y="1"/>
                  </a:cubicBezTo>
                  <a:lnTo>
                    <a:pt x="1" y="0"/>
                  </a:ln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39" name="Freeform 199"/>
            <p:cNvSpPr>
              <a:spLocks/>
            </p:cNvSpPr>
            <p:nvPr/>
          </p:nvSpPr>
          <p:spPr bwMode="auto">
            <a:xfrm>
              <a:off x="-18918239" y="7793038"/>
              <a:ext cx="26988" cy="41275"/>
            </a:xfrm>
            <a:custGeom>
              <a:avLst/>
              <a:gdLst>
                <a:gd name="T0" fmla="*/ 3 w 7"/>
                <a:gd name="T1" fmla="*/ 1 h 11"/>
                <a:gd name="T2" fmla="*/ 7 w 7"/>
                <a:gd name="T3" fmla="*/ 10 h 11"/>
                <a:gd name="T4" fmla="*/ 4 w 7"/>
                <a:gd name="T5" fmla="*/ 11 h 11"/>
                <a:gd name="T6" fmla="*/ 4 w 7"/>
                <a:gd name="T7" fmla="*/ 0 h 11"/>
                <a:gd name="T8" fmla="*/ 3 w 7"/>
                <a:gd name="T9" fmla="*/ 1 h 11"/>
              </a:gdLst>
              <a:ahLst/>
              <a:cxnLst>
                <a:cxn ang="0">
                  <a:pos x="T0" y="T1"/>
                </a:cxn>
                <a:cxn ang="0">
                  <a:pos x="T2" y="T3"/>
                </a:cxn>
                <a:cxn ang="0">
                  <a:pos x="T4" y="T5"/>
                </a:cxn>
                <a:cxn ang="0">
                  <a:pos x="T6" y="T7"/>
                </a:cxn>
                <a:cxn ang="0">
                  <a:pos x="T8" y="T9"/>
                </a:cxn>
              </a:cxnLst>
              <a:rect l="0" t="0" r="r" b="b"/>
              <a:pathLst>
                <a:path w="7" h="11">
                  <a:moveTo>
                    <a:pt x="3" y="1"/>
                  </a:moveTo>
                  <a:cubicBezTo>
                    <a:pt x="4" y="4"/>
                    <a:pt x="6" y="7"/>
                    <a:pt x="7" y="10"/>
                  </a:cubicBezTo>
                  <a:cubicBezTo>
                    <a:pt x="7" y="10"/>
                    <a:pt x="5" y="11"/>
                    <a:pt x="4" y="11"/>
                  </a:cubicBezTo>
                  <a:cubicBezTo>
                    <a:pt x="0" y="8"/>
                    <a:pt x="0" y="4"/>
                    <a:pt x="4" y="0"/>
                  </a:cubicBezTo>
                  <a:cubicBezTo>
                    <a:pt x="4" y="0"/>
                    <a:pt x="3" y="1"/>
                    <a:pt x="3" y="1"/>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40" name="Freeform 200"/>
            <p:cNvSpPr>
              <a:spLocks/>
            </p:cNvSpPr>
            <p:nvPr/>
          </p:nvSpPr>
          <p:spPr bwMode="auto">
            <a:xfrm>
              <a:off x="-33621664" y="12392025"/>
              <a:ext cx="46038" cy="33338"/>
            </a:xfrm>
            <a:custGeom>
              <a:avLst/>
              <a:gdLst>
                <a:gd name="T0" fmla="*/ 1 w 12"/>
                <a:gd name="T1" fmla="*/ 0 h 9"/>
                <a:gd name="T2" fmla="*/ 12 w 12"/>
                <a:gd name="T3" fmla="*/ 7 h 9"/>
                <a:gd name="T4" fmla="*/ 11 w 12"/>
                <a:gd name="T5" fmla="*/ 6 h 9"/>
                <a:gd name="T6" fmla="*/ 2 w 12"/>
                <a:gd name="T7" fmla="*/ 0 h 9"/>
                <a:gd name="T8" fmla="*/ 1 w 12"/>
                <a:gd name="T9" fmla="*/ 0 h 9"/>
              </a:gdLst>
              <a:ahLst/>
              <a:cxnLst>
                <a:cxn ang="0">
                  <a:pos x="T0" y="T1"/>
                </a:cxn>
                <a:cxn ang="0">
                  <a:pos x="T2" y="T3"/>
                </a:cxn>
                <a:cxn ang="0">
                  <a:pos x="T4" y="T5"/>
                </a:cxn>
                <a:cxn ang="0">
                  <a:pos x="T6" y="T7"/>
                </a:cxn>
                <a:cxn ang="0">
                  <a:pos x="T8" y="T9"/>
                </a:cxn>
              </a:cxnLst>
              <a:rect l="0" t="0" r="r" b="b"/>
              <a:pathLst>
                <a:path w="12" h="9">
                  <a:moveTo>
                    <a:pt x="1" y="0"/>
                  </a:moveTo>
                  <a:cubicBezTo>
                    <a:pt x="4" y="3"/>
                    <a:pt x="8" y="5"/>
                    <a:pt x="12" y="7"/>
                  </a:cubicBezTo>
                  <a:cubicBezTo>
                    <a:pt x="11" y="6"/>
                    <a:pt x="11" y="6"/>
                    <a:pt x="11" y="6"/>
                  </a:cubicBezTo>
                  <a:cubicBezTo>
                    <a:pt x="5" y="8"/>
                    <a:pt x="0" y="9"/>
                    <a:pt x="2" y="0"/>
                  </a:cubicBezTo>
                  <a:cubicBezTo>
                    <a:pt x="2" y="0"/>
                    <a:pt x="1" y="0"/>
                    <a:pt x="1"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41" name="Freeform 201"/>
            <p:cNvSpPr>
              <a:spLocks/>
            </p:cNvSpPr>
            <p:nvPr/>
          </p:nvSpPr>
          <p:spPr bwMode="auto">
            <a:xfrm>
              <a:off x="-21172489" y="1195387"/>
              <a:ext cx="30163" cy="25400"/>
            </a:xfrm>
            <a:custGeom>
              <a:avLst/>
              <a:gdLst>
                <a:gd name="T0" fmla="*/ 0 w 8"/>
                <a:gd name="T1" fmla="*/ 5 h 7"/>
                <a:gd name="T2" fmla="*/ 8 w 8"/>
                <a:gd name="T3" fmla="*/ 4 h 7"/>
                <a:gd name="T4" fmla="*/ 7 w 8"/>
                <a:gd name="T5" fmla="*/ 7 h 7"/>
                <a:gd name="T6" fmla="*/ 0 w 8"/>
                <a:gd name="T7" fmla="*/ 3 h 7"/>
                <a:gd name="T8" fmla="*/ 0 w 8"/>
                <a:gd name="T9" fmla="*/ 5 h 7"/>
              </a:gdLst>
              <a:ahLst/>
              <a:cxnLst>
                <a:cxn ang="0">
                  <a:pos x="T0" y="T1"/>
                </a:cxn>
                <a:cxn ang="0">
                  <a:pos x="T2" y="T3"/>
                </a:cxn>
                <a:cxn ang="0">
                  <a:pos x="T4" y="T5"/>
                </a:cxn>
                <a:cxn ang="0">
                  <a:pos x="T6" y="T7"/>
                </a:cxn>
                <a:cxn ang="0">
                  <a:pos x="T8" y="T9"/>
                </a:cxn>
              </a:cxnLst>
              <a:rect l="0" t="0" r="r" b="b"/>
              <a:pathLst>
                <a:path w="8" h="7">
                  <a:moveTo>
                    <a:pt x="0" y="5"/>
                  </a:moveTo>
                  <a:cubicBezTo>
                    <a:pt x="2" y="2"/>
                    <a:pt x="5" y="0"/>
                    <a:pt x="8" y="4"/>
                  </a:cubicBezTo>
                  <a:cubicBezTo>
                    <a:pt x="8" y="5"/>
                    <a:pt x="7" y="6"/>
                    <a:pt x="7" y="7"/>
                  </a:cubicBezTo>
                  <a:cubicBezTo>
                    <a:pt x="5" y="5"/>
                    <a:pt x="3" y="4"/>
                    <a:pt x="0" y="3"/>
                  </a:cubicBezTo>
                  <a:cubicBezTo>
                    <a:pt x="0" y="4"/>
                    <a:pt x="0" y="5"/>
                    <a:pt x="0" y="5"/>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42" name="Freeform 202"/>
            <p:cNvSpPr>
              <a:spLocks/>
            </p:cNvSpPr>
            <p:nvPr/>
          </p:nvSpPr>
          <p:spPr bwMode="auto">
            <a:xfrm>
              <a:off x="-17394239" y="10621963"/>
              <a:ext cx="25400" cy="14288"/>
            </a:xfrm>
            <a:custGeom>
              <a:avLst/>
              <a:gdLst>
                <a:gd name="T0" fmla="*/ 1 w 7"/>
                <a:gd name="T1" fmla="*/ 2 h 4"/>
                <a:gd name="T2" fmla="*/ 7 w 7"/>
                <a:gd name="T3" fmla="*/ 3 h 4"/>
                <a:gd name="T4" fmla="*/ 5 w 7"/>
                <a:gd name="T5" fmla="*/ 3 h 4"/>
                <a:gd name="T6" fmla="*/ 2 w 7"/>
                <a:gd name="T7" fmla="*/ 1 h 4"/>
                <a:gd name="T8" fmla="*/ 1 w 7"/>
                <a:gd name="T9" fmla="*/ 2 h 4"/>
              </a:gdLst>
              <a:ahLst/>
              <a:cxnLst>
                <a:cxn ang="0">
                  <a:pos x="T0" y="T1"/>
                </a:cxn>
                <a:cxn ang="0">
                  <a:pos x="T2" y="T3"/>
                </a:cxn>
                <a:cxn ang="0">
                  <a:pos x="T4" y="T5"/>
                </a:cxn>
                <a:cxn ang="0">
                  <a:pos x="T6" y="T7"/>
                </a:cxn>
                <a:cxn ang="0">
                  <a:pos x="T8" y="T9"/>
                </a:cxn>
              </a:cxnLst>
              <a:rect l="0" t="0" r="r" b="b"/>
              <a:pathLst>
                <a:path w="7" h="4">
                  <a:moveTo>
                    <a:pt x="1" y="2"/>
                  </a:moveTo>
                  <a:cubicBezTo>
                    <a:pt x="4" y="0"/>
                    <a:pt x="6" y="0"/>
                    <a:pt x="7" y="3"/>
                  </a:cubicBezTo>
                  <a:cubicBezTo>
                    <a:pt x="6" y="3"/>
                    <a:pt x="6" y="3"/>
                    <a:pt x="5" y="3"/>
                  </a:cubicBezTo>
                  <a:cubicBezTo>
                    <a:pt x="0" y="4"/>
                    <a:pt x="7" y="3"/>
                    <a:pt x="2" y="1"/>
                  </a:cubicBezTo>
                  <a:cubicBezTo>
                    <a:pt x="2" y="1"/>
                    <a:pt x="1" y="2"/>
                    <a:pt x="1" y="2"/>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43" name="Freeform 203"/>
            <p:cNvSpPr>
              <a:spLocks/>
            </p:cNvSpPr>
            <p:nvPr/>
          </p:nvSpPr>
          <p:spPr bwMode="auto">
            <a:xfrm>
              <a:off x="-17886364" y="9664700"/>
              <a:ext cx="19050" cy="19050"/>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4" y="4"/>
                    <a:pt x="3" y="4"/>
                    <a:pt x="2" y="5"/>
                  </a:cubicBezTo>
                  <a:cubicBezTo>
                    <a:pt x="1" y="4"/>
                    <a:pt x="0" y="3"/>
                    <a:pt x="0" y="2"/>
                  </a:cubicBezTo>
                  <a:cubicBezTo>
                    <a:pt x="0" y="2"/>
                    <a:pt x="2" y="1"/>
                    <a:pt x="3" y="0"/>
                  </a:cubicBezTo>
                  <a:cubicBezTo>
                    <a:pt x="3" y="1"/>
                    <a:pt x="4" y="2"/>
                    <a:pt x="5" y="3"/>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44" name="Freeform 204"/>
            <p:cNvSpPr>
              <a:spLocks/>
            </p:cNvSpPr>
            <p:nvPr/>
          </p:nvSpPr>
          <p:spPr bwMode="auto">
            <a:xfrm>
              <a:off x="-32473901" y="14885988"/>
              <a:ext cx="7938" cy="7938"/>
            </a:xfrm>
            <a:custGeom>
              <a:avLst/>
              <a:gdLst>
                <a:gd name="T0" fmla="*/ 2 w 2"/>
                <a:gd name="T1" fmla="*/ 2 h 2"/>
                <a:gd name="T2" fmla="*/ 0 w 2"/>
                <a:gd name="T3" fmla="*/ 0 h 2"/>
                <a:gd name="T4" fmla="*/ 2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0" y="0"/>
                    <a:pt x="0" y="0"/>
                    <a:pt x="0" y="0"/>
                  </a:cubicBezTo>
                  <a:cubicBezTo>
                    <a:pt x="0" y="0"/>
                    <a:pt x="2" y="1"/>
                    <a:pt x="2" y="1"/>
                  </a:cubicBezTo>
                  <a:cubicBezTo>
                    <a:pt x="2" y="1"/>
                    <a:pt x="2" y="2"/>
                    <a:pt x="2" y="2"/>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45" name="Freeform 206"/>
            <p:cNvSpPr>
              <a:spLocks/>
            </p:cNvSpPr>
            <p:nvPr/>
          </p:nvSpPr>
          <p:spPr bwMode="auto">
            <a:xfrm>
              <a:off x="-32702501" y="15081250"/>
              <a:ext cx="15875" cy="22225"/>
            </a:xfrm>
            <a:custGeom>
              <a:avLst/>
              <a:gdLst>
                <a:gd name="T0" fmla="*/ 0 w 4"/>
                <a:gd name="T1" fmla="*/ 6 h 6"/>
                <a:gd name="T2" fmla="*/ 0 w 4"/>
                <a:gd name="T3" fmla="*/ 0 h 6"/>
                <a:gd name="T4" fmla="*/ 4 w 4"/>
                <a:gd name="T5" fmla="*/ 0 h 6"/>
                <a:gd name="T6" fmla="*/ 0 w 4"/>
                <a:gd name="T7" fmla="*/ 6 h 6"/>
                <a:gd name="T8" fmla="*/ 0 w 4"/>
                <a:gd name="T9" fmla="*/ 6 h 6"/>
              </a:gdLst>
              <a:ahLst/>
              <a:cxnLst>
                <a:cxn ang="0">
                  <a:pos x="T0" y="T1"/>
                </a:cxn>
                <a:cxn ang="0">
                  <a:pos x="T2" y="T3"/>
                </a:cxn>
                <a:cxn ang="0">
                  <a:pos x="T4" y="T5"/>
                </a:cxn>
                <a:cxn ang="0">
                  <a:pos x="T6" y="T7"/>
                </a:cxn>
                <a:cxn ang="0">
                  <a:pos x="T8" y="T9"/>
                </a:cxn>
              </a:cxnLst>
              <a:rect l="0" t="0" r="r" b="b"/>
              <a:pathLst>
                <a:path w="4" h="6">
                  <a:moveTo>
                    <a:pt x="0" y="6"/>
                  </a:moveTo>
                  <a:cubicBezTo>
                    <a:pt x="3" y="4"/>
                    <a:pt x="3" y="2"/>
                    <a:pt x="0" y="0"/>
                  </a:cubicBezTo>
                  <a:cubicBezTo>
                    <a:pt x="2" y="0"/>
                    <a:pt x="3" y="0"/>
                    <a:pt x="4" y="0"/>
                  </a:cubicBezTo>
                  <a:cubicBezTo>
                    <a:pt x="3" y="2"/>
                    <a:pt x="1" y="4"/>
                    <a:pt x="0" y="6"/>
                  </a:cubicBezTo>
                  <a:cubicBezTo>
                    <a:pt x="0" y="6"/>
                    <a:pt x="0" y="6"/>
                    <a:pt x="0" y="6"/>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46" name="Freeform 207"/>
            <p:cNvSpPr>
              <a:spLocks/>
            </p:cNvSpPr>
            <p:nvPr/>
          </p:nvSpPr>
          <p:spPr bwMode="auto">
            <a:xfrm>
              <a:off x="-15852776" y="15955963"/>
              <a:ext cx="52388" cy="36513"/>
            </a:xfrm>
            <a:custGeom>
              <a:avLst/>
              <a:gdLst>
                <a:gd name="T0" fmla="*/ 8 w 14"/>
                <a:gd name="T1" fmla="*/ 10 h 10"/>
                <a:gd name="T2" fmla="*/ 0 w 14"/>
                <a:gd name="T3" fmla="*/ 2 h 10"/>
                <a:gd name="T4" fmla="*/ 2 w 14"/>
                <a:gd name="T5" fmla="*/ 0 h 10"/>
                <a:gd name="T6" fmla="*/ 8 w 14"/>
                <a:gd name="T7" fmla="*/ 10 h 10"/>
                <a:gd name="T8" fmla="*/ 8 w 14"/>
                <a:gd name="T9" fmla="*/ 10 h 10"/>
              </a:gdLst>
              <a:ahLst/>
              <a:cxnLst>
                <a:cxn ang="0">
                  <a:pos x="T0" y="T1"/>
                </a:cxn>
                <a:cxn ang="0">
                  <a:pos x="T2" y="T3"/>
                </a:cxn>
                <a:cxn ang="0">
                  <a:pos x="T4" y="T5"/>
                </a:cxn>
                <a:cxn ang="0">
                  <a:pos x="T6" y="T7"/>
                </a:cxn>
                <a:cxn ang="0">
                  <a:pos x="T8" y="T9"/>
                </a:cxn>
              </a:cxnLst>
              <a:rect l="0" t="0" r="r" b="b"/>
              <a:pathLst>
                <a:path w="14" h="10">
                  <a:moveTo>
                    <a:pt x="8" y="10"/>
                  </a:moveTo>
                  <a:cubicBezTo>
                    <a:pt x="3" y="10"/>
                    <a:pt x="0" y="8"/>
                    <a:pt x="0" y="2"/>
                  </a:cubicBezTo>
                  <a:cubicBezTo>
                    <a:pt x="0" y="2"/>
                    <a:pt x="2" y="0"/>
                    <a:pt x="2" y="0"/>
                  </a:cubicBezTo>
                  <a:cubicBezTo>
                    <a:pt x="6" y="2"/>
                    <a:pt x="14" y="3"/>
                    <a:pt x="8" y="10"/>
                  </a:cubicBezTo>
                  <a:cubicBezTo>
                    <a:pt x="8" y="10"/>
                    <a:pt x="8" y="10"/>
                    <a:pt x="8" y="1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47" name="Freeform 208"/>
            <p:cNvSpPr>
              <a:spLocks/>
            </p:cNvSpPr>
            <p:nvPr/>
          </p:nvSpPr>
          <p:spPr bwMode="auto">
            <a:xfrm>
              <a:off x="-18876963" y="7894637"/>
              <a:ext cx="19050" cy="22225"/>
            </a:xfrm>
            <a:custGeom>
              <a:avLst/>
              <a:gdLst>
                <a:gd name="T0" fmla="*/ 5 w 5"/>
                <a:gd name="T1" fmla="*/ 3 h 6"/>
                <a:gd name="T2" fmla="*/ 2 w 5"/>
                <a:gd name="T3" fmla="*/ 6 h 6"/>
                <a:gd name="T4" fmla="*/ 0 w 5"/>
                <a:gd name="T5" fmla="*/ 3 h 6"/>
                <a:gd name="T6" fmla="*/ 2 w 5"/>
                <a:gd name="T7" fmla="*/ 0 h 6"/>
                <a:gd name="T8" fmla="*/ 5 w 5"/>
                <a:gd name="T9" fmla="*/ 3 h 6"/>
              </a:gdLst>
              <a:ahLst/>
              <a:cxnLst>
                <a:cxn ang="0">
                  <a:pos x="T0" y="T1"/>
                </a:cxn>
                <a:cxn ang="0">
                  <a:pos x="T2" y="T3"/>
                </a:cxn>
                <a:cxn ang="0">
                  <a:pos x="T4" y="T5"/>
                </a:cxn>
                <a:cxn ang="0">
                  <a:pos x="T6" y="T7"/>
                </a:cxn>
                <a:cxn ang="0">
                  <a:pos x="T8" y="T9"/>
                </a:cxn>
              </a:cxnLst>
              <a:rect l="0" t="0" r="r" b="b"/>
              <a:pathLst>
                <a:path w="5" h="6">
                  <a:moveTo>
                    <a:pt x="5" y="3"/>
                  </a:moveTo>
                  <a:cubicBezTo>
                    <a:pt x="4" y="4"/>
                    <a:pt x="3" y="5"/>
                    <a:pt x="2" y="6"/>
                  </a:cubicBezTo>
                  <a:cubicBezTo>
                    <a:pt x="1" y="5"/>
                    <a:pt x="0" y="4"/>
                    <a:pt x="0" y="3"/>
                  </a:cubicBezTo>
                  <a:cubicBezTo>
                    <a:pt x="0" y="2"/>
                    <a:pt x="2" y="1"/>
                    <a:pt x="2" y="0"/>
                  </a:cubicBezTo>
                  <a:cubicBezTo>
                    <a:pt x="3" y="1"/>
                    <a:pt x="4" y="2"/>
                    <a:pt x="5" y="3"/>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48" name="Freeform 209"/>
            <p:cNvSpPr>
              <a:spLocks/>
            </p:cNvSpPr>
            <p:nvPr/>
          </p:nvSpPr>
          <p:spPr bwMode="auto">
            <a:xfrm>
              <a:off x="-23509288" y="-3906838"/>
              <a:ext cx="41275" cy="33338"/>
            </a:xfrm>
            <a:custGeom>
              <a:avLst/>
              <a:gdLst>
                <a:gd name="T0" fmla="*/ 0 w 11"/>
                <a:gd name="T1" fmla="*/ 2 h 9"/>
                <a:gd name="T2" fmla="*/ 10 w 11"/>
                <a:gd name="T3" fmla="*/ 8 h 9"/>
                <a:gd name="T4" fmla="*/ 11 w 11"/>
                <a:gd name="T5" fmla="*/ 7 h 9"/>
                <a:gd name="T6" fmla="*/ 1 w 11"/>
                <a:gd name="T7" fmla="*/ 1 h 9"/>
                <a:gd name="T8" fmla="*/ 0 w 11"/>
                <a:gd name="T9" fmla="*/ 2 h 9"/>
              </a:gdLst>
              <a:ahLst/>
              <a:cxnLst>
                <a:cxn ang="0">
                  <a:pos x="T0" y="T1"/>
                </a:cxn>
                <a:cxn ang="0">
                  <a:pos x="T2" y="T3"/>
                </a:cxn>
                <a:cxn ang="0">
                  <a:pos x="T4" y="T5"/>
                </a:cxn>
                <a:cxn ang="0">
                  <a:pos x="T6" y="T7"/>
                </a:cxn>
                <a:cxn ang="0">
                  <a:pos x="T8" y="T9"/>
                </a:cxn>
              </a:cxnLst>
              <a:rect l="0" t="0" r="r" b="b"/>
              <a:pathLst>
                <a:path w="11" h="9">
                  <a:moveTo>
                    <a:pt x="0" y="2"/>
                  </a:moveTo>
                  <a:cubicBezTo>
                    <a:pt x="6" y="0"/>
                    <a:pt x="7" y="5"/>
                    <a:pt x="10" y="8"/>
                  </a:cubicBezTo>
                  <a:cubicBezTo>
                    <a:pt x="10" y="8"/>
                    <a:pt x="11" y="7"/>
                    <a:pt x="11" y="7"/>
                  </a:cubicBezTo>
                  <a:cubicBezTo>
                    <a:pt x="6" y="9"/>
                    <a:pt x="3" y="6"/>
                    <a:pt x="1" y="1"/>
                  </a:cubicBezTo>
                  <a:cubicBezTo>
                    <a:pt x="1" y="1"/>
                    <a:pt x="0" y="2"/>
                    <a:pt x="0" y="2"/>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49" name="Freeform 210"/>
            <p:cNvSpPr>
              <a:spLocks/>
            </p:cNvSpPr>
            <p:nvPr/>
          </p:nvSpPr>
          <p:spPr bwMode="auto">
            <a:xfrm>
              <a:off x="-18576926" y="5411787"/>
              <a:ext cx="11113" cy="6350"/>
            </a:xfrm>
            <a:custGeom>
              <a:avLst/>
              <a:gdLst>
                <a:gd name="T0" fmla="*/ 0 w 7"/>
                <a:gd name="T1" fmla="*/ 2 h 4"/>
                <a:gd name="T2" fmla="*/ 7 w 7"/>
                <a:gd name="T3" fmla="*/ 0 h 4"/>
                <a:gd name="T4" fmla="*/ 7 w 7"/>
                <a:gd name="T5" fmla="*/ 4 h 4"/>
                <a:gd name="T6" fmla="*/ 0 w 7"/>
                <a:gd name="T7" fmla="*/ 2 h 4"/>
              </a:gdLst>
              <a:ahLst/>
              <a:cxnLst>
                <a:cxn ang="0">
                  <a:pos x="T0" y="T1"/>
                </a:cxn>
                <a:cxn ang="0">
                  <a:pos x="T2" y="T3"/>
                </a:cxn>
                <a:cxn ang="0">
                  <a:pos x="T4" y="T5"/>
                </a:cxn>
                <a:cxn ang="0">
                  <a:pos x="T6" y="T7"/>
                </a:cxn>
              </a:cxnLst>
              <a:rect l="0" t="0" r="r" b="b"/>
              <a:pathLst>
                <a:path w="7" h="4">
                  <a:moveTo>
                    <a:pt x="0" y="2"/>
                  </a:moveTo>
                  <a:lnTo>
                    <a:pt x="7" y="0"/>
                  </a:lnTo>
                  <a:lnTo>
                    <a:pt x="7" y="4"/>
                  </a:lnTo>
                  <a:lnTo>
                    <a:pt x="0" y="2"/>
                  </a:ln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50" name="Freeform 211"/>
            <p:cNvSpPr>
              <a:spLocks/>
            </p:cNvSpPr>
            <p:nvPr/>
          </p:nvSpPr>
          <p:spPr bwMode="auto">
            <a:xfrm>
              <a:off x="-26306463" y="-6378575"/>
              <a:ext cx="44450" cy="52388"/>
            </a:xfrm>
            <a:custGeom>
              <a:avLst/>
              <a:gdLst>
                <a:gd name="T0" fmla="*/ 9 w 12"/>
                <a:gd name="T1" fmla="*/ 0 h 14"/>
                <a:gd name="T2" fmla="*/ 0 w 12"/>
                <a:gd name="T3" fmla="*/ 8 h 14"/>
                <a:gd name="T4" fmla="*/ 9 w 12"/>
                <a:gd name="T5" fmla="*/ 0 h 14"/>
              </a:gdLst>
              <a:ahLst/>
              <a:cxnLst>
                <a:cxn ang="0">
                  <a:pos x="T0" y="T1"/>
                </a:cxn>
                <a:cxn ang="0">
                  <a:pos x="T2" y="T3"/>
                </a:cxn>
                <a:cxn ang="0">
                  <a:pos x="T4" y="T5"/>
                </a:cxn>
              </a:cxnLst>
              <a:rect l="0" t="0" r="r" b="b"/>
              <a:pathLst>
                <a:path w="12" h="14">
                  <a:moveTo>
                    <a:pt x="9" y="0"/>
                  </a:moveTo>
                  <a:cubicBezTo>
                    <a:pt x="12" y="10"/>
                    <a:pt x="10" y="14"/>
                    <a:pt x="0" y="8"/>
                  </a:cubicBezTo>
                  <a:cubicBezTo>
                    <a:pt x="3" y="5"/>
                    <a:pt x="6" y="3"/>
                    <a:pt x="9"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51" name="Freeform 212"/>
            <p:cNvSpPr>
              <a:spLocks/>
            </p:cNvSpPr>
            <p:nvPr/>
          </p:nvSpPr>
          <p:spPr bwMode="auto">
            <a:xfrm>
              <a:off x="-23699788" y="-4960938"/>
              <a:ext cx="30163" cy="22225"/>
            </a:xfrm>
            <a:custGeom>
              <a:avLst/>
              <a:gdLst>
                <a:gd name="T0" fmla="*/ 8 w 8"/>
                <a:gd name="T1" fmla="*/ 0 h 6"/>
                <a:gd name="T2" fmla="*/ 6 w 8"/>
                <a:gd name="T3" fmla="*/ 6 h 6"/>
                <a:gd name="T4" fmla="*/ 8 w 8"/>
                <a:gd name="T5" fmla="*/ 0 h 6"/>
                <a:gd name="T6" fmla="*/ 8 w 8"/>
                <a:gd name="T7" fmla="*/ 0 h 6"/>
              </a:gdLst>
              <a:ahLst/>
              <a:cxnLst>
                <a:cxn ang="0">
                  <a:pos x="T0" y="T1"/>
                </a:cxn>
                <a:cxn ang="0">
                  <a:pos x="T2" y="T3"/>
                </a:cxn>
                <a:cxn ang="0">
                  <a:pos x="T4" y="T5"/>
                </a:cxn>
                <a:cxn ang="0">
                  <a:pos x="T6" y="T7"/>
                </a:cxn>
              </a:cxnLst>
              <a:rect l="0" t="0" r="r" b="b"/>
              <a:pathLst>
                <a:path w="8" h="6">
                  <a:moveTo>
                    <a:pt x="8" y="0"/>
                  </a:moveTo>
                  <a:cubicBezTo>
                    <a:pt x="8" y="2"/>
                    <a:pt x="7" y="4"/>
                    <a:pt x="6" y="6"/>
                  </a:cubicBezTo>
                  <a:cubicBezTo>
                    <a:pt x="0" y="2"/>
                    <a:pt x="8" y="2"/>
                    <a:pt x="8" y="0"/>
                  </a:cubicBezTo>
                  <a:cubicBezTo>
                    <a:pt x="8" y="0"/>
                    <a:pt x="8" y="0"/>
                    <a:pt x="8"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52" name="Freeform 213"/>
            <p:cNvSpPr>
              <a:spLocks/>
            </p:cNvSpPr>
            <p:nvPr/>
          </p:nvSpPr>
          <p:spPr bwMode="auto">
            <a:xfrm>
              <a:off x="-23845838" y="-5313363"/>
              <a:ext cx="47625" cy="41275"/>
            </a:xfrm>
            <a:custGeom>
              <a:avLst/>
              <a:gdLst>
                <a:gd name="T0" fmla="*/ 0 w 13"/>
                <a:gd name="T1" fmla="*/ 3 h 11"/>
                <a:gd name="T2" fmla="*/ 13 w 13"/>
                <a:gd name="T3" fmla="*/ 6 h 11"/>
                <a:gd name="T4" fmla="*/ 13 w 13"/>
                <a:gd name="T5" fmla="*/ 5 h 11"/>
                <a:gd name="T6" fmla="*/ 1 w 13"/>
                <a:gd name="T7" fmla="*/ 2 h 11"/>
                <a:gd name="T8" fmla="*/ 0 w 13"/>
                <a:gd name="T9" fmla="*/ 3 h 11"/>
              </a:gdLst>
              <a:ahLst/>
              <a:cxnLst>
                <a:cxn ang="0">
                  <a:pos x="T0" y="T1"/>
                </a:cxn>
                <a:cxn ang="0">
                  <a:pos x="T2" y="T3"/>
                </a:cxn>
                <a:cxn ang="0">
                  <a:pos x="T4" y="T5"/>
                </a:cxn>
                <a:cxn ang="0">
                  <a:pos x="T6" y="T7"/>
                </a:cxn>
                <a:cxn ang="0">
                  <a:pos x="T8" y="T9"/>
                </a:cxn>
              </a:cxnLst>
              <a:rect l="0" t="0" r="r" b="b"/>
              <a:pathLst>
                <a:path w="13" h="11">
                  <a:moveTo>
                    <a:pt x="0" y="3"/>
                  </a:moveTo>
                  <a:cubicBezTo>
                    <a:pt x="5" y="0"/>
                    <a:pt x="9" y="1"/>
                    <a:pt x="13" y="6"/>
                  </a:cubicBezTo>
                  <a:cubicBezTo>
                    <a:pt x="13" y="6"/>
                    <a:pt x="13" y="5"/>
                    <a:pt x="13" y="5"/>
                  </a:cubicBezTo>
                  <a:cubicBezTo>
                    <a:pt x="8" y="11"/>
                    <a:pt x="5" y="4"/>
                    <a:pt x="1" y="2"/>
                  </a:cubicBezTo>
                  <a:lnTo>
                    <a:pt x="0" y="3"/>
                  </a:ln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53" name="Freeform 214"/>
            <p:cNvSpPr>
              <a:spLocks/>
            </p:cNvSpPr>
            <p:nvPr/>
          </p:nvSpPr>
          <p:spPr bwMode="auto">
            <a:xfrm>
              <a:off x="-23774401" y="-5230813"/>
              <a:ext cx="25400" cy="30163"/>
            </a:xfrm>
            <a:custGeom>
              <a:avLst/>
              <a:gdLst>
                <a:gd name="T0" fmla="*/ 0 w 7"/>
                <a:gd name="T1" fmla="*/ 3 h 8"/>
                <a:gd name="T2" fmla="*/ 6 w 7"/>
                <a:gd name="T3" fmla="*/ 5 h 8"/>
                <a:gd name="T4" fmla="*/ 5 w 7"/>
                <a:gd name="T5" fmla="*/ 8 h 8"/>
                <a:gd name="T6" fmla="*/ 0 w 7"/>
                <a:gd name="T7" fmla="*/ 2 h 8"/>
                <a:gd name="T8" fmla="*/ 0 w 7"/>
                <a:gd name="T9" fmla="*/ 3 h 8"/>
              </a:gdLst>
              <a:ahLst/>
              <a:cxnLst>
                <a:cxn ang="0">
                  <a:pos x="T0" y="T1"/>
                </a:cxn>
                <a:cxn ang="0">
                  <a:pos x="T2" y="T3"/>
                </a:cxn>
                <a:cxn ang="0">
                  <a:pos x="T4" y="T5"/>
                </a:cxn>
                <a:cxn ang="0">
                  <a:pos x="T6" y="T7"/>
                </a:cxn>
                <a:cxn ang="0">
                  <a:pos x="T8" y="T9"/>
                </a:cxn>
              </a:cxnLst>
              <a:rect l="0" t="0" r="r" b="b"/>
              <a:pathLst>
                <a:path w="7" h="8">
                  <a:moveTo>
                    <a:pt x="0" y="3"/>
                  </a:moveTo>
                  <a:cubicBezTo>
                    <a:pt x="3" y="0"/>
                    <a:pt x="5" y="1"/>
                    <a:pt x="6" y="5"/>
                  </a:cubicBezTo>
                  <a:cubicBezTo>
                    <a:pt x="7" y="6"/>
                    <a:pt x="5" y="8"/>
                    <a:pt x="5" y="8"/>
                  </a:cubicBezTo>
                  <a:cubicBezTo>
                    <a:pt x="1" y="8"/>
                    <a:pt x="0" y="5"/>
                    <a:pt x="0" y="2"/>
                  </a:cubicBezTo>
                  <a:cubicBezTo>
                    <a:pt x="0" y="2"/>
                    <a:pt x="0" y="3"/>
                    <a:pt x="0" y="3"/>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54" name="Freeform 215"/>
            <p:cNvSpPr>
              <a:spLocks/>
            </p:cNvSpPr>
            <p:nvPr/>
          </p:nvSpPr>
          <p:spPr bwMode="auto">
            <a:xfrm>
              <a:off x="-51925538" y="-4454525"/>
              <a:ext cx="46038" cy="46038"/>
            </a:xfrm>
            <a:custGeom>
              <a:avLst/>
              <a:gdLst>
                <a:gd name="T0" fmla="*/ 11 w 12"/>
                <a:gd name="T1" fmla="*/ 5 h 12"/>
                <a:gd name="T2" fmla="*/ 0 w 12"/>
                <a:gd name="T3" fmla="*/ 10 h 12"/>
                <a:gd name="T4" fmla="*/ 1 w 12"/>
                <a:gd name="T5" fmla="*/ 11 h 12"/>
                <a:gd name="T6" fmla="*/ 12 w 12"/>
                <a:gd name="T7" fmla="*/ 6 h 12"/>
                <a:gd name="T8" fmla="*/ 11 w 12"/>
                <a:gd name="T9" fmla="*/ 5 h 12"/>
              </a:gdLst>
              <a:ahLst/>
              <a:cxnLst>
                <a:cxn ang="0">
                  <a:pos x="T0" y="T1"/>
                </a:cxn>
                <a:cxn ang="0">
                  <a:pos x="T2" y="T3"/>
                </a:cxn>
                <a:cxn ang="0">
                  <a:pos x="T4" y="T5"/>
                </a:cxn>
                <a:cxn ang="0">
                  <a:pos x="T6" y="T7"/>
                </a:cxn>
                <a:cxn ang="0">
                  <a:pos x="T8" y="T9"/>
                </a:cxn>
              </a:cxnLst>
              <a:rect l="0" t="0" r="r" b="b"/>
              <a:pathLst>
                <a:path w="12" h="12">
                  <a:moveTo>
                    <a:pt x="11" y="5"/>
                  </a:moveTo>
                  <a:cubicBezTo>
                    <a:pt x="8" y="8"/>
                    <a:pt x="5" y="12"/>
                    <a:pt x="0" y="10"/>
                  </a:cubicBezTo>
                  <a:cubicBezTo>
                    <a:pt x="1" y="11"/>
                    <a:pt x="1" y="11"/>
                    <a:pt x="1" y="11"/>
                  </a:cubicBezTo>
                  <a:cubicBezTo>
                    <a:pt x="3" y="5"/>
                    <a:pt x="5" y="0"/>
                    <a:pt x="12" y="6"/>
                  </a:cubicBezTo>
                  <a:cubicBezTo>
                    <a:pt x="12" y="6"/>
                    <a:pt x="11" y="5"/>
                    <a:pt x="11" y="5"/>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55" name="Freeform 216"/>
            <p:cNvSpPr>
              <a:spLocks/>
            </p:cNvSpPr>
            <p:nvPr/>
          </p:nvSpPr>
          <p:spPr bwMode="auto">
            <a:xfrm>
              <a:off x="-23864888" y="-5343525"/>
              <a:ext cx="33338" cy="41275"/>
            </a:xfrm>
            <a:custGeom>
              <a:avLst/>
              <a:gdLst>
                <a:gd name="T0" fmla="*/ 6 w 9"/>
                <a:gd name="T1" fmla="*/ 10 h 11"/>
                <a:gd name="T2" fmla="*/ 0 w 9"/>
                <a:gd name="T3" fmla="*/ 0 h 11"/>
                <a:gd name="T4" fmla="*/ 0 w 9"/>
                <a:gd name="T5" fmla="*/ 0 h 11"/>
                <a:gd name="T6" fmla="*/ 5 w 9"/>
                <a:gd name="T7" fmla="*/ 11 h 11"/>
                <a:gd name="T8" fmla="*/ 6 w 9"/>
                <a:gd name="T9" fmla="*/ 10 h 11"/>
              </a:gdLst>
              <a:ahLst/>
              <a:cxnLst>
                <a:cxn ang="0">
                  <a:pos x="T0" y="T1"/>
                </a:cxn>
                <a:cxn ang="0">
                  <a:pos x="T2" y="T3"/>
                </a:cxn>
                <a:cxn ang="0">
                  <a:pos x="T4" y="T5"/>
                </a:cxn>
                <a:cxn ang="0">
                  <a:pos x="T6" y="T7"/>
                </a:cxn>
                <a:cxn ang="0">
                  <a:pos x="T8" y="T9"/>
                </a:cxn>
              </a:cxnLst>
              <a:rect l="0" t="0" r="r" b="b"/>
              <a:pathLst>
                <a:path w="9" h="11">
                  <a:moveTo>
                    <a:pt x="6" y="10"/>
                  </a:moveTo>
                  <a:cubicBezTo>
                    <a:pt x="4" y="7"/>
                    <a:pt x="2" y="3"/>
                    <a:pt x="0" y="0"/>
                  </a:cubicBezTo>
                  <a:cubicBezTo>
                    <a:pt x="0" y="0"/>
                    <a:pt x="0" y="0"/>
                    <a:pt x="0" y="0"/>
                  </a:cubicBezTo>
                  <a:cubicBezTo>
                    <a:pt x="8" y="0"/>
                    <a:pt x="9" y="4"/>
                    <a:pt x="5" y="11"/>
                  </a:cubicBezTo>
                  <a:cubicBezTo>
                    <a:pt x="5" y="11"/>
                    <a:pt x="6" y="10"/>
                    <a:pt x="6" y="1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56" name="Freeform 217"/>
            <p:cNvSpPr>
              <a:spLocks/>
            </p:cNvSpPr>
            <p:nvPr/>
          </p:nvSpPr>
          <p:spPr bwMode="auto">
            <a:xfrm>
              <a:off x="-55597426" y="-7278688"/>
              <a:ext cx="60325" cy="68263"/>
            </a:xfrm>
            <a:custGeom>
              <a:avLst/>
              <a:gdLst>
                <a:gd name="T0" fmla="*/ 16 w 16"/>
                <a:gd name="T1" fmla="*/ 11 h 18"/>
                <a:gd name="T2" fmla="*/ 4 w 16"/>
                <a:gd name="T3" fmla="*/ 12 h 18"/>
                <a:gd name="T4" fmla="*/ 8 w 16"/>
                <a:gd name="T5" fmla="*/ 0 h 18"/>
                <a:gd name="T6" fmla="*/ 16 w 16"/>
                <a:gd name="T7" fmla="*/ 11 h 18"/>
              </a:gdLst>
              <a:ahLst/>
              <a:cxnLst>
                <a:cxn ang="0">
                  <a:pos x="T0" y="T1"/>
                </a:cxn>
                <a:cxn ang="0">
                  <a:pos x="T2" y="T3"/>
                </a:cxn>
                <a:cxn ang="0">
                  <a:pos x="T4" y="T5"/>
                </a:cxn>
                <a:cxn ang="0">
                  <a:pos x="T6" y="T7"/>
                </a:cxn>
              </a:cxnLst>
              <a:rect l="0" t="0" r="r" b="b"/>
              <a:pathLst>
                <a:path w="16" h="18">
                  <a:moveTo>
                    <a:pt x="16" y="11"/>
                  </a:moveTo>
                  <a:cubicBezTo>
                    <a:pt x="12" y="15"/>
                    <a:pt x="8" y="18"/>
                    <a:pt x="4" y="12"/>
                  </a:cubicBezTo>
                  <a:cubicBezTo>
                    <a:pt x="0" y="7"/>
                    <a:pt x="6" y="4"/>
                    <a:pt x="8" y="0"/>
                  </a:cubicBezTo>
                  <a:cubicBezTo>
                    <a:pt x="11" y="4"/>
                    <a:pt x="13" y="8"/>
                    <a:pt x="16" y="11"/>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57" name="Freeform 218"/>
            <p:cNvSpPr>
              <a:spLocks/>
            </p:cNvSpPr>
            <p:nvPr/>
          </p:nvSpPr>
          <p:spPr bwMode="auto">
            <a:xfrm>
              <a:off x="-51939826" y="-4416425"/>
              <a:ext cx="19050" cy="22225"/>
            </a:xfrm>
            <a:custGeom>
              <a:avLst/>
              <a:gdLst>
                <a:gd name="T0" fmla="*/ 4 w 5"/>
                <a:gd name="T1" fmla="*/ 0 h 6"/>
                <a:gd name="T2" fmla="*/ 4 w 5"/>
                <a:gd name="T3" fmla="*/ 6 h 6"/>
                <a:gd name="T4" fmla="*/ 0 w 5"/>
                <a:gd name="T5" fmla="*/ 5 h 6"/>
                <a:gd name="T6" fmla="*/ 5 w 5"/>
                <a:gd name="T7" fmla="*/ 1 h 6"/>
                <a:gd name="T8" fmla="*/ 4 w 5"/>
                <a:gd name="T9" fmla="*/ 0 h 6"/>
              </a:gdLst>
              <a:ahLst/>
              <a:cxnLst>
                <a:cxn ang="0">
                  <a:pos x="T0" y="T1"/>
                </a:cxn>
                <a:cxn ang="0">
                  <a:pos x="T2" y="T3"/>
                </a:cxn>
                <a:cxn ang="0">
                  <a:pos x="T4" y="T5"/>
                </a:cxn>
                <a:cxn ang="0">
                  <a:pos x="T6" y="T7"/>
                </a:cxn>
                <a:cxn ang="0">
                  <a:pos x="T8" y="T9"/>
                </a:cxn>
              </a:cxnLst>
              <a:rect l="0" t="0" r="r" b="b"/>
              <a:pathLst>
                <a:path w="5" h="6">
                  <a:moveTo>
                    <a:pt x="4" y="0"/>
                  </a:moveTo>
                  <a:cubicBezTo>
                    <a:pt x="4" y="2"/>
                    <a:pt x="4" y="4"/>
                    <a:pt x="4" y="6"/>
                  </a:cubicBezTo>
                  <a:cubicBezTo>
                    <a:pt x="3" y="6"/>
                    <a:pt x="1" y="5"/>
                    <a:pt x="0" y="5"/>
                  </a:cubicBezTo>
                  <a:cubicBezTo>
                    <a:pt x="1" y="3"/>
                    <a:pt x="3" y="2"/>
                    <a:pt x="5" y="1"/>
                  </a:cubicBezTo>
                  <a:cubicBezTo>
                    <a:pt x="5" y="1"/>
                    <a:pt x="4" y="0"/>
                    <a:pt x="4"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58" name="Freeform 219"/>
            <p:cNvSpPr>
              <a:spLocks/>
            </p:cNvSpPr>
            <p:nvPr/>
          </p:nvSpPr>
          <p:spPr bwMode="auto">
            <a:xfrm>
              <a:off x="-33583563" y="12414250"/>
              <a:ext cx="7938" cy="7938"/>
            </a:xfrm>
            <a:custGeom>
              <a:avLst/>
              <a:gdLst>
                <a:gd name="T0" fmla="*/ 2 w 2"/>
                <a:gd name="T1" fmla="*/ 1 h 2"/>
                <a:gd name="T2" fmla="*/ 0 w 2"/>
                <a:gd name="T3" fmla="*/ 2 h 2"/>
                <a:gd name="T4" fmla="*/ 1 w 2"/>
                <a:gd name="T5" fmla="*/ 0 h 2"/>
                <a:gd name="T6" fmla="*/ 2 w 2"/>
                <a:gd name="T7" fmla="*/ 1 h 2"/>
              </a:gdLst>
              <a:ahLst/>
              <a:cxnLst>
                <a:cxn ang="0">
                  <a:pos x="T0" y="T1"/>
                </a:cxn>
                <a:cxn ang="0">
                  <a:pos x="T2" y="T3"/>
                </a:cxn>
                <a:cxn ang="0">
                  <a:pos x="T4" y="T5"/>
                </a:cxn>
                <a:cxn ang="0">
                  <a:pos x="T6" y="T7"/>
                </a:cxn>
              </a:cxnLst>
              <a:rect l="0" t="0" r="r" b="b"/>
              <a:pathLst>
                <a:path w="2" h="2">
                  <a:moveTo>
                    <a:pt x="2" y="1"/>
                  </a:moveTo>
                  <a:cubicBezTo>
                    <a:pt x="0" y="2"/>
                    <a:pt x="0" y="2"/>
                    <a:pt x="0" y="2"/>
                  </a:cubicBezTo>
                  <a:cubicBezTo>
                    <a:pt x="0" y="2"/>
                    <a:pt x="1" y="0"/>
                    <a:pt x="1" y="0"/>
                  </a:cubicBezTo>
                  <a:cubicBezTo>
                    <a:pt x="1" y="0"/>
                    <a:pt x="2" y="1"/>
                    <a:pt x="2" y="1"/>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59" name="Freeform 220"/>
            <p:cNvSpPr>
              <a:spLocks/>
            </p:cNvSpPr>
            <p:nvPr/>
          </p:nvSpPr>
          <p:spPr bwMode="auto">
            <a:xfrm>
              <a:off x="-30406976" y="19196050"/>
              <a:ext cx="7938" cy="3175"/>
            </a:xfrm>
            <a:custGeom>
              <a:avLst/>
              <a:gdLst>
                <a:gd name="T0" fmla="*/ 2 w 2"/>
                <a:gd name="T1" fmla="*/ 1 h 1"/>
                <a:gd name="T2" fmla="*/ 0 w 2"/>
                <a:gd name="T3" fmla="*/ 1 h 1"/>
                <a:gd name="T4" fmla="*/ 1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0" y="1"/>
                    <a:pt x="0" y="1"/>
                    <a:pt x="0" y="1"/>
                  </a:cubicBezTo>
                  <a:cubicBezTo>
                    <a:pt x="0" y="1"/>
                    <a:pt x="1" y="0"/>
                    <a:pt x="1" y="0"/>
                  </a:cubicBezTo>
                  <a:cubicBezTo>
                    <a:pt x="1" y="0"/>
                    <a:pt x="2" y="1"/>
                    <a:pt x="2" y="1"/>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60" name="Freeform 221"/>
            <p:cNvSpPr>
              <a:spLocks/>
            </p:cNvSpPr>
            <p:nvPr/>
          </p:nvSpPr>
          <p:spPr bwMode="auto">
            <a:xfrm>
              <a:off x="-58867676" y="-7935913"/>
              <a:ext cx="44450" cy="57150"/>
            </a:xfrm>
            <a:custGeom>
              <a:avLst/>
              <a:gdLst>
                <a:gd name="T0" fmla="*/ 7 w 12"/>
                <a:gd name="T1" fmla="*/ 0 h 15"/>
                <a:gd name="T2" fmla="*/ 9 w 12"/>
                <a:gd name="T3" fmla="*/ 10 h 15"/>
                <a:gd name="T4" fmla="*/ 0 w 12"/>
                <a:gd name="T5" fmla="*/ 9 h 15"/>
                <a:gd name="T6" fmla="*/ 7 w 12"/>
                <a:gd name="T7" fmla="*/ 0 h 15"/>
              </a:gdLst>
              <a:ahLst/>
              <a:cxnLst>
                <a:cxn ang="0">
                  <a:pos x="T0" y="T1"/>
                </a:cxn>
                <a:cxn ang="0">
                  <a:pos x="T2" y="T3"/>
                </a:cxn>
                <a:cxn ang="0">
                  <a:pos x="T4" y="T5"/>
                </a:cxn>
                <a:cxn ang="0">
                  <a:pos x="T6" y="T7"/>
                </a:cxn>
              </a:cxnLst>
              <a:rect l="0" t="0" r="r" b="b"/>
              <a:pathLst>
                <a:path w="12" h="15">
                  <a:moveTo>
                    <a:pt x="7" y="0"/>
                  </a:moveTo>
                  <a:cubicBezTo>
                    <a:pt x="10" y="3"/>
                    <a:pt x="12" y="7"/>
                    <a:pt x="9" y="10"/>
                  </a:cubicBezTo>
                  <a:cubicBezTo>
                    <a:pt x="6" y="15"/>
                    <a:pt x="3" y="11"/>
                    <a:pt x="0" y="9"/>
                  </a:cubicBezTo>
                  <a:cubicBezTo>
                    <a:pt x="2" y="6"/>
                    <a:pt x="5" y="3"/>
                    <a:pt x="7"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61" name="Freeform 222"/>
            <p:cNvSpPr>
              <a:spLocks/>
            </p:cNvSpPr>
            <p:nvPr/>
          </p:nvSpPr>
          <p:spPr bwMode="auto">
            <a:xfrm>
              <a:off x="-48575913" y="-8778875"/>
              <a:ext cx="52388" cy="49213"/>
            </a:xfrm>
            <a:custGeom>
              <a:avLst/>
              <a:gdLst>
                <a:gd name="T0" fmla="*/ 9 w 14"/>
                <a:gd name="T1" fmla="*/ 0 h 13"/>
                <a:gd name="T2" fmla="*/ 0 w 14"/>
                <a:gd name="T3" fmla="*/ 10 h 13"/>
                <a:gd name="T4" fmla="*/ 9 w 14"/>
                <a:gd name="T5" fmla="*/ 0 h 13"/>
              </a:gdLst>
              <a:ahLst/>
              <a:cxnLst>
                <a:cxn ang="0">
                  <a:pos x="T0" y="T1"/>
                </a:cxn>
                <a:cxn ang="0">
                  <a:pos x="T2" y="T3"/>
                </a:cxn>
                <a:cxn ang="0">
                  <a:pos x="T4" y="T5"/>
                </a:cxn>
              </a:cxnLst>
              <a:rect l="0" t="0" r="r" b="b"/>
              <a:pathLst>
                <a:path w="14" h="13">
                  <a:moveTo>
                    <a:pt x="9" y="0"/>
                  </a:moveTo>
                  <a:cubicBezTo>
                    <a:pt x="14" y="10"/>
                    <a:pt x="10" y="13"/>
                    <a:pt x="0" y="10"/>
                  </a:cubicBezTo>
                  <a:cubicBezTo>
                    <a:pt x="3" y="6"/>
                    <a:pt x="6" y="3"/>
                    <a:pt x="9"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62" name="Freeform 223"/>
            <p:cNvSpPr>
              <a:spLocks/>
            </p:cNvSpPr>
            <p:nvPr/>
          </p:nvSpPr>
          <p:spPr bwMode="auto">
            <a:xfrm>
              <a:off x="-25612726" y="26870025"/>
              <a:ext cx="41275" cy="46038"/>
            </a:xfrm>
            <a:custGeom>
              <a:avLst/>
              <a:gdLst>
                <a:gd name="T0" fmla="*/ 7 w 11"/>
                <a:gd name="T1" fmla="*/ 0 h 12"/>
                <a:gd name="T2" fmla="*/ 8 w 11"/>
                <a:gd name="T3" fmla="*/ 9 h 12"/>
                <a:gd name="T4" fmla="*/ 0 w 11"/>
                <a:gd name="T5" fmla="*/ 6 h 12"/>
                <a:gd name="T6" fmla="*/ 7 w 11"/>
                <a:gd name="T7" fmla="*/ 0 h 12"/>
              </a:gdLst>
              <a:ahLst/>
              <a:cxnLst>
                <a:cxn ang="0">
                  <a:pos x="T0" y="T1"/>
                </a:cxn>
                <a:cxn ang="0">
                  <a:pos x="T2" y="T3"/>
                </a:cxn>
                <a:cxn ang="0">
                  <a:pos x="T4" y="T5"/>
                </a:cxn>
                <a:cxn ang="0">
                  <a:pos x="T6" y="T7"/>
                </a:cxn>
              </a:cxnLst>
              <a:rect l="0" t="0" r="r" b="b"/>
              <a:pathLst>
                <a:path w="11" h="12">
                  <a:moveTo>
                    <a:pt x="7" y="0"/>
                  </a:moveTo>
                  <a:cubicBezTo>
                    <a:pt x="9" y="3"/>
                    <a:pt x="11" y="7"/>
                    <a:pt x="8" y="9"/>
                  </a:cubicBezTo>
                  <a:cubicBezTo>
                    <a:pt x="5" y="12"/>
                    <a:pt x="2" y="9"/>
                    <a:pt x="0" y="6"/>
                  </a:cubicBezTo>
                  <a:cubicBezTo>
                    <a:pt x="3" y="4"/>
                    <a:pt x="5" y="2"/>
                    <a:pt x="7"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grpSp>
      <p:sp>
        <p:nvSpPr>
          <p:cNvPr id="394" name="TextBox 393"/>
          <p:cNvSpPr txBox="1"/>
          <p:nvPr/>
        </p:nvSpPr>
        <p:spPr>
          <a:xfrm>
            <a:off x="12448107" y="4349927"/>
            <a:ext cx="2013693" cy="1200329"/>
          </a:xfrm>
          <a:prstGeom prst="rect">
            <a:avLst/>
          </a:prstGeom>
          <a:noFill/>
        </p:spPr>
        <p:txBody>
          <a:bodyPr wrap="none" rtlCol="0">
            <a:spAutoFit/>
          </a:bodyPr>
          <a:lstStyle/>
          <a:p>
            <a:r>
              <a:rPr lang="en-US" sz="7200" dirty="0"/>
              <a:t>1.7%</a:t>
            </a:r>
          </a:p>
        </p:txBody>
      </p:sp>
      <p:sp>
        <p:nvSpPr>
          <p:cNvPr id="395" name="TextBox 394"/>
          <p:cNvSpPr txBox="1"/>
          <p:nvPr/>
        </p:nvSpPr>
        <p:spPr>
          <a:xfrm>
            <a:off x="15928965" y="2518501"/>
            <a:ext cx="2481770" cy="1200329"/>
          </a:xfrm>
          <a:prstGeom prst="rect">
            <a:avLst/>
          </a:prstGeom>
          <a:noFill/>
        </p:spPr>
        <p:txBody>
          <a:bodyPr wrap="none" rtlCol="0">
            <a:spAutoFit/>
          </a:bodyPr>
          <a:lstStyle/>
          <a:p>
            <a:r>
              <a:rPr lang="en-US" sz="7200" dirty="0"/>
              <a:t>12.9%</a:t>
            </a:r>
          </a:p>
        </p:txBody>
      </p:sp>
      <p:sp>
        <p:nvSpPr>
          <p:cNvPr id="396" name="TextBox 395"/>
          <p:cNvSpPr txBox="1"/>
          <p:nvPr/>
        </p:nvSpPr>
        <p:spPr>
          <a:xfrm>
            <a:off x="11114752" y="2729759"/>
            <a:ext cx="2013693" cy="1200329"/>
          </a:xfrm>
          <a:prstGeom prst="rect">
            <a:avLst/>
          </a:prstGeom>
          <a:noFill/>
        </p:spPr>
        <p:txBody>
          <a:bodyPr wrap="none" rtlCol="0">
            <a:spAutoFit/>
          </a:bodyPr>
          <a:lstStyle/>
          <a:p>
            <a:r>
              <a:rPr lang="en-US" sz="7200" dirty="0"/>
              <a:t>6.4%</a:t>
            </a:r>
          </a:p>
        </p:txBody>
      </p:sp>
      <p:sp>
        <p:nvSpPr>
          <p:cNvPr id="397" name="TextBox 396"/>
          <p:cNvSpPr txBox="1"/>
          <p:nvPr/>
        </p:nvSpPr>
        <p:spPr>
          <a:xfrm>
            <a:off x="8067570" y="4408180"/>
            <a:ext cx="2013693" cy="1200329"/>
          </a:xfrm>
          <a:prstGeom prst="rect">
            <a:avLst/>
          </a:prstGeom>
          <a:noFill/>
        </p:spPr>
        <p:txBody>
          <a:bodyPr wrap="none" rtlCol="0">
            <a:spAutoFit/>
          </a:bodyPr>
          <a:lstStyle/>
          <a:p>
            <a:r>
              <a:rPr lang="en-US" sz="7200" dirty="0"/>
              <a:t>3.5%</a:t>
            </a:r>
          </a:p>
        </p:txBody>
      </p:sp>
      <p:sp>
        <p:nvSpPr>
          <p:cNvPr id="403" name="TextBox 402"/>
          <p:cNvSpPr txBox="1"/>
          <p:nvPr/>
        </p:nvSpPr>
        <p:spPr>
          <a:xfrm>
            <a:off x="4986623" y="3342958"/>
            <a:ext cx="2013693" cy="1200329"/>
          </a:xfrm>
          <a:prstGeom prst="rect">
            <a:avLst/>
          </a:prstGeom>
          <a:noFill/>
        </p:spPr>
        <p:txBody>
          <a:bodyPr wrap="none" rtlCol="0">
            <a:spAutoFit/>
          </a:bodyPr>
          <a:lstStyle/>
          <a:p>
            <a:r>
              <a:rPr lang="en-US" sz="7200" dirty="0"/>
              <a:t>6.2%</a:t>
            </a:r>
          </a:p>
        </p:txBody>
      </p:sp>
      <p:sp>
        <p:nvSpPr>
          <p:cNvPr id="404" name="TextBox 403"/>
          <p:cNvSpPr txBox="1"/>
          <p:nvPr/>
        </p:nvSpPr>
        <p:spPr>
          <a:xfrm>
            <a:off x="17090788" y="5170716"/>
            <a:ext cx="2481770" cy="1200329"/>
          </a:xfrm>
          <a:prstGeom prst="rect">
            <a:avLst/>
          </a:prstGeom>
          <a:noFill/>
        </p:spPr>
        <p:txBody>
          <a:bodyPr wrap="none" rtlCol="0">
            <a:spAutoFit/>
          </a:bodyPr>
          <a:lstStyle/>
          <a:p>
            <a:r>
              <a:rPr lang="en-US" sz="7200" dirty="0"/>
              <a:t>21.2%</a:t>
            </a:r>
          </a:p>
        </p:txBody>
      </p:sp>
      <p:sp>
        <p:nvSpPr>
          <p:cNvPr id="405" name="TextBox 404"/>
          <p:cNvSpPr txBox="1"/>
          <p:nvPr/>
        </p:nvSpPr>
        <p:spPr>
          <a:xfrm>
            <a:off x="10932915" y="7170640"/>
            <a:ext cx="2481770" cy="1200329"/>
          </a:xfrm>
          <a:prstGeom prst="rect">
            <a:avLst/>
          </a:prstGeom>
          <a:noFill/>
        </p:spPr>
        <p:txBody>
          <a:bodyPr wrap="none" rtlCol="0">
            <a:spAutoFit/>
          </a:bodyPr>
          <a:lstStyle/>
          <a:p>
            <a:r>
              <a:rPr lang="en-US" sz="7200" dirty="0"/>
              <a:t>25.5%</a:t>
            </a:r>
          </a:p>
        </p:txBody>
      </p:sp>
      <p:sp>
        <p:nvSpPr>
          <p:cNvPr id="406" name="TextBox 405"/>
          <p:cNvSpPr txBox="1"/>
          <p:nvPr/>
        </p:nvSpPr>
        <p:spPr>
          <a:xfrm>
            <a:off x="12610327" y="9902176"/>
            <a:ext cx="2013693" cy="1200329"/>
          </a:xfrm>
          <a:prstGeom prst="rect">
            <a:avLst/>
          </a:prstGeom>
          <a:noFill/>
        </p:spPr>
        <p:txBody>
          <a:bodyPr wrap="none" rtlCol="0">
            <a:spAutoFit/>
          </a:bodyPr>
          <a:lstStyle/>
          <a:p>
            <a:r>
              <a:rPr lang="en-US" sz="7200" dirty="0"/>
              <a:t>9.7%</a:t>
            </a:r>
          </a:p>
        </p:txBody>
      </p:sp>
      <p:sp>
        <p:nvSpPr>
          <p:cNvPr id="407" name="TextBox 406"/>
          <p:cNvSpPr txBox="1"/>
          <p:nvPr/>
        </p:nvSpPr>
        <p:spPr>
          <a:xfrm>
            <a:off x="18052841" y="8187607"/>
            <a:ext cx="2013693" cy="1200329"/>
          </a:xfrm>
          <a:prstGeom prst="rect">
            <a:avLst/>
          </a:prstGeom>
          <a:noFill/>
        </p:spPr>
        <p:txBody>
          <a:bodyPr wrap="none" rtlCol="0">
            <a:spAutoFit/>
          </a:bodyPr>
          <a:lstStyle/>
          <a:p>
            <a:r>
              <a:rPr lang="en-US" sz="7200" dirty="0"/>
              <a:t>8.8%</a:t>
            </a:r>
          </a:p>
        </p:txBody>
      </p:sp>
      <p:sp>
        <p:nvSpPr>
          <p:cNvPr id="408" name="TextBox 407"/>
          <p:cNvSpPr txBox="1"/>
          <p:nvPr/>
        </p:nvSpPr>
        <p:spPr>
          <a:xfrm>
            <a:off x="17932666" y="10899358"/>
            <a:ext cx="2481770" cy="1200329"/>
          </a:xfrm>
          <a:prstGeom prst="rect">
            <a:avLst/>
          </a:prstGeom>
          <a:noFill/>
        </p:spPr>
        <p:txBody>
          <a:bodyPr wrap="none" rtlCol="0">
            <a:spAutoFit/>
          </a:bodyPr>
          <a:lstStyle/>
          <a:p>
            <a:r>
              <a:rPr lang="en-US" sz="7200" dirty="0"/>
              <a:t>11.3%</a:t>
            </a:r>
          </a:p>
        </p:txBody>
      </p:sp>
      <p:sp>
        <p:nvSpPr>
          <p:cNvPr id="409" name="TextBox 408"/>
          <p:cNvSpPr txBox="1"/>
          <p:nvPr/>
        </p:nvSpPr>
        <p:spPr>
          <a:xfrm>
            <a:off x="9230463" y="826024"/>
            <a:ext cx="6435288" cy="1255728"/>
          </a:xfrm>
          <a:prstGeom prst="rect">
            <a:avLst/>
          </a:prstGeom>
          <a:noFill/>
        </p:spPr>
        <p:txBody>
          <a:bodyPr wrap="none" rtlCol="0">
            <a:spAutoFit/>
          </a:bodyPr>
          <a:lstStyle/>
          <a:p>
            <a:pPr algn="ctr">
              <a:lnSpc>
                <a:spcPct val="90000"/>
              </a:lnSpc>
            </a:pPr>
            <a:r>
              <a:rPr lang="en-US" dirty="0">
                <a:latin typeface="Lato Medium" charset="0"/>
                <a:ea typeface="Lato Medium" charset="0"/>
                <a:cs typeface="Lato Medium" charset="0"/>
              </a:rPr>
              <a:t>Republican Primary Vote Share</a:t>
            </a:r>
          </a:p>
          <a:p>
            <a:pPr algn="ctr">
              <a:lnSpc>
                <a:spcPct val="90000"/>
              </a:lnSpc>
            </a:pPr>
            <a:r>
              <a:rPr lang="en-US" sz="4800" dirty="0">
                <a:solidFill>
                  <a:schemeClr val="accent1"/>
                </a:solidFill>
                <a:latin typeface="Lato Light"/>
                <a:cs typeface="Lato Light"/>
              </a:rPr>
              <a:t>By DMA</a:t>
            </a:r>
          </a:p>
        </p:txBody>
      </p:sp>
      <p:sp>
        <p:nvSpPr>
          <p:cNvPr id="398" name="TextBox 397"/>
          <p:cNvSpPr txBox="1"/>
          <p:nvPr/>
        </p:nvSpPr>
        <p:spPr>
          <a:xfrm>
            <a:off x="1776535" y="6491998"/>
            <a:ext cx="7415699" cy="2529923"/>
          </a:xfrm>
          <a:prstGeom prst="rect">
            <a:avLst/>
          </a:prstGeom>
          <a:noFill/>
        </p:spPr>
        <p:txBody>
          <a:bodyPr wrap="square" rtlCol="0">
            <a:spAutoFit/>
          </a:bodyPr>
          <a:lstStyle/>
          <a:p>
            <a:pPr algn="r">
              <a:lnSpc>
                <a:spcPct val="90000"/>
              </a:lnSpc>
            </a:pPr>
            <a:r>
              <a:rPr lang="en-US" sz="8800">
                <a:latin typeface="Lato Light"/>
                <a:cs typeface="Lato Light"/>
              </a:rPr>
              <a:t>Likely Voters</a:t>
            </a:r>
          </a:p>
          <a:p>
            <a:pPr algn="r">
              <a:lnSpc>
                <a:spcPct val="90000"/>
              </a:lnSpc>
            </a:pPr>
            <a:r>
              <a:rPr lang="en-US" sz="8800" dirty="0">
                <a:latin typeface="Lato Light"/>
                <a:cs typeface="Lato Light"/>
              </a:rPr>
              <a:t>1,327,420</a:t>
            </a:r>
          </a:p>
        </p:txBody>
      </p:sp>
    </p:spTree>
    <p:extLst>
      <p:ext uri="{BB962C8B-B14F-4D97-AF65-F5344CB8AC3E}">
        <p14:creationId xmlns:p14="http://schemas.microsoft.com/office/powerpoint/2010/main" val="143165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91" name="Straight Connector 690"/>
          <p:cNvCxnSpPr/>
          <p:nvPr/>
        </p:nvCxnSpPr>
        <p:spPr>
          <a:xfrm rot="5400000">
            <a:off x="12236450" y="1335289"/>
            <a:ext cx="0" cy="1313401"/>
          </a:xfrm>
          <a:prstGeom prst="line">
            <a:avLst/>
          </a:prstGeom>
          <a:ln w="38100" cmpd="sng">
            <a:solidFill>
              <a:schemeClr val="accent3"/>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22899757" y="9861944"/>
            <a:ext cx="755373" cy="755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2931752" y="10011350"/>
            <a:ext cx="309248" cy="292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5" name="Group 224"/>
          <p:cNvGrpSpPr/>
          <p:nvPr/>
        </p:nvGrpSpPr>
        <p:grpSpPr>
          <a:xfrm>
            <a:off x="6405351" y="2213681"/>
            <a:ext cx="11561006" cy="10756361"/>
            <a:chOff x="-66744851" y="-11974513"/>
            <a:chExt cx="52841525" cy="44835764"/>
          </a:xfrm>
          <a:solidFill>
            <a:srgbClr val="D9D9D9"/>
          </a:solidFill>
        </p:grpSpPr>
        <p:sp>
          <p:nvSpPr>
            <p:cNvPr id="226" name="Freeform 5"/>
            <p:cNvSpPr>
              <a:spLocks/>
            </p:cNvSpPr>
            <p:nvPr/>
          </p:nvSpPr>
          <p:spPr bwMode="auto">
            <a:xfrm>
              <a:off x="-19926301" y="17999076"/>
              <a:ext cx="6022975" cy="5240338"/>
            </a:xfrm>
            <a:custGeom>
              <a:avLst/>
              <a:gdLst>
                <a:gd name="T0" fmla="*/ 1 w 1606"/>
                <a:gd name="T1" fmla="*/ 114 h 1397"/>
                <a:gd name="T2" fmla="*/ 215 w 1606"/>
                <a:gd name="T3" fmla="*/ 99 h 1397"/>
                <a:gd name="T4" fmla="*/ 864 w 1606"/>
                <a:gd name="T5" fmla="*/ 56 h 1397"/>
                <a:gd name="T6" fmla="*/ 1321 w 1606"/>
                <a:gd name="T7" fmla="*/ 26 h 1397"/>
                <a:gd name="T8" fmla="*/ 1377 w 1606"/>
                <a:gd name="T9" fmla="*/ 20 h 1397"/>
                <a:gd name="T10" fmla="*/ 1405 w 1606"/>
                <a:gd name="T11" fmla="*/ 0 h 1397"/>
                <a:gd name="T12" fmla="*/ 1422 w 1606"/>
                <a:gd name="T13" fmla="*/ 20 h 1397"/>
                <a:gd name="T14" fmla="*/ 1449 w 1606"/>
                <a:gd name="T15" fmla="*/ 43 h 1397"/>
                <a:gd name="T16" fmla="*/ 1453 w 1606"/>
                <a:gd name="T17" fmla="*/ 42 h 1397"/>
                <a:gd name="T18" fmla="*/ 1542 w 1606"/>
                <a:gd name="T19" fmla="*/ 94 h 1397"/>
                <a:gd name="T20" fmla="*/ 1571 w 1606"/>
                <a:gd name="T21" fmla="*/ 193 h 1397"/>
                <a:gd name="T22" fmla="*/ 1560 w 1606"/>
                <a:gd name="T23" fmla="*/ 210 h 1397"/>
                <a:gd name="T24" fmla="*/ 1549 w 1606"/>
                <a:gd name="T25" fmla="*/ 225 h 1397"/>
                <a:gd name="T26" fmla="*/ 1556 w 1606"/>
                <a:gd name="T27" fmla="*/ 304 h 1397"/>
                <a:gd name="T28" fmla="*/ 1565 w 1606"/>
                <a:gd name="T29" fmla="*/ 366 h 1397"/>
                <a:gd name="T30" fmla="*/ 1577 w 1606"/>
                <a:gd name="T31" fmla="*/ 643 h 1397"/>
                <a:gd name="T32" fmla="*/ 1575 w 1606"/>
                <a:gd name="T33" fmla="*/ 829 h 1397"/>
                <a:gd name="T34" fmla="*/ 1580 w 1606"/>
                <a:gd name="T35" fmla="*/ 855 h 1397"/>
                <a:gd name="T36" fmla="*/ 1595 w 1606"/>
                <a:gd name="T37" fmla="*/ 915 h 1397"/>
                <a:gd name="T38" fmla="*/ 1575 w 1606"/>
                <a:gd name="T39" fmla="*/ 1068 h 1397"/>
                <a:gd name="T40" fmla="*/ 1565 w 1606"/>
                <a:gd name="T41" fmla="*/ 1255 h 1397"/>
                <a:gd name="T42" fmla="*/ 1560 w 1606"/>
                <a:gd name="T43" fmla="*/ 1321 h 1397"/>
                <a:gd name="T44" fmla="*/ 1371 w 1606"/>
                <a:gd name="T45" fmla="*/ 1316 h 1397"/>
                <a:gd name="T46" fmla="*/ 1281 w 1606"/>
                <a:gd name="T47" fmla="*/ 1312 h 1397"/>
                <a:gd name="T48" fmla="*/ 1249 w 1606"/>
                <a:gd name="T49" fmla="*/ 1310 h 1397"/>
                <a:gd name="T50" fmla="*/ 736 w 1606"/>
                <a:gd name="T51" fmla="*/ 1350 h 1397"/>
                <a:gd name="T52" fmla="*/ 219 w 1606"/>
                <a:gd name="T53" fmla="*/ 1385 h 1397"/>
                <a:gd name="T54" fmla="*/ 72 w 1606"/>
                <a:gd name="T55" fmla="*/ 1395 h 1397"/>
                <a:gd name="T56" fmla="*/ 40 w 1606"/>
                <a:gd name="T57" fmla="*/ 1366 h 1397"/>
                <a:gd name="T58" fmla="*/ 29 w 1606"/>
                <a:gd name="T59" fmla="*/ 976 h 1397"/>
                <a:gd name="T60" fmla="*/ 8 w 1606"/>
                <a:gd name="T61" fmla="*/ 367 h 1397"/>
                <a:gd name="T62" fmla="*/ 0 w 1606"/>
                <a:gd name="T63" fmla="*/ 137 h 1397"/>
                <a:gd name="T64" fmla="*/ 1 w 1606"/>
                <a:gd name="T65" fmla="*/ 114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6" h="1397">
                  <a:moveTo>
                    <a:pt x="1" y="114"/>
                  </a:moveTo>
                  <a:cubicBezTo>
                    <a:pt x="75" y="109"/>
                    <a:pt x="145" y="103"/>
                    <a:pt x="215" y="99"/>
                  </a:cubicBezTo>
                  <a:cubicBezTo>
                    <a:pt x="431" y="85"/>
                    <a:pt x="648" y="73"/>
                    <a:pt x="864" y="56"/>
                  </a:cubicBezTo>
                  <a:cubicBezTo>
                    <a:pt x="1016" y="43"/>
                    <a:pt x="1169" y="40"/>
                    <a:pt x="1321" y="26"/>
                  </a:cubicBezTo>
                  <a:cubicBezTo>
                    <a:pt x="1340" y="24"/>
                    <a:pt x="1358" y="20"/>
                    <a:pt x="1377" y="20"/>
                  </a:cubicBezTo>
                  <a:cubicBezTo>
                    <a:pt x="1392" y="20"/>
                    <a:pt x="1399" y="11"/>
                    <a:pt x="1405" y="0"/>
                  </a:cubicBezTo>
                  <a:cubicBezTo>
                    <a:pt x="1416" y="3"/>
                    <a:pt x="1423" y="15"/>
                    <a:pt x="1422" y="20"/>
                  </a:cubicBezTo>
                  <a:cubicBezTo>
                    <a:pt x="1415" y="49"/>
                    <a:pt x="1435" y="42"/>
                    <a:pt x="1449" y="43"/>
                  </a:cubicBezTo>
                  <a:cubicBezTo>
                    <a:pt x="1451" y="43"/>
                    <a:pt x="1452" y="42"/>
                    <a:pt x="1453" y="42"/>
                  </a:cubicBezTo>
                  <a:cubicBezTo>
                    <a:pt x="1518" y="32"/>
                    <a:pt x="1520" y="33"/>
                    <a:pt x="1542" y="94"/>
                  </a:cubicBezTo>
                  <a:cubicBezTo>
                    <a:pt x="1554" y="127"/>
                    <a:pt x="1568" y="159"/>
                    <a:pt x="1571" y="193"/>
                  </a:cubicBezTo>
                  <a:cubicBezTo>
                    <a:pt x="1573" y="203"/>
                    <a:pt x="1576" y="212"/>
                    <a:pt x="1560" y="210"/>
                  </a:cubicBezTo>
                  <a:cubicBezTo>
                    <a:pt x="1553" y="210"/>
                    <a:pt x="1549" y="218"/>
                    <a:pt x="1549" y="225"/>
                  </a:cubicBezTo>
                  <a:cubicBezTo>
                    <a:pt x="1552" y="251"/>
                    <a:pt x="1545" y="278"/>
                    <a:pt x="1556" y="304"/>
                  </a:cubicBezTo>
                  <a:cubicBezTo>
                    <a:pt x="1565" y="324"/>
                    <a:pt x="1564" y="344"/>
                    <a:pt x="1565" y="366"/>
                  </a:cubicBezTo>
                  <a:cubicBezTo>
                    <a:pt x="1570" y="458"/>
                    <a:pt x="1573" y="551"/>
                    <a:pt x="1577" y="643"/>
                  </a:cubicBezTo>
                  <a:cubicBezTo>
                    <a:pt x="1579" y="705"/>
                    <a:pt x="1588" y="767"/>
                    <a:pt x="1575" y="829"/>
                  </a:cubicBezTo>
                  <a:cubicBezTo>
                    <a:pt x="1574" y="838"/>
                    <a:pt x="1571" y="850"/>
                    <a:pt x="1580" y="855"/>
                  </a:cubicBezTo>
                  <a:cubicBezTo>
                    <a:pt x="1606" y="870"/>
                    <a:pt x="1598" y="894"/>
                    <a:pt x="1595" y="915"/>
                  </a:cubicBezTo>
                  <a:cubicBezTo>
                    <a:pt x="1587" y="966"/>
                    <a:pt x="1577" y="1017"/>
                    <a:pt x="1575" y="1068"/>
                  </a:cubicBezTo>
                  <a:cubicBezTo>
                    <a:pt x="1573" y="1131"/>
                    <a:pt x="1561" y="1193"/>
                    <a:pt x="1565" y="1255"/>
                  </a:cubicBezTo>
                  <a:cubicBezTo>
                    <a:pt x="1567" y="1278"/>
                    <a:pt x="1545" y="1293"/>
                    <a:pt x="1560" y="1321"/>
                  </a:cubicBezTo>
                  <a:cubicBezTo>
                    <a:pt x="1491" y="1294"/>
                    <a:pt x="1431" y="1316"/>
                    <a:pt x="1371" y="1316"/>
                  </a:cubicBezTo>
                  <a:cubicBezTo>
                    <a:pt x="1341" y="1317"/>
                    <a:pt x="1310" y="1321"/>
                    <a:pt x="1281" y="1312"/>
                  </a:cubicBezTo>
                  <a:cubicBezTo>
                    <a:pt x="1270" y="1308"/>
                    <a:pt x="1260" y="1310"/>
                    <a:pt x="1249" y="1310"/>
                  </a:cubicBezTo>
                  <a:cubicBezTo>
                    <a:pt x="1078" y="1324"/>
                    <a:pt x="907" y="1338"/>
                    <a:pt x="736" y="1350"/>
                  </a:cubicBezTo>
                  <a:cubicBezTo>
                    <a:pt x="564" y="1363"/>
                    <a:pt x="392" y="1373"/>
                    <a:pt x="219" y="1385"/>
                  </a:cubicBezTo>
                  <a:cubicBezTo>
                    <a:pt x="170" y="1388"/>
                    <a:pt x="121" y="1390"/>
                    <a:pt x="72" y="1395"/>
                  </a:cubicBezTo>
                  <a:cubicBezTo>
                    <a:pt x="47" y="1397"/>
                    <a:pt x="40" y="1395"/>
                    <a:pt x="40" y="1366"/>
                  </a:cubicBezTo>
                  <a:cubicBezTo>
                    <a:pt x="37" y="1236"/>
                    <a:pt x="33" y="1106"/>
                    <a:pt x="29" y="976"/>
                  </a:cubicBezTo>
                  <a:cubicBezTo>
                    <a:pt x="22" y="773"/>
                    <a:pt x="15" y="570"/>
                    <a:pt x="8" y="367"/>
                  </a:cubicBezTo>
                  <a:cubicBezTo>
                    <a:pt x="5" y="291"/>
                    <a:pt x="2" y="214"/>
                    <a:pt x="0" y="137"/>
                  </a:cubicBezTo>
                  <a:cubicBezTo>
                    <a:pt x="0" y="130"/>
                    <a:pt x="1" y="124"/>
                    <a:pt x="1" y="114"/>
                  </a:cubicBezTo>
                  <a:close/>
                </a:path>
              </a:pathLst>
            </a:custGeom>
            <a:solidFill>
              <a:srgbClr val="CF8CF4"/>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27" name="Freeform 6"/>
            <p:cNvSpPr>
              <a:spLocks/>
            </p:cNvSpPr>
            <p:nvPr/>
          </p:nvSpPr>
          <p:spPr bwMode="auto">
            <a:xfrm>
              <a:off x="-26641426" y="22066251"/>
              <a:ext cx="6973888" cy="5565775"/>
            </a:xfrm>
            <a:custGeom>
              <a:avLst/>
              <a:gdLst>
                <a:gd name="T0" fmla="*/ 239 w 1859"/>
                <a:gd name="T1" fmla="*/ 1298 h 1484"/>
                <a:gd name="T2" fmla="*/ 204 w 1859"/>
                <a:gd name="T3" fmla="*/ 1241 h 1484"/>
                <a:gd name="T4" fmla="*/ 207 w 1859"/>
                <a:gd name="T5" fmla="*/ 1228 h 1484"/>
                <a:gd name="T6" fmla="*/ 230 w 1859"/>
                <a:gd name="T7" fmla="*/ 1198 h 1484"/>
                <a:gd name="T8" fmla="*/ 307 w 1859"/>
                <a:gd name="T9" fmla="*/ 1204 h 1484"/>
                <a:gd name="T10" fmla="*/ 356 w 1859"/>
                <a:gd name="T11" fmla="*/ 1198 h 1484"/>
                <a:gd name="T12" fmla="*/ 306 w 1859"/>
                <a:gd name="T13" fmla="*/ 1173 h 1484"/>
                <a:gd name="T14" fmla="*/ 220 w 1859"/>
                <a:gd name="T15" fmla="*/ 1107 h 1484"/>
                <a:gd name="T16" fmla="*/ 137 w 1859"/>
                <a:gd name="T17" fmla="*/ 1041 h 1484"/>
                <a:gd name="T18" fmla="*/ 119 w 1859"/>
                <a:gd name="T19" fmla="*/ 962 h 1484"/>
                <a:gd name="T20" fmla="*/ 117 w 1859"/>
                <a:gd name="T21" fmla="*/ 844 h 1484"/>
                <a:gd name="T22" fmla="*/ 79 w 1859"/>
                <a:gd name="T23" fmla="*/ 841 h 1484"/>
                <a:gd name="T24" fmla="*/ 75 w 1859"/>
                <a:gd name="T25" fmla="*/ 767 h 1484"/>
                <a:gd name="T26" fmla="*/ 36 w 1859"/>
                <a:gd name="T27" fmla="*/ 550 h 1484"/>
                <a:gd name="T28" fmla="*/ 68 w 1859"/>
                <a:gd name="T29" fmla="*/ 535 h 1484"/>
                <a:gd name="T30" fmla="*/ 8 w 1859"/>
                <a:gd name="T31" fmla="*/ 473 h 1484"/>
                <a:gd name="T32" fmla="*/ 36 w 1859"/>
                <a:gd name="T33" fmla="*/ 458 h 1484"/>
                <a:gd name="T34" fmla="*/ 328 w 1859"/>
                <a:gd name="T35" fmla="*/ 459 h 1484"/>
                <a:gd name="T36" fmla="*/ 353 w 1859"/>
                <a:gd name="T37" fmla="*/ 276 h 1484"/>
                <a:gd name="T38" fmla="*/ 506 w 1859"/>
                <a:gd name="T39" fmla="*/ 230 h 1484"/>
                <a:gd name="T40" fmla="*/ 530 w 1859"/>
                <a:gd name="T41" fmla="*/ 71 h 1484"/>
                <a:gd name="T42" fmla="*/ 1065 w 1859"/>
                <a:gd name="T43" fmla="*/ 0 h 1484"/>
                <a:gd name="T44" fmla="*/ 1084 w 1859"/>
                <a:gd name="T45" fmla="*/ 521 h 1484"/>
                <a:gd name="T46" fmla="*/ 1501 w 1859"/>
                <a:gd name="T47" fmla="*/ 517 h 1484"/>
                <a:gd name="T48" fmla="*/ 1787 w 1859"/>
                <a:gd name="T49" fmla="*/ 493 h 1484"/>
                <a:gd name="T50" fmla="*/ 1854 w 1859"/>
                <a:gd name="T51" fmla="*/ 1324 h 1484"/>
                <a:gd name="T52" fmla="*/ 1834 w 1859"/>
                <a:gd name="T53" fmla="*/ 1420 h 1484"/>
                <a:gd name="T54" fmla="*/ 1005 w 1859"/>
                <a:gd name="T55" fmla="*/ 1475 h 1484"/>
                <a:gd name="T56" fmla="*/ 952 w 1859"/>
                <a:gd name="T57" fmla="*/ 1442 h 1484"/>
                <a:gd name="T58" fmla="*/ 850 w 1859"/>
                <a:gd name="T59" fmla="*/ 1370 h 1484"/>
                <a:gd name="T60" fmla="*/ 732 w 1859"/>
                <a:gd name="T61" fmla="*/ 1331 h 1484"/>
                <a:gd name="T62" fmla="*/ 657 w 1859"/>
                <a:gd name="T63" fmla="*/ 1300 h 1484"/>
                <a:gd name="T64" fmla="*/ 567 w 1859"/>
                <a:gd name="T65" fmla="*/ 1260 h 1484"/>
                <a:gd name="T66" fmla="*/ 528 w 1859"/>
                <a:gd name="T67" fmla="*/ 1250 h 1484"/>
                <a:gd name="T68" fmla="*/ 445 w 1859"/>
                <a:gd name="T69" fmla="*/ 1252 h 1484"/>
                <a:gd name="T70" fmla="*/ 378 w 1859"/>
                <a:gd name="T71" fmla="*/ 1235 h 1484"/>
                <a:gd name="T72" fmla="*/ 335 w 1859"/>
                <a:gd name="T73" fmla="*/ 1260 h 1484"/>
                <a:gd name="T74" fmla="*/ 295 w 1859"/>
                <a:gd name="T75" fmla="*/ 1248 h 1484"/>
                <a:gd name="T76" fmla="*/ 274 w 1859"/>
                <a:gd name="T77" fmla="*/ 1287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59" h="1484">
                  <a:moveTo>
                    <a:pt x="274" y="1287"/>
                  </a:moveTo>
                  <a:cubicBezTo>
                    <a:pt x="261" y="1280"/>
                    <a:pt x="253" y="1295"/>
                    <a:pt x="239" y="1298"/>
                  </a:cubicBezTo>
                  <a:cubicBezTo>
                    <a:pt x="234" y="1281"/>
                    <a:pt x="230" y="1264"/>
                    <a:pt x="224" y="1247"/>
                  </a:cubicBezTo>
                  <a:cubicBezTo>
                    <a:pt x="221" y="1240"/>
                    <a:pt x="216" y="1224"/>
                    <a:pt x="204" y="1241"/>
                  </a:cubicBezTo>
                  <a:cubicBezTo>
                    <a:pt x="204" y="1241"/>
                    <a:pt x="203" y="1240"/>
                    <a:pt x="203" y="1240"/>
                  </a:cubicBezTo>
                  <a:cubicBezTo>
                    <a:pt x="209" y="1238"/>
                    <a:pt x="211" y="1233"/>
                    <a:pt x="207" y="1228"/>
                  </a:cubicBezTo>
                  <a:cubicBezTo>
                    <a:pt x="200" y="1219"/>
                    <a:pt x="190" y="1210"/>
                    <a:pt x="203" y="1198"/>
                  </a:cubicBezTo>
                  <a:cubicBezTo>
                    <a:pt x="213" y="1187"/>
                    <a:pt x="221" y="1197"/>
                    <a:pt x="230" y="1198"/>
                  </a:cubicBezTo>
                  <a:cubicBezTo>
                    <a:pt x="248" y="1201"/>
                    <a:pt x="262" y="1207"/>
                    <a:pt x="275" y="1219"/>
                  </a:cubicBezTo>
                  <a:cubicBezTo>
                    <a:pt x="296" y="1238"/>
                    <a:pt x="300" y="1235"/>
                    <a:pt x="307" y="1204"/>
                  </a:cubicBezTo>
                  <a:cubicBezTo>
                    <a:pt x="308" y="1202"/>
                    <a:pt x="311" y="1200"/>
                    <a:pt x="313" y="1198"/>
                  </a:cubicBezTo>
                  <a:cubicBezTo>
                    <a:pt x="327" y="1194"/>
                    <a:pt x="341" y="1227"/>
                    <a:pt x="356" y="1198"/>
                  </a:cubicBezTo>
                  <a:cubicBezTo>
                    <a:pt x="368" y="1175"/>
                    <a:pt x="370" y="1160"/>
                    <a:pt x="358" y="1151"/>
                  </a:cubicBezTo>
                  <a:cubicBezTo>
                    <a:pt x="346" y="1142"/>
                    <a:pt x="332" y="1147"/>
                    <a:pt x="306" y="1173"/>
                  </a:cubicBezTo>
                  <a:cubicBezTo>
                    <a:pt x="300" y="1159"/>
                    <a:pt x="289" y="1154"/>
                    <a:pt x="275" y="1150"/>
                  </a:cubicBezTo>
                  <a:cubicBezTo>
                    <a:pt x="253" y="1143"/>
                    <a:pt x="234" y="1126"/>
                    <a:pt x="220" y="1107"/>
                  </a:cubicBezTo>
                  <a:cubicBezTo>
                    <a:pt x="212" y="1095"/>
                    <a:pt x="202" y="1084"/>
                    <a:pt x="189" y="1084"/>
                  </a:cubicBezTo>
                  <a:cubicBezTo>
                    <a:pt x="159" y="1083"/>
                    <a:pt x="150" y="1062"/>
                    <a:pt x="137" y="1041"/>
                  </a:cubicBezTo>
                  <a:cubicBezTo>
                    <a:pt x="126" y="1024"/>
                    <a:pt x="119" y="1006"/>
                    <a:pt x="111" y="988"/>
                  </a:cubicBezTo>
                  <a:cubicBezTo>
                    <a:pt x="106" y="977"/>
                    <a:pt x="99" y="966"/>
                    <a:pt x="119" y="962"/>
                  </a:cubicBezTo>
                  <a:cubicBezTo>
                    <a:pt x="127" y="960"/>
                    <a:pt x="124" y="949"/>
                    <a:pt x="125" y="941"/>
                  </a:cubicBezTo>
                  <a:cubicBezTo>
                    <a:pt x="130" y="908"/>
                    <a:pt x="124" y="876"/>
                    <a:pt x="117" y="844"/>
                  </a:cubicBezTo>
                  <a:cubicBezTo>
                    <a:pt x="114" y="832"/>
                    <a:pt x="109" y="827"/>
                    <a:pt x="97" y="832"/>
                  </a:cubicBezTo>
                  <a:cubicBezTo>
                    <a:pt x="91" y="834"/>
                    <a:pt x="86" y="838"/>
                    <a:pt x="79" y="841"/>
                  </a:cubicBezTo>
                  <a:cubicBezTo>
                    <a:pt x="71" y="820"/>
                    <a:pt x="68" y="799"/>
                    <a:pt x="73" y="778"/>
                  </a:cubicBezTo>
                  <a:cubicBezTo>
                    <a:pt x="74" y="774"/>
                    <a:pt x="77" y="768"/>
                    <a:pt x="75" y="767"/>
                  </a:cubicBezTo>
                  <a:cubicBezTo>
                    <a:pt x="53" y="741"/>
                    <a:pt x="67" y="711"/>
                    <a:pt x="63" y="684"/>
                  </a:cubicBezTo>
                  <a:cubicBezTo>
                    <a:pt x="57" y="638"/>
                    <a:pt x="59" y="591"/>
                    <a:pt x="36" y="550"/>
                  </a:cubicBezTo>
                  <a:cubicBezTo>
                    <a:pt x="39" y="547"/>
                    <a:pt x="40" y="544"/>
                    <a:pt x="41" y="543"/>
                  </a:cubicBezTo>
                  <a:cubicBezTo>
                    <a:pt x="50" y="539"/>
                    <a:pt x="66" y="549"/>
                    <a:pt x="68" y="535"/>
                  </a:cubicBezTo>
                  <a:cubicBezTo>
                    <a:pt x="71" y="522"/>
                    <a:pt x="56" y="518"/>
                    <a:pt x="46" y="517"/>
                  </a:cubicBezTo>
                  <a:cubicBezTo>
                    <a:pt x="19" y="514"/>
                    <a:pt x="15" y="492"/>
                    <a:pt x="8" y="473"/>
                  </a:cubicBezTo>
                  <a:cubicBezTo>
                    <a:pt x="5" y="466"/>
                    <a:pt x="0" y="457"/>
                    <a:pt x="11" y="453"/>
                  </a:cubicBezTo>
                  <a:cubicBezTo>
                    <a:pt x="20" y="449"/>
                    <a:pt x="33" y="448"/>
                    <a:pt x="36" y="458"/>
                  </a:cubicBezTo>
                  <a:cubicBezTo>
                    <a:pt x="41" y="480"/>
                    <a:pt x="56" y="479"/>
                    <a:pt x="73" y="477"/>
                  </a:cubicBezTo>
                  <a:cubicBezTo>
                    <a:pt x="158" y="471"/>
                    <a:pt x="243" y="466"/>
                    <a:pt x="328" y="459"/>
                  </a:cubicBezTo>
                  <a:cubicBezTo>
                    <a:pt x="356" y="457"/>
                    <a:pt x="357" y="455"/>
                    <a:pt x="357" y="423"/>
                  </a:cubicBezTo>
                  <a:cubicBezTo>
                    <a:pt x="356" y="374"/>
                    <a:pt x="354" y="325"/>
                    <a:pt x="353" y="276"/>
                  </a:cubicBezTo>
                  <a:cubicBezTo>
                    <a:pt x="352" y="247"/>
                    <a:pt x="352" y="246"/>
                    <a:pt x="383" y="243"/>
                  </a:cubicBezTo>
                  <a:cubicBezTo>
                    <a:pt x="424" y="238"/>
                    <a:pt x="465" y="234"/>
                    <a:pt x="506" y="230"/>
                  </a:cubicBezTo>
                  <a:cubicBezTo>
                    <a:pt x="533" y="227"/>
                    <a:pt x="536" y="224"/>
                    <a:pt x="535" y="199"/>
                  </a:cubicBezTo>
                  <a:cubicBezTo>
                    <a:pt x="534" y="156"/>
                    <a:pt x="531" y="113"/>
                    <a:pt x="530" y="71"/>
                  </a:cubicBezTo>
                  <a:cubicBezTo>
                    <a:pt x="529" y="43"/>
                    <a:pt x="531" y="41"/>
                    <a:pt x="558" y="39"/>
                  </a:cubicBezTo>
                  <a:cubicBezTo>
                    <a:pt x="726" y="26"/>
                    <a:pt x="895" y="8"/>
                    <a:pt x="1065" y="0"/>
                  </a:cubicBezTo>
                  <a:cubicBezTo>
                    <a:pt x="1074" y="30"/>
                    <a:pt x="1070" y="60"/>
                    <a:pt x="1070" y="90"/>
                  </a:cubicBezTo>
                  <a:cubicBezTo>
                    <a:pt x="1069" y="234"/>
                    <a:pt x="1080" y="377"/>
                    <a:pt x="1084" y="521"/>
                  </a:cubicBezTo>
                  <a:cubicBezTo>
                    <a:pt x="1084" y="548"/>
                    <a:pt x="1088" y="551"/>
                    <a:pt x="1114" y="548"/>
                  </a:cubicBezTo>
                  <a:cubicBezTo>
                    <a:pt x="1243" y="531"/>
                    <a:pt x="1372" y="529"/>
                    <a:pt x="1501" y="517"/>
                  </a:cubicBezTo>
                  <a:cubicBezTo>
                    <a:pt x="1587" y="509"/>
                    <a:pt x="1673" y="503"/>
                    <a:pt x="1759" y="496"/>
                  </a:cubicBezTo>
                  <a:cubicBezTo>
                    <a:pt x="1769" y="495"/>
                    <a:pt x="1778" y="494"/>
                    <a:pt x="1787" y="493"/>
                  </a:cubicBezTo>
                  <a:cubicBezTo>
                    <a:pt x="1822" y="491"/>
                    <a:pt x="1822" y="491"/>
                    <a:pt x="1823" y="526"/>
                  </a:cubicBezTo>
                  <a:cubicBezTo>
                    <a:pt x="1831" y="792"/>
                    <a:pt x="1859" y="1057"/>
                    <a:pt x="1854" y="1324"/>
                  </a:cubicBezTo>
                  <a:cubicBezTo>
                    <a:pt x="1853" y="1349"/>
                    <a:pt x="1850" y="1374"/>
                    <a:pt x="1853" y="1399"/>
                  </a:cubicBezTo>
                  <a:cubicBezTo>
                    <a:pt x="1855" y="1417"/>
                    <a:pt x="1848" y="1419"/>
                    <a:pt x="1834" y="1420"/>
                  </a:cubicBezTo>
                  <a:cubicBezTo>
                    <a:pt x="1759" y="1426"/>
                    <a:pt x="1685" y="1433"/>
                    <a:pt x="1611" y="1437"/>
                  </a:cubicBezTo>
                  <a:cubicBezTo>
                    <a:pt x="1409" y="1448"/>
                    <a:pt x="1206" y="1459"/>
                    <a:pt x="1005" y="1475"/>
                  </a:cubicBezTo>
                  <a:cubicBezTo>
                    <a:pt x="986" y="1477"/>
                    <a:pt x="963" y="1484"/>
                    <a:pt x="963" y="1451"/>
                  </a:cubicBezTo>
                  <a:cubicBezTo>
                    <a:pt x="963" y="1445"/>
                    <a:pt x="957" y="1442"/>
                    <a:pt x="952" y="1442"/>
                  </a:cubicBezTo>
                  <a:cubicBezTo>
                    <a:pt x="915" y="1448"/>
                    <a:pt x="900" y="1421"/>
                    <a:pt x="885" y="1396"/>
                  </a:cubicBezTo>
                  <a:cubicBezTo>
                    <a:pt x="876" y="1381"/>
                    <a:pt x="867" y="1376"/>
                    <a:pt x="850" y="1370"/>
                  </a:cubicBezTo>
                  <a:cubicBezTo>
                    <a:pt x="825" y="1362"/>
                    <a:pt x="802" y="1353"/>
                    <a:pt x="774" y="1356"/>
                  </a:cubicBezTo>
                  <a:cubicBezTo>
                    <a:pt x="757" y="1358"/>
                    <a:pt x="741" y="1347"/>
                    <a:pt x="732" y="1331"/>
                  </a:cubicBezTo>
                  <a:cubicBezTo>
                    <a:pt x="723" y="1314"/>
                    <a:pt x="711" y="1304"/>
                    <a:pt x="690" y="1314"/>
                  </a:cubicBezTo>
                  <a:cubicBezTo>
                    <a:pt x="676" y="1321"/>
                    <a:pt x="665" y="1318"/>
                    <a:pt x="657" y="1300"/>
                  </a:cubicBezTo>
                  <a:cubicBezTo>
                    <a:pt x="647" y="1281"/>
                    <a:pt x="622" y="1293"/>
                    <a:pt x="605" y="1287"/>
                  </a:cubicBezTo>
                  <a:cubicBezTo>
                    <a:pt x="590" y="1281"/>
                    <a:pt x="590" y="1257"/>
                    <a:pt x="567" y="1260"/>
                  </a:cubicBezTo>
                  <a:cubicBezTo>
                    <a:pt x="547" y="1263"/>
                    <a:pt x="536" y="1267"/>
                    <a:pt x="541" y="1291"/>
                  </a:cubicBezTo>
                  <a:cubicBezTo>
                    <a:pt x="523" y="1279"/>
                    <a:pt x="535" y="1264"/>
                    <a:pt x="528" y="1250"/>
                  </a:cubicBezTo>
                  <a:cubicBezTo>
                    <a:pt x="514" y="1247"/>
                    <a:pt x="495" y="1256"/>
                    <a:pt x="479" y="1239"/>
                  </a:cubicBezTo>
                  <a:cubicBezTo>
                    <a:pt x="473" y="1232"/>
                    <a:pt x="455" y="1241"/>
                    <a:pt x="445" y="1252"/>
                  </a:cubicBezTo>
                  <a:cubicBezTo>
                    <a:pt x="431" y="1267"/>
                    <a:pt x="419" y="1266"/>
                    <a:pt x="413" y="1247"/>
                  </a:cubicBezTo>
                  <a:cubicBezTo>
                    <a:pt x="406" y="1223"/>
                    <a:pt x="390" y="1233"/>
                    <a:pt x="378" y="1235"/>
                  </a:cubicBezTo>
                  <a:cubicBezTo>
                    <a:pt x="359" y="1237"/>
                    <a:pt x="364" y="1253"/>
                    <a:pt x="367" y="1266"/>
                  </a:cubicBezTo>
                  <a:cubicBezTo>
                    <a:pt x="355" y="1269"/>
                    <a:pt x="348" y="1249"/>
                    <a:pt x="335" y="1260"/>
                  </a:cubicBezTo>
                  <a:cubicBezTo>
                    <a:pt x="331" y="1263"/>
                    <a:pt x="325" y="1267"/>
                    <a:pt x="323" y="1259"/>
                  </a:cubicBezTo>
                  <a:cubicBezTo>
                    <a:pt x="319" y="1242"/>
                    <a:pt x="308" y="1243"/>
                    <a:pt x="295" y="1248"/>
                  </a:cubicBezTo>
                  <a:cubicBezTo>
                    <a:pt x="279" y="1254"/>
                    <a:pt x="280" y="1268"/>
                    <a:pt x="281" y="1281"/>
                  </a:cubicBezTo>
                  <a:cubicBezTo>
                    <a:pt x="279" y="1283"/>
                    <a:pt x="277" y="1285"/>
                    <a:pt x="274" y="1287"/>
                  </a:cubicBezTo>
                  <a:close/>
                </a:path>
              </a:pathLst>
            </a:custGeom>
            <a:solidFill>
              <a:srgbClr val="309087"/>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28" name="Freeform 7"/>
            <p:cNvSpPr>
              <a:spLocks/>
            </p:cNvSpPr>
            <p:nvPr/>
          </p:nvSpPr>
          <p:spPr bwMode="auto">
            <a:xfrm>
              <a:off x="-28741689" y="7842250"/>
              <a:ext cx="6880225" cy="5634038"/>
            </a:xfrm>
            <a:custGeom>
              <a:avLst/>
              <a:gdLst>
                <a:gd name="T0" fmla="*/ 1204 w 1834"/>
                <a:gd name="T1" fmla="*/ 508 h 1502"/>
                <a:gd name="T2" fmla="*/ 1378 w 1834"/>
                <a:gd name="T3" fmla="*/ 531 h 1502"/>
                <a:gd name="T4" fmla="*/ 1390 w 1834"/>
                <a:gd name="T5" fmla="*/ 548 h 1502"/>
                <a:gd name="T6" fmla="*/ 1347 w 1834"/>
                <a:gd name="T7" fmla="*/ 651 h 1502"/>
                <a:gd name="T8" fmla="*/ 1259 w 1834"/>
                <a:gd name="T9" fmla="*/ 594 h 1502"/>
                <a:gd name="T10" fmla="*/ 1198 w 1834"/>
                <a:gd name="T11" fmla="*/ 606 h 1502"/>
                <a:gd name="T12" fmla="*/ 1272 w 1834"/>
                <a:gd name="T13" fmla="*/ 699 h 1502"/>
                <a:gd name="T14" fmla="*/ 1340 w 1834"/>
                <a:gd name="T15" fmla="*/ 705 h 1502"/>
                <a:gd name="T16" fmla="*/ 1382 w 1834"/>
                <a:gd name="T17" fmla="*/ 759 h 1502"/>
                <a:gd name="T18" fmla="*/ 1444 w 1834"/>
                <a:gd name="T19" fmla="*/ 845 h 1502"/>
                <a:gd name="T20" fmla="*/ 1507 w 1834"/>
                <a:gd name="T21" fmla="*/ 977 h 1502"/>
                <a:gd name="T22" fmla="*/ 1602 w 1834"/>
                <a:gd name="T23" fmla="*/ 1013 h 1502"/>
                <a:gd name="T24" fmla="*/ 1721 w 1834"/>
                <a:gd name="T25" fmla="*/ 1135 h 1502"/>
                <a:gd name="T26" fmla="*/ 1791 w 1834"/>
                <a:gd name="T27" fmla="*/ 1271 h 1502"/>
                <a:gd name="T28" fmla="*/ 1816 w 1834"/>
                <a:gd name="T29" fmla="*/ 1365 h 1502"/>
                <a:gd name="T30" fmla="*/ 1581 w 1834"/>
                <a:gd name="T31" fmla="*/ 1420 h 1502"/>
                <a:gd name="T32" fmla="*/ 857 w 1834"/>
                <a:gd name="T33" fmla="*/ 1462 h 1502"/>
                <a:gd name="T34" fmla="*/ 153 w 1834"/>
                <a:gd name="T35" fmla="*/ 1501 h 1502"/>
                <a:gd name="T36" fmla="*/ 114 w 1834"/>
                <a:gd name="T37" fmla="*/ 1035 h 1502"/>
                <a:gd name="T38" fmla="*/ 100 w 1834"/>
                <a:gd name="T39" fmla="*/ 434 h 1502"/>
                <a:gd name="T40" fmla="*/ 15 w 1834"/>
                <a:gd name="T41" fmla="*/ 408 h 1502"/>
                <a:gd name="T42" fmla="*/ 5 w 1834"/>
                <a:gd name="T43" fmla="*/ 271 h 1502"/>
                <a:gd name="T44" fmla="*/ 59 w 1834"/>
                <a:gd name="T45" fmla="*/ 245 h 1502"/>
                <a:gd name="T46" fmla="*/ 96 w 1834"/>
                <a:gd name="T47" fmla="*/ 144 h 1502"/>
                <a:gd name="T48" fmla="*/ 190 w 1834"/>
                <a:gd name="T49" fmla="*/ 117 h 1502"/>
                <a:gd name="T50" fmla="*/ 278 w 1834"/>
                <a:gd name="T51" fmla="*/ 104 h 1502"/>
                <a:gd name="T52" fmla="*/ 334 w 1834"/>
                <a:gd name="T53" fmla="*/ 47 h 1502"/>
                <a:gd name="T54" fmla="*/ 460 w 1834"/>
                <a:gd name="T55" fmla="*/ 25 h 1502"/>
                <a:gd name="T56" fmla="*/ 542 w 1834"/>
                <a:gd name="T57" fmla="*/ 4 h 1502"/>
                <a:gd name="T58" fmla="*/ 595 w 1834"/>
                <a:gd name="T59" fmla="*/ 32 h 1502"/>
                <a:gd name="T60" fmla="*/ 817 w 1834"/>
                <a:gd name="T61" fmla="*/ 44 h 1502"/>
                <a:gd name="T62" fmla="*/ 849 w 1834"/>
                <a:gd name="T63" fmla="*/ 197 h 1502"/>
                <a:gd name="T64" fmla="*/ 1027 w 1834"/>
                <a:gd name="T65" fmla="*/ 214 h 1502"/>
                <a:gd name="T66" fmla="*/ 1111 w 1834"/>
                <a:gd name="T67" fmla="*/ 426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34" h="1502">
                  <a:moveTo>
                    <a:pt x="1204" y="420"/>
                  </a:moveTo>
                  <a:cubicBezTo>
                    <a:pt x="1204" y="453"/>
                    <a:pt x="1204" y="481"/>
                    <a:pt x="1204" y="508"/>
                  </a:cubicBezTo>
                  <a:cubicBezTo>
                    <a:pt x="1205" y="540"/>
                    <a:pt x="1206" y="541"/>
                    <a:pt x="1239" y="540"/>
                  </a:cubicBezTo>
                  <a:cubicBezTo>
                    <a:pt x="1285" y="537"/>
                    <a:pt x="1332" y="534"/>
                    <a:pt x="1378" y="531"/>
                  </a:cubicBezTo>
                  <a:cubicBezTo>
                    <a:pt x="1387" y="531"/>
                    <a:pt x="1397" y="526"/>
                    <a:pt x="1403" y="536"/>
                  </a:cubicBezTo>
                  <a:cubicBezTo>
                    <a:pt x="1403" y="546"/>
                    <a:pt x="1396" y="546"/>
                    <a:pt x="1390" y="548"/>
                  </a:cubicBezTo>
                  <a:cubicBezTo>
                    <a:pt x="1376" y="551"/>
                    <a:pt x="1368" y="561"/>
                    <a:pt x="1373" y="574"/>
                  </a:cubicBezTo>
                  <a:cubicBezTo>
                    <a:pt x="1383" y="607"/>
                    <a:pt x="1368" y="629"/>
                    <a:pt x="1347" y="651"/>
                  </a:cubicBezTo>
                  <a:cubicBezTo>
                    <a:pt x="1328" y="634"/>
                    <a:pt x="1304" y="624"/>
                    <a:pt x="1281" y="613"/>
                  </a:cubicBezTo>
                  <a:cubicBezTo>
                    <a:pt x="1271" y="609"/>
                    <a:pt x="1264" y="605"/>
                    <a:pt x="1259" y="594"/>
                  </a:cubicBezTo>
                  <a:cubicBezTo>
                    <a:pt x="1253" y="577"/>
                    <a:pt x="1240" y="576"/>
                    <a:pt x="1223" y="579"/>
                  </a:cubicBezTo>
                  <a:cubicBezTo>
                    <a:pt x="1207" y="582"/>
                    <a:pt x="1201" y="592"/>
                    <a:pt x="1198" y="606"/>
                  </a:cubicBezTo>
                  <a:cubicBezTo>
                    <a:pt x="1194" y="621"/>
                    <a:pt x="1197" y="639"/>
                    <a:pt x="1213" y="642"/>
                  </a:cubicBezTo>
                  <a:cubicBezTo>
                    <a:pt x="1246" y="650"/>
                    <a:pt x="1262" y="671"/>
                    <a:pt x="1272" y="699"/>
                  </a:cubicBezTo>
                  <a:cubicBezTo>
                    <a:pt x="1277" y="712"/>
                    <a:pt x="1287" y="714"/>
                    <a:pt x="1298" y="710"/>
                  </a:cubicBezTo>
                  <a:cubicBezTo>
                    <a:pt x="1312" y="706"/>
                    <a:pt x="1326" y="695"/>
                    <a:pt x="1340" y="705"/>
                  </a:cubicBezTo>
                  <a:cubicBezTo>
                    <a:pt x="1350" y="713"/>
                    <a:pt x="1354" y="727"/>
                    <a:pt x="1358" y="740"/>
                  </a:cubicBezTo>
                  <a:cubicBezTo>
                    <a:pt x="1362" y="751"/>
                    <a:pt x="1373" y="755"/>
                    <a:pt x="1382" y="759"/>
                  </a:cubicBezTo>
                  <a:cubicBezTo>
                    <a:pt x="1407" y="773"/>
                    <a:pt x="1419" y="792"/>
                    <a:pt x="1418" y="821"/>
                  </a:cubicBezTo>
                  <a:cubicBezTo>
                    <a:pt x="1418" y="836"/>
                    <a:pt x="1428" y="845"/>
                    <a:pt x="1444" y="845"/>
                  </a:cubicBezTo>
                  <a:cubicBezTo>
                    <a:pt x="1468" y="846"/>
                    <a:pt x="1477" y="856"/>
                    <a:pt x="1478" y="882"/>
                  </a:cubicBezTo>
                  <a:cubicBezTo>
                    <a:pt x="1479" y="915"/>
                    <a:pt x="1497" y="946"/>
                    <a:pt x="1507" y="977"/>
                  </a:cubicBezTo>
                  <a:cubicBezTo>
                    <a:pt x="1514" y="997"/>
                    <a:pt x="1547" y="1002"/>
                    <a:pt x="1570" y="1011"/>
                  </a:cubicBezTo>
                  <a:cubicBezTo>
                    <a:pt x="1580" y="1014"/>
                    <a:pt x="1592" y="1015"/>
                    <a:pt x="1602" y="1013"/>
                  </a:cubicBezTo>
                  <a:cubicBezTo>
                    <a:pt x="1631" y="1008"/>
                    <a:pt x="1652" y="1021"/>
                    <a:pt x="1666" y="1043"/>
                  </a:cubicBezTo>
                  <a:cubicBezTo>
                    <a:pt x="1686" y="1073"/>
                    <a:pt x="1705" y="1103"/>
                    <a:pt x="1721" y="1135"/>
                  </a:cubicBezTo>
                  <a:cubicBezTo>
                    <a:pt x="1730" y="1154"/>
                    <a:pt x="1753" y="1169"/>
                    <a:pt x="1742" y="1195"/>
                  </a:cubicBezTo>
                  <a:cubicBezTo>
                    <a:pt x="1767" y="1214"/>
                    <a:pt x="1755" y="1257"/>
                    <a:pt x="1791" y="1271"/>
                  </a:cubicBezTo>
                  <a:cubicBezTo>
                    <a:pt x="1800" y="1275"/>
                    <a:pt x="1798" y="1287"/>
                    <a:pt x="1797" y="1296"/>
                  </a:cubicBezTo>
                  <a:cubicBezTo>
                    <a:pt x="1797" y="1321"/>
                    <a:pt x="1805" y="1344"/>
                    <a:pt x="1816" y="1365"/>
                  </a:cubicBezTo>
                  <a:cubicBezTo>
                    <a:pt x="1834" y="1402"/>
                    <a:pt x="1830" y="1410"/>
                    <a:pt x="1788" y="1412"/>
                  </a:cubicBezTo>
                  <a:cubicBezTo>
                    <a:pt x="1719" y="1415"/>
                    <a:pt x="1650" y="1417"/>
                    <a:pt x="1581" y="1420"/>
                  </a:cubicBezTo>
                  <a:cubicBezTo>
                    <a:pt x="1462" y="1427"/>
                    <a:pt x="1342" y="1437"/>
                    <a:pt x="1223" y="1441"/>
                  </a:cubicBezTo>
                  <a:cubicBezTo>
                    <a:pt x="1101" y="1445"/>
                    <a:pt x="979" y="1456"/>
                    <a:pt x="857" y="1462"/>
                  </a:cubicBezTo>
                  <a:cubicBezTo>
                    <a:pt x="709" y="1470"/>
                    <a:pt x="560" y="1481"/>
                    <a:pt x="412" y="1489"/>
                  </a:cubicBezTo>
                  <a:cubicBezTo>
                    <a:pt x="326" y="1494"/>
                    <a:pt x="239" y="1497"/>
                    <a:pt x="153" y="1501"/>
                  </a:cubicBezTo>
                  <a:cubicBezTo>
                    <a:pt x="126" y="1502"/>
                    <a:pt x="126" y="1501"/>
                    <a:pt x="125" y="1472"/>
                  </a:cubicBezTo>
                  <a:cubicBezTo>
                    <a:pt x="121" y="1327"/>
                    <a:pt x="117" y="1181"/>
                    <a:pt x="114" y="1035"/>
                  </a:cubicBezTo>
                  <a:cubicBezTo>
                    <a:pt x="111" y="870"/>
                    <a:pt x="107" y="706"/>
                    <a:pt x="102" y="542"/>
                  </a:cubicBezTo>
                  <a:cubicBezTo>
                    <a:pt x="101" y="506"/>
                    <a:pt x="101" y="470"/>
                    <a:pt x="100" y="434"/>
                  </a:cubicBezTo>
                  <a:cubicBezTo>
                    <a:pt x="99" y="408"/>
                    <a:pt x="96" y="405"/>
                    <a:pt x="73" y="407"/>
                  </a:cubicBezTo>
                  <a:cubicBezTo>
                    <a:pt x="53" y="409"/>
                    <a:pt x="29" y="419"/>
                    <a:pt x="15" y="408"/>
                  </a:cubicBezTo>
                  <a:cubicBezTo>
                    <a:pt x="0" y="394"/>
                    <a:pt x="8" y="367"/>
                    <a:pt x="7" y="346"/>
                  </a:cubicBezTo>
                  <a:cubicBezTo>
                    <a:pt x="6" y="321"/>
                    <a:pt x="7" y="296"/>
                    <a:pt x="5" y="271"/>
                  </a:cubicBezTo>
                  <a:cubicBezTo>
                    <a:pt x="5" y="255"/>
                    <a:pt x="9" y="245"/>
                    <a:pt x="27" y="246"/>
                  </a:cubicBezTo>
                  <a:cubicBezTo>
                    <a:pt x="37" y="247"/>
                    <a:pt x="48" y="245"/>
                    <a:pt x="59" y="245"/>
                  </a:cubicBezTo>
                  <a:cubicBezTo>
                    <a:pt x="99" y="242"/>
                    <a:pt x="100" y="241"/>
                    <a:pt x="99" y="199"/>
                  </a:cubicBezTo>
                  <a:cubicBezTo>
                    <a:pt x="98" y="181"/>
                    <a:pt x="98" y="162"/>
                    <a:pt x="96" y="144"/>
                  </a:cubicBezTo>
                  <a:cubicBezTo>
                    <a:pt x="96" y="135"/>
                    <a:pt x="98" y="128"/>
                    <a:pt x="104" y="122"/>
                  </a:cubicBezTo>
                  <a:cubicBezTo>
                    <a:pt x="123" y="102"/>
                    <a:pt x="173" y="96"/>
                    <a:pt x="190" y="117"/>
                  </a:cubicBezTo>
                  <a:cubicBezTo>
                    <a:pt x="214" y="148"/>
                    <a:pt x="241" y="129"/>
                    <a:pt x="267" y="126"/>
                  </a:cubicBezTo>
                  <a:cubicBezTo>
                    <a:pt x="279" y="125"/>
                    <a:pt x="277" y="113"/>
                    <a:pt x="278" y="104"/>
                  </a:cubicBezTo>
                  <a:cubicBezTo>
                    <a:pt x="279" y="87"/>
                    <a:pt x="269" y="66"/>
                    <a:pt x="280" y="54"/>
                  </a:cubicBezTo>
                  <a:cubicBezTo>
                    <a:pt x="293" y="41"/>
                    <a:pt x="316" y="48"/>
                    <a:pt x="334" y="47"/>
                  </a:cubicBezTo>
                  <a:cubicBezTo>
                    <a:pt x="370" y="44"/>
                    <a:pt x="405" y="42"/>
                    <a:pt x="441" y="40"/>
                  </a:cubicBezTo>
                  <a:cubicBezTo>
                    <a:pt x="452" y="39"/>
                    <a:pt x="461" y="37"/>
                    <a:pt x="460" y="25"/>
                  </a:cubicBezTo>
                  <a:cubicBezTo>
                    <a:pt x="460" y="9"/>
                    <a:pt x="468" y="5"/>
                    <a:pt x="482" y="5"/>
                  </a:cubicBezTo>
                  <a:cubicBezTo>
                    <a:pt x="502" y="6"/>
                    <a:pt x="522" y="4"/>
                    <a:pt x="542" y="4"/>
                  </a:cubicBezTo>
                  <a:cubicBezTo>
                    <a:pt x="553" y="4"/>
                    <a:pt x="565" y="0"/>
                    <a:pt x="566" y="20"/>
                  </a:cubicBezTo>
                  <a:cubicBezTo>
                    <a:pt x="567" y="36"/>
                    <a:pt x="584" y="33"/>
                    <a:pt x="595" y="32"/>
                  </a:cubicBezTo>
                  <a:cubicBezTo>
                    <a:pt x="659" y="28"/>
                    <a:pt x="723" y="24"/>
                    <a:pt x="787" y="19"/>
                  </a:cubicBezTo>
                  <a:cubicBezTo>
                    <a:pt x="815" y="17"/>
                    <a:pt x="816" y="17"/>
                    <a:pt x="817" y="44"/>
                  </a:cubicBezTo>
                  <a:cubicBezTo>
                    <a:pt x="819" y="86"/>
                    <a:pt x="819" y="127"/>
                    <a:pt x="820" y="168"/>
                  </a:cubicBezTo>
                  <a:cubicBezTo>
                    <a:pt x="821" y="197"/>
                    <a:pt x="822" y="198"/>
                    <a:pt x="849" y="197"/>
                  </a:cubicBezTo>
                  <a:cubicBezTo>
                    <a:pt x="893" y="195"/>
                    <a:pt x="937" y="193"/>
                    <a:pt x="980" y="189"/>
                  </a:cubicBezTo>
                  <a:cubicBezTo>
                    <a:pt x="1003" y="187"/>
                    <a:pt x="1015" y="193"/>
                    <a:pt x="1027" y="214"/>
                  </a:cubicBezTo>
                  <a:cubicBezTo>
                    <a:pt x="1061" y="269"/>
                    <a:pt x="1078" y="326"/>
                    <a:pt x="1073" y="391"/>
                  </a:cubicBezTo>
                  <a:cubicBezTo>
                    <a:pt x="1070" y="427"/>
                    <a:pt x="1074" y="428"/>
                    <a:pt x="1111" y="426"/>
                  </a:cubicBezTo>
                  <a:cubicBezTo>
                    <a:pt x="1140" y="424"/>
                    <a:pt x="1169" y="422"/>
                    <a:pt x="1204" y="420"/>
                  </a:cubicBezTo>
                  <a:close/>
                </a:path>
              </a:pathLst>
            </a:custGeom>
            <a:solidFill>
              <a:srgbClr val="F1CB16"/>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29" name="Freeform 8"/>
            <p:cNvSpPr>
              <a:spLocks/>
            </p:cNvSpPr>
            <p:nvPr/>
          </p:nvSpPr>
          <p:spPr bwMode="auto">
            <a:xfrm>
              <a:off x="-19631026" y="25749251"/>
              <a:ext cx="5345113" cy="6673850"/>
            </a:xfrm>
            <a:custGeom>
              <a:avLst/>
              <a:gdLst>
                <a:gd name="T0" fmla="*/ 1404 w 1425"/>
                <a:gd name="T1" fmla="*/ 38 h 1779"/>
                <a:gd name="T2" fmla="*/ 1346 w 1425"/>
                <a:gd name="T3" fmla="*/ 176 h 1779"/>
                <a:gd name="T4" fmla="*/ 1300 w 1425"/>
                <a:gd name="T5" fmla="*/ 405 h 1779"/>
                <a:gd name="T6" fmla="*/ 1185 w 1425"/>
                <a:gd name="T7" fmla="*/ 572 h 1779"/>
                <a:gd name="T8" fmla="*/ 1146 w 1425"/>
                <a:gd name="T9" fmla="*/ 603 h 1779"/>
                <a:gd name="T10" fmla="*/ 1143 w 1425"/>
                <a:gd name="T11" fmla="*/ 689 h 1779"/>
                <a:gd name="T12" fmla="*/ 1079 w 1425"/>
                <a:gd name="T13" fmla="*/ 829 h 1779"/>
                <a:gd name="T14" fmla="*/ 1039 w 1425"/>
                <a:gd name="T15" fmla="*/ 942 h 1779"/>
                <a:gd name="T16" fmla="*/ 1029 w 1425"/>
                <a:gd name="T17" fmla="*/ 1080 h 1779"/>
                <a:gd name="T18" fmla="*/ 1066 w 1425"/>
                <a:gd name="T19" fmla="*/ 1239 h 1779"/>
                <a:gd name="T20" fmla="*/ 1052 w 1425"/>
                <a:gd name="T21" fmla="*/ 1309 h 1779"/>
                <a:gd name="T22" fmla="*/ 971 w 1425"/>
                <a:gd name="T23" fmla="*/ 1384 h 1779"/>
                <a:gd name="T24" fmla="*/ 920 w 1425"/>
                <a:gd name="T25" fmla="*/ 1488 h 1779"/>
                <a:gd name="T26" fmla="*/ 843 w 1425"/>
                <a:gd name="T27" fmla="*/ 1545 h 1779"/>
                <a:gd name="T28" fmla="*/ 767 w 1425"/>
                <a:gd name="T29" fmla="*/ 1583 h 1779"/>
                <a:gd name="T30" fmla="*/ 713 w 1425"/>
                <a:gd name="T31" fmla="*/ 1565 h 1779"/>
                <a:gd name="T32" fmla="*/ 621 w 1425"/>
                <a:gd name="T33" fmla="*/ 1561 h 1779"/>
                <a:gd name="T34" fmla="*/ 552 w 1425"/>
                <a:gd name="T35" fmla="*/ 1670 h 1779"/>
                <a:gd name="T36" fmla="*/ 454 w 1425"/>
                <a:gd name="T37" fmla="*/ 1677 h 1779"/>
                <a:gd name="T38" fmla="*/ 397 w 1425"/>
                <a:gd name="T39" fmla="*/ 1720 h 1779"/>
                <a:gd name="T40" fmla="*/ 332 w 1425"/>
                <a:gd name="T41" fmla="*/ 1764 h 1779"/>
                <a:gd name="T42" fmla="*/ 184 w 1425"/>
                <a:gd name="T43" fmla="*/ 1756 h 1779"/>
                <a:gd name="T44" fmla="*/ 168 w 1425"/>
                <a:gd name="T45" fmla="*/ 1717 h 1779"/>
                <a:gd name="T46" fmla="*/ 130 w 1425"/>
                <a:gd name="T47" fmla="*/ 1737 h 1779"/>
                <a:gd name="T48" fmla="*/ 112 w 1425"/>
                <a:gd name="T49" fmla="*/ 1750 h 1779"/>
                <a:gd name="T50" fmla="*/ 61 w 1425"/>
                <a:gd name="T51" fmla="*/ 1683 h 1779"/>
                <a:gd name="T52" fmla="*/ 40 w 1425"/>
                <a:gd name="T53" fmla="*/ 1376 h 1779"/>
                <a:gd name="T54" fmla="*/ 21 w 1425"/>
                <a:gd name="T55" fmla="*/ 1298 h 1779"/>
                <a:gd name="T56" fmla="*/ 8 w 1425"/>
                <a:gd name="T57" fmla="*/ 630 h 1779"/>
                <a:gd name="T58" fmla="*/ 2 w 1425"/>
                <a:gd name="T59" fmla="*/ 108 h 1779"/>
                <a:gd name="T60" fmla="*/ 123 w 1425"/>
                <a:gd name="T61" fmla="*/ 81 h 1779"/>
                <a:gd name="T62" fmla="*/ 345 w 1425"/>
                <a:gd name="T63" fmla="*/ 82 h 1779"/>
                <a:gd name="T64" fmla="*/ 627 w 1425"/>
                <a:gd name="T65" fmla="*/ 93 h 1779"/>
                <a:gd name="T66" fmla="*/ 1053 w 1425"/>
                <a:gd name="T67" fmla="*/ 61 h 1779"/>
                <a:gd name="T68" fmla="*/ 1126 w 1425"/>
                <a:gd name="T69" fmla="*/ 26 h 1779"/>
                <a:gd name="T70" fmla="*/ 1417 w 1425"/>
                <a:gd name="T71" fmla="*/ 0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25" h="1779">
                  <a:moveTo>
                    <a:pt x="1417" y="0"/>
                  </a:moveTo>
                  <a:cubicBezTo>
                    <a:pt x="1417" y="16"/>
                    <a:pt x="1425" y="30"/>
                    <a:pt x="1404" y="38"/>
                  </a:cubicBezTo>
                  <a:cubicBezTo>
                    <a:pt x="1388" y="44"/>
                    <a:pt x="1386" y="59"/>
                    <a:pt x="1388" y="75"/>
                  </a:cubicBezTo>
                  <a:cubicBezTo>
                    <a:pt x="1395" y="117"/>
                    <a:pt x="1374" y="148"/>
                    <a:pt x="1346" y="176"/>
                  </a:cubicBezTo>
                  <a:cubicBezTo>
                    <a:pt x="1336" y="186"/>
                    <a:pt x="1330" y="198"/>
                    <a:pt x="1328" y="210"/>
                  </a:cubicBezTo>
                  <a:cubicBezTo>
                    <a:pt x="1315" y="275"/>
                    <a:pt x="1294" y="338"/>
                    <a:pt x="1300" y="405"/>
                  </a:cubicBezTo>
                  <a:cubicBezTo>
                    <a:pt x="1303" y="439"/>
                    <a:pt x="1275" y="460"/>
                    <a:pt x="1252" y="478"/>
                  </a:cubicBezTo>
                  <a:cubicBezTo>
                    <a:pt x="1220" y="504"/>
                    <a:pt x="1182" y="522"/>
                    <a:pt x="1185" y="572"/>
                  </a:cubicBezTo>
                  <a:cubicBezTo>
                    <a:pt x="1186" y="580"/>
                    <a:pt x="1179" y="582"/>
                    <a:pt x="1172" y="583"/>
                  </a:cubicBezTo>
                  <a:cubicBezTo>
                    <a:pt x="1158" y="583"/>
                    <a:pt x="1146" y="589"/>
                    <a:pt x="1146" y="603"/>
                  </a:cubicBezTo>
                  <a:cubicBezTo>
                    <a:pt x="1146" y="616"/>
                    <a:pt x="1164" y="612"/>
                    <a:pt x="1171" y="619"/>
                  </a:cubicBezTo>
                  <a:cubicBezTo>
                    <a:pt x="1162" y="642"/>
                    <a:pt x="1146" y="663"/>
                    <a:pt x="1143" y="689"/>
                  </a:cubicBezTo>
                  <a:cubicBezTo>
                    <a:pt x="1142" y="697"/>
                    <a:pt x="1136" y="701"/>
                    <a:pt x="1128" y="706"/>
                  </a:cubicBezTo>
                  <a:cubicBezTo>
                    <a:pt x="1082" y="732"/>
                    <a:pt x="1064" y="779"/>
                    <a:pt x="1079" y="829"/>
                  </a:cubicBezTo>
                  <a:cubicBezTo>
                    <a:pt x="1087" y="855"/>
                    <a:pt x="1073" y="904"/>
                    <a:pt x="1053" y="923"/>
                  </a:cubicBezTo>
                  <a:cubicBezTo>
                    <a:pt x="1047" y="928"/>
                    <a:pt x="1040" y="935"/>
                    <a:pt x="1039" y="942"/>
                  </a:cubicBezTo>
                  <a:cubicBezTo>
                    <a:pt x="1032" y="978"/>
                    <a:pt x="1016" y="1012"/>
                    <a:pt x="1020" y="1050"/>
                  </a:cubicBezTo>
                  <a:cubicBezTo>
                    <a:pt x="1021" y="1062"/>
                    <a:pt x="1025" y="1071"/>
                    <a:pt x="1029" y="1080"/>
                  </a:cubicBezTo>
                  <a:cubicBezTo>
                    <a:pt x="1045" y="1115"/>
                    <a:pt x="1052" y="1153"/>
                    <a:pt x="1048" y="1190"/>
                  </a:cubicBezTo>
                  <a:cubicBezTo>
                    <a:pt x="1045" y="1212"/>
                    <a:pt x="1050" y="1226"/>
                    <a:pt x="1066" y="1239"/>
                  </a:cubicBezTo>
                  <a:cubicBezTo>
                    <a:pt x="1082" y="1252"/>
                    <a:pt x="1086" y="1266"/>
                    <a:pt x="1069" y="1282"/>
                  </a:cubicBezTo>
                  <a:cubicBezTo>
                    <a:pt x="1062" y="1289"/>
                    <a:pt x="1056" y="1299"/>
                    <a:pt x="1052" y="1309"/>
                  </a:cubicBezTo>
                  <a:cubicBezTo>
                    <a:pt x="1040" y="1332"/>
                    <a:pt x="1027" y="1352"/>
                    <a:pt x="1000" y="1359"/>
                  </a:cubicBezTo>
                  <a:cubicBezTo>
                    <a:pt x="987" y="1362"/>
                    <a:pt x="977" y="1371"/>
                    <a:pt x="971" y="1384"/>
                  </a:cubicBezTo>
                  <a:cubicBezTo>
                    <a:pt x="960" y="1408"/>
                    <a:pt x="956" y="1436"/>
                    <a:pt x="924" y="1447"/>
                  </a:cubicBezTo>
                  <a:cubicBezTo>
                    <a:pt x="908" y="1453"/>
                    <a:pt x="918" y="1472"/>
                    <a:pt x="920" y="1488"/>
                  </a:cubicBezTo>
                  <a:cubicBezTo>
                    <a:pt x="891" y="1483"/>
                    <a:pt x="877" y="1502"/>
                    <a:pt x="867" y="1524"/>
                  </a:cubicBezTo>
                  <a:cubicBezTo>
                    <a:pt x="862" y="1535"/>
                    <a:pt x="858" y="1542"/>
                    <a:pt x="843" y="1545"/>
                  </a:cubicBezTo>
                  <a:cubicBezTo>
                    <a:pt x="827" y="1548"/>
                    <a:pt x="810" y="1553"/>
                    <a:pt x="798" y="1568"/>
                  </a:cubicBezTo>
                  <a:cubicBezTo>
                    <a:pt x="791" y="1578"/>
                    <a:pt x="778" y="1580"/>
                    <a:pt x="767" y="1583"/>
                  </a:cubicBezTo>
                  <a:cubicBezTo>
                    <a:pt x="762" y="1585"/>
                    <a:pt x="754" y="1588"/>
                    <a:pt x="753" y="1582"/>
                  </a:cubicBezTo>
                  <a:cubicBezTo>
                    <a:pt x="750" y="1549"/>
                    <a:pt x="730" y="1565"/>
                    <a:pt x="713" y="1565"/>
                  </a:cubicBezTo>
                  <a:cubicBezTo>
                    <a:pt x="697" y="1566"/>
                    <a:pt x="681" y="1563"/>
                    <a:pt x="665" y="1560"/>
                  </a:cubicBezTo>
                  <a:cubicBezTo>
                    <a:pt x="652" y="1559"/>
                    <a:pt x="638" y="1567"/>
                    <a:pt x="621" y="1561"/>
                  </a:cubicBezTo>
                  <a:cubicBezTo>
                    <a:pt x="598" y="1553"/>
                    <a:pt x="571" y="1586"/>
                    <a:pt x="572" y="1615"/>
                  </a:cubicBezTo>
                  <a:cubicBezTo>
                    <a:pt x="574" y="1647"/>
                    <a:pt x="574" y="1647"/>
                    <a:pt x="552" y="1670"/>
                  </a:cubicBezTo>
                  <a:cubicBezTo>
                    <a:pt x="538" y="1638"/>
                    <a:pt x="537" y="1637"/>
                    <a:pt x="509" y="1657"/>
                  </a:cubicBezTo>
                  <a:cubicBezTo>
                    <a:pt x="492" y="1669"/>
                    <a:pt x="477" y="1681"/>
                    <a:pt x="454" y="1677"/>
                  </a:cubicBezTo>
                  <a:cubicBezTo>
                    <a:pt x="434" y="1675"/>
                    <a:pt x="426" y="1692"/>
                    <a:pt x="419" y="1705"/>
                  </a:cubicBezTo>
                  <a:cubicBezTo>
                    <a:pt x="413" y="1716"/>
                    <a:pt x="410" y="1719"/>
                    <a:pt x="397" y="1720"/>
                  </a:cubicBezTo>
                  <a:cubicBezTo>
                    <a:pt x="375" y="1722"/>
                    <a:pt x="355" y="1733"/>
                    <a:pt x="352" y="1758"/>
                  </a:cubicBezTo>
                  <a:cubicBezTo>
                    <a:pt x="350" y="1779"/>
                    <a:pt x="336" y="1770"/>
                    <a:pt x="332" y="1764"/>
                  </a:cubicBezTo>
                  <a:cubicBezTo>
                    <a:pt x="317" y="1739"/>
                    <a:pt x="296" y="1745"/>
                    <a:pt x="275" y="1751"/>
                  </a:cubicBezTo>
                  <a:cubicBezTo>
                    <a:pt x="245" y="1760"/>
                    <a:pt x="213" y="1752"/>
                    <a:pt x="184" y="1756"/>
                  </a:cubicBezTo>
                  <a:cubicBezTo>
                    <a:pt x="175" y="1748"/>
                    <a:pt x="179" y="1740"/>
                    <a:pt x="180" y="1733"/>
                  </a:cubicBezTo>
                  <a:cubicBezTo>
                    <a:pt x="181" y="1723"/>
                    <a:pt x="178" y="1718"/>
                    <a:pt x="168" y="1717"/>
                  </a:cubicBezTo>
                  <a:cubicBezTo>
                    <a:pt x="160" y="1716"/>
                    <a:pt x="152" y="1716"/>
                    <a:pt x="144" y="1716"/>
                  </a:cubicBezTo>
                  <a:cubicBezTo>
                    <a:pt x="129" y="1716"/>
                    <a:pt x="120" y="1721"/>
                    <a:pt x="130" y="1737"/>
                  </a:cubicBezTo>
                  <a:cubicBezTo>
                    <a:pt x="134" y="1743"/>
                    <a:pt x="138" y="1750"/>
                    <a:pt x="132" y="1755"/>
                  </a:cubicBezTo>
                  <a:cubicBezTo>
                    <a:pt x="124" y="1763"/>
                    <a:pt x="118" y="1755"/>
                    <a:pt x="112" y="1750"/>
                  </a:cubicBezTo>
                  <a:cubicBezTo>
                    <a:pt x="106" y="1746"/>
                    <a:pt x="102" y="1739"/>
                    <a:pt x="96" y="1738"/>
                  </a:cubicBezTo>
                  <a:cubicBezTo>
                    <a:pt x="56" y="1737"/>
                    <a:pt x="64" y="1709"/>
                    <a:pt x="61" y="1683"/>
                  </a:cubicBezTo>
                  <a:cubicBezTo>
                    <a:pt x="51" y="1595"/>
                    <a:pt x="54" y="1507"/>
                    <a:pt x="43" y="1420"/>
                  </a:cubicBezTo>
                  <a:cubicBezTo>
                    <a:pt x="41" y="1407"/>
                    <a:pt x="43" y="1391"/>
                    <a:pt x="40" y="1376"/>
                  </a:cubicBezTo>
                  <a:cubicBezTo>
                    <a:pt x="40" y="1373"/>
                    <a:pt x="41" y="1366"/>
                    <a:pt x="39" y="1365"/>
                  </a:cubicBezTo>
                  <a:cubicBezTo>
                    <a:pt x="10" y="1348"/>
                    <a:pt x="22" y="1322"/>
                    <a:pt x="21" y="1298"/>
                  </a:cubicBezTo>
                  <a:cubicBezTo>
                    <a:pt x="18" y="1170"/>
                    <a:pt x="17" y="1042"/>
                    <a:pt x="12" y="915"/>
                  </a:cubicBezTo>
                  <a:cubicBezTo>
                    <a:pt x="7" y="820"/>
                    <a:pt x="8" y="725"/>
                    <a:pt x="8" y="630"/>
                  </a:cubicBezTo>
                  <a:cubicBezTo>
                    <a:pt x="8" y="464"/>
                    <a:pt x="4" y="298"/>
                    <a:pt x="2" y="132"/>
                  </a:cubicBezTo>
                  <a:cubicBezTo>
                    <a:pt x="2" y="124"/>
                    <a:pt x="3" y="116"/>
                    <a:pt x="2" y="108"/>
                  </a:cubicBezTo>
                  <a:cubicBezTo>
                    <a:pt x="0" y="94"/>
                    <a:pt x="6" y="89"/>
                    <a:pt x="20" y="88"/>
                  </a:cubicBezTo>
                  <a:cubicBezTo>
                    <a:pt x="54" y="87"/>
                    <a:pt x="89" y="83"/>
                    <a:pt x="123" y="81"/>
                  </a:cubicBezTo>
                  <a:cubicBezTo>
                    <a:pt x="191" y="77"/>
                    <a:pt x="258" y="75"/>
                    <a:pt x="326" y="70"/>
                  </a:cubicBezTo>
                  <a:cubicBezTo>
                    <a:pt x="338" y="69"/>
                    <a:pt x="343" y="71"/>
                    <a:pt x="345" y="82"/>
                  </a:cubicBezTo>
                  <a:cubicBezTo>
                    <a:pt x="351" y="112"/>
                    <a:pt x="351" y="112"/>
                    <a:pt x="381" y="110"/>
                  </a:cubicBezTo>
                  <a:cubicBezTo>
                    <a:pt x="463" y="105"/>
                    <a:pt x="545" y="99"/>
                    <a:pt x="627" y="93"/>
                  </a:cubicBezTo>
                  <a:cubicBezTo>
                    <a:pt x="731" y="86"/>
                    <a:pt x="834" y="79"/>
                    <a:pt x="938" y="71"/>
                  </a:cubicBezTo>
                  <a:cubicBezTo>
                    <a:pt x="976" y="68"/>
                    <a:pt x="1015" y="66"/>
                    <a:pt x="1053" y="61"/>
                  </a:cubicBezTo>
                  <a:cubicBezTo>
                    <a:pt x="1070" y="59"/>
                    <a:pt x="1095" y="66"/>
                    <a:pt x="1098" y="35"/>
                  </a:cubicBezTo>
                  <a:cubicBezTo>
                    <a:pt x="1099" y="25"/>
                    <a:pt x="1116" y="27"/>
                    <a:pt x="1126" y="26"/>
                  </a:cubicBezTo>
                  <a:cubicBezTo>
                    <a:pt x="1195" y="19"/>
                    <a:pt x="1264" y="13"/>
                    <a:pt x="1333" y="7"/>
                  </a:cubicBezTo>
                  <a:cubicBezTo>
                    <a:pt x="1361" y="5"/>
                    <a:pt x="1388" y="2"/>
                    <a:pt x="1417" y="0"/>
                  </a:cubicBezTo>
                  <a:close/>
                </a:path>
              </a:pathLst>
            </a:custGeom>
            <a:solidFill>
              <a:srgbClr val="C05C5C"/>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30" name="Freeform 9"/>
            <p:cNvSpPr>
              <a:spLocks/>
            </p:cNvSpPr>
            <p:nvPr/>
          </p:nvSpPr>
          <p:spPr bwMode="auto">
            <a:xfrm>
              <a:off x="-31846839" y="-1228725"/>
              <a:ext cx="6173788" cy="4505325"/>
            </a:xfrm>
            <a:custGeom>
              <a:avLst/>
              <a:gdLst>
                <a:gd name="T0" fmla="*/ 603 w 1646"/>
                <a:gd name="T1" fmla="*/ 149 h 1201"/>
                <a:gd name="T2" fmla="*/ 587 w 1646"/>
                <a:gd name="T3" fmla="*/ 232 h 1201"/>
                <a:gd name="T4" fmla="*/ 648 w 1646"/>
                <a:gd name="T5" fmla="*/ 241 h 1201"/>
                <a:gd name="T6" fmla="*/ 766 w 1646"/>
                <a:gd name="T7" fmla="*/ 209 h 1201"/>
                <a:gd name="T8" fmla="*/ 777 w 1646"/>
                <a:gd name="T9" fmla="*/ 208 h 1201"/>
                <a:gd name="T10" fmla="*/ 803 w 1646"/>
                <a:gd name="T11" fmla="*/ 222 h 1201"/>
                <a:gd name="T12" fmla="*/ 868 w 1646"/>
                <a:gd name="T13" fmla="*/ 184 h 1201"/>
                <a:gd name="T14" fmla="*/ 873 w 1646"/>
                <a:gd name="T15" fmla="*/ 162 h 1201"/>
                <a:gd name="T16" fmla="*/ 919 w 1646"/>
                <a:gd name="T17" fmla="*/ 77 h 1201"/>
                <a:gd name="T18" fmla="*/ 966 w 1646"/>
                <a:gd name="T19" fmla="*/ 57 h 1201"/>
                <a:gd name="T20" fmla="*/ 1083 w 1646"/>
                <a:gd name="T21" fmla="*/ 23 h 1201"/>
                <a:gd name="T22" fmla="*/ 1098 w 1646"/>
                <a:gd name="T23" fmla="*/ 21 h 1201"/>
                <a:gd name="T24" fmla="*/ 1157 w 1646"/>
                <a:gd name="T25" fmla="*/ 23 h 1201"/>
                <a:gd name="T26" fmla="*/ 1226 w 1646"/>
                <a:gd name="T27" fmla="*/ 8 h 1201"/>
                <a:gd name="T28" fmla="*/ 1241 w 1646"/>
                <a:gd name="T29" fmla="*/ 2 h 1201"/>
                <a:gd name="T30" fmla="*/ 1241 w 1646"/>
                <a:gd name="T31" fmla="*/ 48 h 1201"/>
                <a:gd name="T32" fmla="*/ 1268 w 1646"/>
                <a:gd name="T33" fmla="*/ 72 h 1201"/>
                <a:gd name="T34" fmla="*/ 1343 w 1646"/>
                <a:gd name="T35" fmla="*/ 64 h 1201"/>
                <a:gd name="T36" fmla="*/ 1367 w 1646"/>
                <a:gd name="T37" fmla="*/ 86 h 1201"/>
                <a:gd name="T38" fmla="*/ 1369 w 1646"/>
                <a:gd name="T39" fmla="*/ 157 h 1201"/>
                <a:gd name="T40" fmla="*/ 1397 w 1646"/>
                <a:gd name="T41" fmla="*/ 185 h 1201"/>
                <a:gd name="T42" fmla="*/ 1430 w 1646"/>
                <a:gd name="T43" fmla="*/ 186 h 1201"/>
                <a:gd name="T44" fmla="*/ 1433 w 1646"/>
                <a:gd name="T45" fmla="*/ 268 h 1201"/>
                <a:gd name="T46" fmla="*/ 1468 w 1646"/>
                <a:gd name="T47" fmla="*/ 300 h 1201"/>
                <a:gd name="T48" fmla="*/ 1540 w 1646"/>
                <a:gd name="T49" fmla="*/ 297 h 1201"/>
                <a:gd name="T50" fmla="*/ 1594 w 1646"/>
                <a:gd name="T51" fmla="*/ 332 h 1201"/>
                <a:gd name="T52" fmla="*/ 1557 w 1646"/>
                <a:gd name="T53" fmla="*/ 360 h 1201"/>
                <a:gd name="T54" fmla="*/ 1588 w 1646"/>
                <a:gd name="T55" fmla="*/ 433 h 1201"/>
                <a:gd name="T56" fmla="*/ 1625 w 1646"/>
                <a:gd name="T57" fmla="*/ 492 h 1201"/>
                <a:gd name="T58" fmla="*/ 1640 w 1646"/>
                <a:gd name="T59" fmla="*/ 918 h 1201"/>
                <a:gd name="T60" fmla="*/ 1618 w 1646"/>
                <a:gd name="T61" fmla="*/ 952 h 1201"/>
                <a:gd name="T62" fmla="*/ 1603 w 1646"/>
                <a:gd name="T63" fmla="*/ 979 h 1201"/>
                <a:gd name="T64" fmla="*/ 1608 w 1646"/>
                <a:gd name="T65" fmla="*/ 1103 h 1201"/>
                <a:gd name="T66" fmla="*/ 1572 w 1646"/>
                <a:gd name="T67" fmla="*/ 1139 h 1201"/>
                <a:gd name="T68" fmla="*/ 1334 w 1646"/>
                <a:gd name="T69" fmla="*/ 1150 h 1201"/>
                <a:gd name="T70" fmla="*/ 1012 w 1646"/>
                <a:gd name="T71" fmla="*/ 1172 h 1201"/>
                <a:gd name="T72" fmla="*/ 797 w 1646"/>
                <a:gd name="T73" fmla="*/ 1183 h 1201"/>
                <a:gd name="T74" fmla="*/ 562 w 1646"/>
                <a:gd name="T75" fmla="*/ 1196 h 1201"/>
                <a:gd name="T76" fmla="*/ 494 w 1646"/>
                <a:gd name="T77" fmla="*/ 1199 h 1201"/>
                <a:gd name="T78" fmla="*/ 386 w 1646"/>
                <a:gd name="T79" fmla="*/ 1169 h 1201"/>
                <a:gd name="T80" fmla="*/ 280 w 1646"/>
                <a:gd name="T81" fmla="*/ 1112 h 1201"/>
                <a:gd name="T82" fmla="*/ 219 w 1646"/>
                <a:gd name="T83" fmla="*/ 1095 h 1201"/>
                <a:gd name="T84" fmla="*/ 191 w 1646"/>
                <a:gd name="T85" fmla="*/ 1074 h 1201"/>
                <a:gd name="T86" fmla="*/ 103 w 1646"/>
                <a:gd name="T87" fmla="*/ 1026 h 1201"/>
                <a:gd name="T88" fmla="*/ 71 w 1646"/>
                <a:gd name="T89" fmla="*/ 1038 h 1201"/>
                <a:gd name="T90" fmla="*/ 47 w 1646"/>
                <a:gd name="T91" fmla="*/ 1050 h 1201"/>
                <a:gd name="T92" fmla="*/ 4 w 1646"/>
                <a:gd name="T93" fmla="*/ 1009 h 1201"/>
                <a:gd name="T94" fmla="*/ 0 w 1646"/>
                <a:gd name="T95" fmla="*/ 738 h 1201"/>
                <a:gd name="T96" fmla="*/ 29 w 1646"/>
                <a:gd name="T97" fmla="*/ 707 h 1201"/>
                <a:gd name="T98" fmla="*/ 192 w 1646"/>
                <a:gd name="T99" fmla="*/ 701 h 1201"/>
                <a:gd name="T100" fmla="*/ 216 w 1646"/>
                <a:gd name="T101" fmla="*/ 700 h 1201"/>
                <a:gd name="T102" fmla="*/ 243 w 1646"/>
                <a:gd name="T103" fmla="*/ 672 h 1201"/>
                <a:gd name="T104" fmla="*/ 234 w 1646"/>
                <a:gd name="T105" fmla="*/ 398 h 1201"/>
                <a:gd name="T106" fmla="*/ 227 w 1646"/>
                <a:gd name="T107" fmla="*/ 163 h 1201"/>
                <a:gd name="T108" fmla="*/ 254 w 1646"/>
                <a:gd name="T109" fmla="*/ 132 h 1201"/>
                <a:gd name="T110" fmla="*/ 557 w 1646"/>
                <a:gd name="T111" fmla="*/ 117 h 1201"/>
                <a:gd name="T112" fmla="*/ 603 w 1646"/>
                <a:gd name="T113" fmla="*/ 149 h 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6" h="1201">
                  <a:moveTo>
                    <a:pt x="603" y="149"/>
                  </a:moveTo>
                  <a:cubicBezTo>
                    <a:pt x="563" y="177"/>
                    <a:pt x="557" y="211"/>
                    <a:pt x="587" y="232"/>
                  </a:cubicBezTo>
                  <a:cubicBezTo>
                    <a:pt x="605" y="245"/>
                    <a:pt x="628" y="246"/>
                    <a:pt x="648" y="241"/>
                  </a:cubicBezTo>
                  <a:cubicBezTo>
                    <a:pt x="688" y="232"/>
                    <a:pt x="727" y="220"/>
                    <a:pt x="766" y="209"/>
                  </a:cubicBezTo>
                  <a:cubicBezTo>
                    <a:pt x="770" y="208"/>
                    <a:pt x="775" y="207"/>
                    <a:pt x="777" y="208"/>
                  </a:cubicBezTo>
                  <a:cubicBezTo>
                    <a:pt x="785" y="214"/>
                    <a:pt x="791" y="228"/>
                    <a:pt x="803" y="222"/>
                  </a:cubicBezTo>
                  <a:cubicBezTo>
                    <a:pt x="825" y="211"/>
                    <a:pt x="847" y="198"/>
                    <a:pt x="868" y="184"/>
                  </a:cubicBezTo>
                  <a:cubicBezTo>
                    <a:pt x="875" y="180"/>
                    <a:pt x="875" y="169"/>
                    <a:pt x="873" y="162"/>
                  </a:cubicBezTo>
                  <a:cubicBezTo>
                    <a:pt x="862" y="119"/>
                    <a:pt x="896" y="100"/>
                    <a:pt x="919" y="77"/>
                  </a:cubicBezTo>
                  <a:cubicBezTo>
                    <a:pt x="930" y="65"/>
                    <a:pt x="949" y="59"/>
                    <a:pt x="966" y="57"/>
                  </a:cubicBezTo>
                  <a:cubicBezTo>
                    <a:pt x="1007" y="52"/>
                    <a:pt x="1047" y="46"/>
                    <a:pt x="1083" y="23"/>
                  </a:cubicBezTo>
                  <a:cubicBezTo>
                    <a:pt x="1088" y="20"/>
                    <a:pt x="1094" y="16"/>
                    <a:pt x="1098" y="21"/>
                  </a:cubicBezTo>
                  <a:cubicBezTo>
                    <a:pt x="1118" y="44"/>
                    <a:pt x="1136" y="26"/>
                    <a:pt x="1157" y="23"/>
                  </a:cubicBezTo>
                  <a:cubicBezTo>
                    <a:pt x="1181" y="19"/>
                    <a:pt x="1204" y="16"/>
                    <a:pt x="1226" y="8"/>
                  </a:cubicBezTo>
                  <a:cubicBezTo>
                    <a:pt x="1230" y="6"/>
                    <a:pt x="1233" y="0"/>
                    <a:pt x="1241" y="2"/>
                  </a:cubicBezTo>
                  <a:cubicBezTo>
                    <a:pt x="1248" y="17"/>
                    <a:pt x="1242" y="33"/>
                    <a:pt x="1241" y="48"/>
                  </a:cubicBezTo>
                  <a:cubicBezTo>
                    <a:pt x="1240" y="69"/>
                    <a:pt x="1250" y="73"/>
                    <a:pt x="1268" y="72"/>
                  </a:cubicBezTo>
                  <a:cubicBezTo>
                    <a:pt x="1293" y="69"/>
                    <a:pt x="1318" y="67"/>
                    <a:pt x="1343" y="64"/>
                  </a:cubicBezTo>
                  <a:cubicBezTo>
                    <a:pt x="1361" y="61"/>
                    <a:pt x="1367" y="68"/>
                    <a:pt x="1367" y="86"/>
                  </a:cubicBezTo>
                  <a:cubicBezTo>
                    <a:pt x="1367" y="110"/>
                    <a:pt x="1370" y="134"/>
                    <a:pt x="1369" y="157"/>
                  </a:cubicBezTo>
                  <a:cubicBezTo>
                    <a:pt x="1368" y="178"/>
                    <a:pt x="1376" y="187"/>
                    <a:pt x="1397" y="185"/>
                  </a:cubicBezTo>
                  <a:cubicBezTo>
                    <a:pt x="1407" y="183"/>
                    <a:pt x="1418" y="182"/>
                    <a:pt x="1430" y="186"/>
                  </a:cubicBezTo>
                  <a:cubicBezTo>
                    <a:pt x="1435" y="213"/>
                    <a:pt x="1432" y="241"/>
                    <a:pt x="1433" y="268"/>
                  </a:cubicBezTo>
                  <a:cubicBezTo>
                    <a:pt x="1434" y="300"/>
                    <a:pt x="1436" y="301"/>
                    <a:pt x="1468" y="300"/>
                  </a:cubicBezTo>
                  <a:cubicBezTo>
                    <a:pt x="1492" y="299"/>
                    <a:pt x="1516" y="299"/>
                    <a:pt x="1540" y="297"/>
                  </a:cubicBezTo>
                  <a:cubicBezTo>
                    <a:pt x="1567" y="294"/>
                    <a:pt x="1582" y="306"/>
                    <a:pt x="1594" y="332"/>
                  </a:cubicBezTo>
                  <a:cubicBezTo>
                    <a:pt x="1575" y="334"/>
                    <a:pt x="1556" y="338"/>
                    <a:pt x="1557" y="360"/>
                  </a:cubicBezTo>
                  <a:cubicBezTo>
                    <a:pt x="1557" y="388"/>
                    <a:pt x="1559" y="419"/>
                    <a:pt x="1588" y="433"/>
                  </a:cubicBezTo>
                  <a:cubicBezTo>
                    <a:pt x="1614" y="446"/>
                    <a:pt x="1624" y="465"/>
                    <a:pt x="1625" y="492"/>
                  </a:cubicBezTo>
                  <a:cubicBezTo>
                    <a:pt x="1628" y="634"/>
                    <a:pt x="1632" y="776"/>
                    <a:pt x="1640" y="918"/>
                  </a:cubicBezTo>
                  <a:cubicBezTo>
                    <a:pt x="1641" y="935"/>
                    <a:pt x="1646" y="953"/>
                    <a:pt x="1618" y="952"/>
                  </a:cubicBezTo>
                  <a:cubicBezTo>
                    <a:pt x="1601" y="952"/>
                    <a:pt x="1602" y="967"/>
                    <a:pt x="1603" y="979"/>
                  </a:cubicBezTo>
                  <a:cubicBezTo>
                    <a:pt x="1607" y="1020"/>
                    <a:pt x="1609" y="1061"/>
                    <a:pt x="1608" y="1103"/>
                  </a:cubicBezTo>
                  <a:cubicBezTo>
                    <a:pt x="1607" y="1136"/>
                    <a:pt x="1606" y="1139"/>
                    <a:pt x="1572" y="1139"/>
                  </a:cubicBezTo>
                  <a:cubicBezTo>
                    <a:pt x="1492" y="1139"/>
                    <a:pt x="1413" y="1145"/>
                    <a:pt x="1334" y="1150"/>
                  </a:cubicBezTo>
                  <a:cubicBezTo>
                    <a:pt x="1226" y="1157"/>
                    <a:pt x="1119" y="1165"/>
                    <a:pt x="1012" y="1172"/>
                  </a:cubicBezTo>
                  <a:cubicBezTo>
                    <a:pt x="940" y="1177"/>
                    <a:pt x="868" y="1179"/>
                    <a:pt x="797" y="1183"/>
                  </a:cubicBezTo>
                  <a:cubicBezTo>
                    <a:pt x="719" y="1187"/>
                    <a:pt x="640" y="1192"/>
                    <a:pt x="562" y="1196"/>
                  </a:cubicBezTo>
                  <a:cubicBezTo>
                    <a:pt x="540" y="1198"/>
                    <a:pt x="517" y="1198"/>
                    <a:pt x="494" y="1199"/>
                  </a:cubicBezTo>
                  <a:cubicBezTo>
                    <a:pt x="455" y="1201"/>
                    <a:pt x="421" y="1200"/>
                    <a:pt x="386" y="1169"/>
                  </a:cubicBezTo>
                  <a:cubicBezTo>
                    <a:pt x="357" y="1144"/>
                    <a:pt x="320" y="1123"/>
                    <a:pt x="280" y="1112"/>
                  </a:cubicBezTo>
                  <a:cubicBezTo>
                    <a:pt x="260" y="1106"/>
                    <a:pt x="244" y="1089"/>
                    <a:pt x="219" y="1095"/>
                  </a:cubicBezTo>
                  <a:cubicBezTo>
                    <a:pt x="207" y="1098"/>
                    <a:pt x="197" y="1084"/>
                    <a:pt x="191" y="1074"/>
                  </a:cubicBezTo>
                  <a:cubicBezTo>
                    <a:pt x="171" y="1042"/>
                    <a:pt x="133" y="1041"/>
                    <a:pt x="103" y="1026"/>
                  </a:cubicBezTo>
                  <a:cubicBezTo>
                    <a:pt x="92" y="1021"/>
                    <a:pt x="80" y="1029"/>
                    <a:pt x="71" y="1038"/>
                  </a:cubicBezTo>
                  <a:cubicBezTo>
                    <a:pt x="64" y="1045"/>
                    <a:pt x="57" y="1050"/>
                    <a:pt x="47" y="1050"/>
                  </a:cubicBezTo>
                  <a:cubicBezTo>
                    <a:pt x="8" y="1051"/>
                    <a:pt x="4" y="1048"/>
                    <a:pt x="4" y="1009"/>
                  </a:cubicBezTo>
                  <a:cubicBezTo>
                    <a:pt x="3" y="919"/>
                    <a:pt x="2" y="829"/>
                    <a:pt x="0" y="738"/>
                  </a:cubicBezTo>
                  <a:cubicBezTo>
                    <a:pt x="0" y="716"/>
                    <a:pt x="6" y="707"/>
                    <a:pt x="29" y="707"/>
                  </a:cubicBezTo>
                  <a:cubicBezTo>
                    <a:pt x="83" y="706"/>
                    <a:pt x="138" y="703"/>
                    <a:pt x="192" y="701"/>
                  </a:cubicBezTo>
                  <a:cubicBezTo>
                    <a:pt x="200" y="701"/>
                    <a:pt x="208" y="699"/>
                    <a:pt x="216" y="700"/>
                  </a:cubicBezTo>
                  <a:cubicBezTo>
                    <a:pt x="236" y="701"/>
                    <a:pt x="244" y="694"/>
                    <a:pt x="243" y="672"/>
                  </a:cubicBezTo>
                  <a:cubicBezTo>
                    <a:pt x="239" y="581"/>
                    <a:pt x="237" y="489"/>
                    <a:pt x="234" y="398"/>
                  </a:cubicBezTo>
                  <a:cubicBezTo>
                    <a:pt x="232" y="319"/>
                    <a:pt x="233" y="241"/>
                    <a:pt x="227" y="163"/>
                  </a:cubicBezTo>
                  <a:cubicBezTo>
                    <a:pt x="225" y="135"/>
                    <a:pt x="227" y="133"/>
                    <a:pt x="254" y="132"/>
                  </a:cubicBezTo>
                  <a:cubicBezTo>
                    <a:pt x="355" y="127"/>
                    <a:pt x="456" y="123"/>
                    <a:pt x="557" y="117"/>
                  </a:cubicBezTo>
                  <a:cubicBezTo>
                    <a:pt x="583" y="116"/>
                    <a:pt x="582" y="141"/>
                    <a:pt x="603" y="149"/>
                  </a:cubicBezTo>
                  <a:close/>
                </a:path>
              </a:pathLst>
            </a:custGeom>
            <a:solidFill>
              <a:srgbClr val="1C3664"/>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31" name="Freeform 10"/>
            <p:cNvSpPr>
              <a:spLocks/>
            </p:cNvSpPr>
            <p:nvPr/>
          </p:nvSpPr>
          <p:spPr bwMode="auto">
            <a:xfrm>
              <a:off x="-25617489" y="7548563"/>
              <a:ext cx="5619750" cy="5570538"/>
            </a:xfrm>
            <a:custGeom>
              <a:avLst/>
              <a:gdLst>
                <a:gd name="T0" fmla="*/ 419 w 1498"/>
                <a:gd name="T1" fmla="*/ 707 h 1485"/>
                <a:gd name="T2" fmla="*/ 495 w 1498"/>
                <a:gd name="T3" fmla="*/ 740 h 1485"/>
                <a:gd name="T4" fmla="*/ 507 w 1498"/>
                <a:gd name="T5" fmla="*/ 751 h 1485"/>
                <a:gd name="T6" fmla="*/ 537 w 1498"/>
                <a:gd name="T7" fmla="*/ 742 h 1485"/>
                <a:gd name="T8" fmla="*/ 550 w 1498"/>
                <a:gd name="T9" fmla="*/ 713 h 1485"/>
                <a:gd name="T10" fmla="*/ 560 w 1498"/>
                <a:gd name="T11" fmla="*/ 666 h 1485"/>
                <a:gd name="T12" fmla="*/ 575 w 1498"/>
                <a:gd name="T13" fmla="*/ 641 h 1485"/>
                <a:gd name="T14" fmla="*/ 588 w 1498"/>
                <a:gd name="T15" fmla="*/ 591 h 1485"/>
                <a:gd name="T16" fmla="*/ 565 w 1498"/>
                <a:gd name="T17" fmla="*/ 588 h 1485"/>
                <a:gd name="T18" fmla="*/ 418 w 1498"/>
                <a:gd name="T19" fmla="*/ 599 h 1485"/>
                <a:gd name="T20" fmla="*/ 389 w 1498"/>
                <a:gd name="T21" fmla="*/ 570 h 1485"/>
                <a:gd name="T22" fmla="*/ 388 w 1498"/>
                <a:gd name="T23" fmla="*/ 503 h 1485"/>
                <a:gd name="T24" fmla="*/ 365 w 1498"/>
                <a:gd name="T25" fmla="*/ 480 h 1485"/>
                <a:gd name="T26" fmla="*/ 282 w 1498"/>
                <a:gd name="T27" fmla="*/ 486 h 1485"/>
                <a:gd name="T28" fmla="*/ 257 w 1498"/>
                <a:gd name="T29" fmla="*/ 465 h 1485"/>
                <a:gd name="T30" fmla="*/ 258 w 1498"/>
                <a:gd name="T31" fmla="*/ 457 h 1485"/>
                <a:gd name="T32" fmla="*/ 201 w 1498"/>
                <a:gd name="T33" fmla="*/ 267 h 1485"/>
                <a:gd name="T34" fmla="*/ 165 w 1498"/>
                <a:gd name="T35" fmla="*/ 248 h 1485"/>
                <a:gd name="T36" fmla="*/ 50 w 1498"/>
                <a:gd name="T37" fmla="*/ 255 h 1485"/>
                <a:gd name="T38" fmla="*/ 7 w 1498"/>
                <a:gd name="T39" fmla="*/ 254 h 1485"/>
                <a:gd name="T40" fmla="*/ 2 w 1498"/>
                <a:gd name="T41" fmla="*/ 105 h 1485"/>
                <a:gd name="T42" fmla="*/ 23 w 1498"/>
                <a:gd name="T43" fmla="*/ 92 h 1485"/>
                <a:gd name="T44" fmla="*/ 146 w 1498"/>
                <a:gd name="T45" fmla="*/ 86 h 1485"/>
                <a:gd name="T46" fmla="*/ 556 w 1498"/>
                <a:gd name="T47" fmla="*/ 59 h 1485"/>
                <a:gd name="T48" fmla="*/ 1121 w 1498"/>
                <a:gd name="T49" fmla="*/ 22 h 1485"/>
                <a:gd name="T50" fmla="*/ 1420 w 1498"/>
                <a:gd name="T51" fmla="*/ 4 h 1485"/>
                <a:gd name="T52" fmla="*/ 1457 w 1498"/>
                <a:gd name="T53" fmla="*/ 6 h 1485"/>
                <a:gd name="T54" fmla="*/ 1468 w 1498"/>
                <a:gd name="T55" fmla="*/ 207 h 1485"/>
                <a:gd name="T56" fmla="*/ 1475 w 1498"/>
                <a:gd name="T57" fmla="*/ 458 h 1485"/>
                <a:gd name="T58" fmla="*/ 1466 w 1498"/>
                <a:gd name="T59" fmla="*/ 543 h 1485"/>
                <a:gd name="T60" fmla="*/ 1465 w 1498"/>
                <a:gd name="T61" fmla="*/ 582 h 1485"/>
                <a:gd name="T62" fmla="*/ 1479 w 1498"/>
                <a:gd name="T63" fmla="*/ 1044 h 1485"/>
                <a:gd name="T64" fmla="*/ 1462 w 1498"/>
                <a:gd name="T65" fmla="*/ 1083 h 1485"/>
                <a:gd name="T66" fmla="*/ 1458 w 1498"/>
                <a:gd name="T67" fmla="*/ 1105 h 1485"/>
                <a:gd name="T68" fmla="*/ 1464 w 1498"/>
                <a:gd name="T69" fmla="*/ 1260 h 1485"/>
                <a:gd name="T70" fmla="*/ 1464 w 1498"/>
                <a:gd name="T71" fmla="*/ 1272 h 1485"/>
                <a:gd name="T72" fmla="*/ 1482 w 1498"/>
                <a:gd name="T73" fmla="*/ 1433 h 1485"/>
                <a:gd name="T74" fmla="*/ 1458 w 1498"/>
                <a:gd name="T75" fmla="*/ 1458 h 1485"/>
                <a:gd name="T76" fmla="*/ 1239 w 1498"/>
                <a:gd name="T77" fmla="*/ 1474 h 1485"/>
                <a:gd name="T78" fmla="*/ 1014 w 1498"/>
                <a:gd name="T79" fmla="*/ 1484 h 1485"/>
                <a:gd name="T80" fmla="*/ 998 w 1498"/>
                <a:gd name="T81" fmla="*/ 1430 h 1485"/>
                <a:gd name="T82" fmla="*/ 983 w 1498"/>
                <a:gd name="T83" fmla="*/ 1370 h 1485"/>
                <a:gd name="T84" fmla="*/ 977 w 1498"/>
                <a:gd name="T85" fmla="*/ 1344 h 1485"/>
                <a:gd name="T86" fmla="*/ 934 w 1498"/>
                <a:gd name="T87" fmla="*/ 1277 h 1485"/>
                <a:gd name="T88" fmla="*/ 930 w 1498"/>
                <a:gd name="T89" fmla="*/ 1270 h 1485"/>
                <a:gd name="T90" fmla="*/ 906 w 1498"/>
                <a:gd name="T91" fmla="*/ 1208 h 1485"/>
                <a:gd name="T92" fmla="*/ 852 w 1498"/>
                <a:gd name="T93" fmla="*/ 1115 h 1485"/>
                <a:gd name="T94" fmla="*/ 764 w 1498"/>
                <a:gd name="T95" fmla="*/ 1074 h 1485"/>
                <a:gd name="T96" fmla="*/ 691 w 1498"/>
                <a:gd name="T97" fmla="*/ 1048 h 1485"/>
                <a:gd name="T98" fmla="*/ 687 w 1498"/>
                <a:gd name="T99" fmla="*/ 1042 h 1485"/>
                <a:gd name="T100" fmla="*/ 663 w 1498"/>
                <a:gd name="T101" fmla="*/ 946 h 1485"/>
                <a:gd name="T102" fmla="*/ 637 w 1498"/>
                <a:gd name="T103" fmla="*/ 910 h 1485"/>
                <a:gd name="T104" fmla="*/ 613 w 1498"/>
                <a:gd name="T105" fmla="*/ 885 h 1485"/>
                <a:gd name="T106" fmla="*/ 571 w 1498"/>
                <a:gd name="T107" fmla="*/ 829 h 1485"/>
                <a:gd name="T108" fmla="*/ 533 w 1498"/>
                <a:gd name="T109" fmla="*/ 791 h 1485"/>
                <a:gd name="T110" fmla="*/ 478 w 1498"/>
                <a:gd name="T111" fmla="*/ 766 h 1485"/>
                <a:gd name="T112" fmla="*/ 446 w 1498"/>
                <a:gd name="T113" fmla="*/ 750 h 1485"/>
                <a:gd name="T114" fmla="*/ 420 w 1498"/>
                <a:gd name="T115" fmla="*/ 707 h 1485"/>
                <a:gd name="T116" fmla="*/ 419 w 1498"/>
                <a:gd name="T117" fmla="*/ 707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98" h="1485">
                  <a:moveTo>
                    <a:pt x="419" y="707"/>
                  </a:moveTo>
                  <a:cubicBezTo>
                    <a:pt x="452" y="700"/>
                    <a:pt x="470" y="728"/>
                    <a:pt x="495" y="740"/>
                  </a:cubicBezTo>
                  <a:cubicBezTo>
                    <a:pt x="500" y="742"/>
                    <a:pt x="503" y="748"/>
                    <a:pt x="507" y="751"/>
                  </a:cubicBezTo>
                  <a:cubicBezTo>
                    <a:pt x="525" y="764"/>
                    <a:pt x="532" y="763"/>
                    <a:pt x="537" y="742"/>
                  </a:cubicBezTo>
                  <a:cubicBezTo>
                    <a:pt x="539" y="731"/>
                    <a:pt x="543" y="721"/>
                    <a:pt x="550" y="713"/>
                  </a:cubicBezTo>
                  <a:cubicBezTo>
                    <a:pt x="562" y="699"/>
                    <a:pt x="568" y="685"/>
                    <a:pt x="560" y="666"/>
                  </a:cubicBezTo>
                  <a:cubicBezTo>
                    <a:pt x="555" y="653"/>
                    <a:pt x="558" y="645"/>
                    <a:pt x="575" y="641"/>
                  </a:cubicBezTo>
                  <a:cubicBezTo>
                    <a:pt x="590" y="638"/>
                    <a:pt x="597" y="602"/>
                    <a:pt x="588" y="591"/>
                  </a:cubicBezTo>
                  <a:cubicBezTo>
                    <a:pt x="581" y="584"/>
                    <a:pt x="573" y="588"/>
                    <a:pt x="565" y="588"/>
                  </a:cubicBezTo>
                  <a:cubicBezTo>
                    <a:pt x="516" y="592"/>
                    <a:pt x="467" y="595"/>
                    <a:pt x="418" y="599"/>
                  </a:cubicBezTo>
                  <a:cubicBezTo>
                    <a:pt x="392" y="601"/>
                    <a:pt x="390" y="599"/>
                    <a:pt x="389" y="570"/>
                  </a:cubicBezTo>
                  <a:cubicBezTo>
                    <a:pt x="388" y="548"/>
                    <a:pt x="388" y="525"/>
                    <a:pt x="388" y="503"/>
                  </a:cubicBezTo>
                  <a:cubicBezTo>
                    <a:pt x="389" y="485"/>
                    <a:pt x="383" y="478"/>
                    <a:pt x="365" y="480"/>
                  </a:cubicBezTo>
                  <a:cubicBezTo>
                    <a:pt x="337" y="483"/>
                    <a:pt x="309" y="483"/>
                    <a:pt x="282" y="486"/>
                  </a:cubicBezTo>
                  <a:cubicBezTo>
                    <a:pt x="266" y="487"/>
                    <a:pt x="256" y="483"/>
                    <a:pt x="257" y="465"/>
                  </a:cubicBezTo>
                  <a:cubicBezTo>
                    <a:pt x="257" y="462"/>
                    <a:pt x="258" y="459"/>
                    <a:pt x="258" y="457"/>
                  </a:cubicBezTo>
                  <a:cubicBezTo>
                    <a:pt x="269" y="384"/>
                    <a:pt x="234" y="326"/>
                    <a:pt x="201" y="267"/>
                  </a:cubicBezTo>
                  <a:cubicBezTo>
                    <a:pt x="193" y="251"/>
                    <a:pt x="182" y="247"/>
                    <a:pt x="165" y="248"/>
                  </a:cubicBezTo>
                  <a:cubicBezTo>
                    <a:pt x="127" y="251"/>
                    <a:pt x="88" y="253"/>
                    <a:pt x="50" y="255"/>
                  </a:cubicBezTo>
                  <a:cubicBezTo>
                    <a:pt x="37" y="256"/>
                    <a:pt x="24" y="259"/>
                    <a:pt x="7" y="254"/>
                  </a:cubicBezTo>
                  <a:cubicBezTo>
                    <a:pt x="0" y="205"/>
                    <a:pt x="5" y="155"/>
                    <a:pt x="2" y="105"/>
                  </a:cubicBezTo>
                  <a:cubicBezTo>
                    <a:pt x="1" y="93"/>
                    <a:pt x="13" y="93"/>
                    <a:pt x="23" y="92"/>
                  </a:cubicBezTo>
                  <a:cubicBezTo>
                    <a:pt x="64" y="90"/>
                    <a:pt x="105" y="89"/>
                    <a:pt x="146" y="86"/>
                  </a:cubicBezTo>
                  <a:cubicBezTo>
                    <a:pt x="283" y="77"/>
                    <a:pt x="419" y="68"/>
                    <a:pt x="556" y="59"/>
                  </a:cubicBezTo>
                  <a:cubicBezTo>
                    <a:pt x="745" y="47"/>
                    <a:pt x="933" y="35"/>
                    <a:pt x="1121" y="22"/>
                  </a:cubicBezTo>
                  <a:cubicBezTo>
                    <a:pt x="1221" y="16"/>
                    <a:pt x="1320" y="10"/>
                    <a:pt x="1420" y="4"/>
                  </a:cubicBezTo>
                  <a:cubicBezTo>
                    <a:pt x="1432" y="3"/>
                    <a:pt x="1444" y="0"/>
                    <a:pt x="1457" y="6"/>
                  </a:cubicBezTo>
                  <a:cubicBezTo>
                    <a:pt x="1463" y="72"/>
                    <a:pt x="1467" y="140"/>
                    <a:pt x="1468" y="207"/>
                  </a:cubicBezTo>
                  <a:cubicBezTo>
                    <a:pt x="1470" y="291"/>
                    <a:pt x="1473" y="374"/>
                    <a:pt x="1475" y="458"/>
                  </a:cubicBezTo>
                  <a:cubicBezTo>
                    <a:pt x="1475" y="486"/>
                    <a:pt x="1481" y="515"/>
                    <a:pt x="1466" y="543"/>
                  </a:cubicBezTo>
                  <a:cubicBezTo>
                    <a:pt x="1460" y="553"/>
                    <a:pt x="1464" y="569"/>
                    <a:pt x="1465" y="582"/>
                  </a:cubicBezTo>
                  <a:cubicBezTo>
                    <a:pt x="1470" y="736"/>
                    <a:pt x="1474" y="890"/>
                    <a:pt x="1479" y="1044"/>
                  </a:cubicBezTo>
                  <a:cubicBezTo>
                    <a:pt x="1480" y="1059"/>
                    <a:pt x="1483" y="1076"/>
                    <a:pt x="1462" y="1083"/>
                  </a:cubicBezTo>
                  <a:cubicBezTo>
                    <a:pt x="1454" y="1086"/>
                    <a:pt x="1457" y="1097"/>
                    <a:pt x="1458" y="1105"/>
                  </a:cubicBezTo>
                  <a:cubicBezTo>
                    <a:pt x="1460" y="1156"/>
                    <a:pt x="1462" y="1208"/>
                    <a:pt x="1464" y="1260"/>
                  </a:cubicBezTo>
                  <a:cubicBezTo>
                    <a:pt x="1464" y="1264"/>
                    <a:pt x="1462" y="1269"/>
                    <a:pt x="1464" y="1272"/>
                  </a:cubicBezTo>
                  <a:cubicBezTo>
                    <a:pt x="1498" y="1322"/>
                    <a:pt x="1474" y="1380"/>
                    <a:pt x="1482" y="1433"/>
                  </a:cubicBezTo>
                  <a:cubicBezTo>
                    <a:pt x="1486" y="1453"/>
                    <a:pt x="1475" y="1457"/>
                    <a:pt x="1458" y="1458"/>
                  </a:cubicBezTo>
                  <a:cubicBezTo>
                    <a:pt x="1385" y="1463"/>
                    <a:pt x="1312" y="1469"/>
                    <a:pt x="1239" y="1474"/>
                  </a:cubicBezTo>
                  <a:cubicBezTo>
                    <a:pt x="1165" y="1479"/>
                    <a:pt x="1090" y="1485"/>
                    <a:pt x="1014" y="1484"/>
                  </a:cubicBezTo>
                  <a:cubicBezTo>
                    <a:pt x="1011" y="1465"/>
                    <a:pt x="1012" y="1447"/>
                    <a:pt x="998" y="1430"/>
                  </a:cubicBezTo>
                  <a:cubicBezTo>
                    <a:pt x="986" y="1415"/>
                    <a:pt x="979" y="1392"/>
                    <a:pt x="983" y="1370"/>
                  </a:cubicBezTo>
                  <a:cubicBezTo>
                    <a:pt x="984" y="1360"/>
                    <a:pt x="984" y="1348"/>
                    <a:pt x="977" y="1344"/>
                  </a:cubicBezTo>
                  <a:cubicBezTo>
                    <a:pt x="949" y="1330"/>
                    <a:pt x="952" y="1296"/>
                    <a:pt x="934" y="1277"/>
                  </a:cubicBezTo>
                  <a:cubicBezTo>
                    <a:pt x="932" y="1275"/>
                    <a:pt x="929" y="1272"/>
                    <a:pt x="930" y="1270"/>
                  </a:cubicBezTo>
                  <a:cubicBezTo>
                    <a:pt x="941" y="1242"/>
                    <a:pt x="917" y="1227"/>
                    <a:pt x="906" y="1208"/>
                  </a:cubicBezTo>
                  <a:cubicBezTo>
                    <a:pt x="888" y="1177"/>
                    <a:pt x="871" y="1145"/>
                    <a:pt x="852" y="1115"/>
                  </a:cubicBezTo>
                  <a:cubicBezTo>
                    <a:pt x="831" y="1085"/>
                    <a:pt x="805" y="1065"/>
                    <a:pt x="764" y="1074"/>
                  </a:cubicBezTo>
                  <a:cubicBezTo>
                    <a:pt x="736" y="1080"/>
                    <a:pt x="716" y="1055"/>
                    <a:pt x="691" y="1048"/>
                  </a:cubicBezTo>
                  <a:cubicBezTo>
                    <a:pt x="689" y="1048"/>
                    <a:pt x="687" y="1044"/>
                    <a:pt x="687" y="1042"/>
                  </a:cubicBezTo>
                  <a:cubicBezTo>
                    <a:pt x="688" y="1007"/>
                    <a:pt x="659" y="982"/>
                    <a:pt x="663" y="946"/>
                  </a:cubicBezTo>
                  <a:cubicBezTo>
                    <a:pt x="665" y="928"/>
                    <a:pt x="653" y="916"/>
                    <a:pt x="637" y="910"/>
                  </a:cubicBezTo>
                  <a:cubicBezTo>
                    <a:pt x="625" y="905"/>
                    <a:pt x="619" y="900"/>
                    <a:pt x="613" y="885"/>
                  </a:cubicBezTo>
                  <a:cubicBezTo>
                    <a:pt x="605" y="866"/>
                    <a:pt x="597" y="840"/>
                    <a:pt x="571" y="829"/>
                  </a:cubicBezTo>
                  <a:cubicBezTo>
                    <a:pt x="554" y="822"/>
                    <a:pt x="542" y="809"/>
                    <a:pt x="533" y="791"/>
                  </a:cubicBezTo>
                  <a:cubicBezTo>
                    <a:pt x="517" y="757"/>
                    <a:pt x="513" y="755"/>
                    <a:pt x="478" y="766"/>
                  </a:cubicBezTo>
                  <a:cubicBezTo>
                    <a:pt x="458" y="772"/>
                    <a:pt x="449" y="766"/>
                    <a:pt x="446" y="750"/>
                  </a:cubicBezTo>
                  <a:cubicBezTo>
                    <a:pt x="443" y="731"/>
                    <a:pt x="421" y="725"/>
                    <a:pt x="420" y="707"/>
                  </a:cubicBezTo>
                  <a:lnTo>
                    <a:pt x="419" y="707"/>
                  </a:lnTo>
                  <a:close/>
                </a:path>
              </a:pathLst>
            </a:custGeom>
            <a:solidFill>
              <a:srgbClr val="1C3664"/>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32" name="Freeform 11"/>
            <p:cNvSpPr>
              <a:spLocks/>
            </p:cNvSpPr>
            <p:nvPr/>
          </p:nvSpPr>
          <p:spPr bwMode="auto">
            <a:xfrm>
              <a:off x="-19761201" y="22969538"/>
              <a:ext cx="5667375" cy="3135313"/>
            </a:xfrm>
            <a:custGeom>
              <a:avLst/>
              <a:gdLst>
                <a:gd name="T0" fmla="*/ 1465 w 1511"/>
                <a:gd name="T1" fmla="*/ 462 h 836"/>
                <a:gd name="T2" fmla="*/ 1438 w 1511"/>
                <a:gd name="T3" fmla="*/ 451 h 836"/>
                <a:gd name="T4" fmla="*/ 1430 w 1511"/>
                <a:gd name="T5" fmla="*/ 472 h 836"/>
                <a:gd name="T6" fmla="*/ 1439 w 1511"/>
                <a:gd name="T7" fmla="*/ 494 h 836"/>
                <a:gd name="T8" fmla="*/ 1463 w 1511"/>
                <a:gd name="T9" fmla="*/ 591 h 836"/>
                <a:gd name="T10" fmla="*/ 1458 w 1511"/>
                <a:gd name="T11" fmla="*/ 698 h 836"/>
                <a:gd name="T12" fmla="*/ 1431 w 1511"/>
                <a:gd name="T13" fmla="*/ 724 h 836"/>
                <a:gd name="T14" fmla="*/ 1173 w 1511"/>
                <a:gd name="T15" fmla="*/ 748 h 836"/>
                <a:gd name="T16" fmla="*/ 1108 w 1511"/>
                <a:gd name="T17" fmla="*/ 778 h 836"/>
                <a:gd name="T18" fmla="*/ 1075 w 1511"/>
                <a:gd name="T19" fmla="*/ 786 h 836"/>
                <a:gd name="T20" fmla="*/ 872 w 1511"/>
                <a:gd name="T21" fmla="*/ 802 h 836"/>
                <a:gd name="T22" fmla="*/ 430 w 1511"/>
                <a:gd name="T23" fmla="*/ 832 h 836"/>
                <a:gd name="T24" fmla="*/ 402 w 1511"/>
                <a:gd name="T25" fmla="*/ 831 h 836"/>
                <a:gd name="T26" fmla="*/ 398 w 1511"/>
                <a:gd name="T27" fmla="*/ 814 h 836"/>
                <a:gd name="T28" fmla="*/ 380 w 1511"/>
                <a:gd name="T29" fmla="*/ 795 h 836"/>
                <a:gd name="T30" fmla="*/ 265 w 1511"/>
                <a:gd name="T31" fmla="*/ 798 h 836"/>
                <a:gd name="T32" fmla="*/ 62 w 1511"/>
                <a:gd name="T33" fmla="*/ 810 h 836"/>
                <a:gd name="T34" fmla="*/ 35 w 1511"/>
                <a:gd name="T35" fmla="*/ 782 h 836"/>
                <a:gd name="T36" fmla="*/ 1 w 1511"/>
                <a:gd name="T37" fmla="*/ 122 h 836"/>
                <a:gd name="T38" fmla="*/ 33 w 1511"/>
                <a:gd name="T39" fmla="*/ 88 h 836"/>
                <a:gd name="T40" fmla="*/ 311 w 1511"/>
                <a:gd name="T41" fmla="*/ 69 h 836"/>
                <a:gd name="T42" fmla="*/ 848 w 1511"/>
                <a:gd name="T43" fmla="*/ 31 h 836"/>
                <a:gd name="T44" fmla="*/ 1198 w 1511"/>
                <a:gd name="T45" fmla="*/ 4 h 836"/>
                <a:gd name="T46" fmla="*/ 1222 w 1511"/>
                <a:gd name="T47" fmla="*/ 3 h 836"/>
                <a:gd name="T48" fmla="*/ 1432 w 1511"/>
                <a:gd name="T49" fmla="*/ 1 h 836"/>
                <a:gd name="T50" fmla="*/ 1493 w 1511"/>
                <a:gd name="T51" fmla="*/ 12 h 836"/>
                <a:gd name="T52" fmla="*/ 1510 w 1511"/>
                <a:gd name="T53" fmla="*/ 35 h 836"/>
                <a:gd name="T54" fmla="*/ 1505 w 1511"/>
                <a:gd name="T55" fmla="*/ 122 h 836"/>
                <a:gd name="T56" fmla="*/ 1473 w 1511"/>
                <a:gd name="T57" fmla="*/ 371 h 836"/>
                <a:gd name="T58" fmla="*/ 1465 w 1511"/>
                <a:gd name="T59" fmla="*/ 462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11" h="836">
                  <a:moveTo>
                    <a:pt x="1465" y="462"/>
                  </a:moveTo>
                  <a:cubicBezTo>
                    <a:pt x="1454" y="455"/>
                    <a:pt x="1449" y="443"/>
                    <a:pt x="1438" y="451"/>
                  </a:cubicBezTo>
                  <a:cubicBezTo>
                    <a:pt x="1431" y="456"/>
                    <a:pt x="1427" y="463"/>
                    <a:pt x="1430" y="472"/>
                  </a:cubicBezTo>
                  <a:cubicBezTo>
                    <a:pt x="1432" y="480"/>
                    <a:pt x="1434" y="489"/>
                    <a:pt x="1439" y="494"/>
                  </a:cubicBezTo>
                  <a:cubicBezTo>
                    <a:pt x="1470" y="521"/>
                    <a:pt x="1465" y="556"/>
                    <a:pt x="1463" y="591"/>
                  </a:cubicBezTo>
                  <a:cubicBezTo>
                    <a:pt x="1462" y="627"/>
                    <a:pt x="1459" y="662"/>
                    <a:pt x="1458" y="698"/>
                  </a:cubicBezTo>
                  <a:cubicBezTo>
                    <a:pt x="1457" y="716"/>
                    <a:pt x="1449" y="723"/>
                    <a:pt x="1431" y="724"/>
                  </a:cubicBezTo>
                  <a:cubicBezTo>
                    <a:pt x="1345" y="731"/>
                    <a:pt x="1259" y="739"/>
                    <a:pt x="1173" y="748"/>
                  </a:cubicBezTo>
                  <a:cubicBezTo>
                    <a:pt x="1149" y="751"/>
                    <a:pt x="1119" y="740"/>
                    <a:pt x="1108" y="778"/>
                  </a:cubicBezTo>
                  <a:cubicBezTo>
                    <a:pt x="1105" y="787"/>
                    <a:pt x="1086" y="785"/>
                    <a:pt x="1075" y="786"/>
                  </a:cubicBezTo>
                  <a:cubicBezTo>
                    <a:pt x="1007" y="791"/>
                    <a:pt x="939" y="797"/>
                    <a:pt x="872" y="802"/>
                  </a:cubicBezTo>
                  <a:cubicBezTo>
                    <a:pt x="725" y="812"/>
                    <a:pt x="578" y="822"/>
                    <a:pt x="430" y="832"/>
                  </a:cubicBezTo>
                  <a:cubicBezTo>
                    <a:pt x="421" y="832"/>
                    <a:pt x="412" y="836"/>
                    <a:pt x="402" y="831"/>
                  </a:cubicBezTo>
                  <a:cubicBezTo>
                    <a:pt x="395" y="828"/>
                    <a:pt x="397" y="820"/>
                    <a:pt x="398" y="814"/>
                  </a:cubicBezTo>
                  <a:cubicBezTo>
                    <a:pt x="399" y="801"/>
                    <a:pt x="394" y="796"/>
                    <a:pt x="380" y="795"/>
                  </a:cubicBezTo>
                  <a:cubicBezTo>
                    <a:pt x="342" y="791"/>
                    <a:pt x="303" y="796"/>
                    <a:pt x="265" y="798"/>
                  </a:cubicBezTo>
                  <a:cubicBezTo>
                    <a:pt x="197" y="802"/>
                    <a:pt x="130" y="805"/>
                    <a:pt x="62" y="810"/>
                  </a:cubicBezTo>
                  <a:cubicBezTo>
                    <a:pt x="41" y="811"/>
                    <a:pt x="36" y="803"/>
                    <a:pt x="35" y="782"/>
                  </a:cubicBezTo>
                  <a:cubicBezTo>
                    <a:pt x="21" y="562"/>
                    <a:pt x="8" y="342"/>
                    <a:pt x="1" y="122"/>
                  </a:cubicBezTo>
                  <a:cubicBezTo>
                    <a:pt x="0" y="90"/>
                    <a:pt x="0" y="90"/>
                    <a:pt x="33" y="88"/>
                  </a:cubicBezTo>
                  <a:cubicBezTo>
                    <a:pt x="126" y="81"/>
                    <a:pt x="218" y="75"/>
                    <a:pt x="311" y="69"/>
                  </a:cubicBezTo>
                  <a:cubicBezTo>
                    <a:pt x="490" y="56"/>
                    <a:pt x="669" y="44"/>
                    <a:pt x="848" y="31"/>
                  </a:cubicBezTo>
                  <a:cubicBezTo>
                    <a:pt x="965" y="22"/>
                    <a:pt x="1081" y="13"/>
                    <a:pt x="1198" y="4"/>
                  </a:cubicBezTo>
                  <a:cubicBezTo>
                    <a:pt x="1206" y="4"/>
                    <a:pt x="1214" y="1"/>
                    <a:pt x="1222" y="3"/>
                  </a:cubicBezTo>
                  <a:cubicBezTo>
                    <a:pt x="1292" y="21"/>
                    <a:pt x="1362" y="4"/>
                    <a:pt x="1432" y="1"/>
                  </a:cubicBezTo>
                  <a:cubicBezTo>
                    <a:pt x="1454" y="0"/>
                    <a:pt x="1473" y="9"/>
                    <a:pt x="1493" y="12"/>
                  </a:cubicBezTo>
                  <a:cubicBezTo>
                    <a:pt x="1507" y="14"/>
                    <a:pt x="1510" y="26"/>
                    <a:pt x="1510" y="35"/>
                  </a:cubicBezTo>
                  <a:cubicBezTo>
                    <a:pt x="1509" y="65"/>
                    <a:pt x="1511" y="95"/>
                    <a:pt x="1505" y="122"/>
                  </a:cubicBezTo>
                  <a:cubicBezTo>
                    <a:pt x="1485" y="204"/>
                    <a:pt x="1479" y="287"/>
                    <a:pt x="1473" y="371"/>
                  </a:cubicBezTo>
                  <a:cubicBezTo>
                    <a:pt x="1471" y="400"/>
                    <a:pt x="1468" y="428"/>
                    <a:pt x="1465" y="462"/>
                  </a:cubicBezTo>
                  <a:close/>
                </a:path>
              </a:pathLst>
            </a:custGeom>
            <a:solidFill>
              <a:srgbClr val="C05C5C"/>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33" name="Freeform 12"/>
            <p:cNvSpPr>
              <a:spLocks/>
            </p:cNvSpPr>
            <p:nvPr/>
          </p:nvSpPr>
          <p:spPr bwMode="auto">
            <a:xfrm>
              <a:off x="-24701501" y="18738851"/>
              <a:ext cx="4891088" cy="5303838"/>
            </a:xfrm>
            <a:custGeom>
              <a:avLst/>
              <a:gdLst>
                <a:gd name="T0" fmla="*/ 1249 w 1304"/>
                <a:gd name="T1" fmla="*/ 0 h 1414"/>
                <a:gd name="T2" fmla="*/ 1266 w 1304"/>
                <a:gd name="T3" fmla="*/ 260 h 1414"/>
                <a:gd name="T4" fmla="*/ 1293 w 1304"/>
                <a:gd name="T5" fmla="*/ 1083 h 1414"/>
                <a:gd name="T6" fmla="*/ 1303 w 1304"/>
                <a:gd name="T7" fmla="*/ 1330 h 1414"/>
                <a:gd name="T8" fmla="*/ 1274 w 1304"/>
                <a:gd name="T9" fmla="*/ 1363 h 1414"/>
                <a:gd name="T10" fmla="*/ 625 w 1304"/>
                <a:gd name="T11" fmla="*/ 1412 h 1414"/>
                <a:gd name="T12" fmla="*/ 585 w 1304"/>
                <a:gd name="T13" fmla="*/ 1373 h 1414"/>
                <a:gd name="T14" fmla="*/ 569 w 1304"/>
                <a:gd name="T15" fmla="*/ 902 h 1414"/>
                <a:gd name="T16" fmla="*/ 533 w 1304"/>
                <a:gd name="T17" fmla="*/ 869 h 1414"/>
                <a:gd name="T18" fmla="*/ 100 w 1304"/>
                <a:gd name="T19" fmla="*/ 904 h 1414"/>
                <a:gd name="T20" fmla="*/ 22 w 1304"/>
                <a:gd name="T21" fmla="*/ 903 h 1414"/>
                <a:gd name="T22" fmla="*/ 13 w 1304"/>
                <a:gd name="T23" fmla="*/ 831 h 1414"/>
                <a:gd name="T24" fmla="*/ 7 w 1304"/>
                <a:gd name="T25" fmla="*/ 564 h 1414"/>
                <a:gd name="T26" fmla="*/ 3 w 1304"/>
                <a:gd name="T27" fmla="*/ 437 h 1414"/>
                <a:gd name="T28" fmla="*/ 48 w 1304"/>
                <a:gd name="T29" fmla="*/ 391 h 1414"/>
                <a:gd name="T30" fmla="*/ 176 w 1304"/>
                <a:gd name="T31" fmla="*/ 384 h 1414"/>
                <a:gd name="T32" fmla="*/ 200 w 1304"/>
                <a:gd name="T33" fmla="*/ 365 h 1414"/>
                <a:gd name="T34" fmla="*/ 217 w 1304"/>
                <a:gd name="T35" fmla="*/ 351 h 1414"/>
                <a:gd name="T36" fmla="*/ 228 w 1304"/>
                <a:gd name="T37" fmla="*/ 368 h 1414"/>
                <a:gd name="T38" fmla="*/ 256 w 1304"/>
                <a:gd name="T39" fmla="*/ 381 h 1414"/>
                <a:gd name="T40" fmla="*/ 455 w 1304"/>
                <a:gd name="T41" fmla="*/ 369 h 1414"/>
                <a:gd name="T42" fmla="*/ 761 w 1304"/>
                <a:gd name="T43" fmla="*/ 349 h 1414"/>
                <a:gd name="T44" fmla="*/ 1143 w 1304"/>
                <a:gd name="T45" fmla="*/ 324 h 1414"/>
                <a:gd name="T46" fmla="*/ 1175 w 1304"/>
                <a:gd name="T47" fmla="*/ 296 h 1414"/>
                <a:gd name="T48" fmla="*/ 1249 w 1304"/>
                <a:gd name="T49" fmla="*/ 0 h 1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04" h="1414">
                  <a:moveTo>
                    <a:pt x="1249" y="0"/>
                  </a:moveTo>
                  <a:cubicBezTo>
                    <a:pt x="1264" y="85"/>
                    <a:pt x="1262" y="173"/>
                    <a:pt x="1266" y="260"/>
                  </a:cubicBezTo>
                  <a:cubicBezTo>
                    <a:pt x="1276" y="535"/>
                    <a:pt x="1284" y="809"/>
                    <a:pt x="1293" y="1083"/>
                  </a:cubicBezTo>
                  <a:cubicBezTo>
                    <a:pt x="1296" y="1166"/>
                    <a:pt x="1300" y="1248"/>
                    <a:pt x="1303" y="1330"/>
                  </a:cubicBezTo>
                  <a:cubicBezTo>
                    <a:pt x="1304" y="1361"/>
                    <a:pt x="1303" y="1361"/>
                    <a:pt x="1274" y="1363"/>
                  </a:cubicBezTo>
                  <a:cubicBezTo>
                    <a:pt x="1058" y="1380"/>
                    <a:pt x="842" y="1399"/>
                    <a:pt x="625" y="1412"/>
                  </a:cubicBezTo>
                  <a:cubicBezTo>
                    <a:pt x="586" y="1414"/>
                    <a:pt x="586" y="1414"/>
                    <a:pt x="585" y="1373"/>
                  </a:cubicBezTo>
                  <a:cubicBezTo>
                    <a:pt x="580" y="1216"/>
                    <a:pt x="575" y="1059"/>
                    <a:pt x="569" y="902"/>
                  </a:cubicBezTo>
                  <a:cubicBezTo>
                    <a:pt x="568" y="867"/>
                    <a:pt x="567" y="866"/>
                    <a:pt x="533" y="869"/>
                  </a:cubicBezTo>
                  <a:cubicBezTo>
                    <a:pt x="389" y="880"/>
                    <a:pt x="244" y="892"/>
                    <a:pt x="100" y="904"/>
                  </a:cubicBezTo>
                  <a:cubicBezTo>
                    <a:pt x="73" y="906"/>
                    <a:pt x="42" y="916"/>
                    <a:pt x="22" y="903"/>
                  </a:cubicBezTo>
                  <a:cubicBezTo>
                    <a:pt x="2" y="889"/>
                    <a:pt x="14" y="856"/>
                    <a:pt x="13" y="831"/>
                  </a:cubicBezTo>
                  <a:cubicBezTo>
                    <a:pt x="10" y="742"/>
                    <a:pt x="8" y="653"/>
                    <a:pt x="7" y="564"/>
                  </a:cubicBezTo>
                  <a:cubicBezTo>
                    <a:pt x="6" y="521"/>
                    <a:pt x="0" y="479"/>
                    <a:pt x="3" y="437"/>
                  </a:cubicBezTo>
                  <a:cubicBezTo>
                    <a:pt x="6" y="395"/>
                    <a:pt x="5" y="394"/>
                    <a:pt x="48" y="391"/>
                  </a:cubicBezTo>
                  <a:cubicBezTo>
                    <a:pt x="91" y="388"/>
                    <a:pt x="133" y="386"/>
                    <a:pt x="176" y="384"/>
                  </a:cubicBezTo>
                  <a:cubicBezTo>
                    <a:pt x="189" y="383"/>
                    <a:pt x="200" y="382"/>
                    <a:pt x="200" y="365"/>
                  </a:cubicBezTo>
                  <a:cubicBezTo>
                    <a:pt x="201" y="356"/>
                    <a:pt x="208" y="351"/>
                    <a:pt x="217" y="351"/>
                  </a:cubicBezTo>
                  <a:cubicBezTo>
                    <a:pt x="228" y="351"/>
                    <a:pt x="226" y="360"/>
                    <a:pt x="228" y="368"/>
                  </a:cubicBezTo>
                  <a:cubicBezTo>
                    <a:pt x="230" y="385"/>
                    <a:pt x="244" y="382"/>
                    <a:pt x="256" y="381"/>
                  </a:cubicBezTo>
                  <a:cubicBezTo>
                    <a:pt x="322" y="377"/>
                    <a:pt x="388" y="373"/>
                    <a:pt x="455" y="369"/>
                  </a:cubicBezTo>
                  <a:cubicBezTo>
                    <a:pt x="557" y="362"/>
                    <a:pt x="659" y="355"/>
                    <a:pt x="761" y="349"/>
                  </a:cubicBezTo>
                  <a:cubicBezTo>
                    <a:pt x="889" y="340"/>
                    <a:pt x="1016" y="332"/>
                    <a:pt x="1143" y="324"/>
                  </a:cubicBezTo>
                  <a:cubicBezTo>
                    <a:pt x="1163" y="323"/>
                    <a:pt x="1171" y="315"/>
                    <a:pt x="1175" y="296"/>
                  </a:cubicBezTo>
                  <a:cubicBezTo>
                    <a:pt x="1199" y="197"/>
                    <a:pt x="1224" y="99"/>
                    <a:pt x="1249" y="0"/>
                  </a:cubicBezTo>
                  <a:close/>
                </a:path>
              </a:pathLst>
            </a:custGeom>
            <a:solidFill>
              <a:srgbClr val="309087"/>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34" name="Freeform 13"/>
            <p:cNvSpPr>
              <a:spLocks/>
            </p:cNvSpPr>
            <p:nvPr/>
          </p:nvSpPr>
          <p:spPr bwMode="auto">
            <a:xfrm>
              <a:off x="-25199976" y="-827088"/>
              <a:ext cx="5816600" cy="6305550"/>
            </a:xfrm>
            <a:custGeom>
              <a:avLst/>
              <a:gdLst>
                <a:gd name="T0" fmla="*/ 1347 w 1551"/>
                <a:gd name="T1" fmla="*/ 940 h 1681"/>
                <a:gd name="T2" fmla="*/ 1526 w 1551"/>
                <a:gd name="T3" fmla="*/ 1222 h 1681"/>
                <a:gd name="T4" fmla="*/ 1396 w 1551"/>
                <a:gd name="T5" fmla="*/ 1282 h 1681"/>
                <a:gd name="T6" fmla="*/ 1326 w 1551"/>
                <a:gd name="T7" fmla="*/ 1277 h 1681"/>
                <a:gd name="T8" fmla="*/ 1154 w 1551"/>
                <a:gd name="T9" fmla="*/ 1301 h 1681"/>
                <a:gd name="T10" fmla="*/ 1138 w 1551"/>
                <a:gd name="T11" fmla="*/ 1613 h 1681"/>
                <a:gd name="T12" fmla="*/ 1132 w 1551"/>
                <a:gd name="T13" fmla="*/ 1678 h 1681"/>
                <a:gd name="T14" fmla="*/ 1077 w 1551"/>
                <a:gd name="T15" fmla="*/ 1619 h 1681"/>
                <a:gd name="T16" fmla="*/ 1052 w 1551"/>
                <a:gd name="T17" fmla="*/ 1548 h 1681"/>
                <a:gd name="T18" fmla="*/ 977 w 1551"/>
                <a:gd name="T19" fmla="*/ 1372 h 1681"/>
                <a:gd name="T20" fmla="*/ 864 w 1551"/>
                <a:gd name="T21" fmla="*/ 1244 h 1681"/>
                <a:gd name="T22" fmla="*/ 772 w 1551"/>
                <a:gd name="T23" fmla="*/ 1319 h 1681"/>
                <a:gd name="T24" fmla="*/ 681 w 1551"/>
                <a:gd name="T25" fmla="*/ 1278 h 1681"/>
                <a:gd name="T26" fmla="*/ 509 w 1551"/>
                <a:gd name="T27" fmla="*/ 1251 h 1681"/>
                <a:gd name="T28" fmla="*/ 410 w 1551"/>
                <a:gd name="T29" fmla="*/ 1191 h 1681"/>
                <a:gd name="T30" fmla="*/ 416 w 1551"/>
                <a:gd name="T31" fmla="*/ 1144 h 1681"/>
                <a:gd name="T32" fmla="*/ 405 w 1551"/>
                <a:gd name="T33" fmla="*/ 970 h 1681"/>
                <a:gd name="T34" fmla="*/ 363 w 1551"/>
                <a:gd name="T35" fmla="*/ 902 h 1681"/>
                <a:gd name="T36" fmla="*/ 226 w 1551"/>
                <a:gd name="T37" fmla="*/ 747 h 1681"/>
                <a:gd name="T38" fmla="*/ 177 w 1551"/>
                <a:gd name="T39" fmla="*/ 724 h 1681"/>
                <a:gd name="T40" fmla="*/ 79 w 1551"/>
                <a:gd name="T41" fmla="*/ 562 h 1681"/>
                <a:gd name="T42" fmla="*/ 50 w 1551"/>
                <a:gd name="T43" fmla="*/ 488 h 1681"/>
                <a:gd name="T44" fmla="*/ 71 w 1551"/>
                <a:gd name="T45" fmla="*/ 380 h 1681"/>
                <a:gd name="T46" fmla="*/ 51 w 1551"/>
                <a:gd name="T47" fmla="*/ 283 h 1681"/>
                <a:gd name="T48" fmla="*/ 183 w 1551"/>
                <a:gd name="T49" fmla="*/ 154 h 1681"/>
                <a:gd name="T50" fmla="*/ 251 w 1551"/>
                <a:gd name="T51" fmla="*/ 139 h 1681"/>
                <a:gd name="T52" fmla="*/ 299 w 1551"/>
                <a:gd name="T53" fmla="*/ 389 h 1681"/>
                <a:gd name="T54" fmla="*/ 697 w 1551"/>
                <a:gd name="T55" fmla="*/ 351 h 1681"/>
                <a:gd name="T56" fmla="*/ 773 w 1551"/>
                <a:gd name="T57" fmla="*/ 325 h 1681"/>
                <a:gd name="T58" fmla="*/ 757 w 1551"/>
                <a:gd name="T59" fmla="*/ 74 h 1681"/>
                <a:gd name="T60" fmla="*/ 815 w 1551"/>
                <a:gd name="T61" fmla="*/ 8 h 1681"/>
                <a:gd name="T62" fmla="*/ 885 w 1551"/>
                <a:gd name="T63" fmla="*/ 89 h 1681"/>
                <a:gd name="T64" fmla="*/ 863 w 1551"/>
                <a:gd name="T65" fmla="*/ 159 h 1681"/>
                <a:gd name="T66" fmla="*/ 1016 w 1551"/>
                <a:gd name="T67" fmla="*/ 455 h 1681"/>
                <a:gd name="T68" fmla="*/ 1086 w 1551"/>
                <a:gd name="T69" fmla="*/ 600 h 1681"/>
                <a:gd name="T70" fmla="*/ 1102 w 1551"/>
                <a:gd name="T71" fmla="*/ 699 h 1681"/>
                <a:gd name="T72" fmla="*/ 1150 w 1551"/>
                <a:gd name="T73" fmla="*/ 689 h 1681"/>
                <a:gd name="T74" fmla="*/ 1194 w 1551"/>
                <a:gd name="T75" fmla="*/ 744 h 1681"/>
                <a:gd name="T76" fmla="*/ 1198 w 1551"/>
                <a:gd name="T77" fmla="*/ 821 h 1681"/>
                <a:gd name="T78" fmla="*/ 1258 w 1551"/>
                <a:gd name="T79" fmla="*/ 909 h 1681"/>
                <a:gd name="T80" fmla="*/ 1276 w 1551"/>
                <a:gd name="T81" fmla="*/ 845 h 1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51" h="1681">
                  <a:moveTo>
                    <a:pt x="1280" y="841"/>
                  </a:moveTo>
                  <a:cubicBezTo>
                    <a:pt x="1297" y="878"/>
                    <a:pt x="1320" y="910"/>
                    <a:pt x="1347" y="940"/>
                  </a:cubicBezTo>
                  <a:cubicBezTo>
                    <a:pt x="1372" y="967"/>
                    <a:pt x="1386" y="1003"/>
                    <a:pt x="1406" y="1034"/>
                  </a:cubicBezTo>
                  <a:cubicBezTo>
                    <a:pt x="1446" y="1097"/>
                    <a:pt x="1481" y="1163"/>
                    <a:pt x="1526" y="1222"/>
                  </a:cubicBezTo>
                  <a:cubicBezTo>
                    <a:pt x="1535" y="1234"/>
                    <a:pt x="1541" y="1250"/>
                    <a:pt x="1551" y="1269"/>
                  </a:cubicBezTo>
                  <a:cubicBezTo>
                    <a:pt x="1497" y="1274"/>
                    <a:pt x="1446" y="1278"/>
                    <a:pt x="1396" y="1282"/>
                  </a:cubicBezTo>
                  <a:cubicBezTo>
                    <a:pt x="1380" y="1284"/>
                    <a:pt x="1373" y="1270"/>
                    <a:pt x="1361" y="1264"/>
                  </a:cubicBezTo>
                  <a:cubicBezTo>
                    <a:pt x="1341" y="1254"/>
                    <a:pt x="1334" y="1255"/>
                    <a:pt x="1326" y="1277"/>
                  </a:cubicBezTo>
                  <a:cubicBezTo>
                    <a:pt x="1321" y="1292"/>
                    <a:pt x="1311" y="1289"/>
                    <a:pt x="1302" y="1290"/>
                  </a:cubicBezTo>
                  <a:cubicBezTo>
                    <a:pt x="1253" y="1294"/>
                    <a:pt x="1203" y="1297"/>
                    <a:pt x="1154" y="1301"/>
                  </a:cubicBezTo>
                  <a:cubicBezTo>
                    <a:pt x="1124" y="1303"/>
                    <a:pt x="1123" y="1304"/>
                    <a:pt x="1124" y="1335"/>
                  </a:cubicBezTo>
                  <a:cubicBezTo>
                    <a:pt x="1129" y="1428"/>
                    <a:pt x="1134" y="1520"/>
                    <a:pt x="1138" y="1613"/>
                  </a:cubicBezTo>
                  <a:cubicBezTo>
                    <a:pt x="1139" y="1629"/>
                    <a:pt x="1140" y="1645"/>
                    <a:pt x="1140" y="1661"/>
                  </a:cubicBezTo>
                  <a:cubicBezTo>
                    <a:pt x="1140" y="1668"/>
                    <a:pt x="1140" y="1675"/>
                    <a:pt x="1132" y="1678"/>
                  </a:cubicBezTo>
                  <a:cubicBezTo>
                    <a:pt x="1126" y="1681"/>
                    <a:pt x="1118" y="1679"/>
                    <a:pt x="1114" y="1674"/>
                  </a:cubicBezTo>
                  <a:cubicBezTo>
                    <a:pt x="1102" y="1656"/>
                    <a:pt x="1081" y="1644"/>
                    <a:pt x="1077" y="1619"/>
                  </a:cubicBezTo>
                  <a:cubicBezTo>
                    <a:pt x="1075" y="1606"/>
                    <a:pt x="1068" y="1594"/>
                    <a:pt x="1062" y="1582"/>
                  </a:cubicBezTo>
                  <a:cubicBezTo>
                    <a:pt x="1056" y="1572"/>
                    <a:pt x="1050" y="1560"/>
                    <a:pt x="1052" y="1548"/>
                  </a:cubicBezTo>
                  <a:cubicBezTo>
                    <a:pt x="1061" y="1496"/>
                    <a:pt x="1024" y="1464"/>
                    <a:pt x="996" y="1431"/>
                  </a:cubicBezTo>
                  <a:cubicBezTo>
                    <a:pt x="978" y="1412"/>
                    <a:pt x="968" y="1395"/>
                    <a:pt x="977" y="1372"/>
                  </a:cubicBezTo>
                  <a:cubicBezTo>
                    <a:pt x="993" y="1330"/>
                    <a:pt x="967" y="1299"/>
                    <a:pt x="946" y="1271"/>
                  </a:cubicBezTo>
                  <a:cubicBezTo>
                    <a:pt x="928" y="1247"/>
                    <a:pt x="893" y="1243"/>
                    <a:pt x="864" y="1244"/>
                  </a:cubicBezTo>
                  <a:cubicBezTo>
                    <a:pt x="846" y="1244"/>
                    <a:pt x="834" y="1259"/>
                    <a:pt x="828" y="1280"/>
                  </a:cubicBezTo>
                  <a:cubicBezTo>
                    <a:pt x="818" y="1317"/>
                    <a:pt x="809" y="1322"/>
                    <a:pt x="772" y="1319"/>
                  </a:cubicBezTo>
                  <a:cubicBezTo>
                    <a:pt x="761" y="1318"/>
                    <a:pt x="751" y="1315"/>
                    <a:pt x="740" y="1316"/>
                  </a:cubicBezTo>
                  <a:cubicBezTo>
                    <a:pt x="712" y="1317"/>
                    <a:pt x="690" y="1313"/>
                    <a:pt x="681" y="1278"/>
                  </a:cubicBezTo>
                  <a:cubicBezTo>
                    <a:pt x="674" y="1255"/>
                    <a:pt x="653" y="1242"/>
                    <a:pt x="624" y="1245"/>
                  </a:cubicBezTo>
                  <a:cubicBezTo>
                    <a:pt x="586" y="1249"/>
                    <a:pt x="547" y="1246"/>
                    <a:pt x="509" y="1251"/>
                  </a:cubicBezTo>
                  <a:cubicBezTo>
                    <a:pt x="477" y="1256"/>
                    <a:pt x="455" y="1233"/>
                    <a:pt x="427" y="1227"/>
                  </a:cubicBezTo>
                  <a:cubicBezTo>
                    <a:pt x="415" y="1224"/>
                    <a:pt x="426" y="1201"/>
                    <a:pt x="410" y="1191"/>
                  </a:cubicBezTo>
                  <a:cubicBezTo>
                    <a:pt x="400" y="1185"/>
                    <a:pt x="396" y="1166"/>
                    <a:pt x="412" y="1155"/>
                  </a:cubicBezTo>
                  <a:cubicBezTo>
                    <a:pt x="415" y="1153"/>
                    <a:pt x="416" y="1147"/>
                    <a:pt x="416" y="1144"/>
                  </a:cubicBezTo>
                  <a:cubicBezTo>
                    <a:pt x="408" y="1097"/>
                    <a:pt x="439" y="1046"/>
                    <a:pt x="400" y="1003"/>
                  </a:cubicBezTo>
                  <a:cubicBezTo>
                    <a:pt x="389" y="991"/>
                    <a:pt x="401" y="980"/>
                    <a:pt x="405" y="970"/>
                  </a:cubicBezTo>
                  <a:cubicBezTo>
                    <a:pt x="416" y="945"/>
                    <a:pt x="416" y="940"/>
                    <a:pt x="392" y="930"/>
                  </a:cubicBezTo>
                  <a:cubicBezTo>
                    <a:pt x="378" y="924"/>
                    <a:pt x="371" y="914"/>
                    <a:pt x="363" y="902"/>
                  </a:cubicBezTo>
                  <a:cubicBezTo>
                    <a:pt x="343" y="872"/>
                    <a:pt x="323" y="844"/>
                    <a:pt x="285" y="828"/>
                  </a:cubicBezTo>
                  <a:cubicBezTo>
                    <a:pt x="255" y="815"/>
                    <a:pt x="221" y="793"/>
                    <a:pt x="226" y="747"/>
                  </a:cubicBezTo>
                  <a:cubicBezTo>
                    <a:pt x="228" y="732"/>
                    <a:pt x="216" y="724"/>
                    <a:pt x="201" y="723"/>
                  </a:cubicBezTo>
                  <a:cubicBezTo>
                    <a:pt x="193" y="722"/>
                    <a:pt x="185" y="724"/>
                    <a:pt x="177" y="724"/>
                  </a:cubicBezTo>
                  <a:cubicBezTo>
                    <a:pt x="147" y="724"/>
                    <a:pt x="143" y="721"/>
                    <a:pt x="137" y="692"/>
                  </a:cubicBezTo>
                  <a:cubicBezTo>
                    <a:pt x="127" y="645"/>
                    <a:pt x="103" y="603"/>
                    <a:pt x="79" y="562"/>
                  </a:cubicBezTo>
                  <a:cubicBezTo>
                    <a:pt x="69" y="545"/>
                    <a:pt x="49" y="536"/>
                    <a:pt x="43" y="513"/>
                  </a:cubicBezTo>
                  <a:cubicBezTo>
                    <a:pt x="40" y="500"/>
                    <a:pt x="41" y="495"/>
                    <a:pt x="50" y="488"/>
                  </a:cubicBezTo>
                  <a:cubicBezTo>
                    <a:pt x="64" y="477"/>
                    <a:pt x="83" y="471"/>
                    <a:pt x="86" y="448"/>
                  </a:cubicBezTo>
                  <a:cubicBezTo>
                    <a:pt x="90" y="423"/>
                    <a:pt x="85" y="400"/>
                    <a:pt x="71" y="380"/>
                  </a:cubicBezTo>
                  <a:cubicBezTo>
                    <a:pt x="62" y="365"/>
                    <a:pt x="58" y="355"/>
                    <a:pt x="68" y="337"/>
                  </a:cubicBezTo>
                  <a:cubicBezTo>
                    <a:pt x="84" y="308"/>
                    <a:pt x="79" y="298"/>
                    <a:pt x="51" y="283"/>
                  </a:cubicBezTo>
                  <a:cubicBezTo>
                    <a:pt x="24" y="269"/>
                    <a:pt x="21" y="241"/>
                    <a:pt x="0" y="221"/>
                  </a:cubicBezTo>
                  <a:cubicBezTo>
                    <a:pt x="64" y="197"/>
                    <a:pt x="124" y="175"/>
                    <a:pt x="183" y="154"/>
                  </a:cubicBezTo>
                  <a:cubicBezTo>
                    <a:pt x="223" y="139"/>
                    <a:pt x="223" y="139"/>
                    <a:pt x="244" y="106"/>
                  </a:cubicBezTo>
                  <a:cubicBezTo>
                    <a:pt x="254" y="116"/>
                    <a:pt x="250" y="128"/>
                    <a:pt x="251" y="139"/>
                  </a:cubicBezTo>
                  <a:cubicBezTo>
                    <a:pt x="256" y="212"/>
                    <a:pt x="261" y="285"/>
                    <a:pt x="266" y="358"/>
                  </a:cubicBezTo>
                  <a:cubicBezTo>
                    <a:pt x="268" y="386"/>
                    <a:pt x="270" y="388"/>
                    <a:pt x="299" y="389"/>
                  </a:cubicBezTo>
                  <a:cubicBezTo>
                    <a:pt x="306" y="389"/>
                    <a:pt x="313" y="389"/>
                    <a:pt x="319" y="388"/>
                  </a:cubicBezTo>
                  <a:cubicBezTo>
                    <a:pt x="445" y="372"/>
                    <a:pt x="572" y="371"/>
                    <a:pt x="697" y="351"/>
                  </a:cubicBezTo>
                  <a:cubicBezTo>
                    <a:pt x="714" y="349"/>
                    <a:pt x="731" y="349"/>
                    <a:pt x="748" y="349"/>
                  </a:cubicBezTo>
                  <a:cubicBezTo>
                    <a:pt x="765" y="349"/>
                    <a:pt x="773" y="341"/>
                    <a:pt x="773" y="325"/>
                  </a:cubicBezTo>
                  <a:cubicBezTo>
                    <a:pt x="773" y="304"/>
                    <a:pt x="772" y="282"/>
                    <a:pt x="771" y="261"/>
                  </a:cubicBezTo>
                  <a:cubicBezTo>
                    <a:pt x="766" y="199"/>
                    <a:pt x="761" y="137"/>
                    <a:pt x="757" y="74"/>
                  </a:cubicBezTo>
                  <a:cubicBezTo>
                    <a:pt x="755" y="36"/>
                    <a:pt x="758" y="33"/>
                    <a:pt x="793" y="17"/>
                  </a:cubicBezTo>
                  <a:cubicBezTo>
                    <a:pt x="801" y="14"/>
                    <a:pt x="808" y="11"/>
                    <a:pt x="815" y="8"/>
                  </a:cubicBezTo>
                  <a:cubicBezTo>
                    <a:pt x="833" y="0"/>
                    <a:pt x="845" y="2"/>
                    <a:pt x="853" y="22"/>
                  </a:cubicBezTo>
                  <a:cubicBezTo>
                    <a:pt x="862" y="44"/>
                    <a:pt x="874" y="65"/>
                    <a:pt x="885" y="89"/>
                  </a:cubicBezTo>
                  <a:cubicBezTo>
                    <a:pt x="864" y="98"/>
                    <a:pt x="853" y="113"/>
                    <a:pt x="847" y="136"/>
                  </a:cubicBezTo>
                  <a:cubicBezTo>
                    <a:pt x="843" y="153"/>
                    <a:pt x="850" y="160"/>
                    <a:pt x="863" y="159"/>
                  </a:cubicBezTo>
                  <a:cubicBezTo>
                    <a:pt x="880" y="157"/>
                    <a:pt x="882" y="167"/>
                    <a:pt x="887" y="178"/>
                  </a:cubicBezTo>
                  <a:cubicBezTo>
                    <a:pt x="927" y="272"/>
                    <a:pt x="967" y="365"/>
                    <a:pt x="1016" y="455"/>
                  </a:cubicBezTo>
                  <a:cubicBezTo>
                    <a:pt x="1035" y="491"/>
                    <a:pt x="1051" y="529"/>
                    <a:pt x="1067" y="566"/>
                  </a:cubicBezTo>
                  <a:cubicBezTo>
                    <a:pt x="1072" y="578"/>
                    <a:pt x="1078" y="590"/>
                    <a:pt x="1086" y="600"/>
                  </a:cubicBezTo>
                  <a:cubicBezTo>
                    <a:pt x="1100" y="618"/>
                    <a:pt x="1101" y="653"/>
                    <a:pt x="1090" y="673"/>
                  </a:cubicBezTo>
                  <a:cubicBezTo>
                    <a:pt x="1083" y="687"/>
                    <a:pt x="1088" y="697"/>
                    <a:pt x="1102" y="699"/>
                  </a:cubicBezTo>
                  <a:cubicBezTo>
                    <a:pt x="1107" y="700"/>
                    <a:pt x="1113" y="701"/>
                    <a:pt x="1118" y="699"/>
                  </a:cubicBezTo>
                  <a:cubicBezTo>
                    <a:pt x="1129" y="697"/>
                    <a:pt x="1138" y="682"/>
                    <a:pt x="1150" y="689"/>
                  </a:cubicBezTo>
                  <a:cubicBezTo>
                    <a:pt x="1163" y="697"/>
                    <a:pt x="1170" y="710"/>
                    <a:pt x="1176" y="724"/>
                  </a:cubicBezTo>
                  <a:cubicBezTo>
                    <a:pt x="1180" y="733"/>
                    <a:pt x="1186" y="738"/>
                    <a:pt x="1194" y="744"/>
                  </a:cubicBezTo>
                  <a:cubicBezTo>
                    <a:pt x="1215" y="761"/>
                    <a:pt x="1216" y="769"/>
                    <a:pt x="1200" y="795"/>
                  </a:cubicBezTo>
                  <a:cubicBezTo>
                    <a:pt x="1194" y="804"/>
                    <a:pt x="1194" y="812"/>
                    <a:pt x="1198" y="821"/>
                  </a:cubicBezTo>
                  <a:cubicBezTo>
                    <a:pt x="1209" y="846"/>
                    <a:pt x="1221" y="872"/>
                    <a:pt x="1233" y="897"/>
                  </a:cubicBezTo>
                  <a:cubicBezTo>
                    <a:pt x="1238" y="907"/>
                    <a:pt x="1246" y="914"/>
                    <a:pt x="1258" y="909"/>
                  </a:cubicBezTo>
                  <a:cubicBezTo>
                    <a:pt x="1269" y="904"/>
                    <a:pt x="1280" y="898"/>
                    <a:pt x="1273" y="882"/>
                  </a:cubicBezTo>
                  <a:cubicBezTo>
                    <a:pt x="1266" y="869"/>
                    <a:pt x="1283" y="858"/>
                    <a:pt x="1276" y="845"/>
                  </a:cubicBezTo>
                  <a:cubicBezTo>
                    <a:pt x="1277" y="843"/>
                    <a:pt x="1279" y="842"/>
                    <a:pt x="1280" y="841"/>
                  </a:cubicBezTo>
                  <a:close/>
                </a:path>
              </a:pathLst>
            </a:custGeom>
            <a:solidFill>
              <a:srgbClr val="1C3664"/>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35" name="Freeform 14"/>
            <p:cNvSpPr>
              <a:spLocks/>
            </p:cNvSpPr>
            <p:nvPr/>
          </p:nvSpPr>
          <p:spPr bwMode="auto">
            <a:xfrm>
              <a:off x="-27784426" y="884237"/>
              <a:ext cx="4095750" cy="7092950"/>
            </a:xfrm>
            <a:custGeom>
              <a:avLst/>
              <a:gdLst>
                <a:gd name="T0" fmla="*/ 1083 w 1092"/>
                <a:gd name="T1" fmla="*/ 491 h 1891"/>
                <a:gd name="T2" fmla="*/ 1069 w 1092"/>
                <a:gd name="T3" fmla="*/ 525 h 1891"/>
                <a:gd name="T4" fmla="*/ 1076 w 1092"/>
                <a:gd name="T5" fmla="*/ 562 h 1891"/>
                <a:gd name="T6" fmla="*/ 1091 w 1092"/>
                <a:gd name="T7" fmla="*/ 609 h 1891"/>
                <a:gd name="T8" fmla="*/ 1088 w 1092"/>
                <a:gd name="T9" fmla="*/ 676 h 1891"/>
                <a:gd name="T10" fmla="*/ 1065 w 1092"/>
                <a:gd name="T11" fmla="*/ 720 h 1891"/>
                <a:gd name="T12" fmla="*/ 1016 w 1092"/>
                <a:gd name="T13" fmla="*/ 796 h 1891"/>
                <a:gd name="T14" fmla="*/ 984 w 1092"/>
                <a:gd name="T15" fmla="*/ 893 h 1891"/>
                <a:gd name="T16" fmla="*/ 984 w 1092"/>
                <a:gd name="T17" fmla="*/ 908 h 1891"/>
                <a:gd name="T18" fmla="*/ 786 w 1092"/>
                <a:gd name="T19" fmla="*/ 922 h 1891"/>
                <a:gd name="T20" fmla="*/ 587 w 1092"/>
                <a:gd name="T21" fmla="*/ 932 h 1891"/>
                <a:gd name="T22" fmla="*/ 559 w 1092"/>
                <a:gd name="T23" fmla="*/ 960 h 1891"/>
                <a:gd name="T24" fmla="*/ 552 w 1092"/>
                <a:gd name="T25" fmla="*/ 973 h 1891"/>
                <a:gd name="T26" fmla="*/ 539 w 1092"/>
                <a:gd name="T27" fmla="*/ 1003 h 1891"/>
                <a:gd name="T28" fmla="*/ 547 w 1092"/>
                <a:gd name="T29" fmla="*/ 1329 h 1891"/>
                <a:gd name="T30" fmla="*/ 561 w 1092"/>
                <a:gd name="T31" fmla="*/ 1375 h 1891"/>
                <a:gd name="T32" fmla="*/ 552 w 1092"/>
                <a:gd name="T33" fmla="*/ 1426 h 1891"/>
                <a:gd name="T34" fmla="*/ 560 w 1092"/>
                <a:gd name="T35" fmla="*/ 1828 h 1891"/>
                <a:gd name="T36" fmla="*/ 537 w 1092"/>
                <a:gd name="T37" fmla="*/ 1855 h 1891"/>
                <a:gd name="T38" fmla="*/ 350 w 1092"/>
                <a:gd name="T39" fmla="*/ 1868 h 1891"/>
                <a:gd name="T40" fmla="*/ 332 w 1092"/>
                <a:gd name="T41" fmla="*/ 1860 h 1891"/>
                <a:gd name="T42" fmla="*/ 301 w 1092"/>
                <a:gd name="T43" fmla="*/ 1840 h 1891"/>
                <a:gd name="T44" fmla="*/ 209 w 1092"/>
                <a:gd name="T45" fmla="*/ 1843 h 1891"/>
                <a:gd name="T46" fmla="*/ 188 w 1092"/>
                <a:gd name="T47" fmla="*/ 1855 h 1891"/>
                <a:gd name="T48" fmla="*/ 161 w 1092"/>
                <a:gd name="T49" fmla="*/ 1879 h 1891"/>
                <a:gd name="T50" fmla="*/ 58 w 1092"/>
                <a:gd name="T51" fmla="*/ 1885 h 1891"/>
                <a:gd name="T52" fmla="*/ 21 w 1092"/>
                <a:gd name="T53" fmla="*/ 1851 h 1891"/>
                <a:gd name="T54" fmla="*/ 21 w 1092"/>
                <a:gd name="T55" fmla="*/ 1608 h 1891"/>
                <a:gd name="T56" fmla="*/ 8 w 1092"/>
                <a:gd name="T57" fmla="*/ 1016 h 1891"/>
                <a:gd name="T58" fmla="*/ 6 w 1092"/>
                <a:gd name="T59" fmla="*/ 757 h 1891"/>
                <a:gd name="T60" fmla="*/ 2 w 1092"/>
                <a:gd name="T61" fmla="*/ 642 h 1891"/>
                <a:gd name="T62" fmla="*/ 22 w 1092"/>
                <a:gd name="T63" fmla="*/ 621 h 1891"/>
                <a:gd name="T64" fmla="*/ 109 w 1092"/>
                <a:gd name="T65" fmla="*/ 615 h 1891"/>
                <a:gd name="T66" fmla="*/ 487 w 1092"/>
                <a:gd name="T67" fmla="*/ 594 h 1891"/>
                <a:gd name="T68" fmla="*/ 543 w 1092"/>
                <a:gd name="T69" fmla="*/ 537 h 1891"/>
                <a:gd name="T70" fmla="*/ 540 w 1092"/>
                <a:gd name="T71" fmla="*/ 429 h 1891"/>
                <a:gd name="T72" fmla="*/ 557 w 1092"/>
                <a:gd name="T73" fmla="*/ 405 h 1891"/>
                <a:gd name="T74" fmla="*/ 576 w 1092"/>
                <a:gd name="T75" fmla="*/ 378 h 1891"/>
                <a:gd name="T76" fmla="*/ 571 w 1092"/>
                <a:gd name="T77" fmla="*/ 258 h 1891"/>
                <a:gd name="T78" fmla="*/ 562 w 1092"/>
                <a:gd name="T79" fmla="*/ 24 h 1891"/>
                <a:gd name="T80" fmla="*/ 571 w 1092"/>
                <a:gd name="T81" fmla="*/ 1 h 1891"/>
                <a:gd name="T82" fmla="*/ 596 w 1092"/>
                <a:gd name="T83" fmla="*/ 23 h 1891"/>
                <a:gd name="T84" fmla="*/ 643 w 1092"/>
                <a:gd name="T85" fmla="*/ 70 h 1891"/>
                <a:gd name="T86" fmla="*/ 690 w 1092"/>
                <a:gd name="T87" fmla="*/ 90 h 1891"/>
                <a:gd name="T88" fmla="*/ 697 w 1092"/>
                <a:gd name="T89" fmla="*/ 92 h 1891"/>
                <a:gd name="T90" fmla="*/ 807 w 1092"/>
                <a:gd name="T91" fmla="*/ 237 h 1891"/>
                <a:gd name="T92" fmla="*/ 869 w 1092"/>
                <a:gd name="T93" fmla="*/ 285 h 1891"/>
                <a:gd name="T94" fmla="*/ 898 w 1092"/>
                <a:gd name="T95" fmla="*/ 313 h 1891"/>
                <a:gd name="T96" fmla="*/ 906 w 1092"/>
                <a:gd name="T97" fmla="*/ 339 h 1891"/>
                <a:gd name="T98" fmla="*/ 968 w 1092"/>
                <a:gd name="T99" fmla="*/ 392 h 1891"/>
                <a:gd name="T100" fmla="*/ 1036 w 1092"/>
                <a:gd name="T101" fmla="*/ 455 h 1891"/>
                <a:gd name="T102" fmla="*/ 1083 w 1092"/>
                <a:gd name="T103" fmla="*/ 491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92" h="1891">
                  <a:moveTo>
                    <a:pt x="1083" y="491"/>
                  </a:moveTo>
                  <a:cubicBezTo>
                    <a:pt x="1077" y="506"/>
                    <a:pt x="1071" y="515"/>
                    <a:pt x="1069" y="525"/>
                  </a:cubicBezTo>
                  <a:cubicBezTo>
                    <a:pt x="1065" y="538"/>
                    <a:pt x="1063" y="552"/>
                    <a:pt x="1076" y="562"/>
                  </a:cubicBezTo>
                  <a:cubicBezTo>
                    <a:pt x="1092" y="574"/>
                    <a:pt x="1091" y="592"/>
                    <a:pt x="1091" y="609"/>
                  </a:cubicBezTo>
                  <a:cubicBezTo>
                    <a:pt x="1092" y="631"/>
                    <a:pt x="1083" y="652"/>
                    <a:pt x="1088" y="676"/>
                  </a:cubicBezTo>
                  <a:cubicBezTo>
                    <a:pt x="1092" y="692"/>
                    <a:pt x="1071" y="703"/>
                    <a:pt x="1065" y="720"/>
                  </a:cubicBezTo>
                  <a:cubicBezTo>
                    <a:pt x="1056" y="749"/>
                    <a:pt x="1042" y="777"/>
                    <a:pt x="1016" y="796"/>
                  </a:cubicBezTo>
                  <a:cubicBezTo>
                    <a:pt x="982" y="820"/>
                    <a:pt x="969" y="852"/>
                    <a:pt x="984" y="893"/>
                  </a:cubicBezTo>
                  <a:cubicBezTo>
                    <a:pt x="985" y="896"/>
                    <a:pt x="984" y="900"/>
                    <a:pt x="984" y="908"/>
                  </a:cubicBezTo>
                  <a:cubicBezTo>
                    <a:pt x="918" y="913"/>
                    <a:pt x="852" y="918"/>
                    <a:pt x="786" y="922"/>
                  </a:cubicBezTo>
                  <a:cubicBezTo>
                    <a:pt x="720" y="926"/>
                    <a:pt x="653" y="929"/>
                    <a:pt x="587" y="932"/>
                  </a:cubicBezTo>
                  <a:cubicBezTo>
                    <a:pt x="570" y="933"/>
                    <a:pt x="554" y="935"/>
                    <a:pt x="559" y="960"/>
                  </a:cubicBezTo>
                  <a:cubicBezTo>
                    <a:pt x="559" y="965"/>
                    <a:pt x="558" y="971"/>
                    <a:pt x="552" y="973"/>
                  </a:cubicBezTo>
                  <a:cubicBezTo>
                    <a:pt x="537" y="978"/>
                    <a:pt x="539" y="991"/>
                    <a:pt x="539" y="1003"/>
                  </a:cubicBezTo>
                  <a:cubicBezTo>
                    <a:pt x="542" y="1112"/>
                    <a:pt x="546" y="1221"/>
                    <a:pt x="547" y="1329"/>
                  </a:cubicBezTo>
                  <a:cubicBezTo>
                    <a:pt x="547" y="1348"/>
                    <a:pt x="568" y="1355"/>
                    <a:pt x="561" y="1375"/>
                  </a:cubicBezTo>
                  <a:cubicBezTo>
                    <a:pt x="555" y="1391"/>
                    <a:pt x="552" y="1408"/>
                    <a:pt x="552" y="1426"/>
                  </a:cubicBezTo>
                  <a:cubicBezTo>
                    <a:pt x="556" y="1560"/>
                    <a:pt x="557" y="1694"/>
                    <a:pt x="560" y="1828"/>
                  </a:cubicBezTo>
                  <a:cubicBezTo>
                    <a:pt x="560" y="1846"/>
                    <a:pt x="557" y="1854"/>
                    <a:pt x="537" y="1855"/>
                  </a:cubicBezTo>
                  <a:cubicBezTo>
                    <a:pt x="475" y="1858"/>
                    <a:pt x="413" y="1864"/>
                    <a:pt x="350" y="1868"/>
                  </a:cubicBezTo>
                  <a:cubicBezTo>
                    <a:pt x="343" y="1868"/>
                    <a:pt x="332" y="1871"/>
                    <a:pt x="332" y="1860"/>
                  </a:cubicBezTo>
                  <a:cubicBezTo>
                    <a:pt x="331" y="1837"/>
                    <a:pt x="315" y="1840"/>
                    <a:pt x="301" y="1840"/>
                  </a:cubicBezTo>
                  <a:cubicBezTo>
                    <a:pt x="270" y="1841"/>
                    <a:pt x="240" y="1842"/>
                    <a:pt x="209" y="1843"/>
                  </a:cubicBezTo>
                  <a:cubicBezTo>
                    <a:pt x="200" y="1844"/>
                    <a:pt x="187" y="1842"/>
                    <a:pt x="188" y="1855"/>
                  </a:cubicBezTo>
                  <a:cubicBezTo>
                    <a:pt x="190" y="1877"/>
                    <a:pt x="176" y="1878"/>
                    <a:pt x="161" y="1879"/>
                  </a:cubicBezTo>
                  <a:cubicBezTo>
                    <a:pt x="127" y="1881"/>
                    <a:pt x="92" y="1883"/>
                    <a:pt x="58" y="1885"/>
                  </a:cubicBezTo>
                  <a:cubicBezTo>
                    <a:pt x="16" y="1886"/>
                    <a:pt x="21" y="1891"/>
                    <a:pt x="21" y="1851"/>
                  </a:cubicBezTo>
                  <a:cubicBezTo>
                    <a:pt x="21" y="1770"/>
                    <a:pt x="21" y="1689"/>
                    <a:pt x="21" y="1608"/>
                  </a:cubicBezTo>
                  <a:cubicBezTo>
                    <a:pt x="22" y="1411"/>
                    <a:pt x="12" y="1213"/>
                    <a:pt x="8" y="1016"/>
                  </a:cubicBezTo>
                  <a:cubicBezTo>
                    <a:pt x="7" y="930"/>
                    <a:pt x="7" y="843"/>
                    <a:pt x="6" y="757"/>
                  </a:cubicBezTo>
                  <a:cubicBezTo>
                    <a:pt x="5" y="719"/>
                    <a:pt x="0" y="681"/>
                    <a:pt x="2" y="642"/>
                  </a:cubicBezTo>
                  <a:cubicBezTo>
                    <a:pt x="3" y="626"/>
                    <a:pt x="7" y="621"/>
                    <a:pt x="22" y="621"/>
                  </a:cubicBezTo>
                  <a:cubicBezTo>
                    <a:pt x="51" y="620"/>
                    <a:pt x="80" y="617"/>
                    <a:pt x="109" y="615"/>
                  </a:cubicBezTo>
                  <a:cubicBezTo>
                    <a:pt x="235" y="608"/>
                    <a:pt x="361" y="595"/>
                    <a:pt x="487" y="594"/>
                  </a:cubicBezTo>
                  <a:cubicBezTo>
                    <a:pt x="542" y="593"/>
                    <a:pt x="542" y="592"/>
                    <a:pt x="543" y="537"/>
                  </a:cubicBezTo>
                  <a:cubicBezTo>
                    <a:pt x="543" y="501"/>
                    <a:pt x="542" y="465"/>
                    <a:pt x="540" y="429"/>
                  </a:cubicBezTo>
                  <a:cubicBezTo>
                    <a:pt x="539" y="417"/>
                    <a:pt x="538" y="404"/>
                    <a:pt x="557" y="405"/>
                  </a:cubicBezTo>
                  <a:cubicBezTo>
                    <a:pt x="577" y="406"/>
                    <a:pt x="577" y="392"/>
                    <a:pt x="576" y="378"/>
                  </a:cubicBezTo>
                  <a:cubicBezTo>
                    <a:pt x="575" y="338"/>
                    <a:pt x="573" y="298"/>
                    <a:pt x="571" y="258"/>
                  </a:cubicBezTo>
                  <a:cubicBezTo>
                    <a:pt x="568" y="180"/>
                    <a:pt x="565" y="102"/>
                    <a:pt x="562" y="24"/>
                  </a:cubicBezTo>
                  <a:cubicBezTo>
                    <a:pt x="561" y="15"/>
                    <a:pt x="559" y="2"/>
                    <a:pt x="571" y="1"/>
                  </a:cubicBezTo>
                  <a:cubicBezTo>
                    <a:pt x="583" y="0"/>
                    <a:pt x="594" y="4"/>
                    <a:pt x="596" y="23"/>
                  </a:cubicBezTo>
                  <a:cubicBezTo>
                    <a:pt x="600" y="60"/>
                    <a:pt x="608" y="65"/>
                    <a:pt x="643" y="70"/>
                  </a:cubicBezTo>
                  <a:cubicBezTo>
                    <a:pt x="660" y="73"/>
                    <a:pt x="679" y="71"/>
                    <a:pt x="690" y="90"/>
                  </a:cubicBezTo>
                  <a:cubicBezTo>
                    <a:pt x="691" y="92"/>
                    <a:pt x="695" y="92"/>
                    <a:pt x="697" y="92"/>
                  </a:cubicBezTo>
                  <a:cubicBezTo>
                    <a:pt x="775" y="109"/>
                    <a:pt x="787" y="177"/>
                    <a:pt x="807" y="237"/>
                  </a:cubicBezTo>
                  <a:cubicBezTo>
                    <a:pt x="820" y="279"/>
                    <a:pt x="824" y="288"/>
                    <a:pt x="869" y="285"/>
                  </a:cubicBezTo>
                  <a:cubicBezTo>
                    <a:pt x="894" y="283"/>
                    <a:pt x="899" y="292"/>
                    <a:pt x="898" y="313"/>
                  </a:cubicBezTo>
                  <a:cubicBezTo>
                    <a:pt x="898" y="322"/>
                    <a:pt x="899" y="332"/>
                    <a:pt x="906" y="339"/>
                  </a:cubicBezTo>
                  <a:cubicBezTo>
                    <a:pt x="926" y="358"/>
                    <a:pt x="942" y="384"/>
                    <a:pt x="968" y="392"/>
                  </a:cubicBezTo>
                  <a:cubicBezTo>
                    <a:pt x="1003" y="403"/>
                    <a:pt x="1019" y="429"/>
                    <a:pt x="1036" y="455"/>
                  </a:cubicBezTo>
                  <a:cubicBezTo>
                    <a:pt x="1047" y="474"/>
                    <a:pt x="1055" y="493"/>
                    <a:pt x="1083" y="491"/>
                  </a:cubicBezTo>
                  <a:close/>
                </a:path>
              </a:pathLst>
            </a:custGeom>
            <a:solidFill>
              <a:srgbClr val="1C3664"/>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36" name="Freeform 15"/>
            <p:cNvSpPr>
              <a:spLocks/>
            </p:cNvSpPr>
            <p:nvPr/>
          </p:nvSpPr>
          <p:spPr bwMode="auto">
            <a:xfrm>
              <a:off x="-36107689" y="-1411288"/>
              <a:ext cx="5105400" cy="4478338"/>
            </a:xfrm>
            <a:custGeom>
              <a:avLst/>
              <a:gdLst>
                <a:gd name="T0" fmla="*/ 739 w 1361"/>
                <a:gd name="T1" fmla="*/ 1174 h 1194"/>
                <a:gd name="T2" fmla="*/ 742 w 1361"/>
                <a:gd name="T3" fmla="*/ 1094 h 1194"/>
                <a:gd name="T4" fmla="*/ 699 w 1361"/>
                <a:gd name="T5" fmla="*/ 1056 h 1194"/>
                <a:gd name="T6" fmla="*/ 679 w 1361"/>
                <a:gd name="T7" fmla="*/ 992 h 1194"/>
                <a:gd name="T8" fmla="*/ 670 w 1361"/>
                <a:gd name="T9" fmla="*/ 954 h 1194"/>
                <a:gd name="T10" fmla="*/ 647 w 1361"/>
                <a:gd name="T11" fmla="*/ 868 h 1194"/>
                <a:gd name="T12" fmla="*/ 612 w 1361"/>
                <a:gd name="T13" fmla="*/ 870 h 1194"/>
                <a:gd name="T14" fmla="*/ 535 w 1361"/>
                <a:gd name="T15" fmla="*/ 863 h 1194"/>
                <a:gd name="T16" fmla="*/ 441 w 1361"/>
                <a:gd name="T17" fmla="*/ 868 h 1194"/>
                <a:gd name="T18" fmla="*/ 324 w 1361"/>
                <a:gd name="T19" fmla="*/ 848 h 1194"/>
                <a:gd name="T20" fmla="*/ 195 w 1361"/>
                <a:gd name="T21" fmla="*/ 825 h 1194"/>
                <a:gd name="T22" fmla="*/ 166 w 1361"/>
                <a:gd name="T23" fmla="*/ 767 h 1194"/>
                <a:gd name="T24" fmla="*/ 150 w 1361"/>
                <a:gd name="T25" fmla="*/ 698 h 1194"/>
                <a:gd name="T26" fmla="*/ 90 w 1361"/>
                <a:gd name="T27" fmla="*/ 656 h 1194"/>
                <a:gd name="T28" fmla="*/ 0 w 1361"/>
                <a:gd name="T29" fmla="*/ 622 h 1194"/>
                <a:gd name="T30" fmla="*/ 66 w 1361"/>
                <a:gd name="T31" fmla="*/ 585 h 1194"/>
                <a:gd name="T32" fmla="*/ 162 w 1361"/>
                <a:gd name="T33" fmla="*/ 508 h 1194"/>
                <a:gd name="T34" fmla="*/ 224 w 1361"/>
                <a:gd name="T35" fmla="*/ 420 h 1194"/>
                <a:gd name="T36" fmla="*/ 275 w 1361"/>
                <a:gd name="T37" fmla="*/ 282 h 1194"/>
                <a:gd name="T38" fmla="*/ 321 w 1361"/>
                <a:gd name="T39" fmla="*/ 155 h 1194"/>
                <a:gd name="T40" fmla="*/ 328 w 1361"/>
                <a:gd name="T41" fmla="*/ 101 h 1194"/>
                <a:gd name="T42" fmla="*/ 399 w 1361"/>
                <a:gd name="T43" fmla="*/ 7 h 1194"/>
                <a:gd name="T44" fmla="*/ 502 w 1361"/>
                <a:gd name="T45" fmla="*/ 1 h 1194"/>
                <a:gd name="T46" fmla="*/ 703 w 1361"/>
                <a:gd name="T47" fmla="*/ 40 h 1194"/>
                <a:gd name="T48" fmla="*/ 850 w 1361"/>
                <a:gd name="T49" fmla="*/ 41 h 1194"/>
                <a:gd name="T50" fmla="*/ 916 w 1361"/>
                <a:gd name="T51" fmla="*/ 97 h 1194"/>
                <a:gd name="T52" fmla="*/ 1069 w 1361"/>
                <a:gd name="T53" fmla="*/ 116 h 1194"/>
                <a:gd name="T54" fmla="*/ 1093 w 1361"/>
                <a:gd name="T55" fmla="*/ 205 h 1194"/>
                <a:gd name="T56" fmla="*/ 1184 w 1361"/>
                <a:gd name="T57" fmla="*/ 205 h 1194"/>
                <a:gd name="T58" fmla="*/ 1319 w 1361"/>
                <a:gd name="T59" fmla="*/ 183 h 1194"/>
                <a:gd name="T60" fmla="*/ 1360 w 1361"/>
                <a:gd name="T61" fmla="*/ 682 h 1194"/>
                <a:gd name="T62" fmla="*/ 1339 w 1361"/>
                <a:gd name="T63" fmla="*/ 731 h 1194"/>
                <a:gd name="T64" fmla="*/ 1126 w 1361"/>
                <a:gd name="T65" fmla="*/ 746 h 1194"/>
                <a:gd name="T66" fmla="*/ 1123 w 1361"/>
                <a:gd name="T67" fmla="*/ 1065 h 1194"/>
                <a:gd name="T68" fmla="*/ 1062 w 1361"/>
                <a:gd name="T69" fmla="*/ 1126 h 1194"/>
                <a:gd name="T70" fmla="*/ 985 w 1361"/>
                <a:gd name="T71" fmla="*/ 1172 h 1194"/>
                <a:gd name="T72" fmla="*/ 782 w 1361"/>
                <a:gd name="T73" fmla="*/ 1162 h 1194"/>
                <a:gd name="T74" fmla="*/ 743 w 1361"/>
                <a:gd name="T75" fmla="*/ 1192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1" h="1194">
                  <a:moveTo>
                    <a:pt x="743" y="1192"/>
                  </a:moveTo>
                  <a:cubicBezTo>
                    <a:pt x="737" y="1187"/>
                    <a:pt x="737" y="1175"/>
                    <a:pt x="739" y="1174"/>
                  </a:cubicBezTo>
                  <a:cubicBezTo>
                    <a:pt x="762" y="1158"/>
                    <a:pt x="752" y="1140"/>
                    <a:pt x="742" y="1123"/>
                  </a:cubicBezTo>
                  <a:cubicBezTo>
                    <a:pt x="736" y="1113"/>
                    <a:pt x="737" y="1105"/>
                    <a:pt x="742" y="1094"/>
                  </a:cubicBezTo>
                  <a:cubicBezTo>
                    <a:pt x="750" y="1075"/>
                    <a:pt x="743" y="1066"/>
                    <a:pt x="722" y="1071"/>
                  </a:cubicBezTo>
                  <a:cubicBezTo>
                    <a:pt x="706" y="1075"/>
                    <a:pt x="701" y="1075"/>
                    <a:pt x="699" y="1056"/>
                  </a:cubicBezTo>
                  <a:cubicBezTo>
                    <a:pt x="698" y="1046"/>
                    <a:pt x="681" y="1037"/>
                    <a:pt x="673" y="1028"/>
                  </a:cubicBezTo>
                  <a:cubicBezTo>
                    <a:pt x="660" y="1014"/>
                    <a:pt x="662" y="999"/>
                    <a:pt x="679" y="992"/>
                  </a:cubicBezTo>
                  <a:cubicBezTo>
                    <a:pt x="691" y="987"/>
                    <a:pt x="698" y="982"/>
                    <a:pt x="694" y="969"/>
                  </a:cubicBezTo>
                  <a:cubicBezTo>
                    <a:pt x="691" y="959"/>
                    <a:pt x="682" y="952"/>
                    <a:pt x="670" y="954"/>
                  </a:cubicBezTo>
                  <a:cubicBezTo>
                    <a:pt x="663" y="955"/>
                    <a:pt x="658" y="960"/>
                    <a:pt x="648" y="956"/>
                  </a:cubicBezTo>
                  <a:cubicBezTo>
                    <a:pt x="654" y="927"/>
                    <a:pt x="636" y="899"/>
                    <a:pt x="647" y="868"/>
                  </a:cubicBezTo>
                  <a:cubicBezTo>
                    <a:pt x="652" y="855"/>
                    <a:pt x="642" y="851"/>
                    <a:pt x="631" y="856"/>
                  </a:cubicBezTo>
                  <a:cubicBezTo>
                    <a:pt x="624" y="859"/>
                    <a:pt x="619" y="866"/>
                    <a:pt x="612" y="870"/>
                  </a:cubicBezTo>
                  <a:cubicBezTo>
                    <a:pt x="594" y="879"/>
                    <a:pt x="576" y="890"/>
                    <a:pt x="560" y="866"/>
                  </a:cubicBezTo>
                  <a:cubicBezTo>
                    <a:pt x="553" y="857"/>
                    <a:pt x="545" y="857"/>
                    <a:pt x="535" y="863"/>
                  </a:cubicBezTo>
                  <a:cubicBezTo>
                    <a:pt x="512" y="876"/>
                    <a:pt x="490" y="884"/>
                    <a:pt x="465" y="867"/>
                  </a:cubicBezTo>
                  <a:cubicBezTo>
                    <a:pt x="459" y="864"/>
                    <a:pt x="449" y="868"/>
                    <a:pt x="441" y="868"/>
                  </a:cubicBezTo>
                  <a:cubicBezTo>
                    <a:pt x="435" y="867"/>
                    <a:pt x="427" y="867"/>
                    <a:pt x="422" y="864"/>
                  </a:cubicBezTo>
                  <a:cubicBezTo>
                    <a:pt x="381" y="839"/>
                    <a:pt x="370" y="845"/>
                    <a:pt x="324" y="848"/>
                  </a:cubicBezTo>
                  <a:cubicBezTo>
                    <a:pt x="290" y="851"/>
                    <a:pt x="259" y="865"/>
                    <a:pt x="226" y="867"/>
                  </a:cubicBezTo>
                  <a:cubicBezTo>
                    <a:pt x="203" y="868"/>
                    <a:pt x="189" y="853"/>
                    <a:pt x="195" y="825"/>
                  </a:cubicBezTo>
                  <a:cubicBezTo>
                    <a:pt x="200" y="805"/>
                    <a:pt x="193" y="799"/>
                    <a:pt x="176" y="795"/>
                  </a:cubicBezTo>
                  <a:cubicBezTo>
                    <a:pt x="156" y="790"/>
                    <a:pt x="153" y="782"/>
                    <a:pt x="166" y="767"/>
                  </a:cubicBezTo>
                  <a:cubicBezTo>
                    <a:pt x="183" y="748"/>
                    <a:pt x="183" y="745"/>
                    <a:pt x="163" y="732"/>
                  </a:cubicBezTo>
                  <a:cubicBezTo>
                    <a:pt x="150" y="723"/>
                    <a:pt x="137" y="717"/>
                    <a:pt x="150" y="698"/>
                  </a:cubicBezTo>
                  <a:cubicBezTo>
                    <a:pt x="153" y="694"/>
                    <a:pt x="152" y="685"/>
                    <a:pt x="148" y="685"/>
                  </a:cubicBezTo>
                  <a:cubicBezTo>
                    <a:pt x="124" y="684"/>
                    <a:pt x="117" y="654"/>
                    <a:pt x="90" y="656"/>
                  </a:cubicBezTo>
                  <a:cubicBezTo>
                    <a:pt x="68" y="659"/>
                    <a:pt x="52" y="638"/>
                    <a:pt x="31" y="630"/>
                  </a:cubicBezTo>
                  <a:cubicBezTo>
                    <a:pt x="21" y="627"/>
                    <a:pt x="11" y="628"/>
                    <a:pt x="0" y="622"/>
                  </a:cubicBezTo>
                  <a:cubicBezTo>
                    <a:pt x="11" y="601"/>
                    <a:pt x="23" y="584"/>
                    <a:pt x="51" y="590"/>
                  </a:cubicBezTo>
                  <a:cubicBezTo>
                    <a:pt x="56" y="591"/>
                    <a:pt x="64" y="589"/>
                    <a:pt x="66" y="585"/>
                  </a:cubicBezTo>
                  <a:cubicBezTo>
                    <a:pt x="84" y="554"/>
                    <a:pt x="119" y="550"/>
                    <a:pt x="145" y="532"/>
                  </a:cubicBezTo>
                  <a:cubicBezTo>
                    <a:pt x="154" y="526"/>
                    <a:pt x="167" y="520"/>
                    <a:pt x="162" y="508"/>
                  </a:cubicBezTo>
                  <a:cubicBezTo>
                    <a:pt x="147" y="466"/>
                    <a:pt x="178" y="454"/>
                    <a:pt x="205" y="443"/>
                  </a:cubicBezTo>
                  <a:cubicBezTo>
                    <a:pt x="218" y="438"/>
                    <a:pt x="222" y="435"/>
                    <a:pt x="224" y="420"/>
                  </a:cubicBezTo>
                  <a:cubicBezTo>
                    <a:pt x="227" y="394"/>
                    <a:pt x="241" y="370"/>
                    <a:pt x="242" y="342"/>
                  </a:cubicBezTo>
                  <a:cubicBezTo>
                    <a:pt x="242" y="318"/>
                    <a:pt x="256" y="292"/>
                    <a:pt x="275" y="282"/>
                  </a:cubicBezTo>
                  <a:cubicBezTo>
                    <a:pt x="308" y="265"/>
                    <a:pt x="301" y="236"/>
                    <a:pt x="303" y="210"/>
                  </a:cubicBezTo>
                  <a:cubicBezTo>
                    <a:pt x="306" y="190"/>
                    <a:pt x="297" y="170"/>
                    <a:pt x="321" y="155"/>
                  </a:cubicBezTo>
                  <a:cubicBezTo>
                    <a:pt x="328" y="151"/>
                    <a:pt x="329" y="137"/>
                    <a:pt x="321" y="130"/>
                  </a:cubicBezTo>
                  <a:cubicBezTo>
                    <a:pt x="304" y="115"/>
                    <a:pt x="317" y="107"/>
                    <a:pt x="328" y="101"/>
                  </a:cubicBezTo>
                  <a:cubicBezTo>
                    <a:pt x="353" y="85"/>
                    <a:pt x="372" y="67"/>
                    <a:pt x="371" y="34"/>
                  </a:cubicBezTo>
                  <a:cubicBezTo>
                    <a:pt x="370" y="17"/>
                    <a:pt x="381" y="8"/>
                    <a:pt x="399" y="7"/>
                  </a:cubicBezTo>
                  <a:cubicBezTo>
                    <a:pt x="430" y="5"/>
                    <a:pt x="462" y="3"/>
                    <a:pt x="494" y="1"/>
                  </a:cubicBezTo>
                  <a:cubicBezTo>
                    <a:pt x="497" y="1"/>
                    <a:pt x="500" y="0"/>
                    <a:pt x="502" y="1"/>
                  </a:cubicBezTo>
                  <a:cubicBezTo>
                    <a:pt x="547" y="27"/>
                    <a:pt x="595" y="8"/>
                    <a:pt x="642" y="9"/>
                  </a:cubicBezTo>
                  <a:cubicBezTo>
                    <a:pt x="667" y="10"/>
                    <a:pt x="691" y="13"/>
                    <a:pt x="703" y="40"/>
                  </a:cubicBezTo>
                  <a:cubicBezTo>
                    <a:pt x="708" y="53"/>
                    <a:pt x="721" y="49"/>
                    <a:pt x="731" y="49"/>
                  </a:cubicBezTo>
                  <a:cubicBezTo>
                    <a:pt x="771" y="46"/>
                    <a:pt x="811" y="43"/>
                    <a:pt x="850" y="41"/>
                  </a:cubicBezTo>
                  <a:cubicBezTo>
                    <a:pt x="880" y="39"/>
                    <a:pt x="880" y="39"/>
                    <a:pt x="883" y="68"/>
                  </a:cubicBezTo>
                  <a:cubicBezTo>
                    <a:pt x="886" y="98"/>
                    <a:pt x="886" y="98"/>
                    <a:pt x="916" y="97"/>
                  </a:cubicBezTo>
                  <a:cubicBezTo>
                    <a:pt x="957" y="94"/>
                    <a:pt x="999" y="91"/>
                    <a:pt x="1040" y="89"/>
                  </a:cubicBezTo>
                  <a:cubicBezTo>
                    <a:pt x="1068" y="88"/>
                    <a:pt x="1068" y="88"/>
                    <a:pt x="1069" y="116"/>
                  </a:cubicBezTo>
                  <a:cubicBezTo>
                    <a:pt x="1070" y="137"/>
                    <a:pt x="1072" y="158"/>
                    <a:pt x="1070" y="179"/>
                  </a:cubicBezTo>
                  <a:cubicBezTo>
                    <a:pt x="1069" y="197"/>
                    <a:pt x="1078" y="202"/>
                    <a:pt x="1093" y="205"/>
                  </a:cubicBezTo>
                  <a:cubicBezTo>
                    <a:pt x="1122" y="210"/>
                    <a:pt x="1151" y="202"/>
                    <a:pt x="1180" y="205"/>
                  </a:cubicBezTo>
                  <a:cubicBezTo>
                    <a:pt x="1181" y="205"/>
                    <a:pt x="1183" y="205"/>
                    <a:pt x="1184" y="205"/>
                  </a:cubicBezTo>
                  <a:cubicBezTo>
                    <a:pt x="1217" y="169"/>
                    <a:pt x="1261" y="191"/>
                    <a:pt x="1299" y="184"/>
                  </a:cubicBezTo>
                  <a:cubicBezTo>
                    <a:pt x="1305" y="183"/>
                    <a:pt x="1312" y="184"/>
                    <a:pt x="1319" y="183"/>
                  </a:cubicBezTo>
                  <a:cubicBezTo>
                    <a:pt x="1340" y="179"/>
                    <a:pt x="1345" y="188"/>
                    <a:pt x="1346" y="209"/>
                  </a:cubicBezTo>
                  <a:cubicBezTo>
                    <a:pt x="1350" y="367"/>
                    <a:pt x="1355" y="524"/>
                    <a:pt x="1360" y="682"/>
                  </a:cubicBezTo>
                  <a:cubicBezTo>
                    <a:pt x="1360" y="691"/>
                    <a:pt x="1358" y="701"/>
                    <a:pt x="1359" y="710"/>
                  </a:cubicBezTo>
                  <a:cubicBezTo>
                    <a:pt x="1361" y="726"/>
                    <a:pt x="1354" y="730"/>
                    <a:pt x="1339" y="731"/>
                  </a:cubicBezTo>
                  <a:cubicBezTo>
                    <a:pt x="1295" y="732"/>
                    <a:pt x="1251" y="734"/>
                    <a:pt x="1208" y="736"/>
                  </a:cubicBezTo>
                  <a:cubicBezTo>
                    <a:pt x="1180" y="737"/>
                    <a:pt x="1145" y="729"/>
                    <a:pt x="1126" y="746"/>
                  </a:cubicBezTo>
                  <a:cubicBezTo>
                    <a:pt x="1107" y="763"/>
                    <a:pt x="1120" y="799"/>
                    <a:pt x="1120" y="826"/>
                  </a:cubicBezTo>
                  <a:cubicBezTo>
                    <a:pt x="1120" y="905"/>
                    <a:pt x="1121" y="985"/>
                    <a:pt x="1123" y="1065"/>
                  </a:cubicBezTo>
                  <a:cubicBezTo>
                    <a:pt x="1123" y="1102"/>
                    <a:pt x="1122" y="1104"/>
                    <a:pt x="1088" y="1117"/>
                  </a:cubicBezTo>
                  <a:cubicBezTo>
                    <a:pt x="1080" y="1120"/>
                    <a:pt x="1071" y="1125"/>
                    <a:pt x="1062" y="1126"/>
                  </a:cubicBezTo>
                  <a:cubicBezTo>
                    <a:pt x="1034" y="1128"/>
                    <a:pt x="1011" y="1135"/>
                    <a:pt x="1002" y="1166"/>
                  </a:cubicBezTo>
                  <a:cubicBezTo>
                    <a:pt x="1000" y="1172"/>
                    <a:pt x="993" y="1175"/>
                    <a:pt x="985" y="1172"/>
                  </a:cubicBezTo>
                  <a:cubicBezTo>
                    <a:pt x="950" y="1157"/>
                    <a:pt x="911" y="1153"/>
                    <a:pt x="875" y="1141"/>
                  </a:cubicBezTo>
                  <a:cubicBezTo>
                    <a:pt x="842" y="1129"/>
                    <a:pt x="805" y="1135"/>
                    <a:pt x="782" y="1162"/>
                  </a:cubicBezTo>
                  <a:cubicBezTo>
                    <a:pt x="774" y="1171"/>
                    <a:pt x="768" y="1181"/>
                    <a:pt x="757" y="1187"/>
                  </a:cubicBezTo>
                  <a:cubicBezTo>
                    <a:pt x="752" y="1190"/>
                    <a:pt x="749" y="1194"/>
                    <a:pt x="743" y="1192"/>
                  </a:cubicBezTo>
                  <a:close/>
                </a:path>
              </a:pathLst>
            </a:custGeom>
            <a:solidFill>
              <a:srgbClr val="CAC9D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37" name="Freeform 16"/>
            <p:cNvSpPr>
              <a:spLocks/>
            </p:cNvSpPr>
            <p:nvPr/>
          </p:nvSpPr>
          <p:spPr bwMode="auto">
            <a:xfrm>
              <a:off x="-24822151" y="13201650"/>
              <a:ext cx="4175125" cy="4873625"/>
            </a:xfrm>
            <a:custGeom>
              <a:avLst/>
              <a:gdLst>
                <a:gd name="T0" fmla="*/ 984 w 1113"/>
                <a:gd name="T1" fmla="*/ 580 h 1299"/>
                <a:gd name="T2" fmla="*/ 989 w 1113"/>
                <a:gd name="T3" fmla="*/ 644 h 1299"/>
                <a:gd name="T4" fmla="*/ 999 w 1113"/>
                <a:gd name="T5" fmla="*/ 661 h 1299"/>
                <a:gd name="T6" fmla="*/ 1039 w 1113"/>
                <a:gd name="T7" fmla="*/ 695 h 1299"/>
                <a:gd name="T8" fmla="*/ 1059 w 1113"/>
                <a:gd name="T9" fmla="*/ 718 h 1299"/>
                <a:gd name="T10" fmla="*/ 1084 w 1113"/>
                <a:gd name="T11" fmla="*/ 803 h 1299"/>
                <a:gd name="T12" fmla="*/ 1113 w 1113"/>
                <a:gd name="T13" fmla="*/ 860 h 1299"/>
                <a:gd name="T14" fmla="*/ 973 w 1113"/>
                <a:gd name="T15" fmla="*/ 871 h 1299"/>
                <a:gd name="T16" fmla="*/ 782 w 1113"/>
                <a:gd name="T17" fmla="*/ 886 h 1299"/>
                <a:gd name="T18" fmla="*/ 743 w 1113"/>
                <a:gd name="T19" fmla="*/ 929 h 1299"/>
                <a:gd name="T20" fmla="*/ 745 w 1113"/>
                <a:gd name="T21" fmla="*/ 1037 h 1299"/>
                <a:gd name="T22" fmla="*/ 714 w 1113"/>
                <a:gd name="T23" fmla="*/ 1073 h 1299"/>
                <a:gd name="T24" fmla="*/ 591 w 1113"/>
                <a:gd name="T25" fmla="*/ 1085 h 1299"/>
                <a:gd name="T26" fmla="*/ 562 w 1113"/>
                <a:gd name="T27" fmla="*/ 1119 h 1299"/>
                <a:gd name="T28" fmla="*/ 566 w 1113"/>
                <a:gd name="T29" fmla="*/ 1242 h 1299"/>
                <a:gd name="T30" fmla="*/ 541 w 1113"/>
                <a:gd name="T31" fmla="*/ 1272 h 1299"/>
                <a:gd name="T32" fmla="*/ 481 w 1113"/>
                <a:gd name="T33" fmla="*/ 1276 h 1299"/>
                <a:gd name="T34" fmla="*/ 459 w 1113"/>
                <a:gd name="T35" fmla="*/ 1270 h 1299"/>
                <a:gd name="T36" fmla="*/ 429 w 1113"/>
                <a:gd name="T37" fmla="*/ 1269 h 1299"/>
                <a:gd name="T38" fmla="*/ 397 w 1113"/>
                <a:gd name="T39" fmla="*/ 1280 h 1299"/>
                <a:gd name="T40" fmla="*/ 58 w 1113"/>
                <a:gd name="T41" fmla="*/ 1298 h 1299"/>
                <a:gd name="T42" fmla="*/ 29 w 1113"/>
                <a:gd name="T43" fmla="*/ 1271 h 1299"/>
                <a:gd name="T44" fmla="*/ 21 w 1113"/>
                <a:gd name="T45" fmla="*/ 1008 h 1299"/>
                <a:gd name="T46" fmla="*/ 13 w 1113"/>
                <a:gd name="T47" fmla="*/ 683 h 1299"/>
                <a:gd name="T48" fmla="*/ 0 w 1113"/>
                <a:gd name="T49" fmla="*/ 74 h 1299"/>
                <a:gd name="T50" fmla="*/ 33 w 1113"/>
                <a:gd name="T51" fmla="*/ 37 h 1299"/>
                <a:gd name="T52" fmla="*/ 268 w 1113"/>
                <a:gd name="T53" fmla="*/ 24 h 1299"/>
                <a:gd name="T54" fmla="*/ 618 w 1113"/>
                <a:gd name="T55" fmla="*/ 4 h 1299"/>
                <a:gd name="T56" fmla="*/ 753 w 1113"/>
                <a:gd name="T57" fmla="*/ 0 h 1299"/>
                <a:gd name="T58" fmla="*/ 769 w 1113"/>
                <a:gd name="T59" fmla="*/ 9 h 1299"/>
                <a:gd name="T60" fmla="*/ 762 w 1113"/>
                <a:gd name="T61" fmla="*/ 77 h 1299"/>
                <a:gd name="T62" fmla="*/ 746 w 1113"/>
                <a:gd name="T63" fmla="*/ 104 h 1299"/>
                <a:gd name="T64" fmla="*/ 693 w 1113"/>
                <a:gd name="T65" fmla="*/ 168 h 1299"/>
                <a:gd name="T66" fmla="*/ 657 w 1113"/>
                <a:gd name="T67" fmla="*/ 260 h 1299"/>
                <a:gd name="T68" fmla="*/ 659 w 1113"/>
                <a:gd name="T69" fmla="*/ 263 h 1299"/>
                <a:gd name="T70" fmla="*/ 707 w 1113"/>
                <a:gd name="T71" fmla="*/ 339 h 1299"/>
                <a:gd name="T72" fmla="*/ 718 w 1113"/>
                <a:gd name="T73" fmla="*/ 355 h 1299"/>
                <a:gd name="T74" fmla="*/ 746 w 1113"/>
                <a:gd name="T75" fmla="*/ 385 h 1299"/>
                <a:gd name="T76" fmla="*/ 782 w 1113"/>
                <a:gd name="T77" fmla="*/ 444 h 1299"/>
                <a:gd name="T78" fmla="*/ 799 w 1113"/>
                <a:gd name="T79" fmla="*/ 482 h 1299"/>
                <a:gd name="T80" fmla="*/ 818 w 1113"/>
                <a:gd name="T81" fmla="*/ 503 h 1299"/>
                <a:gd name="T82" fmla="*/ 873 w 1113"/>
                <a:gd name="T83" fmla="*/ 528 h 1299"/>
                <a:gd name="T84" fmla="*/ 966 w 1113"/>
                <a:gd name="T85" fmla="*/ 566 h 1299"/>
                <a:gd name="T86" fmla="*/ 984 w 1113"/>
                <a:gd name="T87" fmla="*/ 580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13" h="1299">
                  <a:moveTo>
                    <a:pt x="984" y="580"/>
                  </a:moveTo>
                  <a:cubicBezTo>
                    <a:pt x="965" y="616"/>
                    <a:pt x="965" y="616"/>
                    <a:pt x="989" y="644"/>
                  </a:cubicBezTo>
                  <a:cubicBezTo>
                    <a:pt x="994" y="649"/>
                    <a:pt x="998" y="655"/>
                    <a:pt x="999" y="661"/>
                  </a:cubicBezTo>
                  <a:cubicBezTo>
                    <a:pt x="1002" y="685"/>
                    <a:pt x="1015" y="697"/>
                    <a:pt x="1039" y="695"/>
                  </a:cubicBezTo>
                  <a:cubicBezTo>
                    <a:pt x="1056" y="694"/>
                    <a:pt x="1061" y="705"/>
                    <a:pt x="1059" y="718"/>
                  </a:cubicBezTo>
                  <a:cubicBezTo>
                    <a:pt x="1054" y="751"/>
                    <a:pt x="1064" y="777"/>
                    <a:pt x="1084" y="803"/>
                  </a:cubicBezTo>
                  <a:cubicBezTo>
                    <a:pt x="1094" y="817"/>
                    <a:pt x="1093" y="840"/>
                    <a:pt x="1113" y="860"/>
                  </a:cubicBezTo>
                  <a:cubicBezTo>
                    <a:pt x="1062" y="864"/>
                    <a:pt x="1017" y="867"/>
                    <a:pt x="973" y="871"/>
                  </a:cubicBezTo>
                  <a:cubicBezTo>
                    <a:pt x="909" y="876"/>
                    <a:pt x="845" y="881"/>
                    <a:pt x="782" y="886"/>
                  </a:cubicBezTo>
                  <a:cubicBezTo>
                    <a:pt x="734" y="891"/>
                    <a:pt x="741" y="898"/>
                    <a:pt x="743" y="929"/>
                  </a:cubicBezTo>
                  <a:cubicBezTo>
                    <a:pt x="744" y="965"/>
                    <a:pt x="744" y="1001"/>
                    <a:pt x="745" y="1037"/>
                  </a:cubicBezTo>
                  <a:cubicBezTo>
                    <a:pt x="745" y="1070"/>
                    <a:pt x="745" y="1070"/>
                    <a:pt x="714" y="1073"/>
                  </a:cubicBezTo>
                  <a:cubicBezTo>
                    <a:pt x="673" y="1077"/>
                    <a:pt x="632" y="1080"/>
                    <a:pt x="591" y="1085"/>
                  </a:cubicBezTo>
                  <a:cubicBezTo>
                    <a:pt x="562" y="1088"/>
                    <a:pt x="561" y="1090"/>
                    <a:pt x="562" y="1119"/>
                  </a:cubicBezTo>
                  <a:cubicBezTo>
                    <a:pt x="563" y="1160"/>
                    <a:pt x="563" y="1201"/>
                    <a:pt x="566" y="1242"/>
                  </a:cubicBezTo>
                  <a:cubicBezTo>
                    <a:pt x="568" y="1263"/>
                    <a:pt x="561" y="1271"/>
                    <a:pt x="541" y="1272"/>
                  </a:cubicBezTo>
                  <a:cubicBezTo>
                    <a:pt x="521" y="1272"/>
                    <a:pt x="501" y="1275"/>
                    <a:pt x="481" y="1276"/>
                  </a:cubicBezTo>
                  <a:cubicBezTo>
                    <a:pt x="473" y="1277"/>
                    <a:pt x="465" y="1279"/>
                    <a:pt x="459" y="1270"/>
                  </a:cubicBezTo>
                  <a:cubicBezTo>
                    <a:pt x="450" y="1257"/>
                    <a:pt x="437" y="1260"/>
                    <a:pt x="429" y="1269"/>
                  </a:cubicBezTo>
                  <a:cubicBezTo>
                    <a:pt x="419" y="1280"/>
                    <a:pt x="409" y="1280"/>
                    <a:pt x="397" y="1280"/>
                  </a:cubicBezTo>
                  <a:cubicBezTo>
                    <a:pt x="284" y="1286"/>
                    <a:pt x="171" y="1292"/>
                    <a:pt x="58" y="1298"/>
                  </a:cubicBezTo>
                  <a:cubicBezTo>
                    <a:pt x="31" y="1299"/>
                    <a:pt x="29" y="1299"/>
                    <a:pt x="29" y="1271"/>
                  </a:cubicBezTo>
                  <a:cubicBezTo>
                    <a:pt x="25" y="1184"/>
                    <a:pt x="23" y="1096"/>
                    <a:pt x="21" y="1008"/>
                  </a:cubicBezTo>
                  <a:cubicBezTo>
                    <a:pt x="19" y="900"/>
                    <a:pt x="17" y="791"/>
                    <a:pt x="13" y="683"/>
                  </a:cubicBezTo>
                  <a:cubicBezTo>
                    <a:pt x="6" y="480"/>
                    <a:pt x="2" y="277"/>
                    <a:pt x="0" y="74"/>
                  </a:cubicBezTo>
                  <a:cubicBezTo>
                    <a:pt x="0" y="40"/>
                    <a:pt x="0" y="39"/>
                    <a:pt x="33" y="37"/>
                  </a:cubicBezTo>
                  <a:cubicBezTo>
                    <a:pt x="111" y="32"/>
                    <a:pt x="190" y="29"/>
                    <a:pt x="268" y="24"/>
                  </a:cubicBezTo>
                  <a:cubicBezTo>
                    <a:pt x="385" y="18"/>
                    <a:pt x="501" y="10"/>
                    <a:pt x="618" y="4"/>
                  </a:cubicBezTo>
                  <a:cubicBezTo>
                    <a:pt x="663" y="2"/>
                    <a:pt x="708" y="2"/>
                    <a:pt x="753" y="0"/>
                  </a:cubicBezTo>
                  <a:cubicBezTo>
                    <a:pt x="760" y="0"/>
                    <a:pt x="768" y="0"/>
                    <a:pt x="769" y="9"/>
                  </a:cubicBezTo>
                  <a:cubicBezTo>
                    <a:pt x="769" y="31"/>
                    <a:pt x="780" y="55"/>
                    <a:pt x="762" y="77"/>
                  </a:cubicBezTo>
                  <a:cubicBezTo>
                    <a:pt x="755" y="85"/>
                    <a:pt x="748" y="95"/>
                    <a:pt x="746" y="104"/>
                  </a:cubicBezTo>
                  <a:cubicBezTo>
                    <a:pt x="741" y="137"/>
                    <a:pt x="715" y="152"/>
                    <a:pt x="693" y="168"/>
                  </a:cubicBezTo>
                  <a:cubicBezTo>
                    <a:pt x="658" y="193"/>
                    <a:pt x="646" y="220"/>
                    <a:pt x="657" y="260"/>
                  </a:cubicBezTo>
                  <a:cubicBezTo>
                    <a:pt x="657" y="261"/>
                    <a:pt x="659" y="262"/>
                    <a:pt x="659" y="263"/>
                  </a:cubicBezTo>
                  <a:cubicBezTo>
                    <a:pt x="655" y="301"/>
                    <a:pt x="665" y="329"/>
                    <a:pt x="707" y="339"/>
                  </a:cubicBezTo>
                  <a:cubicBezTo>
                    <a:pt x="711" y="340"/>
                    <a:pt x="716" y="349"/>
                    <a:pt x="718" y="355"/>
                  </a:cubicBezTo>
                  <a:cubicBezTo>
                    <a:pt x="722" y="370"/>
                    <a:pt x="731" y="379"/>
                    <a:pt x="746" y="385"/>
                  </a:cubicBezTo>
                  <a:cubicBezTo>
                    <a:pt x="771" y="396"/>
                    <a:pt x="788" y="413"/>
                    <a:pt x="782" y="444"/>
                  </a:cubicBezTo>
                  <a:cubicBezTo>
                    <a:pt x="779" y="460"/>
                    <a:pt x="785" y="473"/>
                    <a:pt x="799" y="482"/>
                  </a:cubicBezTo>
                  <a:cubicBezTo>
                    <a:pt x="807" y="488"/>
                    <a:pt x="812" y="495"/>
                    <a:pt x="818" y="503"/>
                  </a:cubicBezTo>
                  <a:cubicBezTo>
                    <a:pt x="831" y="522"/>
                    <a:pt x="850" y="531"/>
                    <a:pt x="873" y="528"/>
                  </a:cubicBezTo>
                  <a:cubicBezTo>
                    <a:pt x="911" y="524"/>
                    <a:pt x="944" y="530"/>
                    <a:pt x="966" y="566"/>
                  </a:cubicBezTo>
                  <a:cubicBezTo>
                    <a:pt x="969" y="570"/>
                    <a:pt x="979" y="570"/>
                    <a:pt x="984" y="580"/>
                  </a:cubicBezTo>
                  <a:close/>
                </a:path>
              </a:pathLst>
            </a:custGeom>
            <a:solidFill>
              <a:srgbClr val="F1CB16"/>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38" name="Freeform 17"/>
            <p:cNvSpPr>
              <a:spLocks/>
            </p:cNvSpPr>
            <p:nvPr/>
          </p:nvSpPr>
          <p:spPr bwMode="auto">
            <a:xfrm>
              <a:off x="-58396189" y="-11809413"/>
              <a:ext cx="3632200" cy="5595938"/>
            </a:xfrm>
            <a:custGeom>
              <a:avLst/>
              <a:gdLst>
                <a:gd name="T0" fmla="*/ 943 w 968"/>
                <a:gd name="T1" fmla="*/ 674 h 1492"/>
                <a:gd name="T2" fmla="*/ 877 w 968"/>
                <a:gd name="T3" fmla="*/ 764 h 1492"/>
                <a:gd name="T4" fmla="*/ 908 w 968"/>
                <a:gd name="T5" fmla="*/ 854 h 1492"/>
                <a:gd name="T6" fmla="*/ 927 w 968"/>
                <a:gd name="T7" fmla="*/ 930 h 1492"/>
                <a:gd name="T8" fmla="*/ 926 w 968"/>
                <a:gd name="T9" fmla="*/ 993 h 1492"/>
                <a:gd name="T10" fmla="*/ 957 w 968"/>
                <a:gd name="T11" fmla="*/ 1045 h 1492"/>
                <a:gd name="T12" fmla="*/ 854 w 968"/>
                <a:gd name="T13" fmla="*/ 1136 h 1492"/>
                <a:gd name="T14" fmla="*/ 718 w 968"/>
                <a:gd name="T15" fmla="*/ 1379 h 1492"/>
                <a:gd name="T16" fmla="*/ 679 w 968"/>
                <a:gd name="T17" fmla="*/ 1480 h 1492"/>
                <a:gd name="T18" fmla="*/ 37 w 968"/>
                <a:gd name="T19" fmla="*/ 1284 h 1492"/>
                <a:gd name="T20" fmla="*/ 2 w 968"/>
                <a:gd name="T21" fmla="*/ 1268 h 1492"/>
                <a:gd name="T22" fmla="*/ 91 w 968"/>
                <a:gd name="T23" fmla="*/ 1274 h 1492"/>
                <a:gd name="T24" fmla="*/ 146 w 968"/>
                <a:gd name="T25" fmla="*/ 1196 h 1492"/>
                <a:gd name="T26" fmla="*/ 211 w 968"/>
                <a:gd name="T27" fmla="*/ 1246 h 1492"/>
                <a:gd name="T28" fmla="*/ 304 w 968"/>
                <a:gd name="T29" fmla="*/ 1237 h 1492"/>
                <a:gd name="T30" fmla="*/ 488 w 968"/>
                <a:gd name="T31" fmla="*/ 1291 h 1492"/>
                <a:gd name="T32" fmla="*/ 508 w 968"/>
                <a:gd name="T33" fmla="*/ 1211 h 1492"/>
                <a:gd name="T34" fmla="*/ 464 w 968"/>
                <a:gd name="T35" fmla="*/ 1164 h 1492"/>
                <a:gd name="T36" fmla="*/ 440 w 968"/>
                <a:gd name="T37" fmla="*/ 1150 h 1492"/>
                <a:gd name="T38" fmla="*/ 475 w 968"/>
                <a:gd name="T39" fmla="*/ 1122 h 1492"/>
                <a:gd name="T40" fmla="*/ 477 w 968"/>
                <a:gd name="T41" fmla="*/ 1048 h 1492"/>
                <a:gd name="T42" fmla="*/ 419 w 968"/>
                <a:gd name="T43" fmla="*/ 1102 h 1492"/>
                <a:gd name="T44" fmla="*/ 372 w 968"/>
                <a:gd name="T45" fmla="*/ 1063 h 1492"/>
                <a:gd name="T46" fmla="*/ 363 w 968"/>
                <a:gd name="T47" fmla="*/ 1019 h 1492"/>
                <a:gd name="T48" fmla="*/ 332 w 968"/>
                <a:gd name="T49" fmla="*/ 1056 h 1492"/>
                <a:gd name="T50" fmla="*/ 290 w 968"/>
                <a:gd name="T51" fmla="*/ 1051 h 1492"/>
                <a:gd name="T52" fmla="*/ 269 w 968"/>
                <a:gd name="T53" fmla="*/ 1033 h 1492"/>
                <a:gd name="T54" fmla="*/ 159 w 968"/>
                <a:gd name="T55" fmla="*/ 1072 h 1492"/>
                <a:gd name="T56" fmla="*/ 14 w 968"/>
                <a:gd name="T57" fmla="*/ 1107 h 1492"/>
                <a:gd name="T58" fmla="*/ 36 w 968"/>
                <a:gd name="T59" fmla="*/ 143 h 1492"/>
                <a:gd name="T60" fmla="*/ 65 w 968"/>
                <a:gd name="T61" fmla="*/ 6 h 1492"/>
                <a:gd name="T62" fmla="*/ 622 w 968"/>
                <a:gd name="T63" fmla="*/ 0 h 1492"/>
                <a:gd name="T64" fmla="*/ 647 w 968"/>
                <a:gd name="T65" fmla="*/ 556 h 1492"/>
                <a:gd name="T66" fmla="*/ 968 w 968"/>
                <a:gd name="T67" fmla="*/ 610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68" h="1492">
                  <a:moveTo>
                    <a:pt x="968" y="610"/>
                  </a:moveTo>
                  <a:cubicBezTo>
                    <a:pt x="965" y="635"/>
                    <a:pt x="947" y="652"/>
                    <a:pt x="943" y="674"/>
                  </a:cubicBezTo>
                  <a:cubicBezTo>
                    <a:pt x="941" y="688"/>
                    <a:pt x="918" y="695"/>
                    <a:pt x="904" y="705"/>
                  </a:cubicBezTo>
                  <a:cubicBezTo>
                    <a:pt x="883" y="721"/>
                    <a:pt x="867" y="735"/>
                    <a:pt x="877" y="764"/>
                  </a:cubicBezTo>
                  <a:cubicBezTo>
                    <a:pt x="878" y="767"/>
                    <a:pt x="878" y="772"/>
                    <a:pt x="877" y="776"/>
                  </a:cubicBezTo>
                  <a:cubicBezTo>
                    <a:pt x="868" y="810"/>
                    <a:pt x="869" y="839"/>
                    <a:pt x="908" y="854"/>
                  </a:cubicBezTo>
                  <a:cubicBezTo>
                    <a:pt x="911" y="855"/>
                    <a:pt x="915" y="861"/>
                    <a:pt x="914" y="863"/>
                  </a:cubicBezTo>
                  <a:cubicBezTo>
                    <a:pt x="902" y="889"/>
                    <a:pt x="931" y="906"/>
                    <a:pt x="927" y="930"/>
                  </a:cubicBezTo>
                  <a:cubicBezTo>
                    <a:pt x="926" y="938"/>
                    <a:pt x="932" y="948"/>
                    <a:pt x="924" y="956"/>
                  </a:cubicBezTo>
                  <a:cubicBezTo>
                    <a:pt x="911" y="969"/>
                    <a:pt x="928" y="981"/>
                    <a:pt x="926" y="993"/>
                  </a:cubicBezTo>
                  <a:cubicBezTo>
                    <a:pt x="923" y="1012"/>
                    <a:pt x="938" y="1013"/>
                    <a:pt x="950" y="1019"/>
                  </a:cubicBezTo>
                  <a:cubicBezTo>
                    <a:pt x="962" y="1024"/>
                    <a:pt x="966" y="1029"/>
                    <a:pt x="957" y="1045"/>
                  </a:cubicBezTo>
                  <a:cubicBezTo>
                    <a:pt x="940" y="1075"/>
                    <a:pt x="909" y="1092"/>
                    <a:pt x="895" y="1124"/>
                  </a:cubicBezTo>
                  <a:cubicBezTo>
                    <a:pt x="888" y="1140"/>
                    <a:pt x="873" y="1143"/>
                    <a:pt x="854" y="1136"/>
                  </a:cubicBezTo>
                  <a:cubicBezTo>
                    <a:pt x="807" y="1117"/>
                    <a:pt x="761" y="1147"/>
                    <a:pt x="738" y="1191"/>
                  </a:cubicBezTo>
                  <a:cubicBezTo>
                    <a:pt x="707" y="1253"/>
                    <a:pt x="723" y="1316"/>
                    <a:pt x="718" y="1379"/>
                  </a:cubicBezTo>
                  <a:cubicBezTo>
                    <a:pt x="715" y="1414"/>
                    <a:pt x="717" y="1450"/>
                    <a:pt x="717" y="1485"/>
                  </a:cubicBezTo>
                  <a:cubicBezTo>
                    <a:pt x="700" y="1492"/>
                    <a:pt x="690" y="1485"/>
                    <a:pt x="679" y="1480"/>
                  </a:cubicBezTo>
                  <a:cubicBezTo>
                    <a:pt x="511" y="1407"/>
                    <a:pt x="335" y="1354"/>
                    <a:pt x="159" y="1304"/>
                  </a:cubicBezTo>
                  <a:cubicBezTo>
                    <a:pt x="120" y="1293"/>
                    <a:pt x="78" y="1290"/>
                    <a:pt x="37" y="1284"/>
                  </a:cubicBezTo>
                  <a:cubicBezTo>
                    <a:pt x="34" y="1283"/>
                    <a:pt x="29" y="1283"/>
                    <a:pt x="26" y="1283"/>
                  </a:cubicBezTo>
                  <a:cubicBezTo>
                    <a:pt x="16" y="1280"/>
                    <a:pt x="0" y="1283"/>
                    <a:pt x="2" y="1268"/>
                  </a:cubicBezTo>
                  <a:cubicBezTo>
                    <a:pt x="5" y="1251"/>
                    <a:pt x="19" y="1263"/>
                    <a:pt x="28" y="1264"/>
                  </a:cubicBezTo>
                  <a:cubicBezTo>
                    <a:pt x="49" y="1266"/>
                    <a:pt x="70" y="1271"/>
                    <a:pt x="91" y="1274"/>
                  </a:cubicBezTo>
                  <a:cubicBezTo>
                    <a:pt x="120" y="1279"/>
                    <a:pt x="123" y="1277"/>
                    <a:pt x="129" y="1249"/>
                  </a:cubicBezTo>
                  <a:cubicBezTo>
                    <a:pt x="133" y="1231"/>
                    <a:pt x="134" y="1211"/>
                    <a:pt x="146" y="1196"/>
                  </a:cubicBezTo>
                  <a:cubicBezTo>
                    <a:pt x="156" y="1197"/>
                    <a:pt x="156" y="1205"/>
                    <a:pt x="158" y="1212"/>
                  </a:cubicBezTo>
                  <a:cubicBezTo>
                    <a:pt x="165" y="1243"/>
                    <a:pt x="180" y="1251"/>
                    <a:pt x="211" y="1246"/>
                  </a:cubicBezTo>
                  <a:cubicBezTo>
                    <a:pt x="226" y="1243"/>
                    <a:pt x="239" y="1247"/>
                    <a:pt x="253" y="1254"/>
                  </a:cubicBezTo>
                  <a:cubicBezTo>
                    <a:pt x="276" y="1266"/>
                    <a:pt x="296" y="1260"/>
                    <a:pt x="304" y="1237"/>
                  </a:cubicBezTo>
                  <a:cubicBezTo>
                    <a:pt x="310" y="1216"/>
                    <a:pt x="314" y="1219"/>
                    <a:pt x="330" y="1230"/>
                  </a:cubicBezTo>
                  <a:cubicBezTo>
                    <a:pt x="376" y="1265"/>
                    <a:pt x="427" y="1292"/>
                    <a:pt x="488" y="1291"/>
                  </a:cubicBezTo>
                  <a:cubicBezTo>
                    <a:pt x="521" y="1290"/>
                    <a:pt x="536" y="1269"/>
                    <a:pt x="523" y="1238"/>
                  </a:cubicBezTo>
                  <a:cubicBezTo>
                    <a:pt x="519" y="1228"/>
                    <a:pt x="513" y="1220"/>
                    <a:pt x="508" y="1211"/>
                  </a:cubicBezTo>
                  <a:cubicBezTo>
                    <a:pt x="504" y="1206"/>
                    <a:pt x="496" y="1199"/>
                    <a:pt x="497" y="1195"/>
                  </a:cubicBezTo>
                  <a:cubicBezTo>
                    <a:pt x="506" y="1162"/>
                    <a:pt x="484" y="1164"/>
                    <a:pt x="464" y="1164"/>
                  </a:cubicBezTo>
                  <a:cubicBezTo>
                    <a:pt x="458" y="1164"/>
                    <a:pt x="453" y="1164"/>
                    <a:pt x="448" y="1163"/>
                  </a:cubicBezTo>
                  <a:cubicBezTo>
                    <a:pt x="442" y="1161"/>
                    <a:pt x="440" y="1156"/>
                    <a:pt x="440" y="1150"/>
                  </a:cubicBezTo>
                  <a:cubicBezTo>
                    <a:pt x="440" y="1145"/>
                    <a:pt x="440" y="1140"/>
                    <a:pt x="448" y="1140"/>
                  </a:cubicBezTo>
                  <a:cubicBezTo>
                    <a:pt x="461" y="1139"/>
                    <a:pt x="475" y="1135"/>
                    <a:pt x="475" y="1122"/>
                  </a:cubicBezTo>
                  <a:cubicBezTo>
                    <a:pt x="475" y="1099"/>
                    <a:pt x="489" y="1079"/>
                    <a:pt x="485" y="1056"/>
                  </a:cubicBezTo>
                  <a:cubicBezTo>
                    <a:pt x="484" y="1053"/>
                    <a:pt x="480" y="1049"/>
                    <a:pt x="477" y="1048"/>
                  </a:cubicBezTo>
                  <a:cubicBezTo>
                    <a:pt x="470" y="1047"/>
                    <a:pt x="462" y="1051"/>
                    <a:pt x="461" y="1057"/>
                  </a:cubicBezTo>
                  <a:cubicBezTo>
                    <a:pt x="457" y="1081"/>
                    <a:pt x="432" y="1086"/>
                    <a:pt x="419" y="1102"/>
                  </a:cubicBezTo>
                  <a:cubicBezTo>
                    <a:pt x="412" y="1113"/>
                    <a:pt x="394" y="1116"/>
                    <a:pt x="380" y="1109"/>
                  </a:cubicBezTo>
                  <a:cubicBezTo>
                    <a:pt x="367" y="1102"/>
                    <a:pt x="363" y="1078"/>
                    <a:pt x="372" y="1063"/>
                  </a:cubicBezTo>
                  <a:cubicBezTo>
                    <a:pt x="380" y="1052"/>
                    <a:pt x="378" y="1041"/>
                    <a:pt x="374" y="1029"/>
                  </a:cubicBezTo>
                  <a:cubicBezTo>
                    <a:pt x="373" y="1025"/>
                    <a:pt x="367" y="1020"/>
                    <a:pt x="363" y="1019"/>
                  </a:cubicBezTo>
                  <a:cubicBezTo>
                    <a:pt x="356" y="1017"/>
                    <a:pt x="352" y="1022"/>
                    <a:pt x="348" y="1028"/>
                  </a:cubicBezTo>
                  <a:cubicBezTo>
                    <a:pt x="344" y="1038"/>
                    <a:pt x="338" y="1047"/>
                    <a:pt x="332" y="1056"/>
                  </a:cubicBezTo>
                  <a:cubicBezTo>
                    <a:pt x="325" y="1067"/>
                    <a:pt x="314" y="1070"/>
                    <a:pt x="301" y="1069"/>
                  </a:cubicBezTo>
                  <a:cubicBezTo>
                    <a:pt x="291" y="1067"/>
                    <a:pt x="282" y="1064"/>
                    <a:pt x="290" y="1051"/>
                  </a:cubicBezTo>
                  <a:cubicBezTo>
                    <a:pt x="294" y="1043"/>
                    <a:pt x="297" y="1036"/>
                    <a:pt x="290" y="1029"/>
                  </a:cubicBezTo>
                  <a:cubicBezTo>
                    <a:pt x="282" y="1022"/>
                    <a:pt x="274" y="1028"/>
                    <a:pt x="269" y="1033"/>
                  </a:cubicBezTo>
                  <a:cubicBezTo>
                    <a:pt x="244" y="1057"/>
                    <a:pt x="207" y="1056"/>
                    <a:pt x="178" y="1072"/>
                  </a:cubicBezTo>
                  <a:cubicBezTo>
                    <a:pt x="173" y="1074"/>
                    <a:pt x="164" y="1075"/>
                    <a:pt x="159" y="1072"/>
                  </a:cubicBezTo>
                  <a:cubicBezTo>
                    <a:pt x="134" y="1059"/>
                    <a:pt x="113" y="1068"/>
                    <a:pt x="93" y="1084"/>
                  </a:cubicBezTo>
                  <a:cubicBezTo>
                    <a:pt x="70" y="1102"/>
                    <a:pt x="39" y="1092"/>
                    <a:pt x="14" y="1107"/>
                  </a:cubicBezTo>
                  <a:cubicBezTo>
                    <a:pt x="14" y="1045"/>
                    <a:pt x="12" y="986"/>
                    <a:pt x="14" y="926"/>
                  </a:cubicBezTo>
                  <a:cubicBezTo>
                    <a:pt x="23" y="665"/>
                    <a:pt x="23" y="404"/>
                    <a:pt x="36" y="143"/>
                  </a:cubicBezTo>
                  <a:cubicBezTo>
                    <a:pt x="37" y="106"/>
                    <a:pt x="44" y="69"/>
                    <a:pt x="38" y="32"/>
                  </a:cubicBezTo>
                  <a:cubicBezTo>
                    <a:pt x="34" y="9"/>
                    <a:pt x="46" y="6"/>
                    <a:pt x="65" y="6"/>
                  </a:cubicBezTo>
                  <a:cubicBezTo>
                    <a:pt x="158" y="6"/>
                    <a:pt x="251" y="5"/>
                    <a:pt x="344" y="4"/>
                  </a:cubicBezTo>
                  <a:cubicBezTo>
                    <a:pt x="437" y="3"/>
                    <a:pt x="530" y="1"/>
                    <a:pt x="622" y="0"/>
                  </a:cubicBezTo>
                  <a:cubicBezTo>
                    <a:pt x="659" y="0"/>
                    <a:pt x="659" y="0"/>
                    <a:pt x="659" y="37"/>
                  </a:cubicBezTo>
                  <a:cubicBezTo>
                    <a:pt x="655" y="210"/>
                    <a:pt x="651" y="383"/>
                    <a:pt x="647" y="556"/>
                  </a:cubicBezTo>
                  <a:cubicBezTo>
                    <a:pt x="645" y="611"/>
                    <a:pt x="645" y="611"/>
                    <a:pt x="700" y="610"/>
                  </a:cubicBezTo>
                  <a:cubicBezTo>
                    <a:pt x="788" y="610"/>
                    <a:pt x="876" y="610"/>
                    <a:pt x="968" y="610"/>
                  </a:cubicBezTo>
                  <a:close/>
                </a:path>
              </a:pathLst>
            </a:custGeom>
            <a:solidFill>
              <a:schemeClr val="accent3">
                <a:lumMod val="75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39" name="Freeform 18"/>
            <p:cNvSpPr>
              <a:spLocks/>
            </p:cNvSpPr>
            <p:nvPr/>
          </p:nvSpPr>
          <p:spPr bwMode="auto">
            <a:xfrm>
              <a:off x="-41887776" y="-6821488"/>
              <a:ext cx="4530725" cy="4899025"/>
            </a:xfrm>
            <a:custGeom>
              <a:avLst/>
              <a:gdLst>
                <a:gd name="T0" fmla="*/ 917 w 1208"/>
                <a:gd name="T1" fmla="*/ 0 h 1306"/>
                <a:gd name="T2" fmla="*/ 917 w 1208"/>
                <a:gd name="T3" fmla="*/ 62 h 1306"/>
                <a:gd name="T4" fmla="*/ 946 w 1208"/>
                <a:gd name="T5" fmla="*/ 90 h 1306"/>
                <a:gd name="T6" fmla="*/ 1069 w 1208"/>
                <a:gd name="T7" fmla="*/ 85 h 1306"/>
                <a:gd name="T8" fmla="*/ 1106 w 1208"/>
                <a:gd name="T9" fmla="*/ 118 h 1306"/>
                <a:gd name="T10" fmla="*/ 1105 w 1208"/>
                <a:gd name="T11" fmla="*/ 513 h 1306"/>
                <a:gd name="T12" fmla="*/ 1108 w 1208"/>
                <a:gd name="T13" fmla="*/ 751 h 1306"/>
                <a:gd name="T14" fmla="*/ 1105 w 1208"/>
                <a:gd name="T15" fmla="*/ 838 h 1306"/>
                <a:gd name="T16" fmla="*/ 1122 w 1208"/>
                <a:gd name="T17" fmla="*/ 864 h 1306"/>
                <a:gd name="T18" fmla="*/ 1139 w 1208"/>
                <a:gd name="T19" fmla="*/ 889 h 1306"/>
                <a:gd name="T20" fmla="*/ 1140 w 1208"/>
                <a:gd name="T21" fmla="*/ 973 h 1306"/>
                <a:gd name="T22" fmla="*/ 1166 w 1208"/>
                <a:gd name="T23" fmla="*/ 998 h 1306"/>
                <a:gd name="T24" fmla="*/ 1198 w 1208"/>
                <a:gd name="T25" fmla="*/ 999 h 1306"/>
                <a:gd name="T26" fmla="*/ 1203 w 1208"/>
                <a:gd name="T27" fmla="*/ 1041 h 1306"/>
                <a:gd name="T28" fmla="*/ 1182 w 1208"/>
                <a:gd name="T29" fmla="*/ 1106 h 1306"/>
                <a:gd name="T30" fmla="*/ 1155 w 1208"/>
                <a:gd name="T31" fmla="*/ 1170 h 1306"/>
                <a:gd name="T32" fmla="*/ 1147 w 1208"/>
                <a:gd name="T33" fmla="*/ 1236 h 1306"/>
                <a:gd name="T34" fmla="*/ 1123 w 1208"/>
                <a:gd name="T35" fmla="*/ 1298 h 1306"/>
                <a:gd name="T36" fmla="*/ 1107 w 1208"/>
                <a:gd name="T37" fmla="*/ 1305 h 1306"/>
                <a:gd name="T38" fmla="*/ 1041 w 1208"/>
                <a:gd name="T39" fmla="*/ 1293 h 1306"/>
                <a:gd name="T40" fmla="*/ 984 w 1208"/>
                <a:gd name="T41" fmla="*/ 1286 h 1306"/>
                <a:gd name="T42" fmla="*/ 917 w 1208"/>
                <a:gd name="T43" fmla="*/ 1254 h 1306"/>
                <a:gd name="T44" fmla="*/ 863 w 1208"/>
                <a:gd name="T45" fmla="*/ 1214 h 1306"/>
                <a:gd name="T46" fmla="*/ 775 w 1208"/>
                <a:gd name="T47" fmla="*/ 1134 h 1306"/>
                <a:gd name="T48" fmla="*/ 765 w 1208"/>
                <a:gd name="T49" fmla="*/ 1123 h 1306"/>
                <a:gd name="T50" fmla="*/ 748 w 1208"/>
                <a:gd name="T51" fmla="*/ 1094 h 1306"/>
                <a:gd name="T52" fmla="*/ 731 w 1208"/>
                <a:gd name="T53" fmla="*/ 1042 h 1306"/>
                <a:gd name="T54" fmla="*/ 675 w 1208"/>
                <a:gd name="T55" fmla="*/ 961 h 1306"/>
                <a:gd name="T56" fmla="*/ 649 w 1208"/>
                <a:gd name="T57" fmla="*/ 913 h 1306"/>
                <a:gd name="T58" fmla="*/ 593 w 1208"/>
                <a:gd name="T59" fmla="*/ 835 h 1306"/>
                <a:gd name="T60" fmla="*/ 569 w 1208"/>
                <a:gd name="T61" fmla="*/ 799 h 1306"/>
                <a:gd name="T62" fmla="*/ 545 w 1208"/>
                <a:gd name="T63" fmla="*/ 785 h 1306"/>
                <a:gd name="T64" fmla="*/ 491 w 1208"/>
                <a:gd name="T65" fmla="*/ 752 h 1306"/>
                <a:gd name="T66" fmla="*/ 480 w 1208"/>
                <a:gd name="T67" fmla="*/ 743 h 1306"/>
                <a:gd name="T68" fmla="*/ 438 w 1208"/>
                <a:gd name="T69" fmla="*/ 725 h 1306"/>
                <a:gd name="T70" fmla="*/ 418 w 1208"/>
                <a:gd name="T71" fmla="*/ 717 h 1306"/>
                <a:gd name="T72" fmla="*/ 376 w 1208"/>
                <a:gd name="T73" fmla="*/ 671 h 1306"/>
                <a:gd name="T74" fmla="*/ 371 w 1208"/>
                <a:gd name="T75" fmla="*/ 653 h 1306"/>
                <a:gd name="T76" fmla="*/ 351 w 1208"/>
                <a:gd name="T77" fmla="*/ 662 h 1306"/>
                <a:gd name="T78" fmla="*/ 303 w 1208"/>
                <a:gd name="T79" fmla="*/ 672 h 1306"/>
                <a:gd name="T80" fmla="*/ 242 w 1208"/>
                <a:gd name="T81" fmla="*/ 634 h 1306"/>
                <a:gd name="T82" fmla="*/ 221 w 1208"/>
                <a:gd name="T83" fmla="*/ 624 h 1306"/>
                <a:gd name="T84" fmla="*/ 147 w 1208"/>
                <a:gd name="T85" fmla="*/ 596 h 1306"/>
                <a:gd name="T86" fmla="*/ 125 w 1208"/>
                <a:gd name="T87" fmla="*/ 561 h 1306"/>
                <a:gd name="T88" fmla="*/ 107 w 1208"/>
                <a:gd name="T89" fmla="*/ 545 h 1306"/>
                <a:gd name="T90" fmla="*/ 82 w 1208"/>
                <a:gd name="T91" fmla="*/ 545 h 1306"/>
                <a:gd name="T92" fmla="*/ 5 w 1208"/>
                <a:gd name="T93" fmla="*/ 491 h 1306"/>
                <a:gd name="T94" fmla="*/ 1 w 1208"/>
                <a:gd name="T95" fmla="*/ 480 h 1306"/>
                <a:gd name="T96" fmla="*/ 12 w 1208"/>
                <a:gd name="T97" fmla="*/ 402 h 1306"/>
                <a:gd name="T98" fmla="*/ 47 w 1208"/>
                <a:gd name="T99" fmla="*/ 309 h 1306"/>
                <a:gd name="T100" fmla="*/ 87 w 1208"/>
                <a:gd name="T101" fmla="*/ 266 h 1306"/>
                <a:gd name="T102" fmla="*/ 104 w 1208"/>
                <a:gd name="T103" fmla="*/ 247 h 1306"/>
                <a:gd name="T104" fmla="*/ 116 w 1208"/>
                <a:gd name="T105" fmla="*/ 202 h 1306"/>
                <a:gd name="T106" fmla="*/ 213 w 1208"/>
                <a:gd name="T107" fmla="*/ 93 h 1306"/>
                <a:gd name="T108" fmla="*/ 281 w 1208"/>
                <a:gd name="T109" fmla="*/ 41 h 1306"/>
                <a:gd name="T110" fmla="*/ 311 w 1208"/>
                <a:gd name="T111" fmla="*/ 24 h 1306"/>
                <a:gd name="T112" fmla="*/ 378 w 1208"/>
                <a:gd name="T113" fmla="*/ 20 h 1306"/>
                <a:gd name="T114" fmla="*/ 917 w 1208"/>
                <a:gd name="T115" fmla="*/ 0 h 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8" h="1306">
                  <a:moveTo>
                    <a:pt x="917" y="0"/>
                  </a:moveTo>
                  <a:cubicBezTo>
                    <a:pt x="917" y="22"/>
                    <a:pt x="917" y="42"/>
                    <a:pt x="917" y="62"/>
                  </a:cubicBezTo>
                  <a:cubicBezTo>
                    <a:pt x="917" y="89"/>
                    <a:pt x="918" y="91"/>
                    <a:pt x="946" y="90"/>
                  </a:cubicBezTo>
                  <a:cubicBezTo>
                    <a:pt x="987" y="89"/>
                    <a:pt x="1028" y="87"/>
                    <a:pt x="1069" y="85"/>
                  </a:cubicBezTo>
                  <a:cubicBezTo>
                    <a:pt x="1104" y="83"/>
                    <a:pt x="1107" y="83"/>
                    <a:pt x="1106" y="118"/>
                  </a:cubicBezTo>
                  <a:cubicBezTo>
                    <a:pt x="1101" y="250"/>
                    <a:pt x="1109" y="382"/>
                    <a:pt x="1105" y="513"/>
                  </a:cubicBezTo>
                  <a:cubicBezTo>
                    <a:pt x="1103" y="593"/>
                    <a:pt x="1107" y="672"/>
                    <a:pt x="1108" y="751"/>
                  </a:cubicBezTo>
                  <a:cubicBezTo>
                    <a:pt x="1108" y="780"/>
                    <a:pt x="1108" y="809"/>
                    <a:pt x="1105" y="838"/>
                  </a:cubicBezTo>
                  <a:cubicBezTo>
                    <a:pt x="1104" y="853"/>
                    <a:pt x="1106" y="862"/>
                    <a:pt x="1122" y="864"/>
                  </a:cubicBezTo>
                  <a:cubicBezTo>
                    <a:pt x="1139" y="865"/>
                    <a:pt x="1139" y="877"/>
                    <a:pt x="1139" y="889"/>
                  </a:cubicBezTo>
                  <a:cubicBezTo>
                    <a:pt x="1139" y="917"/>
                    <a:pt x="1141" y="945"/>
                    <a:pt x="1140" y="973"/>
                  </a:cubicBezTo>
                  <a:cubicBezTo>
                    <a:pt x="1139" y="992"/>
                    <a:pt x="1147" y="1000"/>
                    <a:pt x="1166" y="998"/>
                  </a:cubicBezTo>
                  <a:cubicBezTo>
                    <a:pt x="1176" y="997"/>
                    <a:pt x="1187" y="994"/>
                    <a:pt x="1198" y="999"/>
                  </a:cubicBezTo>
                  <a:cubicBezTo>
                    <a:pt x="1200" y="1013"/>
                    <a:pt x="1200" y="1027"/>
                    <a:pt x="1203" y="1041"/>
                  </a:cubicBezTo>
                  <a:cubicBezTo>
                    <a:pt x="1208" y="1067"/>
                    <a:pt x="1200" y="1090"/>
                    <a:pt x="1182" y="1106"/>
                  </a:cubicBezTo>
                  <a:cubicBezTo>
                    <a:pt x="1162" y="1124"/>
                    <a:pt x="1156" y="1147"/>
                    <a:pt x="1155" y="1170"/>
                  </a:cubicBezTo>
                  <a:cubicBezTo>
                    <a:pt x="1154" y="1193"/>
                    <a:pt x="1147" y="1215"/>
                    <a:pt x="1147" y="1236"/>
                  </a:cubicBezTo>
                  <a:cubicBezTo>
                    <a:pt x="1147" y="1262"/>
                    <a:pt x="1127" y="1276"/>
                    <a:pt x="1123" y="1298"/>
                  </a:cubicBezTo>
                  <a:cubicBezTo>
                    <a:pt x="1121" y="1306"/>
                    <a:pt x="1113" y="1306"/>
                    <a:pt x="1107" y="1305"/>
                  </a:cubicBezTo>
                  <a:cubicBezTo>
                    <a:pt x="1085" y="1301"/>
                    <a:pt x="1062" y="1299"/>
                    <a:pt x="1041" y="1293"/>
                  </a:cubicBezTo>
                  <a:cubicBezTo>
                    <a:pt x="1022" y="1286"/>
                    <a:pt x="1004" y="1287"/>
                    <a:pt x="984" y="1286"/>
                  </a:cubicBezTo>
                  <a:cubicBezTo>
                    <a:pt x="961" y="1286"/>
                    <a:pt x="932" y="1280"/>
                    <a:pt x="917" y="1254"/>
                  </a:cubicBezTo>
                  <a:cubicBezTo>
                    <a:pt x="905" y="1232"/>
                    <a:pt x="889" y="1219"/>
                    <a:pt x="863" y="1214"/>
                  </a:cubicBezTo>
                  <a:cubicBezTo>
                    <a:pt x="820" y="1204"/>
                    <a:pt x="783" y="1184"/>
                    <a:pt x="775" y="1134"/>
                  </a:cubicBezTo>
                  <a:cubicBezTo>
                    <a:pt x="774" y="1130"/>
                    <a:pt x="769" y="1123"/>
                    <a:pt x="765" y="1123"/>
                  </a:cubicBezTo>
                  <a:cubicBezTo>
                    <a:pt x="746" y="1120"/>
                    <a:pt x="750" y="1106"/>
                    <a:pt x="748" y="1094"/>
                  </a:cubicBezTo>
                  <a:cubicBezTo>
                    <a:pt x="746" y="1076"/>
                    <a:pt x="752" y="1054"/>
                    <a:pt x="731" y="1042"/>
                  </a:cubicBezTo>
                  <a:cubicBezTo>
                    <a:pt x="735" y="998"/>
                    <a:pt x="702" y="983"/>
                    <a:pt x="675" y="961"/>
                  </a:cubicBezTo>
                  <a:cubicBezTo>
                    <a:pt x="663" y="951"/>
                    <a:pt x="654" y="932"/>
                    <a:pt x="649" y="913"/>
                  </a:cubicBezTo>
                  <a:cubicBezTo>
                    <a:pt x="642" y="880"/>
                    <a:pt x="619" y="856"/>
                    <a:pt x="593" y="835"/>
                  </a:cubicBezTo>
                  <a:cubicBezTo>
                    <a:pt x="581" y="826"/>
                    <a:pt x="565" y="821"/>
                    <a:pt x="569" y="799"/>
                  </a:cubicBezTo>
                  <a:cubicBezTo>
                    <a:pt x="571" y="787"/>
                    <a:pt x="556" y="785"/>
                    <a:pt x="545" y="785"/>
                  </a:cubicBezTo>
                  <a:cubicBezTo>
                    <a:pt x="519" y="787"/>
                    <a:pt x="498" y="781"/>
                    <a:pt x="491" y="752"/>
                  </a:cubicBezTo>
                  <a:cubicBezTo>
                    <a:pt x="490" y="746"/>
                    <a:pt x="483" y="742"/>
                    <a:pt x="480" y="743"/>
                  </a:cubicBezTo>
                  <a:cubicBezTo>
                    <a:pt x="458" y="754"/>
                    <a:pt x="449" y="737"/>
                    <a:pt x="438" y="725"/>
                  </a:cubicBezTo>
                  <a:cubicBezTo>
                    <a:pt x="433" y="719"/>
                    <a:pt x="428" y="716"/>
                    <a:pt x="418" y="717"/>
                  </a:cubicBezTo>
                  <a:cubicBezTo>
                    <a:pt x="392" y="718"/>
                    <a:pt x="375" y="699"/>
                    <a:pt x="376" y="671"/>
                  </a:cubicBezTo>
                  <a:cubicBezTo>
                    <a:pt x="376" y="665"/>
                    <a:pt x="377" y="657"/>
                    <a:pt x="371" y="653"/>
                  </a:cubicBezTo>
                  <a:cubicBezTo>
                    <a:pt x="362" y="649"/>
                    <a:pt x="354" y="655"/>
                    <a:pt x="351" y="662"/>
                  </a:cubicBezTo>
                  <a:cubicBezTo>
                    <a:pt x="338" y="684"/>
                    <a:pt x="323" y="678"/>
                    <a:pt x="303" y="672"/>
                  </a:cubicBezTo>
                  <a:cubicBezTo>
                    <a:pt x="278" y="665"/>
                    <a:pt x="256" y="657"/>
                    <a:pt x="242" y="634"/>
                  </a:cubicBezTo>
                  <a:cubicBezTo>
                    <a:pt x="237" y="626"/>
                    <a:pt x="229" y="627"/>
                    <a:pt x="221" y="624"/>
                  </a:cubicBezTo>
                  <a:cubicBezTo>
                    <a:pt x="196" y="615"/>
                    <a:pt x="172" y="607"/>
                    <a:pt x="147" y="596"/>
                  </a:cubicBezTo>
                  <a:cubicBezTo>
                    <a:pt x="132" y="590"/>
                    <a:pt x="118" y="582"/>
                    <a:pt x="125" y="561"/>
                  </a:cubicBezTo>
                  <a:cubicBezTo>
                    <a:pt x="129" y="547"/>
                    <a:pt x="121" y="540"/>
                    <a:pt x="107" y="545"/>
                  </a:cubicBezTo>
                  <a:cubicBezTo>
                    <a:pt x="98" y="549"/>
                    <a:pt x="90" y="551"/>
                    <a:pt x="82" y="545"/>
                  </a:cubicBezTo>
                  <a:cubicBezTo>
                    <a:pt x="56" y="527"/>
                    <a:pt x="30" y="509"/>
                    <a:pt x="5" y="491"/>
                  </a:cubicBezTo>
                  <a:cubicBezTo>
                    <a:pt x="2" y="489"/>
                    <a:pt x="0" y="483"/>
                    <a:pt x="1" y="480"/>
                  </a:cubicBezTo>
                  <a:cubicBezTo>
                    <a:pt x="8" y="455"/>
                    <a:pt x="1" y="428"/>
                    <a:pt x="12" y="402"/>
                  </a:cubicBezTo>
                  <a:cubicBezTo>
                    <a:pt x="25" y="372"/>
                    <a:pt x="39" y="342"/>
                    <a:pt x="47" y="309"/>
                  </a:cubicBezTo>
                  <a:cubicBezTo>
                    <a:pt x="52" y="289"/>
                    <a:pt x="53" y="262"/>
                    <a:pt x="87" y="266"/>
                  </a:cubicBezTo>
                  <a:cubicBezTo>
                    <a:pt x="99" y="268"/>
                    <a:pt x="101" y="256"/>
                    <a:pt x="104" y="247"/>
                  </a:cubicBezTo>
                  <a:cubicBezTo>
                    <a:pt x="109" y="232"/>
                    <a:pt x="115" y="217"/>
                    <a:pt x="116" y="202"/>
                  </a:cubicBezTo>
                  <a:cubicBezTo>
                    <a:pt x="120" y="139"/>
                    <a:pt x="162" y="113"/>
                    <a:pt x="213" y="93"/>
                  </a:cubicBezTo>
                  <a:cubicBezTo>
                    <a:pt x="240" y="83"/>
                    <a:pt x="272" y="77"/>
                    <a:pt x="281" y="41"/>
                  </a:cubicBezTo>
                  <a:cubicBezTo>
                    <a:pt x="284" y="30"/>
                    <a:pt x="298" y="24"/>
                    <a:pt x="311" y="24"/>
                  </a:cubicBezTo>
                  <a:cubicBezTo>
                    <a:pt x="333" y="23"/>
                    <a:pt x="356" y="21"/>
                    <a:pt x="378" y="20"/>
                  </a:cubicBezTo>
                  <a:cubicBezTo>
                    <a:pt x="556" y="13"/>
                    <a:pt x="734" y="7"/>
                    <a:pt x="917" y="0"/>
                  </a:cubicBezTo>
                  <a:close/>
                </a:path>
              </a:pathLst>
            </a:custGeom>
            <a:solidFill>
              <a:schemeClr val="accent4">
                <a:lumMod val="60000"/>
                <a:lumOff val="40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40" name="Freeform 19"/>
            <p:cNvSpPr>
              <a:spLocks/>
            </p:cNvSpPr>
            <p:nvPr/>
          </p:nvSpPr>
          <p:spPr bwMode="auto">
            <a:xfrm>
              <a:off x="-32510414" y="9444038"/>
              <a:ext cx="4173538" cy="4211638"/>
            </a:xfrm>
            <a:custGeom>
              <a:avLst/>
              <a:gdLst>
                <a:gd name="T0" fmla="*/ 210 w 1113"/>
                <a:gd name="T1" fmla="*/ 1123 h 1123"/>
                <a:gd name="T2" fmla="*/ 225 w 1113"/>
                <a:gd name="T3" fmla="*/ 1091 h 1123"/>
                <a:gd name="T4" fmla="*/ 249 w 1113"/>
                <a:gd name="T5" fmla="*/ 1078 h 1123"/>
                <a:gd name="T6" fmla="*/ 301 w 1113"/>
                <a:gd name="T7" fmla="*/ 1055 h 1123"/>
                <a:gd name="T8" fmla="*/ 277 w 1113"/>
                <a:gd name="T9" fmla="*/ 1031 h 1123"/>
                <a:gd name="T10" fmla="*/ 319 w 1113"/>
                <a:gd name="T11" fmla="*/ 1000 h 1123"/>
                <a:gd name="T12" fmla="*/ 372 w 1113"/>
                <a:gd name="T13" fmla="*/ 1027 h 1123"/>
                <a:gd name="T14" fmla="*/ 391 w 1113"/>
                <a:gd name="T15" fmla="*/ 1043 h 1123"/>
                <a:gd name="T16" fmla="*/ 403 w 1113"/>
                <a:gd name="T17" fmla="*/ 1023 h 1123"/>
                <a:gd name="T18" fmla="*/ 401 w 1113"/>
                <a:gd name="T19" fmla="*/ 1007 h 1123"/>
                <a:gd name="T20" fmla="*/ 350 w 1113"/>
                <a:gd name="T21" fmla="*/ 953 h 1123"/>
                <a:gd name="T22" fmla="*/ 363 w 1113"/>
                <a:gd name="T23" fmla="*/ 920 h 1123"/>
                <a:gd name="T24" fmla="*/ 428 w 1113"/>
                <a:gd name="T25" fmla="*/ 868 h 1123"/>
                <a:gd name="T26" fmla="*/ 473 w 1113"/>
                <a:gd name="T27" fmla="*/ 819 h 1123"/>
                <a:gd name="T28" fmla="*/ 479 w 1113"/>
                <a:gd name="T29" fmla="*/ 814 h 1123"/>
                <a:gd name="T30" fmla="*/ 495 w 1113"/>
                <a:gd name="T31" fmla="*/ 700 h 1123"/>
                <a:gd name="T32" fmla="*/ 486 w 1113"/>
                <a:gd name="T33" fmla="*/ 679 h 1123"/>
                <a:gd name="T34" fmla="*/ 475 w 1113"/>
                <a:gd name="T35" fmla="*/ 643 h 1123"/>
                <a:gd name="T36" fmla="*/ 467 w 1113"/>
                <a:gd name="T37" fmla="*/ 614 h 1123"/>
                <a:gd name="T38" fmla="*/ 463 w 1113"/>
                <a:gd name="T39" fmla="*/ 502 h 1123"/>
                <a:gd name="T40" fmla="*/ 462 w 1113"/>
                <a:gd name="T41" fmla="*/ 485 h 1123"/>
                <a:gd name="T42" fmla="*/ 430 w 1113"/>
                <a:gd name="T43" fmla="*/ 477 h 1123"/>
                <a:gd name="T44" fmla="*/ 352 w 1113"/>
                <a:gd name="T45" fmla="*/ 497 h 1123"/>
                <a:gd name="T46" fmla="*/ 337 w 1113"/>
                <a:gd name="T47" fmla="*/ 509 h 1123"/>
                <a:gd name="T48" fmla="*/ 316 w 1113"/>
                <a:gd name="T49" fmla="*/ 537 h 1123"/>
                <a:gd name="T50" fmla="*/ 300 w 1113"/>
                <a:gd name="T51" fmla="*/ 608 h 1123"/>
                <a:gd name="T52" fmla="*/ 305 w 1113"/>
                <a:gd name="T53" fmla="*/ 634 h 1123"/>
                <a:gd name="T54" fmla="*/ 320 w 1113"/>
                <a:gd name="T55" fmla="*/ 699 h 1123"/>
                <a:gd name="T56" fmla="*/ 328 w 1113"/>
                <a:gd name="T57" fmla="*/ 729 h 1123"/>
                <a:gd name="T58" fmla="*/ 301 w 1113"/>
                <a:gd name="T59" fmla="*/ 744 h 1123"/>
                <a:gd name="T60" fmla="*/ 250 w 1113"/>
                <a:gd name="T61" fmla="*/ 730 h 1123"/>
                <a:gd name="T62" fmla="*/ 214 w 1113"/>
                <a:gd name="T63" fmla="*/ 706 h 1123"/>
                <a:gd name="T64" fmla="*/ 220 w 1113"/>
                <a:gd name="T65" fmla="*/ 668 h 1123"/>
                <a:gd name="T66" fmla="*/ 229 w 1113"/>
                <a:gd name="T67" fmla="*/ 625 h 1123"/>
                <a:gd name="T68" fmla="*/ 233 w 1113"/>
                <a:gd name="T69" fmla="*/ 557 h 1123"/>
                <a:gd name="T70" fmla="*/ 221 w 1113"/>
                <a:gd name="T71" fmla="*/ 509 h 1123"/>
                <a:gd name="T72" fmla="*/ 167 w 1113"/>
                <a:gd name="T73" fmla="*/ 433 h 1123"/>
                <a:gd name="T74" fmla="*/ 113 w 1113"/>
                <a:gd name="T75" fmla="*/ 412 h 1123"/>
                <a:gd name="T76" fmla="*/ 62 w 1113"/>
                <a:gd name="T77" fmla="*/ 375 h 1123"/>
                <a:gd name="T78" fmla="*/ 41 w 1113"/>
                <a:gd name="T79" fmla="*/ 361 h 1123"/>
                <a:gd name="T80" fmla="*/ 7 w 1113"/>
                <a:gd name="T81" fmla="*/ 328 h 1123"/>
                <a:gd name="T82" fmla="*/ 5 w 1113"/>
                <a:gd name="T83" fmla="*/ 249 h 1123"/>
                <a:gd name="T84" fmla="*/ 1 w 1113"/>
                <a:gd name="T85" fmla="*/ 73 h 1123"/>
                <a:gd name="T86" fmla="*/ 23 w 1113"/>
                <a:gd name="T87" fmla="*/ 50 h 1123"/>
                <a:gd name="T88" fmla="*/ 425 w 1113"/>
                <a:gd name="T89" fmla="*/ 33 h 1123"/>
                <a:gd name="T90" fmla="*/ 727 w 1113"/>
                <a:gd name="T91" fmla="*/ 18 h 1123"/>
                <a:gd name="T92" fmla="*/ 1053 w 1113"/>
                <a:gd name="T93" fmla="*/ 2 h 1123"/>
                <a:gd name="T94" fmla="*/ 1088 w 1113"/>
                <a:gd name="T95" fmla="*/ 35 h 1123"/>
                <a:gd name="T96" fmla="*/ 1097 w 1113"/>
                <a:gd name="T97" fmla="*/ 488 h 1123"/>
                <a:gd name="T98" fmla="*/ 1104 w 1113"/>
                <a:gd name="T99" fmla="*/ 857 h 1123"/>
                <a:gd name="T100" fmla="*/ 1112 w 1113"/>
                <a:gd name="T101" fmla="*/ 1044 h 1123"/>
                <a:gd name="T102" fmla="*/ 1080 w 1113"/>
                <a:gd name="T103" fmla="*/ 1079 h 1123"/>
                <a:gd name="T104" fmla="*/ 853 w 1113"/>
                <a:gd name="T105" fmla="*/ 1090 h 1123"/>
                <a:gd name="T106" fmla="*/ 244 w 1113"/>
                <a:gd name="T107" fmla="*/ 1123 h 1123"/>
                <a:gd name="T108" fmla="*/ 210 w 1113"/>
                <a:gd name="T109" fmla="*/ 1123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13" h="1123">
                  <a:moveTo>
                    <a:pt x="210" y="1123"/>
                  </a:moveTo>
                  <a:cubicBezTo>
                    <a:pt x="214" y="1108"/>
                    <a:pt x="225" y="1103"/>
                    <a:pt x="225" y="1091"/>
                  </a:cubicBezTo>
                  <a:cubicBezTo>
                    <a:pt x="226" y="1075"/>
                    <a:pt x="234" y="1072"/>
                    <a:pt x="249" y="1078"/>
                  </a:cubicBezTo>
                  <a:cubicBezTo>
                    <a:pt x="264" y="1084"/>
                    <a:pt x="298" y="1069"/>
                    <a:pt x="301" y="1055"/>
                  </a:cubicBezTo>
                  <a:cubicBezTo>
                    <a:pt x="306" y="1037"/>
                    <a:pt x="285" y="1043"/>
                    <a:pt x="277" y="1031"/>
                  </a:cubicBezTo>
                  <a:cubicBezTo>
                    <a:pt x="288" y="1017"/>
                    <a:pt x="301" y="1006"/>
                    <a:pt x="319" y="1000"/>
                  </a:cubicBezTo>
                  <a:cubicBezTo>
                    <a:pt x="356" y="989"/>
                    <a:pt x="357" y="989"/>
                    <a:pt x="372" y="1027"/>
                  </a:cubicBezTo>
                  <a:cubicBezTo>
                    <a:pt x="375" y="1036"/>
                    <a:pt x="379" y="1045"/>
                    <a:pt x="391" y="1043"/>
                  </a:cubicBezTo>
                  <a:cubicBezTo>
                    <a:pt x="405" y="1042"/>
                    <a:pt x="403" y="1032"/>
                    <a:pt x="403" y="1023"/>
                  </a:cubicBezTo>
                  <a:cubicBezTo>
                    <a:pt x="402" y="1017"/>
                    <a:pt x="401" y="1012"/>
                    <a:pt x="401" y="1007"/>
                  </a:cubicBezTo>
                  <a:cubicBezTo>
                    <a:pt x="399" y="956"/>
                    <a:pt x="399" y="955"/>
                    <a:pt x="350" y="953"/>
                  </a:cubicBezTo>
                  <a:cubicBezTo>
                    <a:pt x="347" y="939"/>
                    <a:pt x="350" y="930"/>
                    <a:pt x="363" y="920"/>
                  </a:cubicBezTo>
                  <a:cubicBezTo>
                    <a:pt x="384" y="902"/>
                    <a:pt x="413" y="893"/>
                    <a:pt x="428" y="868"/>
                  </a:cubicBezTo>
                  <a:cubicBezTo>
                    <a:pt x="440" y="849"/>
                    <a:pt x="452" y="830"/>
                    <a:pt x="473" y="819"/>
                  </a:cubicBezTo>
                  <a:cubicBezTo>
                    <a:pt x="475" y="818"/>
                    <a:pt x="479" y="816"/>
                    <a:pt x="479" y="814"/>
                  </a:cubicBezTo>
                  <a:cubicBezTo>
                    <a:pt x="476" y="775"/>
                    <a:pt x="511" y="741"/>
                    <a:pt x="495" y="700"/>
                  </a:cubicBezTo>
                  <a:cubicBezTo>
                    <a:pt x="492" y="693"/>
                    <a:pt x="493" y="684"/>
                    <a:pt x="486" y="679"/>
                  </a:cubicBezTo>
                  <a:cubicBezTo>
                    <a:pt x="472" y="670"/>
                    <a:pt x="473" y="656"/>
                    <a:pt x="475" y="643"/>
                  </a:cubicBezTo>
                  <a:cubicBezTo>
                    <a:pt x="477" y="632"/>
                    <a:pt x="473" y="624"/>
                    <a:pt x="467" y="614"/>
                  </a:cubicBezTo>
                  <a:cubicBezTo>
                    <a:pt x="445" y="578"/>
                    <a:pt x="432" y="541"/>
                    <a:pt x="463" y="502"/>
                  </a:cubicBezTo>
                  <a:cubicBezTo>
                    <a:pt x="467" y="497"/>
                    <a:pt x="468" y="486"/>
                    <a:pt x="462" y="485"/>
                  </a:cubicBezTo>
                  <a:cubicBezTo>
                    <a:pt x="450" y="484"/>
                    <a:pt x="438" y="469"/>
                    <a:pt x="430" y="477"/>
                  </a:cubicBezTo>
                  <a:cubicBezTo>
                    <a:pt x="407" y="497"/>
                    <a:pt x="379" y="496"/>
                    <a:pt x="352" y="497"/>
                  </a:cubicBezTo>
                  <a:cubicBezTo>
                    <a:pt x="345" y="497"/>
                    <a:pt x="340" y="502"/>
                    <a:pt x="337" y="509"/>
                  </a:cubicBezTo>
                  <a:cubicBezTo>
                    <a:pt x="333" y="520"/>
                    <a:pt x="325" y="530"/>
                    <a:pt x="316" y="537"/>
                  </a:cubicBezTo>
                  <a:cubicBezTo>
                    <a:pt x="289" y="556"/>
                    <a:pt x="290" y="581"/>
                    <a:pt x="300" y="608"/>
                  </a:cubicBezTo>
                  <a:cubicBezTo>
                    <a:pt x="303" y="617"/>
                    <a:pt x="309" y="626"/>
                    <a:pt x="305" y="634"/>
                  </a:cubicBezTo>
                  <a:cubicBezTo>
                    <a:pt x="292" y="661"/>
                    <a:pt x="304" y="680"/>
                    <a:pt x="320" y="699"/>
                  </a:cubicBezTo>
                  <a:cubicBezTo>
                    <a:pt x="327" y="708"/>
                    <a:pt x="330" y="717"/>
                    <a:pt x="328" y="729"/>
                  </a:cubicBezTo>
                  <a:cubicBezTo>
                    <a:pt x="325" y="747"/>
                    <a:pt x="316" y="754"/>
                    <a:pt x="301" y="744"/>
                  </a:cubicBezTo>
                  <a:cubicBezTo>
                    <a:pt x="285" y="733"/>
                    <a:pt x="269" y="726"/>
                    <a:pt x="250" y="730"/>
                  </a:cubicBezTo>
                  <a:cubicBezTo>
                    <a:pt x="230" y="734"/>
                    <a:pt x="222" y="720"/>
                    <a:pt x="214" y="706"/>
                  </a:cubicBezTo>
                  <a:cubicBezTo>
                    <a:pt x="206" y="692"/>
                    <a:pt x="206" y="679"/>
                    <a:pt x="220" y="668"/>
                  </a:cubicBezTo>
                  <a:cubicBezTo>
                    <a:pt x="234" y="656"/>
                    <a:pt x="233" y="643"/>
                    <a:pt x="229" y="625"/>
                  </a:cubicBezTo>
                  <a:cubicBezTo>
                    <a:pt x="225" y="603"/>
                    <a:pt x="229" y="579"/>
                    <a:pt x="233" y="557"/>
                  </a:cubicBezTo>
                  <a:cubicBezTo>
                    <a:pt x="236" y="539"/>
                    <a:pt x="233" y="524"/>
                    <a:pt x="221" y="509"/>
                  </a:cubicBezTo>
                  <a:cubicBezTo>
                    <a:pt x="202" y="485"/>
                    <a:pt x="186" y="458"/>
                    <a:pt x="167" y="433"/>
                  </a:cubicBezTo>
                  <a:cubicBezTo>
                    <a:pt x="154" y="415"/>
                    <a:pt x="133" y="414"/>
                    <a:pt x="113" y="412"/>
                  </a:cubicBezTo>
                  <a:cubicBezTo>
                    <a:pt x="88" y="410"/>
                    <a:pt x="65" y="408"/>
                    <a:pt x="62" y="375"/>
                  </a:cubicBezTo>
                  <a:cubicBezTo>
                    <a:pt x="61" y="365"/>
                    <a:pt x="52" y="361"/>
                    <a:pt x="41" y="361"/>
                  </a:cubicBezTo>
                  <a:cubicBezTo>
                    <a:pt x="12" y="359"/>
                    <a:pt x="8" y="355"/>
                    <a:pt x="7" y="328"/>
                  </a:cubicBezTo>
                  <a:cubicBezTo>
                    <a:pt x="5" y="301"/>
                    <a:pt x="5" y="275"/>
                    <a:pt x="5" y="249"/>
                  </a:cubicBezTo>
                  <a:cubicBezTo>
                    <a:pt x="4" y="190"/>
                    <a:pt x="3" y="132"/>
                    <a:pt x="1" y="73"/>
                  </a:cubicBezTo>
                  <a:cubicBezTo>
                    <a:pt x="0" y="57"/>
                    <a:pt x="4" y="50"/>
                    <a:pt x="23" y="50"/>
                  </a:cubicBezTo>
                  <a:cubicBezTo>
                    <a:pt x="157" y="48"/>
                    <a:pt x="290" y="35"/>
                    <a:pt x="425" y="33"/>
                  </a:cubicBezTo>
                  <a:cubicBezTo>
                    <a:pt x="525" y="32"/>
                    <a:pt x="626" y="21"/>
                    <a:pt x="727" y="18"/>
                  </a:cubicBezTo>
                  <a:cubicBezTo>
                    <a:pt x="836" y="15"/>
                    <a:pt x="944" y="5"/>
                    <a:pt x="1053" y="2"/>
                  </a:cubicBezTo>
                  <a:cubicBezTo>
                    <a:pt x="1087" y="0"/>
                    <a:pt x="1087" y="0"/>
                    <a:pt x="1088" y="35"/>
                  </a:cubicBezTo>
                  <a:cubicBezTo>
                    <a:pt x="1091" y="186"/>
                    <a:pt x="1093" y="337"/>
                    <a:pt x="1097" y="488"/>
                  </a:cubicBezTo>
                  <a:cubicBezTo>
                    <a:pt x="1101" y="611"/>
                    <a:pt x="1100" y="734"/>
                    <a:pt x="1104" y="857"/>
                  </a:cubicBezTo>
                  <a:cubicBezTo>
                    <a:pt x="1105" y="919"/>
                    <a:pt x="1111" y="982"/>
                    <a:pt x="1112" y="1044"/>
                  </a:cubicBezTo>
                  <a:cubicBezTo>
                    <a:pt x="1113" y="1077"/>
                    <a:pt x="1112" y="1077"/>
                    <a:pt x="1080" y="1079"/>
                  </a:cubicBezTo>
                  <a:cubicBezTo>
                    <a:pt x="1005" y="1083"/>
                    <a:pt x="929" y="1086"/>
                    <a:pt x="853" y="1090"/>
                  </a:cubicBezTo>
                  <a:cubicBezTo>
                    <a:pt x="650" y="1101"/>
                    <a:pt x="447" y="1112"/>
                    <a:pt x="244" y="1123"/>
                  </a:cubicBezTo>
                  <a:cubicBezTo>
                    <a:pt x="233" y="1123"/>
                    <a:pt x="223" y="1123"/>
                    <a:pt x="210" y="1123"/>
                  </a:cubicBezTo>
                  <a:close/>
                </a:path>
              </a:pathLst>
            </a:custGeom>
            <a:solidFill>
              <a:srgbClr val="F1CB16"/>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41" name="Freeform 20"/>
            <p:cNvSpPr>
              <a:spLocks/>
            </p:cNvSpPr>
            <p:nvPr/>
          </p:nvSpPr>
          <p:spPr bwMode="auto">
            <a:xfrm>
              <a:off x="-25703214" y="4357688"/>
              <a:ext cx="5507038" cy="3487738"/>
            </a:xfrm>
            <a:custGeom>
              <a:avLst/>
              <a:gdLst>
                <a:gd name="T0" fmla="*/ 1468 w 1468"/>
                <a:gd name="T1" fmla="*/ 835 h 930"/>
                <a:gd name="T2" fmla="*/ 1321 w 1468"/>
                <a:gd name="T3" fmla="*/ 845 h 930"/>
                <a:gd name="T4" fmla="*/ 856 w 1468"/>
                <a:gd name="T5" fmla="*/ 875 h 930"/>
                <a:gd name="T6" fmla="*/ 461 w 1468"/>
                <a:gd name="T7" fmla="*/ 901 h 930"/>
                <a:gd name="T8" fmla="*/ 79 w 1468"/>
                <a:gd name="T9" fmla="*/ 924 h 930"/>
                <a:gd name="T10" fmla="*/ 55 w 1468"/>
                <a:gd name="T11" fmla="*/ 925 h 930"/>
                <a:gd name="T12" fmla="*/ 22 w 1468"/>
                <a:gd name="T13" fmla="*/ 893 h 930"/>
                <a:gd name="T14" fmla="*/ 20 w 1468"/>
                <a:gd name="T15" fmla="*/ 865 h 930"/>
                <a:gd name="T16" fmla="*/ 16 w 1468"/>
                <a:gd name="T17" fmla="*/ 506 h 930"/>
                <a:gd name="T18" fmla="*/ 18 w 1468"/>
                <a:gd name="T19" fmla="*/ 475 h 930"/>
                <a:gd name="T20" fmla="*/ 12 w 1468"/>
                <a:gd name="T21" fmla="*/ 410 h 930"/>
                <a:gd name="T22" fmla="*/ 10 w 1468"/>
                <a:gd name="T23" fmla="*/ 391 h 930"/>
                <a:gd name="T24" fmla="*/ 2 w 1468"/>
                <a:gd name="T25" fmla="*/ 97 h 930"/>
                <a:gd name="T26" fmla="*/ 28 w 1468"/>
                <a:gd name="T27" fmla="*/ 29 h 930"/>
                <a:gd name="T28" fmla="*/ 49 w 1468"/>
                <a:gd name="T29" fmla="*/ 24 h 930"/>
                <a:gd name="T30" fmla="*/ 185 w 1468"/>
                <a:gd name="T31" fmla="*/ 15 h 930"/>
                <a:gd name="T32" fmla="*/ 404 w 1468"/>
                <a:gd name="T33" fmla="*/ 1 h 930"/>
                <a:gd name="T34" fmla="*/ 429 w 1468"/>
                <a:gd name="T35" fmla="*/ 23 h 930"/>
                <a:gd name="T36" fmla="*/ 418 w 1468"/>
                <a:gd name="T37" fmla="*/ 94 h 930"/>
                <a:gd name="T38" fmla="*/ 375 w 1468"/>
                <a:gd name="T39" fmla="*/ 135 h 930"/>
                <a:gd name="T40" fmla="*/ 354 w 1468"/>
                <a:gd name="T41" fmla="*/ 163 h 930"/>
                <a:gd name="T42" fmla="*/ 358 w 1468"/>
                <a:gd name="T43" fmla="*/ 283 h 930"/>
                <a:gd name="T44" fmla="*/ 389 w 1468"/>
                <a:gd name="T45" fmla="*/ 310 h 930"/>
                <a:gd name="T46" fmla="*/ 544 w 1468"/>
                <a:gd name="T47" fmla="*/ 299 h 930"/>
                <a:gd name="T48" fmla="*/ 584 w 1468"/>
                <a:gd name="T49" fmla="*/ 296 h 930"/>
                <a:gd name="T50" fmla="*/ 602 w 1468"/>
                <a:gd name="T51" fmla="*/ 311 h 930"/>
                <a:gd name="T52" fmla="*/ 602 w 1468"/>
                <a:gd name="T53" fmla="*/ 331 h 930"/>
                <a:gd name="T54" fmla="*/ 628 w 1468"/>
                <a:gd name="T55" fmla="*/ 356 h 930"/>
                <a:gd name="T56" fmla="*/ 732 w 1468"/>
                <a:gd name="T57" fmla="*/ 349 h 930"/>
                <a:gd name="T58" fmla="*/ 1217 w 1468"/>
                <a:gd name="T59" fmla="*/ 312 h 930"/>
                <a:gd name="T60" fmla="*/ 1272 w 1468"/>
                <a:gd name="T61" fmla="*/ 319 h 930"/>
                <a:gd name="T62" fmla="*/ 1310 w 1468"/>
                <a:gd name="T63" fmla="*/ 355 h 930"/>
                <a:gd name="T64" fmla="*/ 1318 w 1468"/>
                <a:gd name="T65" fmla="*/ 368 h 930"/>
                <a:gd name="T66" fmla="*/ 1329 w 1468"/>
                <a:gd name="T67" fmla="*/ 444 h 930"/>
                <a:gd name="T68" fmla="*/ 1339 w 1468"/>
                <a:gd name="T69" fmla="*/ 466 h 930"/>
                <a:gd name="T70" fmla="*/ 1391 w 1468"/>
                <a:gd name="T71" fmla="*/ 499 h 930"/>
                <a:gd name="T72" fmla="*/ 1411 w 1468"/>
                <a:gd name="T73" fmla="*/ 510 h 930"/>
                <a:gd name="T74" fmla="*/ 1434 w 1468"/>
                <a:gd name="T75" fmla="*/ 535 h 930"/>
                <a:gd name="T76" fmla="*/ 1445 w 1468"/>
                <a:gd name="T77" fmla="*/ 556 h 930"/>
                <a:gd name="T78" fmla="*/ 1437 w 1468"/>
                <a:gd name="T79" fmla="*/ 581 h 930"/>
                <a:gd name="T80" fmla="*/ 1411 w 1468"/>
                <a:gd name="T81" fmla="*/ 636 h 930"/>
                <a:gd name="T82" fmla="*/ 1431 w 1468"/>
                <a:gd name="T83" fmla="*/ 713 h 930"/>
                <a:gd name="T84" fmla="*/ 1468 w 1468"/>
                <a:gd name="T85" fmla="*/ 835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68" h="930">
                  <a:moveTo>
                    <a:pt x="1468" y="835"/>
                  </a:moveTo>
                  <a:cubicBezTo>
                    <a:pt x="1416" y="838"/>
                    <a:pt x="1369" y="842"/>
                    <a:pt x="1321" y="845"/>
                  </a:cubicBezTo>
                  <a:cubicBezTo>
                    <a:pt x="1166" y="855"/>
                    <a:pt x="1011" y="865"/>
                    <a:pt x="856" y="875"/>
                  </a:cubicBezTo>
                  <a:cubicBezTo>
                    <a:pt x="724" y="883"/>
                    <a:pt x="593" y="892"/>
                    <a:pt x="461" y="901"/>
                  </a:cubicBezTo>
                  <a:cubicBezTo>
                    <a:pt x="334" y="909"/>
                    <a:pt x="207" y="916"/>
                    <a:pt x="79" y="924"/>
                  </a:cubicBezTo>
                  <a:cubicBezTo>
                    <a:pt x="71" y="925"/>
                    <a:pt x="63" y="925"/>
                    <a:pt x="55" y="925"/>
                  </a:cubicBezTo>
                  <a:cubicBezTo>
                    <a:pt x="23" y="926"/>
                    <a:pt x="24" y="930"/>
                    <a:pt x="22" y="893"/>
                  </a:cubicBezTo>
                  <a:cubicBezTo>
                    <a:pt x="21" y="884"/>
                    <a:pt x="20" y="875"/>
                    <a:pt x="20" y="865"/>
                  </a:cubicBezTo>
                  <a:cubicBezTo>
                    <a:pt x="19" y="746"/>
                    <a:pt x="17" y="626"/>
                    <a:pt x="16" y="506"/>
                  </a:cubicBezTo>
                  <a:cubicBezTo>
                    <a:pt x="16" y="496"/>
                    <a:pt x="15" y="486"/>
                    <a:pt x="18" y="475"/>
                  </a:cubicBezTo>
                  <a:cubicBezTo>
                    <a:pt x="25" y="453"/>
                    <a:pt x="40" y="430"/>
                    <a:pt x="12" y="410"/>
                  </a:cubicBezTo>
                  <a:cubicBezTo>
                    <a:pt x="9" y="408"/>
                    <a:pt x="10" y="398"/>
                    <a:pt x="10" y="391"/>
                  </a:cubicBezTo>
                  <a:cubicBezTo>
                    <a:pt x="7" y="293"/>
                    <a:pt x="6" y="195"/>
                    <a:pt x="2" y="97"/>
                  </a:cubicBezTo>
                  <a:cubicBezTo>
                    <a:pt x="0" y="69"/>
                    <a:pt x="23" y="53"/>
                    <a:pt x="28" y="29"/>
                  </a:cubicBezTo>
                  <a:cubicBezTo>
                    <a:pt x="29" y="21"/>
                    <a:pt x="42" y="24"/>
                    <a:pt x="49" y="24"/>
                  </a:cubicBezTo>
                  <a:cubicBezTo>
                    <a:pt x="94" y="21"/>
                    <a:pt x="140" y="17"/>
                    <a:pt x="185" y="15"/>
                  </a:cubicBezTo>
                  <a:cubicBezTo>
                    <a:pt x="258" y="13"/>
                    <a:pt x="331" y="8"/>
                    <a:pt x="404" y="1"/>
                  </a:cubicBezTo>
                  <a:cubicBezTo>
                    <a:pt x="422" y="0"/>
                    <a:pt x="431" y="2"/>
                    <a:pt x="429" y="23"/>
                  </a:cubicBezTo>
                  <a:cubicBezTo>
                    <a:pt x="427" y="47"/>
                    <a:pt x="427" y="71"/>
                    <a:pt x="418" y="94"/>
                  </a:cubicBezTo>
                  <a:cubicBezTo>
                    <a:pt x="410" y="114"/>
                    <a:pt x="399" y="132"/>
                    <a:pt x="375" y="135"/>
                  </a:cubicBezTo>
                  <a:cubicBezTo>
                    <a:pt x="359" y="137"/>
                    <a:pt x="353" y="147"/>
                    <a:pt x="354" y="163"/>
                  </a:cubicBezTo>
                  <a:cubicBezTo>
                    <a:pt x="356" y="203"/>
                    <a:pt x="356" y="243"/>
                    <a:pt x="358" y="283"/>
                  </a:cubicBezTo>
                  <a:cubicBezTo>
                    <a:pt x="359" y="310"/>
                    <a:pt x="361" y="312"/>
                    <a:pt x="389" y="310"/>
                  </a:cubicBezTo>
                  <a:cubicBezTo>
                    <a:pt x="441" y="307"/>
                    <a:pt x="493" y="303"/>
                    <a:pt x="544" y="299"/>
                  </a:cubicBezTo>
                  <a:cubicBezTo>
                    <a:pt x="558" y="298"/>
                    <a:pt x="571" y="298"/>
                    <a:pt x="584" y="296"/>
                  </a:cubicBezTo>
                  <a:cubicBezTo>
                    <a:pt x="596" y="295"/>
                    <a:pt x="602" y="300"/>
                    <a:pt x="602" y="311"/>
                  </a:cubicBezTo>
                  <a:cubicBezTo>
                    <a:pt x="602" y="318"/>
                    <a:pt x="603" y="325"/>
                    <a:pt x="602" y="331"/>
                  </a:cubicBezTo>
                  <a:cubicBezTo>
                    <a:pt x="600" y="352"/>
                    <a:pt x="610" y="357"/>
                    <a:pt x="628" y="356"/>
                  </a:cubicBezTo>
                  <a:cubicBezTo>
                    <a:pt x="663" y="353"/>
                    <a:pt x="697" y="352"/>
                    <a:pt x="732" y="349"/>
                  </a:cubicBezTo>
                  <a:cubicBezTo>
                    <a:pt x="894" y="337"/>
                    <a:pt x="1055" y="325"/>
                    <a:pt x="1217" y="312"/>
                  </a:cubicBezTo>
                  <a:cubicBezTo>
                    <a:pt x="1236" y="311"/>
                    <a:pt x="1255" y="314"/>
                    <a:pt x="1272" y="319"/>
                  </a:cubicBezTo>
                  <a:cubicBezTo>
                    <a:pt x="1290" y="323"/>
                    <a:pt x="1313" y="326"/>
                    <a:pt x="1310" y="355"/>
                  </a:cubicBezTo>
                  <a:cubicBezTo>
                    <a:pt x="1310" y="359"/>
                    <a:pt x="1315" y="364"/>
                    <a:pt x="1318" y="368"/>
                  </a:cubicBezTo>
                  <a:cubicBezTo>
                    <a:pt x="1338" y="391"/>
                    <a:pt x="1346" y="416"/>
                    <a:pt x="1329" y="444"/>
                  </a:cubicBezTo>
                  <a:cubicBezTo>
                    <a:pt x="1323" y="455"/>
                    <a:pt x="1329" y="463"/>
                    <a:pt x="1339" y="466"/>
                  </a:cubicBezTo>
                  <a:cubicBezTo>
                    <a:pt x="1360" y="471"/>
                    <a:pt x="1375" y="486"/>
                    <a:pt x="1391" y="499"/>
                  </a:cubicBezTo>
                  <a:cubicBezTo>
                    <a:pt x="1398" y="505"/>
                    <a:pt x="1403" y="510"/>
                    <a:pt x="1411" y="510"/>
                  </a:cubicBezTo>
                  <a:cubicBezTo>
                    <a:pt x="1428" y="511"/>
                    <a:pt x="1435" y="518"/>
                    <a:pt x="1434" y="535"/>
                  </a:cubicBezTo>
                  <a:cubicBezTo>
                    <a:pt x="1434" y="542"/>
                    <a:pt x="1441" y="549"/>
                    <a:pt x="1445" y="556"/>
                  </a:cubicBezTo>
                  <a:cubicBezTo>
                    <a:pt x="1452" y="568"/>
                    <a:pt x="1450" y="575"/>
                    <a:pt x="1437" y="581"/>
                  </a:cubicBezTo>
                  <a:cubicBezTo>
                    <a:pt x="1414" y="592"/>
                    <a:pt x="1410" y="609"/>
                    <a:pt x="1411" y="636"/>
                  </a:cubicBezTo>
                  <a:cubicBezTo>
                    <a:pt x="1411" y="665"/>
                    <a:pt x="1410" y="691"/>
                    <a:pt x="1431" y="713"/>
                  </a:cubicBezTo>
                  <a:cubicBezTo>
                    <a:pt x="1422" y="758"/>
                    <a:pt x="1456" y="791"/>
                    <a:pt x="1468" y="835"/>
                  </a:cubicBezTo>
                  <a:close/>
                </a:path>
              </a:pathLst>
            </a:custGeom>
            <a:solidFill>
              <a:srgbClr val="1C3664"/>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42" name="Freeform 21"/>
            <p:cNvSpPr>
              <a:spLocks/>
            </p:cNvSpPr>
            <p:nvPr/>
          </p:nvSpPr>
          <p:spPr bwMode="auto">
            <a:xfrm>
              <a:off x="-64587439" y="-11836400"/>
              <a:ext cx="3570288" cy="4797425"/>
            </a:xfrm>
            <a:custGeom>
              <a:avLst/>
              <a:gdLst>
                <a:gd name="T0" fmla="*/ 905 w 952"/>
                <a:gd name="T1" fmla="*/ 1219 h 1279"/>
                <a:gd name="T2" fmla="*/ 483 w 952"/>
                <a:gd name="T3" fmla="*/ 1279 h 1279"/>
                <a:gd name="T4" fmla="*/ 508 w 952"/>
                <a:gd name="T5" fmla="*/ 1253 h 1279"/>
                <a:gd name="T6" fmla="*/ 622 w 952"/>
                <a:gd name="T7" fmla="*/ 1181 h 1279"/>
                <a:gd name="T8" fmla="*/ 657 w 952"/>
                <a:gd name="T9" fmla="*/ 1156 h 1279"/>
                <a:gd name="T10" fmla="*/ 684 w 952"/>
                <a:gd name="T11" fmla="*/ 1160 h 1279"/>
                <a:gd name="T12" fmla="*/ 766 w 952"/>
                <a:gd name="T13" fmla="*/ 1177 h 1279"/>
                <a:gd name="T14" fmla="*/ 777 w 952"/>
                <a:gd name="T15" fmla="*/ 1163 h 1279"/>
                <a:gd name="T16" fmla="*/ 768 w 952"/>
                <a:gd name="T17" fmla="*/ 1151 h 1279"/>
                <a:gd name="T18" fmla="*/ 749 w 952"/>
                <a:gd name="T19" fmla="*/ 1147 h 1279"/>
                <a:gd name="T20" fmla="*/ 696 w 952"/>
                <a:gd name="T21" fmla="*/ 1124 h 1279"/>
                <a:gd name="T22" fmla="*/ 675 w 952"/>
                <a:gd name="T23" fmla="*/ 1112 h 1279"/>
                <a:gd name="T24" fmla="*/ 543 w 952"/>
                <a:gd name="T25" fmla="*/ 1041 h 1279"/>
                <a:gd name="T26" fmla="*/ 531 w 952"/>
                <a:gd name="T27" fmla="*/ 1032 h 1279"/>
                <a:gd name="T28" fmla="*/ 560 w 952"/>
                <a:gd name="T29" fmla="*/ 997 h 1279"/>
                <a:gd name="T30" fmla="*/ 576 w 952"/>
                <a:gd name="T31" fmla="*/ 949 h 1279"/>
                <a:gd name="T32" fmla="*/ 583 w 952"/>
                <a:gd name="T33" fmla="*/ 897 h 1279"/>
                <a:gd name="T34" fmla="*/ 570 w 952"/>
                <a:gd name="T35" fmla="*/ 861 h 1279"/>
                <a:gd name="T36" fmla="*/ 537 w 952"/>
                <a:gd name="T37" fmla="*/ 830 h 1279"/>
                <a:gd name="T38" fmla="*/ 536 w 952"/>
                <a:gd name="T39" fmla="*/ 826 h 1279"/>
                <a:gd name="T40" fmla="*/ 500 w 952"/>
                <a:gd name="T41" fmla="*/ 809 h 1279"/>
                <a:gd name="T42" fmla="*/ 497 w 952"/>
                <a:gd name="T43" fmla="*/ 851 h 1279"/>
                <a:gd name="T44" fmla="*/ 516 w 952"/>
                <a:gd name="T45" fmla="*/ 881 h 1279"/>
                <a:gd name="T46" fmla="*/ 525 w 952"/>
                <a:gd name="T47" fmla="*/ 903 h 1279"/>
                <a:gd name="T48" fmla="*/ 506 w 952"/>
                <a:gd name="T49" fmla="*/ 932 h 1279"/>
                <a:gd name="T50" fmla="*/ 467 w 952"/>
                <a:gd name="T51" fmla="*/ 984 h 1279"/>
                <a:gd name="T52" fmla="*/ 424 w 952"/>
                <a:gd name="T53" fmla="*/ 1102 h 1279"/>
                <a:gd name="T54" fmla="*/ 387 w 952"/>
                <a:gd name="T55" fmla="*/ 1137 h 1279"/>
                <a:gd name="T56" fmla="*/ 379 w 952"/>
                <a:gd name="T57" fmla="*/ 1125 h 1279"/>
                <a:gd name="T58" fmla="*/ 383 w 952"/>
                <a:gd name="T59" fmla="*/ 1024 h 1279"/>
                <a:gd name="T60" fmla="*/ 373 w 952"/>
                <a:gd name="T61" fmla="*/ 979 h 1279"/>
                <a:gd name="T62" fmla="*/ 356 w 952"/>
                <a:gd name="T63" fmla="*/ 974 h 1279"/>
                <a:gd name="T64" fmla="*/ 326 w 952"/>
                <a:gd name="T65" fmla="*/ 966 h 1279"/>
                <a:gd name="T66" fmla="*/ 340 w 952"/>
                <a:gd name="T67" fmla="*/ 919 h 1279"/>
                <a:gd name="T68" fmla="*/ 323 w 952"/>
                <a:gd name="T69" fmla="*/ 902 h 1279"/>
                <a:gd name="T70" fmla="*/ 291 w 952"/>
                <a:gd name="T71" fmla="*/ 888 h 1279"/>
                <a:gd name="T72" fmla="*/ 223 w 952"/>
                <a:gd name="T73" fmla="*/ 853 h 1279"/>
                <a:gd name="T74" fmla="*/ 207 w 952"/>
                <a:gd name="T75" fmla="*/ 865 h 1279"/>
                <a:gd name="T76" fmla="*/ 209 w 952"/>
                <a:gd name="T77" fmla="*/ 922 h 1279"/>
                <a:gd name="T78" fmla="*/ 161 w 952"/>
                <a:gd name="T79" fmla="*/ 892 h 1279"/>
                <a:gd name="T80" fmla="*/ 112 w 952"/>
                <a:gd name="T81" fmla="*/ 813 h 1279"/>
                <a:gd name="T82" fmla="*/ 96 w 952"/>
                <a:gd name="T83" fmla="*/ 771 h 1279"/>
                <a:gd name="T84" fmla="*/ 79 w 952"/>
                <a:gd name="T85" fmla="*/ 603 h 1279"/>
                <a:gd name="T86" fmla="*/ 42 w 952"/>
                <a:gd name="T87" fmla="*/ 569 h 1279"/>
                <a:gd name="T88" fmla="*/ 9 w 952"/>
                <a:gd name="T89" fmla="*/ 515 h 1279"/>
                <a:gd name="T90" fmla="*/ 12 w 952"/>
                <a:gd name="T91" fmla="*/ 453 h 1279"/>
                <a:gd name="T92" fmla="*/ 23 w 952"/>
                <a:gd name="T93" fmla="*/ 418 h 1279"/>
                <a:gd name="T94" fmla="*/ 35 w 952"/>
                <a:gd name="T95" fmla="*/ 364 h 1279"/>
                <a:gd name="T96" fmla="*/ 7 w 952"/>
                <a:gd name="T97" fmla="*/ 293 h 1279"/>
                <a:gd name="T98" fmla="*/ 36 w 952"/>
                <a:gd name="T99" fmla="*/ 262 h 1279"/>
                <a:gd name="T100" fmla="*/ 65 w 952"/>
                <a:gd name="T101" fmla="*/ 168 h 1279"/>
                <a:gd name="T102" fmla="*/ 89 w 952"/>
                <a:gd name="T103" fmla="*/ 146 h 1279"/>
                <a:gd name="T104" fmla="*/ 140 w 952"/>
                <a:gd name="T105" fmla="*/ 104 h 1279"/>
                <a:gd name="T106" fmla="*/ 171 w 952"/>
                <a:gd name="T107" fmla="*/ 82 h 1279"/>
                <a:gd name="T108" fmla="*/ 239 w 952"/>
                <a:gd name="T109" fmla="*/ 41 h 1279"/>
                <a:gd name="T110" fmla="*/ 341 w 952"/>
                <a:gd name="T111" fmla="*/ 1 h 1279"/>
                <a:gd name="T112" fmla="*/ 923 w 952"/>
                <a:gd name="T113" fmla="*/ 5 h 1279"/>
                <a:gd name="T114" fmla="*/ 952 w 952"/>
                <a:gd name="T115" fmla="*/ 8 h 1279"/>
                <a:gd name="T116" fmla="*/ 905 w 952"/>
                <a:gd name="T117" fmla="*/ 1219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52" h="1279">
                  <a:moveTo>
                    <a:pt x="905" y="1219"/>
                  </a:moveTo>
                  <a:cubicBezTo>
                    <a:pt x="764" y="1247"/>
                    <a:pt x="622" y="1239"/>
                    <a:pt x="483" y="1279"/>
                  </a:cubicBezTo>
                  <a:cubicBezTo>
                    <a:pt x="487" y="1256"/>
                    <a:pt x="500" y="1257"/>
                    <a:pt x="508" y="1253"/>
                  </a:cubicBezTo>
                  <a:cubicBezTo>
                    <a:pt x="551" y="1236"/>
                    <a:pt x="590" y="1216"/>
                    <a:pt x="622" y="1181"/>
                  </a:cubicBezTo>
                  <a:cubicBezTo>
                    <a:pt x="631" y="1171"/>
                    <a:pt x="640" y="1159"/>
                    <a:pt x="657" y="1156"/>
                  </a:cubicBezTo>
                  <a:cubicBezTo>
                    <a:pt x="667" y="1155"/>
                    <a:pt x="675" y="1150"/>
                    <a:pt x="684" y="1160"/>
                  </a:cubicBezTo>
                  <a:cubicBezTo>
                    <a:pt x="707" y="1186"/>
                    <a:pt x="738" y="1171"/>
                    <a:pt x="766" y="1177"/>
                  </a:cubicBezTo>
                  <a:cubicBezTo>
                    <a:pt x="771" y="1178"/>
                    <a:pt x="777" y="1170"/>
                    <a:pt x="777" y="1163"/>
                  </a:cubicBezTo>
                  <a:cubicBezTo>
                    <a:pt x="777" y="1157"/>
                    <a:pt x="773" y="1153"/>
                    <a:pt x="768" y="1151"/>
                  </a:cubicBezTo>
                  <a:cubicBezTo>
                    <a:pt x="762" y="1149"/>
                    <a:pt x="755" y="1147"/>
                    <a:pt x="749" y="1147"/>
                  </a:cubicBezTo>
                  <a:cubicBezTo>
                    <a:pt x="728" y="1146"/>
                    <a:pt x="710" y="1140"/>
                    <a:pt x="696" y="1124"/>
                  </a:cubicBezTo>
                  <a:cubicBezTo>
                    <a:pt x="691" y="1118"/>
                    <a:pt x="683" y="1114"/>
                    <a:pt x="675" y="1112"/>
                  </a:cubicBezTo>
                  <a:cubicBezTo>
                    <a:pt x="624" y="1101"/>
                    <a:pt x="587" y="1065"/>
                    <a:pt x="543" y="1041"/>
                  </a:cubicBezTo>
                  <a:cubicBezTo>
                    <a:pt x="539" y="1039"/>
                    <a:pt x="537" y="1036"/>
                    <a:pt x="531" y="1032"/>
                  </a:cubicBezTo>
                  <a:cubicBezTo>
                    <a:pt x="543" y="1021"/>
                    <a:pt x="543" y="1006"/>
                    <a:pt x="560" y="997"/>
                  </a:cubicBezTo>
                  <a:cubicBezTo>
                    <a:pt x="571" y="992"/>
                    <a:pt x="578" y="965"/>
                    <a:pt x="576" y="949"/>
                  </a:cubicBezTo>
                  <a:cubicBezTo>
                    <a:pt x="574" y="930"/>
                    <a:pt x="575" y="913"/>
                    <a:pt x="583" y="897"/>
                  </a:cubicBezTo>
                  <a:cubicBezTo>
                    <a:pt x="590" y="880"/>
                    <a:pt x="586" y="865"/>
                    <a:pt x="570" y="861"/>
                  </a:cubicBezTo>
                  <a:cubicBezTo>
                    <a:pt x="552" y="856"/>
                    <a:pt x="544" y="844"/>
                    <a:pt x="537" y="830"/>
                  </a:cubicBezTo>
                  <a:cubicBezTo>
                    <a:pt x="536" y="829"/>
                    <a:pt x="537" y="827"/>
                    <a:pt x="536" y="826"/>
                  </a:cubicBezTo>
                  <a:cubicBezTo>
                    <a:pt x="528" y="812"/>
                    <a:pt x="516" y="805"/>
                    <a:pt x="500" y="809"/>
                  </a:cubicBezTo>
                  <a:cubicBezTo>
                    <a:pt x="491" y="811"/>
                    <a:pt x="489" y="838"/>
                    <a:pt x="497" y="851"/>
                  </a:cubicBezTo>
                  <a:cubicBezTo>
                    <a:pt x="503" y="861"/>
                    <a:pt x="514" y="868"/>
                    <a:pt x="516" y="881"/>
                  </a:cubicBezTo>
                  <a:cubicBezTo>
                    <a:pt x="517" y="889"/>
                    <a:pt x="534" y="891"/>
                    <a:pt x="525" y="903"/>
                  </a:cubicBezTo>
                  <a:cubicBezTo>
                    <a:pt x="519" y="913"/>
                    <a:pt x="519" y="929"/>
                    <a:pt x="506" y="932"/>
                  </a:cubicBezTo>
                  <a:cubicBezTo>
                    <a:pt x="478" y="939"/>
                    <a:pt x="474" y="959"/>
                    <a:pt x="467" y="984"/>
                  </a:cubicBezTo>
                  <a:cubicBezTo>
                    <a:pt x="456" y="1024"/>
                    <a:pt x="445" y="1065"/>
                    <a:pt x="424" y="1102"/>
                  </a:cubicBezTo>
                  <a:cubicBezTo>
                    <a:pt x="412" y="1124"/>
                    <a:pt x="414" y="1125"/>
                    <a:pt x="387" y="1137"/>
                  </a:cubicBezTo>
                  <a:cubicBezTo>
                    <a:pt x="380" y="1136"/>
                    <a:pt x="378" y="1130"/>
                    <a:pt x="379" y="1125"/>
                  </a:cubicBezTo>
                  <a:cubicBezTo>
                    <a:pt x="386" y="1092"/>
                    <a:pt x="370" y="1058"/>
                    <a:pt x="383" y="1024"/>
                  </a:cubicBezTo>
                  <a:cubicBezTo>
                    <a:pt x="389" y="1009"/>
                    <a:pt x="375" y="995"/>
                    <a:pt x="373" y="979"/>
                  </a:cubicBezTo>
                  <a:cubicBezTo>
                    <a:pt x="372" y="972"/>
                    <a:pt x="363" y="972"/>
                    <a:pt x="356" y="974"/>
                  </a:cubicBezTo>
                  <a:cubicBezTo>
                    <a:pt x="345" y="979"/>
                    <a:pt x="336" y="975"/>
                    <a:pt x="326" y="966"/>
                  </a:cubicBezTo>
                  <a:cubicBezTo>
                    <a:pt x="335" y="951"/>
                    <a:pt x="344" y="937"/>
                    <a:pt x="340" y="919"/>
                  </a:cubicBezTo>
                  <a:cubicBezTo>
                    <a:pt x="338" y="909"/>
                    <a:pt x="332" y="896"/>
                    <a:pt x="323" y="902"/>
                  </a:cubicBezTo>
                  <a:cubicBezTo>
                    <a:pt x="303" y="914"/>
                    <a:pt x="297" y="901"/>
                    <a:pt x="291" y="888"/>
                  </a:cubicBezTo>
                  <a:cubicBezTo>
                    <a:pt x="277" y="859"/>
                    <a:pt x="247" y="861"/>
                    <a:pt x="223" y="853"/>
                  </a:cubicBezTo>
                  <a:cubicBezTo>
                    <a:pt x="214" y="850"/>
                    <a:pt x="210" y="856"/>
                    <a:pt x="207" y="865"/>
                  </a:cubicBezTo>
                  <a:cubicBezTo>
                    <a:pt x="199" y="884"/>
                    <a:pt x="206" y="903"/>
                    <a:pt x="209" y="922"/>
                  </a:cubicBezTo>
                  <a:cubicBezTo>
                    <a:pt x="182" y="926"/>
                    <a:pt x="167" y="911"/>
                    <a:pt x="161" y="892"/>
                  </a:cubicBezTo>
                  <a:cubicBezTo>
                    <a:pt x="151" y="861"/>
                    <a:pt x="132" y="837"/>
                    <a:pt x="112" y="813"/>
                  </a:cubicBezTo>
                  <a:cubicBezTo>
                    <a:pt x="101" y="800"/>
                    <a:pt x="99" y="787"/>
                    <a:pt x="96" y="771"/>
                  </a:cubicBezTo>
                  <a:cubicBezTo>
                    <a:pt x="84" y="716"/>
                    <a:pt x="78" y="660"/>
                    <a:pt x="79" y="603"/>
                  </a:cubicBezTo>
                  <a:cubicBezTo>
                    <a:pt x="79" y="578"/>
                    <a:pt x="59" y="575"/>
                    <a:pt x="42" y="569"/>
                  </a:cubicBezTo>
                  <a:cubicBezTo>
                    <a:pt x="2" y="557"/>
                    <a:pt x="0" y="554"/>
                    <a:pt x="9" y="515"/>
                  </a:cubicBezTo>
                  <a:cubicBezTo>
                    <a:pt x="14" y="495"/>
                    <a:pt x="21" y="475"/>
                    <a:pt x="12" y="453"/>
                  </a:cubicBezTo>
                  <a:cubicBezTo>
                    <a:pt x="7" y="440"/>
                    <a:pt x="11" y="428"/>
                    <a:pt x="23" y="418"/>
                  </a:cubicBezTo>
                  <a:cubicBezTo>
                    <a:pt x="41" y="403"/>
                    <a:pt x="43" y="385"/>
                    <a:pt x="35" y="364"/>
                  </a:cubicBezTo>
                  <a:cubicBezTo>
                    <a:pt x="26" y="341"/>
                    <a:pt x="28" y="315"/>
                    <a:pt x="7" y="293"/>
                  </a:cubicBezTo>
                  <a:cubicBezTo>
                    <a:pt x="24" y="286"/>
                    <a:pt x="28" y="273"/>
                    <a:pt x="36" y="262"/>
                  </a:cubicBezTo>
                  <a:cubicBezTo>
                    <a:pt x="57" y="233"/>
                    <a:pt x="63" y="202"/>
                    <a:pt x="65" y="168"/>
                  </a:cubicBezTo>
                  <a:cubicBezTo>
                    <a:pt x="66" y="160"/>
                    <a:pt x="75" y="144"/>
                    <a:pt x="89" y="146"/>
                  </a:cubicBezTo>
                  <a:cubicBezTo>
                    <a:pt x="121" y="149"/>
                    <a:pt x="129" y="125"/>
                    <a:pt x="140" y="104"/>
                  </a:cubicBezTo>
                  <a:cubicBezTo>
                    <a:pt x="147" y="90"/>
                    <a:pt x="152" y="82"/>
                    <a:pt x="171" y="82"/>
                  </a:cubicBezTo>
                  <a:cubicBezTo>
                    <a:pt x="199" y="82"/>
                    <a:pt x="218" y="57"/>
                    <a:pt x="239" y="41"/>
                  </a:cubicBezTo>
                  <a:cubicBezTo>
                    <a:pt x="270" y="17"/>
                    <a:pt x="299" y="0"/>
                    <a:pt x="341" y="1"/>
                  </a:cubicBezTo>
                  <a:cubicBezTo>
                    <a:pt x="535" y="4"/>
                    <a:pt x="729" y="4"/>
                    <a:pt x="923" y="5"/>
                  </a:cubicBezTo>
                  <a:cubicBezTo>
                    <a:pt x="932" y="5"/>
                    <a:pt x="941" y="7"/>
                    <a:pt x="952" y="8"/>
                  </a:cubicBezTo>
                  <a:cubicBezTo>
                    <a:pt x="936" y="412"/>
                    <a:pt x="920" y="816"/>
                    <a:pt x="905" y="1219"/>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43" name="Freeform 22"/>
            <p:cNvSpPr>
              <a:spLocks/>
            </p:cNvSpPr>
            <p:nvPr/>
          </p:nvSpPr>
          <p:spPr bwMode="auto">
            <a:xfrm>
              <a:off x="-24712614" y="16479838"/>
              <a:ext cx="4805363" cy="3657600"/>
            </a:xfrm>
            <a:custGeom>
              <a:avLst/>
              <a:gdLst>
                <a:gd name="T0" fmla="*/ 0 w 1281"/>
                <a:gd name="T1" fmla="*/ 449 h 975"/>
                <a:gd name="T2" fmla="*/ 57 w 1281"/>
                <a:gd name="T3" fmla="*/ 441 h 975"/>
                <a:gd name="T4" fmla="*/ 363 w 1281"/>
                <a:gd name="T5" fmla="*/ 425 h 975"/>
                <a:gd name="T6" fmla="*/ 521 w 1281"/>
                <a:gd name="T7" fmla="*/ 414 h 975"/>
                <a:gd name="T8" fmla="*/ 555 w 1281"/>
                <a:gd name="T9" fmla="*/ 376 h 975"/>
                <a:gd name="T10" fmla="*/ 552 w 1281"/>
                <a:gd name="T11" fmla="*/ 252 h 975"/>
                <a:gd name="T12" fmla="*/ 572 w 1281"/>
                <a:gd name="T13" fmla="*/ 228 h 975"/>
                <a:gd name="T14" fmla="*/ 707 w 1281"/>
                <a:gd name="T15" fmla="*/ 215 h 975"/>
                <a:gd name="T16" fmla="*/ 735 w 1281"/>
                <a:gd name="T17" fmla="*/ 186 h 975"/>
                <a:gd name="T18" fmla="*/ 731 w 1281"/>
                <a:gd name="T19" fmla="*/ 59 h 975"/>
                <a:gd name="T20" fmla="*/ 758 w 1281"/>
                <a:gd name="T21" fmla="*/ 30 h 975"/>
                <a:gd name="T22" fmla="*/ 1103 w 1281"/>
                <a:gd name="T23" fmla="*/ 2 h 975"/>
                <a:gd name="T24" fmla="*/ 1163 w 1281"/>
                <a:gd name="T25" fmla="*/ 24 h 975"/>
                <a:gd name="T26" fmla="*/ 1205 w 1281"/>
                <a:gd name="T27" fmla="*/ 65 h 975"/>
                <a:gd name="T28" fmla="*/ 1233 w 1281"/>
                <a:gd name="T29" fmla="*/ 84 h 975"/>
                <a:gd name="T30" fmla="*/ 1279 w 1281"/>
                <a:gd name="T31" fmla="*/ 150 h 975"/>
                <a:gd name="T32" fmla="*/ 1259 w 1281"/>
                <a:gd name="T33" fmla="*/ 483 h 975"/>
                <a:gd name="T34" fmla="*/ 1223 w 1281"/>
                <a:gd name="T35" fmla="*/ 646 h 975"/>
                <a:gd name="T36" fmla="*/ 1162 w 1281"/>
                <a:gd name="T37" fmla="*/ 885 h 975"/>
                <a:gd name="T38" fmla="*/ 1133 w 1281"/>
                <a:gd name="T39" fmla="*/ 909 h 975"/>
                <a:gd name="T40" fmla="*/ 731 w 1281"/>
                <a:gd name="T41" fmla="*/ 934 h 975"/>
                <a:gd name="T42" fmla="*/ 310 w 1281"/>
                <a:gd name="T43" fmla="*/ 963 h 975"/>
                <a:gd name="T44" fmla="*/ 270 w 1281"/>
                <a:gd name="T45" fmla="*/ 965 h 975"/>
                <a:gd name="T46" fmla="*/ 250 w 1281"/>
                <a:gd name="T47" fmla="*/ 950 h 975"/>
                <a:gd name="T48" fmla="*/ 223 w 1281"/>
                <a:gd name="T49" fmla="*/ 935 h 975"/>
                <a:gd name="T50" fmla="*/ 188 w 1281"/>
                <a:gd name="T51" fmla="*/ 950 h 975"/>
                <a:gd name="T52" fmla="*/ 163 w 1281"/>
                <a:gd name="T53" fmla="*/ 969 h 975"/>
                <a:gd name="T54" fmla="*/ 32 w 1281"/>
                <a:gd name="T55" fmla="*/ 974 h 975"/>
                <a:gd name="T56" fmla="*/ 5 w 1281"/>
                <a:gd name="T57" fmla="*/ 947 h 975"/>
                <a:gd name="T58" fmla="*/ 6 w 1281"/>
                <a:gd name="T59" fmla="*/ 755 h 975"/>
                <a:gd name="T60" fmla="*/ 0 w 1281"/>
                <a:gd name="T61" fmla="*/ 572 h 975"/>
                <a:gd name="T62" fmla="*/ 0 w 1281"/>
                <a:gd name="T63" fmla="*/ 449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1" h="975">
                  <a:moveTo>
                    <a:pt x="0" y="449"/>
                  </a:moveTo>
                  <a:cubicBezTo>
                    <a:pt x="20" y="442"/>
                    <a:pt x="38" y="442"/>
                    <a:pt x="57" y="441"/>
                  </a:cubicBezTo>
                  <a:cubicBezTo>
                    <a:pt x="159" y="435"/>
                    <a:pt x="261" y="430"/>
                    <a:pt x="363" y="425"/>
                  </a:cubicBezTo>
                  <a:cubicBezTo>
                    <a:pt x="416" y="422"/>
                    <a:pt x="468" y="418"/>
                    <a:pt x="521" y="414"/>
                  </a:cubicBezTo>
                  <a:cubicBezTo>
                    <a:pt x="555" y="412"/>
                    <a:pt x="555" y="412"/>
                    <a:pt x="555" y="376"/>
                  </a:cubicBezTo>
                  <a:cubicBezTo>
                    <a:pt x="554" y="335"/>
                    <a:pt x="554" y="293"/>
                    <a:pt x="552" y="252"/>
                  </a:cubicBezTo>
                  <a:cubicBezTo>
                    <a:pt x="550" y="235"/>
                    <a:pt x="556" y="229"/>
                    <a:pt x="572" y="228"/>
                  </a:cubicBezTo>
                  <a:cubicBezTo>
                    <a:pt x="617" y="224"/>
                    <a:pt x="662" y="218"/>
                    <a:pt x="707" y="215"/>
                  </a:cubicBezTo>
                  <a:cubicBezTo>
                    <a:pt x="729" y="214"/>
                    <a:pt x="735" y="205"/>
                    <a:pt x="735" y="186"/>
                  </a:cubicBezTo>
                  <a:cubicBezTo>
                    <a:pt x="733" y="143"/>
                    <a:pt x="733" y="101"/>
                    <a:pt x="731" y="59"/>
                  </a:cubicBezTo>
                  <a:cubicBezTo>
                    <a:pt x="730" y="37"/>
                    <a:pt x="738" y="31"/>
                    <a:pt x="758" y="30"/>
                  </a:cubicBezTo>
                  <a:cubicBezTo>
                    <a:pt x="873" y="21"/>
                    <a:pt x="988" y="13"/>
                    <a:pt x="1103" y="2"/>
                  </a:cubicBezTo>
                  <a:cubicBezTo>
                    <a:pt x="1129" y="0"/>
                    <a:pt x="1144" y="14"/>
                    <a:pt x="1163" y="24"/>
                  </a:cubicBezTo>
                  <a:cubicBezTo>
                    <a:pt x="1181" y="34"/>
                    <a:pt x="1202" y="39"/>
                    <a:pt x="1205" y="65"/>
                  </a:cubicBezTo>
                  <a:cubicBezTo>
                    <a:pt x="1206" y="78"/>
                    <a:pt x="1221" y="81"/>
                    <a:pt x="1233" y="84"/>
                  </a:cubicBezTo>
                  <a:cubicBezTo>
                    <a:pt x="1268" y="95"/>
                    <a:pt x="1281" y="114"/>
                    <a:pt x="1279" y="150"/>
                  </a:cubicBezTo>
                  <a:cubicBezTo>
                    <a:pt x="1272" y="261"/>
                    <a:pt x="1266" y="372"/>
                    <a:pt x="1259" y="483"/>
                  </a:cubicBezTo>
                  <a:cubicBezTo>
                    <a:pt x="1255" y="539"/>
                    <a:pt x="1236" y="592"/>
                    <a:pt x="1223" y="646"/>
                  </a:cubicBezTo>
                  <a:cubicBezTo>
                    <a:pt x="1203" y="726"/>
                    <a:pt x="1181" y="805"/>
                    <a:pt x="1162" y="885"/>
                  </a:cubicBezTo>
                  <a:cubicBezTo>
                    <a:pt x="1158" y="903"/>
                    <a:pt x="1151" y="908"/>
                    <a:pt x="1133" y="909"/>
                  </a:cubicBezTo>
                  <a:cubicBezTo>
                    <a:pt x="999" y="917"/>
                    <a:pt x="865" y="925"/>
                    <a:pt x="731" y="934"/>
                  </a:cubicBezTo>
                  <a:cubicBezTo>
                    <a:pt x="591" y="943"/>
                    <a:pt x="450" y="953"/>
                    <a:pt x="310" y="963"/>
                  </a:cubicBezTo>
                  <a:cubicBezTo>
                    <a:pt x="297" y="964"/>
                    <a:pt x="283" y="964"/>
                    <a:pt x="270" y="965"/>
                  </a:cubicBezTo>
                  <a:cubicBezTo>
                    <a:pt x="259" y="966"/>
                    <a:pt x="250" y="966"/>
                    <a:pt x="250" y="950"/>
                  </a:cubicBezTo>
                  <a:cubicBezTo>
                    <a:pt x="250" y="932"/>
                    <a:pt x="234" y="933"/>
                    <a:pt x="223" y="935"/>
                  </a:cubicBezTo>
                  <a:cubicBezTo>
                    <a:pt x="210" y="936"/>
                    <a:pt x="189" y="928"/>
                    <a:pt x="188" y="950"/>
                  </a:cubicBezTo>
                  <a:cubicBezTo>
                    <a:pt x="186" y="968"/>
                    <a:pt x="175" y="969"/>
                    <a:pt x="163" y="969"/>
                  </a:cubicBezTo>
                  <a:cubicBezTo>
                    <a:pt x="120" y="971"/>
                    <a:pt x="76" y="972"/>
                    <a:pt x="32" y="974"/>
                  </a:cubicBezTo>
                  <a:cubicBezTo>
                    <a:pt x="12" y="975"/>
                    <a:pt x="4" y="968"/>
                    <a:pt x="5" y="947"/>
                  </a:cubicBezTo>
                  <a:cubicBezTo>
                    <a:pt x="6" y="883"/>
                    <a:pt x="6" y="819"/>
                    <a:pt x="6" y="755"/>
                  </a:cubicBezTo>
                  <a:cubicBezTo>
                    <a:pt x="5" y="694"/>
                    <a:pt x="2" y="633"/>
                    <a:pt x="0" y="572"/>
                  </a:cubicBezTo>
                  <a:cubicBezTo>
                    <a:pt x="0" y="531"/>
                    <a:pt x="0" y="490"/>
                    <a:pt x="0" y="449"/>
                  </a:cubicBezTo>
                  <a:close/>
                </a:path>
              </a:pathLst>
            </a:custGeom>
            <a:solidFill>
              <a:srgbClr val="309087"/>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44" name="Freeform 23"/>
            <p:cNvSpPr>
              <a:spLocks/>
            </p:cNvSpPr>
            <p:nvPr/>
          </p:nvSpPr>
          <p:spPr bwMode="auto">
            <a:xfrm>
              <a:off x="-32785051" y="-4303713"/>
              <a:ext cx="4171950" cy="3933825"/>
            </a:xfrm>
            <a:custGeom>
              <a:avLst/>
              <a:gdLst>
                <a:gd name="T0" fmla="*/ 19 w 1112"/>
                <a:gd name="T1" fmla="*/ 851 h 1049"/>
                <a:gd name="T2" fmla="*/ 13 w 1112"/>
                <a:gd name="T3" fmla="*/ 787 h 1049"/>
                <a:gd name="T4" fmla="*/ 9 w 1112"/>
                <a:gd name="T5" fmla="*/ 545 h 1049"/>
                <a:gd name="T6" fmla="*/ 3 w 1112"/>
                <a:gd name="T7" fmla="*/ 287 h 1049"/>
                <a:gd name="T8" fmla="*/ 22 w 1112"/>
                <a:gd name="T9" fmla="*/ 260 h 1049"/>
                <a:gd name="T10" fmla="*/ 48 w 1112"/>
                <a:gd name="T11" fmla="*/ 238 h 1049"/>
                <a:gd name="T12" fmla="*/ 91 w 1112"/>
                <a:gd name="T13" fmla="*/ 197 h 1049"/>
                <a:gd name="T14" fmla="*/ 123 w 1112"/>
                <a:gd name="T15" fmla="*/ 143 h 1049"/>
                <a:gd name="T16" fmla="*/ 133 w 1112"/>
                <a:gd name="T17" fmla="*/ 119 h 1049"/>
                <a:gd name="T18" fmla="*/ 148 w 1112"/>
                <a:gd name="T19" fmla="*/ 92 h 1049"/>
                <a:gd name="T20" fmla="*/ 193 w 1112"/>
                <a:gd name="T21" fmla="*/ 44 h 1049"/>
                <a:gd name="T22" fmla="*/ 225 w 1112"/>
                <a:gd name="T23" fmla="*/ 24 h 1049"/>
                <a:gd name="T24" fmla="*/ 267 w 1112"/>
                <a:gd name="T25" fmla="*/ 5 h 1049"/>
                <a:gd name="T26" fmla="*/ 302 w 1112"/>
                <a:gd name="T27" fmla="*/ 13 h 1049"/>
                <a:gd name="T28" fmla="*/ 386 w 1112"/>
                <a:gd name="T29" fmla="*/ 28 h 1049"/>
                <a:gd name="T30" fmla="*/ 448 w 1112"/>
                <a:gd name="T31" fmla="*/ 69 h 1049"/>
                <a:gd name="T32" fmla="*/ 533 w 1112"/>
                <a:gd name="T33" fmla="*/ 123 h 1049"/>
                <a:gd name="T34" fmla="*/ 602 w 1112"/>
                <a:gd name="T35" fmla="*/ 141 h 1049"/>
                <a:gd name="T36" fmla="*/ 671 w 1112"/>
                <a:gd name="T37" fmla="*/ 180 h 1049"/>
                <a:gd name="T38" fmla="*/ 713 w 1112"/>
                <a:gd name="T39" fmla="*/ 182 h 1049"/>
                <a:gd name="T40" fmla="*/ 782 w 1112"/>
                <a:gd name="T41" fmla="*/ 177 h 1049"/>
                <a:gd name="T42" fmla="*/ 833 w 1112"/>
                <a:gd name="T43" fmla="*/ 179 h 1049"/>
                <a:gd name="T44" fmla="*/ 936 w 1112"/>
                <a:gd name="T45" fmla="*/ 195 h 1049"/>
                <a:gd name="T46" fmla="*/ 961 w 1112"/>
                <a:gd name="T47" fmla="*/ 227 h 1049"/>
                <a:gd name="T48" fmla="*/ 1028 w 1112"/>
                <a:gd name="T49" fmla="*/ 301 h 1049"/>
                <a:gd name="T50" fmla="*/ 1036 w 1112"/>
                <a:gd name="T51" fmla="*/ 323 h 1049"/>
                <a:gd name="T52" fmla="*/ 1044 w 1112"/>
                <a:gd name="T53" fmla="*/ 339 h 1049"/>
                <a:gd name="T54" fmla="*/ 1096 w 1112"/>
                <a:gd name="T55" fmla="*/ 401 h 1049"/>
                <a:gd name="T56" fmla="*/ 1094 w 1112"/>
                <a:gd name="T57" fmla="*/ 578 h 1049"/>
                <a:gd name="T58" fmla="*/ 1105 w 1112"/>
                <a:gd name="T59" fmla="*/ 960 h 1049"/>
                <a:gd name="T60" fmla="*/ 1101 w 1112"/>
                <a:gd name="T61" fmla="*/ 994 h 1049"/>
                <a:gd name="T62" fmla="*/ 1055 w 1112"/>
                <a:gd name="T63" fmla="*/ 1017 h 1049"/>
                <a:gd name="T64" fmla="*/ 1044 w 1112"/>
                <a:gd name="T65" fmla="*/ 1009 h 1049"/>
                <a:gd name="T66" fmla="*/ 1016 w 1112"/>
                <a:gd name="T67" fmla="*/ 1006 h 1049"/>
                <a:gd name="T68" fmla="*/ 913 w 1112"/>
                <a:gd name="T69" fmla="*/ 1035 h 1049"/>
                <a:gd name="T70" fmla="*/ 867 w 1112"/>
                <a:gd name="T71" fmla="*/ 1044 h 1049"/>
                <a:gd name="T72" fmla="*/ 841 w 1112"/>
                <a:gd name="T73" fmla="*/ 1028 h 1049"/>
                <a:gd name="T74" fmla="*/ 854 w 1112"/>
                <a:gd name="T75" fmla="*/ 995 h 1049"/>
                <a:gd name="T76" fmla="*/ 867 w 1112"/>
                <a:gd name="T77" fmla="*/ 960 h 1049"/>
                <a:gd name="T78" fmla="*/ 840 w 1112"/>
                <a:gd name="T79" fmla="*/ 927 h 1049"/>
                <a:gd name="T80" fmla="*/ 814 w 1112"/>
                <a:gd name="T81" fmla="*/ 919 h 1049"/>
                <a:gd name="T82" fmla="*/ 516 w 1112"/>
                <a:gd name="T83" fmla="*/ 933 h 1049"/>
                <a:gd name="T84" fmla="*/ 341 w 1112"/>
                <a:gd name="T85" fmla="*/ 938 h 1049"/>
                <a:gd name="T86" fmla="*/ 289 w 1112"/>
                <a:gd name="T87" fmla="*/ 952 h 1049"/>
                <a:gd name="T88" fmla="*/ 212 w 1112"/>
                <a:gd name="T89" fmla="*/ 958 h 1049"/>
                <a:gd name="T90" fmla="*/ 202 w 1112"/>
                <a:gd name="T91" fmla="*/ 938 h 1049"/>
                <a:gd name="T92" fmla="*/ 201 w 1112"/>
                <a:gd name="T93" fmla="*/ 870 h 1049"/>
                <a:gd name="T94" fmla="*/ 172 w 1112"/>
                <a:gd name="T95" fmla="*/ 841 h 1049"/>
                <a:gd name="T96" fmla="*/ 61 w 1112"/>
                <a:gd name="T97" fmla="*/ 848 h 1049"/>
                <a:gd name="T98" fmla="*/ 19 w 1112"/>
                <a:gd name="T99" fmla="*/ 85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12" h="1049">
                  <a:moveTo>
                    <a:pt x="19" y="851"/>
                  </a:moveTo>
                  <a:cubicBezTo>
                    <a:pt x="13" y="827"/>
                    <a:pt x="12" y="807"/>
                    <a:pt x="13" y="787"/>
                  </a:cubicBezTo>
                  <a:cubicBezTo>
                    <a:pt x="16" y="706"/>
                    <a:pt x="11" y="626"/>
                    <a:pt x="9" y="545"/>
                  </a:cubicBezTo>
                  <a:cubicBezTo>
                    <a:pt x="7" y="459"/>
                    <a:pt x="5" y="373"/>
                    <a:pt x="3" y="287"/>
                  </a:cubicBezTo>
                  <a:cubicBezTo>
                    <a:pt x="3" y="274"/>
                    <a:pt x="0" y="261"/>
                    <a:pt x="22" y="260"/>
                  </a:cubicBezTo>
                  <a:cubicBezTo>
                    <a:pt x="33" y="260"/>
                    <a:pt x="46" y="250"/>
                    <a:pt x="48" y="238"/>
                  </a:cubicBezTo>
                  <a:cubicBezTo>
                    <a:pt x="53" y="213"/>
                    <a:pt x="71" y="206"/>
                    <a:pt x="91" y="197"/>
                  </a:cubicBezTo>
                  <a:cubicBezTo>
                    <a:pt x="113" y="187"/>
                    <a:pt x="134" y="174"/>
                    <a:pt x="123" y="143"/>
                  </a:cubicBezTo>
                  <a:cubicBezTo>
                    <a:pt x="120" y="133"/>
                    <a:pt x="125" y="125"/>
                    <a:pt x="133" y="119"/>
                  </a:cubicBezTo>
                  <a:cubicBezTo>
                    <a:pt x="142" y="112"/>
                    <a:pt x="148" y="103"/>
                    <a:pt x="148" y="92"/>
                  </a:cubicBezTo>
                  <a:cubicBezTo>
                    <a:pt x="150" y="63"/>
                    <a:pt x="167" y="49"/>
                    <a:pt x="193" y="44"/>
                  </a:cubicBezTo>
                  <a:cubicBezTo>
                    <a:pt x="207" y="41"/>
                    <a:pt x="221" y="35"/>
                    <a:pt x="225" y="24"/>
                  </a:cubicBezTo>
                  <a:cubicBezTo>
                    <a:pt x="233" y="0"/>
                    <a:pt x="249" y="2"/>
                    <a:pt x="267" y="5"/>
                  </a:cubicBezTo>
                  <a:cubicBezTo>
                    <a:pt x="279" y="7"/>
                    <a:pt x="292" y="7"/>
                    <a:pt x="302" y="13"/>
                  </a:cubicBezTo>
                  <a:cubicBezTo>
                    <a:pt x="328" y="28"/>
                    <a:pt x="357" y="26"/>
                    <a:pt x="386" y="28"/>
                  </a:cubicBezTo>
                  <a:cubicBezTo>
                    <a:pt x="409" y="30"/>
                    <a:pt x="437" y="36"/>
                    <a:pt x="448" y="69"/>
                  </a:cubicBezTo>
                  <a:cubicBezTo>
                    <a:pt x="465" y="116"/>
                    <a:pt x="483" y="125"/>
                    <a:pt x="533" y="123"/>
                  </a:cubicBezTo>
                  <a:cubicBezTo>
                    <a:pt x="558" y="122"/>
                    <a:pt x="581" y="123"/>
                    <a:pt x="602" y="141"/>
                  </a:cubicBezTo>
                  <a:cubicBezTo>
                    <a:pt x="623" y="157"/>
                    <a:pt x="650" y="164"/>
                    <a:pt x="671" y="180"/>
                  </a:cubicBezTo>
                  <a:cubicBezTo>
                    <a:pt x="685" y="191"/>
                    <a:pt x="699" y="189"/>
                    <a:pt x="713" y="182"/>
                  </a:cubicBezTo>
                  <a:cubicBezTo>
                    <a:pt x="735" y="172"/>
                    <a:pt x="757" y="169"/>
                    <a:pt x="782" y="177"/>
                  </a:cubicBezTo>
                  <a:cubicBezTo>
                    <a:pt x="798" y="183"/>
                    <a:pt x="816" y="179"/>
                    <a:pt x="833" y="179"/>
                  </a:cubicBezTo>
                  <a:cubicBezTo>
                    <a:pt x="867" y="180"/>
                    <a:pt x="902" y="187"/>
                    <a:pt x="936" y="195"/>
                  </a:cubicBezTo>
                  <a:cubicBezTo>
                    <a:pt x="949" y="198"/>
                    <a:pt x="960" y="211"/>
                    <a:pt x="961" y="227"/>
                  </a:cubicBezTo>
                  <a:cubicBezTo>
                    <a:pt x="965" y="268"/>
                    <a:pt x="982" y="296"/>
                    <a:pt x="1028" y="301"/>
                  </a:cubicBezTo>
                  <a:cubicBezTo>
                    <a:pt x="1041" y="302"/>
                    <a:pt x="1047" y="310"/>
                    <a:pt x="1036" y="323"/>
                  </a:cubicBezTo>
                  <a:cubicBezTo>
                    <a:pt x="1030" y="331"/>
                    <a:pt x="1033" y="338"/>
                    <a:pt x="1044" y="339"/>
                  </a:cubicBezTo>
                  <a:cubicBezTo>
                    <a:pt x="1081" y="343"/>
                    <a:pt x="1091" y="366"/>
                    <a:pt x="1096" y="401"/>
                  </a:cubicBezTo>
                  <a:cubicBezTo>
                    <a:pt x="1104" y="461"/>
                    <a:pt x="1091" y="519"/>
                    <a:pt x="1094" y="578"/>
                  </a:cubicBezTo>
                  <a:cubicBezTo>
                    <a:pt x="1100" y="705"/>
                    <a:pt x="1102" y="833"/>
                    <a:pt x="1105" y="960"/>
                  </a:cubicBezTo>
                  <a:cubicBezTo>
                    <a:pt x="1105" y="971"/>
                    <a:pt x="1112" y="986"/>
                    <a:pt x="1101" y="994"/>
                  </a:cubicBezTo>
                  <a:cubicBezTo>
                    <a:pt x="1087" y="1004"/>
                    <a:pt x="1071" y="1010"/>
                    <a:pt x="1055" y="1017"/>
                  </a:cubicBezTo>
                  <a:cubicBezTo>
                    <a:pt x="1049" y="1020"/>
                    <a:pt x="1046" y="1014"/>
                    <a:pt x="1044" y="1009"/>
                  </a:cubicBezTo>
                  <a:cubicBezTo>
                    <a:pt x="1036" y="997"/>
                    <a:pt x="1027" y="1003"/>
                    <a:pt x="1016" y="1006"/>
                  </a:cubicBezTo>
                  <a:cubicBezTo>
                    <a:pt x="981" y="1014"/>
                    <a:pt x="951" y="1036"/>
                    <a:pt x="913" y="1035"/>
                  </a:cubicBezTo>
                  <a:cubicBezTo>
                    <a:pt x="898" y="1035"/>
                    <a:pt x="885" y="1049"/>
                    <a:pt x="867" y="1044"/>
                  </a:cubicBezTo>
                  <a:cubicBezTo>
                    <a:pt x="857" y="1040"/>
                    <a:pt x="847" y="1038"/>
                    <a:pt x="841" y="1028"/>
                  </a:cubicBezTo>
                  <a:cubicBezTo>
                    <a:pt x="832" y="1013"/>
                    <a:pt x="836" y="1000"/>
                    <a:pt x="854" y="995"/>
                  </a:cubicBezTo>
                  <a:cubicBezTo>
                    <a:pt x="879" y="987"/>
                    <a:pt x="883" y="979"/>
                    <a:pt x="867" y="960"/>
                  </a:cubicBezTo>
                  <a:cubicBezTo>
                    <a:pt x="858" y="949"/>
                    <a:pt x="846" y="941"/>
                    <a:pt x="840" y="927"/>
                  </a:cubicBezTo>
                  <a:cubicBezTo>
                    <a:pt x="835" y="917"/>
                    <a:pt x="824" y="919"/>
                    <a:pt x="814" y="919"/>
                  </a:cubicBezTo>
                  <a:cubicBezTo>
                    <a:pt x="715" y="923"/>
                    <a:pt x="615" y="927"/>
                    <a:pt x="516" y="933"/>
                  </a:cubicBezTo>
                  <a:cubicBezTo>
                    <a:pt x="457" y="936"/>
                    <a:pt x="399" y="936"/>
                    <a:pt x="341" y="938"/>
                  </a:cubicBezTo>
                  <a:cubicBezTo>
                    <a:pt x="323" y="939"/>
                    <a:pt x="307" y="940"/>
                    <a:pt x="289" y="952"/>
                  </a:cubicBezTo>
                  <a:cubicBezTo>
                    <a:pt x="268" y="966"/>
                    <a:pt x="238" y="961"/>
                    <a:pt x="212" y="958"/>
                  </a:cubicBezTo>
                  <a:cubicBezTo>
                    <a:pt x="202" y="956"/>
                    <a:pt x="203" y="946"/>
                    <a:pt x="202" y="938"/>
                  </a:cubicBezTo>
                  <a:cubicBezTo>
                    <a:pt x="202" y="916"/>
                    <a:pt x="201" y="893"/>
                    <a:pt x="201" y="870"/>
                  </a:cubicBezTo>
                  <a:cubicBezTo>
                    <a:pt x="200" y="841"/>
                    <a:pt x="200" y="840"/>
                    <a:pt x="172" y="841"/>
                  </a:cubicBezTo>
                  <a:cubicBezTo>
                    <a:pt x="135" y="843"/>
                    <a:pt x="98" y="845"/>
                    <a:pt x="61" y="848"/>
                  </a:cubicBezTo>
                  <a:cubicBezTo>
                    <a:pt x="48" y="849"/>
                    <a:pt x="34" y="850"/>
                    <a:pt x="19" y="851"/>
                  </a:cubicBezTo>
                  <a:close/>
                </a:path>
              </a:pathLst>
            </a:custGeom>
            <a:solidFill>
              <a:srgbClr val="CAC9D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45" name="Freeform 24"/>
            <p:cNvSpPr>
              <a:spLocks/>
            </p:cNvSpPr>
            <p:nvPr/>
          </p:nvSpPr>
          <p:spPr bwMode="auto">
            <a:xfrm>
              <a:off x="-52905026" y="-11974513"/>
              <a:ext cx="4978400" cy="3427413"/>
            </a:xfrm>
            <a:custGeom>
              <a:avLst/>
              <a:gdLst>
                <a:gd name="T0" fmla="*/ 212 w 1327"/>
                <a:gd name="T1" fmla="*/ 449 h 914"/>
                <a:gd name="T2" fmla="*/ 211 w 1327"/>
                <a:gd name="T3" fmla="*/ 390 h 914"/>
                <a:gd name="T4" fmla="*/ 179 w 1327"/>
                <a:gd name="T5" fmla="*/ 358 h 914"/>
                <a:gd name="T6" fmla="*/ 36 w 1327"/>
                <a:gd name="T7" fmla="*/ 360 h 914"/>
                <a:gd name="T8" fmla="*/ 5 w 1327"/>
                <a:gd name="T9" fmla="*/ 360 h 914"/>
                <a:gd name="T10" fmla="*/ 0 w 1327"/>
                <a:gd name="T11" fmla="*/ 353 h 914"/>
                <a:gd name="T12" fmla="*/ 63 w 1327"/>
                <a:gd name="T13" fmla="*/ 206 h 914"/>
                <a:gd name="T14" fmla="*/ 116 w 1327"/>
                <a:gd name="T15" fmla="*/ 149 h 914"/>
                <a:gd name="T16" fmla="*/ 124 w 1327"/>
                <a:gd name="T17" fmla="*/ 100 h 914"/>
                <a:gd name="T18" fmla="*/ 137 w 1327"/>
                <a:gd name="T19" fmla="*/ 68 h 914"/>
                <a:gd name="T20" fmla="*/ 267 w 1327"/>
                <a:gd name="T21" fmla="*/ 23 h 914"/>
                <a:gd name="T22" fmla="*/ 1027 w 1327"/>
                <a:gd name="T23" fmla="*/ 1 h 914"/>
                <a:gd name="T24" fmla="*/ 1051 w 1327"/>
                <a:gd name="T25" fmla="*/ 0 h 914"/>
                <a:gd name="T26" fmla="*/ 1065 w 1327"/>
                <a:gd name="T27" fmla="*/ 18 h 914"/>
                <a:gd name="T28" fmla="*/ 1092 w 1327"/>
                <a:gd name="T29" fmla="*/ 63 h 914"/>
                <a:gd name="T30" fmla="*/ 1103 w 1327"/>
                <a:gd name="T31" fmla="*/ 89 h 914"/>
                <a:gd name="T32" fmla="*/ 1120 w 1327"/>
                <a:gd name="T33" fmla="*/ 150 h 914"/>
                <a:gd name="T34" fmla="*/ 1175 w 1327"/>
                <a:gd name="T35" fmla="*/ 222 h 914"/>
                <a:gd name="T36" fmla="*/ 1181 w 1327"/>
                <a:gd name="T37" fmla="*/ 248 h 914"/>
                <a:gd name="T38" fmla="*/ 1191 w 1327"/>
                <a:gd name="T39" fmla="*/ 309 h 914"/>
                <a:gd name="T40" fmla="*/ 1190 w 1327"/>
                <a:gd name="T41" fmla="*/ 323 h 914"/>
                <a:gd name="T42" fmla="*/ 1188 w 1327"/>
                <a:gd name="T43" fmla="*/ 383 h 914"/>
                <a:gd name="T44" fmla="*/ 1216 w 1327"/>
                <a:gd name="T45" fmla="*/ 494 h 914"/>
                <a:gd name="T46" fmla="*/ 1247 w 1327"/>
                <a:gd name="T47" fmla="*/ 520 h 914"/>
                <a:gd name="T48" fmla="*/ 1264 w 1327"/>
                <a:gd name="T49" fmla="*/ 526 h 914"/>
                <a:gd name="T50" fmla="*/ 1312 w 1327"/>
                <a:gd name="T51" fmla="*/ 594 h 914"/>
                <a:gd name="T52" fmla="*/ 1311 w 1327"/>
                <a:gd name="T53" fmla="*/ 644 h 914"/>
                <a:gd name="T54" fmla="*/ 1277 w 1327"/>
                <a:gd name="T55" fmla="*/ 687 h 914"/>
                <a:gd name="T56" fmla="*/ 1240 w 1327"/>
                <a:gd name="T57" fmla="*/ 755 h 914"/>
                <a:gd name="T58" fmla="*/ 1174 w 1327"/>
                <a:gd name="T59" fmla="*/ 805 h 914"/>
                <a:gd name="T60" fmla="*/ 853 w 1327"/>
                <a:gd name="T61" fmla="*/ 809 h 914"/>
                <a:gd name="T62" fmla="*/ 793 w 1327"/>
                <a:gd name="T63" fmla="*/ 809 h 914"/>
                <a:gd name="T64" fmla="*/ 762 w 1327"/>
                <a:gd name="T65" fmla="*/ 832 h 914"/>
                <a:gd name="T66" fmla="*/ 756 w 1327"/>
                <a:gd name="T67" fmla="*/ 855 h 914"/>
                <a:gd name="T68" fmla="*/ 695 w 1327"/>
                <a:gd name="T69" fmla="*/ 903 h 914"/>
                <a:gd name="T70" fmla="*/ 376 w 1327"/>
                <a:gd name="T71" fmla="*/ 907 h 914"/>
                <a:gd name="T72" fmla="*/ 345 w 1327"/>
                <a:gd name="T73" fmla="*/ 904 h 914"/>
                <a:gd name="T74" fmla="*/ 296 w 1327"/>
                <a:gd name="T75" fmla="*/ 899 h 914"/>
                <a:gd name="T76" fmla="*/ 294 w 1327"/>
                <a:gd name="T77" fmla="*/ 848 h 914"/>
                <a:gd name="T78" fmla="*/ 302 w 1327"/>
                <a:gd name="T79" fmla="*/ 498 h 914"/>
                <a:gd name="T80" fmla="*/ 302 w 1327"/>
                <a:gd name="T81" fmla="*/ 470 h 914"/>
                <a:gd name="T82" fmla="*/ 280 w 1327"/>
                <a:gd name="T83" fmla="*/ 449 h 914"/>
                <a:gd name="T84" fmla="*/ 212 w 1327"/>
                <a:gd name="T85" fmla="*/ 449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27" h="914">
                  <a:moveTo>
                    <a:pt x="212" y="449"/>
                  </a:moveTo>
                  <a:cubicBezTo>
                    <a:pt x="212" y="427"/>
                    <a:pt x="212" y="408"/>
                    <a:pt x="211" y="390"/>
                  </a:cubicBezTo>
                  <a:cubicBezTo>
                    <a:pt x="210" y="359"/>
                    <a:pt x="209" y="358"/>
                    <a:pt x="179" y="358"/>
                  </a:cubicBezTo>
                  <a:cubicBezTo>
                    <a:pt x="132" y="359"/>
                    <a:pt x="84" y="360"/>
                    <a:pt x="36" y="360"/>
                  </a:cubicBezTo>
                  <a:cubicBezTo>
                    <a:pt x="25" y="360"/>
                    <a:pt x="15" y="360"/>
                    <a:pt x="5" y="360"/>
                  </a:cubicBezTo>
                  <a:cubicBezTo>
                    <a:pt x="3" y="357"/>
                    <a:pt x="0" y="355"/>
                    <a:pt x="0" y="353"/>
                  </a:cubicBezTo>
                  <a:cubicBezTo>
                    <a:pt x="16" y="302"/>
                    <a:pt x="27" y="248"/>
                    <a:pt x="63" y="206"/>
                  </a:cubicBezTo>
                  <a:cubicBezTo>
                    <a:pt x="80" y="187"/>
                    <a:pt x="87" y="160"/>
                    <a:pt x="116" y="149"/>
                  </a:cubicBezTo>
                  <a:cubicBezTo>
                    <a:pt x="127" y="144"/>
                    <a:pt x="129" y="117"/>
                    <a:pt x="124" y="100"/>
                  </a:cubicBezTo>
                  <a:cubicBezTo>
                    <a:pt x="120" y="84"/>
                    <a:pt x="128" y="79"/>
                    <a:pt x="137" y="68"/>
                  </a:cubicBezTo>
                  <a:cubicBezTo>
                    <a:pt x="173" y="27"/>
                    <a:pt x="218" y="25"/>
                    <a:pt x="267" y="23"/>
                  </a:cubicBezTo>
                  <a:cubicBezTo>
                    <a:pt x="520" y="11"/>
                    <a:pt x="774" y="10"/>
                    <a:pt x="1027" y="1"/>
                  </a:cubicBezTo>
                  <a:cubicBezTo>
                    <a:pt x="1035" y="1"/>
                    <a:pt x="1043" y="0"/>
                    <a:pt x="1051" y="0"/>
                  </a:cubicBezTo>
                  <a:cubicBezTo>
                    <a:pt x="1063" y="0"/>
                    <a:pt x="1069" y="6"/>
                    <a:pt x="1065" y="18"/>
                  </a:cubicBezTo>
                  <a:cubicBezTo>
                    <a:pt x="1057" y="44"/>
                    <a:pt x="1064" y="58"/>
                    <a:pt x="1092" y="63"/>
                  </a:cubicBezTo>
                  <a:cubicBezTo>
                    <a:pt x="1105" y="66"/>
                    <a:pt x="1105" y="78"/>
                    <a:pt x="1103" y="89"/>
                  </a:cubicBezTo>
                  <a:cubicBezTo>
                    <a:pt x="1098" y="113"/>
                    <a:pt x="1102" y="130"/>
                    <a:pt x="1120" y="150"/>
                  </a:cubicBezTo>
                  <a:cubicBezTo>
                    <a:pt x="1139" y="172"/>
                    <a:pt x="1151" y="202"/>
                    <a:pt x="1175" y="222"/>
                  </a:cubicBezTo>
                  <a:cubicBezTo>
                    <a:pt x="1183" y="229"/>
                    <a:pt x="1180" y="239"/>
                    <a:pt x="1181" y="248"/>
                  </a:cubicBezTo>
                  <a:cubicBezTo>
                    <a:pt x="1183" y="269"/>
                    <a:pt x="1178" y="291"/>
                    <a:pt x="1191" y="309"/>
                  </a:cubicBezTo>
                  <a:cubicBezTo>
                    <a:pt x="1194" y="314"/>
                    <a:pt x="1194" y="318"/>
                    <a:pt x="1190" y="323"/>
                  </a:cubicBezTo>
                  <a:cubicBezTo>
                    <a:pt x="1176" y="343"/>
                    <a:pt x="1186" y="363"/>
                    <a:pt x="1188" y="383"/>
                  </a:cubicBezTo>
                  <a:cubicBezTo>
                    <a:pt x="1190" y="423"/>
                    <a:pt x="1215" y="455"/>
                    <a:pt x="1216" y="494"/>
                  </a:cubicBezTo>
                  <a:cubicBezTo>
                    <a:pt x="1217" y="510"/>
                    <a:pt x="1225" y="525"/>
                    <a:pt x="1247" y="520"/>
                  </a:cubicBezTo>
                  <a:cubicBezTo>
                    <a:pt x="1254" y="519"/>
                    <a:pt x="1262" y="519"/>
                    <a:pt x="1264" y="526"/>
                  </a:cubicBezTo>
                  <a:cubicBezTo>
                    <a:pt x="1273" y="554"/>
                    <a:pt x="1297" y="571"/>
                    <a:pt x="1312" y="594"/>
                  </a:cubicBezTo>
                  <a:cubicBezTo>
                    <a:pt x="1322" y="611"/>
                    <a:pt x="1327" y="626"/>
                    <a:pt x="1311" y="644"/>
                  </a:cubicBezTo>
                  <a:cubicBezTo>
                    <a:pt x="1299" y="657"/>
                    <a:pt x="1288" y="673"/>
                    <a:pt x="1277" y="687"/>
                  </a:cubicBezTo>
                  <a:cubicBezTo>
                    <a:pt x="1261" y="707"/>
                    <a:pt x="1246" y="731"/>
                    <a:pt x="1240" y="755"/>
                  </a:cubicBezTo>
                  <a:cubicBezTo>
                    <a:pt x="1231" y="793"/>
                    <a:pt x="1201" y="805"/>
                    <a:pt x="1174" y="805"/>
                  </a:cubicBezTo>
                  <a:cubicBezTo>
                    <a:pt x="1067" y="807"/>
                    <a:pt x="960" y="816"/>
                    <a:pt x="853" y="809"/>
                  </a:cubicBezTo>
                  <a:cubicBezTo>
                    <a:pt x="833" y="807"/>
                    <a:pt x="813" y="810"/>
                    <a:pt x="793" y="809"/>
                  </a:cubicBezTo>
                  <a:cubicBezTo>
                    <a:pt x="776" y="809"/>
                    <a:pt x="765" y="813"/>
                    <a:pt x="762" y="832"/>
                  </a:cubicBezTo>
                  <a:cubicBezTo>
                    <a:pt x="762" y="840"/>
                    <a:pt x="757" y="847"/>
                    <a:pt x="756" y="855"/>
                  </a:cubicBezTo>
                  <a:cubicBezTo>
                    <a:pt x="745" y="902"/>
                    <a:pt x="745" y="902"/>
                    <a:pt x="695" y="903"/>
                  </a:cubicBezTo>
                  <a:cubicBezTo>
                    <a:pt x="589" y="904"/>
                    <a:pt x="483" y="900"/>
                    <a:pt x="376" y="907"/>
                  </a:cubicBezTo>
                  <a:cubicBezTo>
                    <a:pt x="365" y="908"/>
                    <a:pt x="355" y="905"/>
                    <a:pt x="345" y="904"/>
                  </a:cubicBezTo>
                  <a:cubicBezTo>
                    <a:pt x="328" y="903"/>
                    <a:pt x="307" y="914"/>
                    <a:pt x="296" y="899"/>
                  </a:cubicBezTo>
                  <a:cubicBezTo>
                    <a:pt x="286" y="886"/>
                    <a:pt x="293" y="865"/>
                    <a:pt x="294" y="848"/>
                  </a:cubicBezTo>
                  <a:cubicBezTo>
                    <a:pt x="296" y="732"/>
                    <a:pt x="299" y="615"/>
                    <a:pt x="302" y="498"/>
                  </a:cubicBezTo>
                  <a:cubicBezTo>
                    <a:pt x="302" y="489"/>
                    <a:pt x="301" y="480"/>
                    <a:pt x="302" y="470"/>
                  </a:cubicBezTo>
                  <a:cubicBezTo>
                    <a:pt x="303" y="454"/>
                    <a:pt x="294" y="449"/>
                    <a:pt x="280" y="449"/>
                  </a:cubicBezTo>
                  <a:cubicBezTo>
                    <a:pt x="258" y="449"/>
                    <a:pt x="235" y="449"/>
                    <a:pt x="212" y="449"/>
                  </a:cubicBezTo>
                  <a:close/>
                </a:path>
              </a:pathLst>
            </a:custGeom>
            <a:solidFill>
              <a:schemeClr val="accent3">
                <a:lumMod val="75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46" name="Freeform 25"/>
            <p:cNvSpPr>
              <a:spLocks/>
            </p:cNvSpPr>
            <p:nvPr/>
          </p:nvSpPr>
          <p:spPr bwMode="auto">
            <a:xfrm>
              <a:off x="-61129864" y="-11825288"/>
              <a:ext cx="2824163" cy="4598988"/>
            </a:xfrm>
            <a:custGeom>
              <a:avLst/>
              <a:gdLst>
                <a:gd name="T0" fmla="*/ 603 w 753"/>
                <a:gd name="T1" fmla="*/ 1046 h 1226"/>
                <a:gd name="T2" fmla="*/ 586 w 753"/>
                <a:gd name="T3" fmla="*/ 1017 h 1226"/>
                <a:gd name="T4" fmla="*/ 572 w 753"/>
                <a:gd name="T5" fmla="*/ 990 h 1226"/>
                <a:gd name="T6" fmla="*/ 547 w 753"/>
                <a:gd name="T7" fmla="*/ 985 h 1226"/>
                <a:gd name="T8" fmla="*/ 545 w 753"/>
                <a:gd name="T9" fmla="*/ 1009 h 1226"/>
                <a:gd name="T10" fmla="*/ 558 w 753"/>
                <a:gd name="T11" fmla="*/ 1054 h 1226"/>
                <a:gd name="T12" fmla="*/ 562 w 753"/>
                <a:gd name="T13" fmla="*/ 1091 h 1226"/>
                <a:gd name="T14" fmla="*/ 511 w 753"/>
                <a:gd name="T15" fmla="*/ 1119 h 1226"/>
                <a:gd name="T16" fmla="*/ 503 w 753"/>
                <a:gd name="T17" fmla="*/ 1118 h 1226"/>
                <a:gd name="T18" fmla="*/ 437 w 753"/>
                <a:gd name="T19" fmla="*/ 1152 h 1226"/>
                <a:gd name="T20" fmla="*/ 398 w 753"/>
                <a:gd name="T21" fmla="*/ 1162 h 1226"/>
                <a:gd name="T22" fmla="*/ 394 w 753"/>
                <a:gd name="T23" fmla="*/ 1156 h 1226"/>
                <a:gd name="T24" fmla="*/ 388 w 753"/>
                <a:gd name="T25" fmla="*/ 1099 h 1226"/>
                <a:gd name="T26" fmla="*/ 376 w 753"/>
                <a:gd name="T27" fmla="*/ 1072 h 1226"/>
                <a:gd name="T28" fmla="*/ 362 w 753"/>
                <a:gd name="T29" fmla="*/ 1073 h 1226"/>
                <a:gd name="T30" fmla="*/ 342 w 753"/>
                <a:gd name="T31" fmla="*/ 1113 h 1226"/>
                <a:gd name="T32" fmla="*/ 352 w 753"/>
                <a:gd name="T33" fmla="*/ 1152 h 1226"/>
                <a:gd name="T34" fmla="*/ 354 w 753"/>
                <a:gd name="T35" fmla="*/ 1163 h 1226"/>
                <a:gd name="T36" fmla="*/ 341 w 753"/>
                <a:gd name="T37" fmla="*/ 1166 h 1226"/>
                <a:gd name="T38" fmla="*/ 296 w 753"/>
                <a:gd name="T39" fmla="*/ 1165 h 1226"/>
                <a:gd name="T40" fmla="*/ 287 w 753"/>
                <a:gd name="T41" fmla="*/ 1178 h 1226"/>
                <a:gd name="T42" fmla="*/ 297 w 753"/>
                <a:gd name="T43" fmla="*/ 1189 h 1226"/>
                <a:gd name="T44" fmla="*/ 370 w 753"/>
                <a:gd name="T45" fmla="*/ 1208 h 1226"/>
                <a:gd name="T46" fmla="*/ 347 w 753"/>
                <a:gd name="T47" fmla="*/ 1226 h 1226"/>
                <a:gd name="T48" fmla="*/ 268 w 753"/>
                <a:gd name="T49" fmla="*/ 1219 h 1226"/>
                <a:gd name="T50" fmla="*/ 188 w 753"/>
                <a:gd name="T51" fmla="*/ 1215 h 1226"/>
                <a:gd name="T52" fmla="*/ 145 w 753"/>
                <a:gd name="T53" fmla="*/ 1214 h 1226"/>
                <a:gd name="T54" fmla="*/ 21 w 753"/>
                <a:gd name="T55" fmla="*/ 1216 h 1226"/>
                <a:gd name="T56" fmla="*/ 0 w 753"/>
                <a:gd name="T57" fmla="*/ 1223 h 1226"/>
                <a:gd name="T58" fmla="*/ 9 w 753"/>
                <a:gd name="T59" fmla="*/ 988 h 1226"/>
                <a:gd name="T60" fmla="*/ 34 w 753"/>
                <a:gd name="T61" fmla="*/ 329 h 1226"/>
                <a:gd name="T62" fmla="*/ 48 w 753"/>
                <a:gd name="T63" fmla="*/ 31 h 1226"/>
                <a:gd name="T64" fmla="*/ 78 w 753"/>
                <a:gd name="T65" fmla="*/ 2 h 1226"/>
                <a:gd name="T66" fmla="*/ 697 w 753"/>
                <a:gd name="T67" fmla="*/ 11 h 1226"/>
                <a:gd name="T68" fmla="*/ 750 w 753"/>
                <a:gd name="T69" fmla="*/ 65 h 1226"/>
                <a:gd name="T70" fmla="*/ 741 w 753"/>
                <a:gd name="T71" fmla="*/ 343 h 1226"/>
                <a:gd name="T72" fmla="*/ 731 w 753"/>
                <a:gd name="T73" fmla="*/ 767 h 1226"/>
                <a:gd name="T74" fmla="*/ 722 w 753"/>
                <a:gd name="T75" fmla="*/ 1081 h 1226"/>
                <a:gd name="T76" fmla="*/ 694 w 753"/>
                <a:gd name="T77" fmla="*/ 1115 h 1226"/>
                <a:gd name="T78" fmla="*/ 666 w 753"/>
                <a:gd name="T79" fmla="*/ 1094 h 1226"/>
                <a:gd name="T80" fmla="*/ 647 w 753"/>
                <a:gd name="T81" fmla="*/ 1047 h 1226"/>
                <a:gd name="T82" fmla="*/ 676 w 753"/>
                <a:gd name="T83" fmla="*/ 1044 h 1226"/>
                <a:gd name="T84" fmla="*/ 698 w 753"/>
                <a:gd name="T85" fmla="*/ 1021 h 1226"/>
                <a:gd name="T86" fmla="*/ 678 w 753"/>
                <a:gd name="T87" fmla="*/ 1008 h 1226"/>
                <a:gd name="T88" fmla="*/ 642 w 753"/>
                <a:gd name="T89" fmla="*/ 1006 h 1226"/>
                <a:gd name="T90" fmla="*/ 610 w 753"/>
                <a:gd name="T91" fmla="*/ 1037 h 1226"/>
                <a:gd name="T92" fmla="*/ 603 w 753"/>
                <a:gd name="T93" fmla="*/ 1046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53" h="1226">
                  <a:moveTo>
                    <a:pt x="603" y="1046"/>
                  </a:moveTo>
                  <a:cubicBezTo>
                    <a:pt x="591" y="1040"/>
                    <a:pt x="585" y="1031"/>
                    <a:pt x="586" y="1017"/>
                  </a:cubicBezTo>
                  <a:cubicBezTo>
                    <a:pt x="587" y="1006"/>
                    <a:pt x="581" y="997"/>
                    <a:pt x="572" y="990"/>
                  </a:cubicBezTo>
                  <a:cubicBezTo>
                    <a:pt x="564" y="984"/>
                    <a:pt x="556" y="979"/>
                    <a:pt x="547" y="985"/>
                  </a:cubicBezTo>
                  <a:cubicBezTo>
                    <a:pt x="535" y="991"/>
                    <a:pt x="542" y="1001"/>
                    <a:pt x="545" y="1009"/>
                  </a:cubicBezTo>
                  <a:cubicBezTo>
                    <a:pt x="549" y="1024"/>
                    <a:pt x="558" y="1039"/>
                    <a:pt x="558" y="1054"/>
                  </a:cubicBezTo>
                  <a:cubicBezTo>
                    <a:pt x="558" y="1067"/>
                    <a:pt x="575" y="1079"/>
                    <a:pt x="562" y="1091"/>
                  </a:cubicBezTo>
                  <a:cubicBezTo>
                    <a:pt x="548" y="1105"/>
                    <a:pt x="533" y="1118"/>
                    <a:pt x="511" y="1119"/>
                  </a:cubicBezTo>
                  <a:cubicBezTo>
                    <a:pt x="508" y="1119"/>
                    <a:pt x="506" y="1119"/>
                    <a:pt x="503" y="1118"/>
                  </a:cubicBezTo>
                  <a:cubicBezTo>
                    <a:pt x="472" y="1112"/>
                    <a:pt x="452" y="1127"/>
                    <a:pt x="437" y="1152"/>
                  </a:cubicBezTo>
                  <a:cubicBezTo>
                    <a:pt x="428" y="1166"/>
                    <a:pt x="411" y="1170"/>
                    <a:pt x="398" y="1162"/>
                  </a:cubicBezTo>
                  <a:cubicBezTo>
                    <a:pt x="396" y="1160"/>
                    <a:pt x="394" y="1156"/>
                    <a:pt x="394" y="1156"/>
                  </a:cubicBezTo>
                  <a:cubicBezTo>
                    <a:pt x="418" y="1135"/>
                    <a:pt x="378" y="1120"/>
                    <a:pt x="388" y="1099"/>
                  </a:cubicBezTo>
                  <a:cubicBezTo>
                    <a:pt x="393" y="1088"/>
                    <a:pt x="385" y="1079"/>
                    <a:pt x="376" y="1072"/>
                  </a:cubicBezTo>
                  <a:cubicBezTo>
                    <a:pt x="372" y="1068"/>
                    <a:pt x="365" y="1068"/>
                    <a:pt x="362" y="1073"/>
                  </a:cubicBezTo>
                  <a:cubicBezTo>
                    <a:pt x="355" y="1086"/>
                    <a:pt x="355" y="1101"/>
                    <a:pt x="342" y="1113"/>
                  </a:cubicBezTo>
                  <a:cubicBezTo>
                    <a:pt x="337" y="1117"/>
                    <a:pt x="331" y="1143"/>
                    <a:pt x="352" y="1152"/>
                  </a:cubicBezTo>
                  <a:cubicBezTo>
                    <a:pt x="356" y="1154"/>
                    <a:pt x="357" y="1159"/>
                    <a:pt x="354" y="1163"/>
                  </a:cubicBezTo>
                  <a:cubicBezTo>
                    <a:pt x="351" y="1168"/>
                    <a:pt x="346" y="1169"/>
                    <a:pt x="341" y="1166"/>
                  </a:cubicBezTo>
                  <a:cubicBezTo>
                    <a:pt x="326" y="1156"/>
                    <a:pt x="311" y="1158"/>
                    <a:pt x="296" y="1165"/>
                  </a:cubicBezTo>
                  <a:cubicBezTo>
                    <a:pt x="291" y="1168"/>
                    <a:pt x="287" y="1172"/>
                    <a:pt x="287" y="1178"/>
                  </a:cubicBezTo>
                  <a:cubicBezTo>
                    <a:pt x="287" y="1184"/>
                    <a:pt x="291" y="1187"/>
                    <a:pt x="297" y="1189"/>
                  </a:cubicBezTo>
                  <a:cubicBezTo>
                    <a:pt x="321" y="1194"/>
                    <a:pt x="343" y="1207"/>
                    <a:pt x="370" y="1208"/>
                  </a:cubicBezTo>
                  <a:cubicBezTo>
                    <a:pt x="368" y="1226"/>
                    <a:pt x="356" y="1226"/>
                    <a:pt x="347" y="1226"/>
                  </a:cubicBezTo>
                  <a:cubicBezTo>
                    <a:pt x="320" y="1225"/>
                    <a:pt x="294" y="1223"/>
                    <a:pt x="268" y="1219"/>
                  </a:cubicBezTo>
                  <a:cubicBezTo>
                    <a:pt x="241" y="1215"/>
                    <a:pt x="215" y="1212"/>
                    <a:pt x="188" y="1215"/>
                  </a:cubicBezTo>
                  <a:cubicBezTo>
                    <a:pt x="173" y="1217"/>
                    <a:pt x="159" y="1213"/>
                    <a:pt x="145" y="1214"/>
                  </a:cubicBezTo>
                  <a:cubicBezTo>
                    <a:pt x="103" y="1215"/>
                    <a:pt x="62" y="1226"/>
                    <a:pt x="21" y="1216"/>
                  </a:cubicBezTo>
                  <a:cubicBezTo>
                    <a:pt x="15" y="1215"/>
                    <a:pt x="9" y="1220"/>
                    <a:pt x="0" y="1223"/>
                  </a:cubicBezTo>
                  <a:cubicBezTo>
                    <a:pt x="3" y="1143"/>
                    <a:pt x="6" y="1066"/>
                    <a:pt x="9" y="988"/>
                  </a:cubicBezTo>
                  <a:cubicBezTo>
                    <a:pt x="17" y="768"/>
                    <a:pt x="26" y="548"/>
                    <a:pt x="34" y="329"/>
                  </a:cubicBezTo>
                  <a:cubicBezTo>
                    <a:pt x="38" y="230"/>
                    <a:pt x="43" y="130"/>
                    <a:pt x="48" y="31"/>
                  </a:cubicBezTo>
                  <a:cubicBezTo>
                    <a:pt x="49" y="4"/>
                    <a:pt x="52" y="0"/>
                    <a:pt x="78" y="2"/>
                  </a:cubicBezTo>
                  <a:cubicBezTo>
                    <a:pt x="284" y="16"/>
                    <a:pt x="491" y="10"/>
                    <a:pt x="697" y="11"/>
                  </a:cubicBezTo>
                  <a:cubicBezTo>
                    <a:pt x="753" y="11"/>
                    <a:pt x="751" y="0"/>
                    <a:pt x="750" y="65"/>
                  </a:cubicBezTo>
                  <a:cubicBezTo>
                    <a:pt x="748" y="157"/>
                    <a:pt x="745" y="250"/>
                    <a:pt x="741" y="343"/>
                  </a:cubicBezTo>
                  <a:cubicBezTo>
                    <a:pt x="734" y="484"/>
                    <a:pt x="734" y="626"/>
                    <a:pt x="731" y="767"/>
                  </a:cubicBezTo>
                  <a:cubicBezTo>
                    <a:pt x="728" y="872"/>
                    <a:pt x="723" y="976"/>
                    <a:pt x="722" y="1081"/>
                  </a:cubicBezTo>
                  <a:cubicBezTo>
                    <a:pt x="722" y="1104"/>
                    <a:pt x="711" y="1109"/>
                    <a:pt x="694" y="1115"/>
                  </a:cubicBezTo>
                  <a:cubicBezTo>
                    <a:pt x="675" y="1121"/>
                    <a:pt x="672" y="1103"/>
                    <a:pt x="666" y="1094"/>
                  </a:cubicBezTo>
                  <a:cubicBezTo>
                    <a:pt x="658" y="1080"/>
                    <a:pt x="643" y="1067"/>
                    <a:pt x="647" y="1047"/>
                  </a:cubicBezTo>
                  <a:cubicBezTo>
                    <a:pt x="656" y="1037"/>
                    <a:pt x="667" y="1045"/>
                    <a:pt x="676" y="1044"/>
                  </a:cubicBezTo>
                  <a:cubicBezTo>
                    <a:pt x="690" y="1043"/>
                    <a:pt x="699" y="1035"/>
                    <a:pt x="698" y="1021"/>
                  </a:cubicBezTo>
                  <a:cubicBezTo>
                    <a:pt x="698" y="1009"/>
                    <a:pt x="687" y="1008"/>
                    <a:pt x="678" y="1008"/>
                  </a:cubicBezTo>
                  <a:cubicBezTo>
                    <a:pt x="666" y="1007"/>
                    <a:pt x="654" y="1007"/>
                    <a:pt x="642" y="1006"/>
                  </a:cubicBezTo>
                  <a:cubicBezTo>
                    <a:pt x="617" y="1004"/>
                    <a:pt x="615" y="1005"/>
                    <a:pt x="610" y="1037"/>
                  </a:cubicBezTo>
                  <a:cubicBezTo>
                    <a:pt x="608" y="1040"/>
                    <a:pt x="605" y="1043"/>
                    <a:pt x="603" y="1046"/>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47" name="Freeform 26"/>
            <p:cNvSpPr>
              <a:spLocks/>
            </p:cNvSpPr>
            <p:nvPr/>
          </p:nvSpPr>
          <p:spPr bwMode="auto">
            <a:xfrm>
              <a:off x="-22309139" y="13030200"/>
              <a:ext cx="3756025" cy="5235575"/>
            </a:xfrm>
            <a:custGeom>
              <a:avLst/>
              <a:gdLst>
                <a:gd name="T0" fmla="*/ 777 w 1001"/>
                <a:gd name="T1" fmla="*/ 1 h 1396"/>
                <a:gd name="T2" fmla="*/ 785 w 1001"/>
                <a:gd name="T3" fmla="*/ 143 h 1396"/>
                <a:gd name="T4" fmla="*/ 817 w 1001"/>
                <a:gd name="T5" fmla="*/ 173 h 1396"/>
                <a:gd name="T6" fmla="*/ 945 w 1001"/>
                <a:gd name="T7" fmla="*/ 164 h 1396"/>
                <a:gd name="T8" fmla="*/ 968 w 1001"/>
                <a:gd name="T9" fmla="*/ 186 h 1396"/>
                <a:gd name="T10" fmla="*/ 987 w 1001"/>
                <a:gd name="T11" fmla="*/ 672 h 1396"/>
                <a:gd name="T12" fmla="*/ 1000 w 1001"/>
                <a:gd name="T13" fmla="*/ 1025 h 1396"/>
                <a:gd name="T14" fmla="*/ 976 w 1001"/>
                <a:gd name="T15" fmla="*/ 1084 h 1396"/>
                <a:gd name="T16" fmla="*/ 662 w 1001"/>
                <a:gd name="T17" fmla="*/ 1383 h 1396"/>
                <a:gd name="T18" fmla="*/ 642 w 1001"/>
                <a:gd name="T19" fmla="*/ 1396 h 1396"/>
                <a:gd name="T20" fmla="*/ 636 w 1001"/>
                <a:gd name="T21" fmla="*/ 1378 h 1396"/>
                <a:gd name="T22" fmla="*/ 656 w 1001"/>
                <a:gd name="T23" fmla="*/ 1065 h 1396"/>
                <a:gd name="T24" fmla="*/ 604 w 1001"/>
                <a:gd name="T25" fmla="*/ 988 h 1396"/>
                <a:gd name="T26" fmla="*/ 578 w 1001"/>
                <a:gd name="T27" fmla="*/ 961 h 1396"/>
                <a:gd name="T28" fmla="*/ 556 w 1001"/>
                <a:gd name="T29" fmla="*/ 941 h 1396"/>
                <a:gd name="T30" fmla="*/ 516 w 1001"/>
                <a:gd name="T31" fmla="*/ 915 h 1396"/>
                <a:gd name="T32" fmla="*/ 463 w 1001"/>
                <a:gd name="T33" fmla="*/ 889 h 1396"/>
                <a:gd name="T34" fmla="*/ 438 w 1001"/>
                <a:gd name="T35" fmla="*/ 863 h 1396"/>
                <a:gd name="T36" fmla="*/ 424 w 1001"/>
                <a:gd name="T37" fmla="*/ 831 h 1396"/>
                <a:gd name="T38" fmla="*/ 405 w 1001"/>
                <a:gd name="T39" fmla="*/ 773 h 1396"/>
                <a:gd name="T40" fmla="*/ 367 w 1001"/>
                <a:gd name="T41" fmla="*/ 724 h 1396"/>
                <a:gd name="T42" fmla="*/ 349 w 1001"/>
                <a:gd name="T43" fmla="*/ 712 h 1396"/>
                <a:gd name="T44" fmla="*/ 323 w 1001"/>
                <a:gd name="T45" fmla="*/ 669 h 1396"/>
                <a:gd name="T46" fmla="*/ 328 w 1001"/>
                <a:gd name="T47" fmla="*/ 641 h 1396"/>
                <a:gd name="T48" fmla="*/ 329 w 1001"/>
                <a:gd name="T49" fmla="*/ 612 h 1396"/>
                <a:gd name="T50" fmla="*/ 214 w 1001"/>
                <a:gd name="T51" fmla="*/ 556 h 1396"/>
                <a:gd name="T52" fmla="*/ 157 w 1001"/>
                <a:gd name="T53" fmla="*/ 530 h 1396"/>
                <a:gd name="T54" fmla="*/ 129 w 1001"/>
                <a:gd name="T55" fmla="*/ 466 h 1396"/>
                <a:gd name="T56" fmla="*/ 88 w 1001"/>
                <a:gd name="T57" fmla="*/ 416 h 1396"/>
                <a:gd name="T58" fmla="*/ 65 w 1001"/>
                <a:gd name="T59" fmla="*/ 397 h 1396"/>
                <a:gd name="T60" fmla="*/ 23 w 1001"/>
                <a:gd name="T61" fmla="*/ 358 h 1396"/>
                <a:gd name="T62" fmla="*/ 9 w 1001"/>
                <a:gd name="T63" fmla="*/ 346 h 1396"/>
                <a:gd name="T64" fmla="*/ 2 w 1001"/>
                <a:gd name="T65" fmla="*/ 276 h 1396"/>
                <a:gd name="T66" fmla="*/ 31 w 1001"/>
                <a:gd name="T67" fmla="*/ 232 h 1396"/>
                <a:gd name="T68" fmla="*/ 83 w 1001"/>
                <a:gd name="T69" fmla="*/ 190 h 1396"/>
                <a:gd name="T70" fmla="*/ 89 w 1001"/>
                <a:gd name="T71" fmla="*/ 173 h 1396"/>
                <a:gd name="T72" fmla="*/ 98 w 1001"/>
                <a:gd name="T73" fmla="*/ 147 h 1396"/>
                <a:gd name="T74" fmla="*/ 118 w 1001"/>
                <a:gd name="T75" fmla="*/ 70 h 1396"/>
                <a:gd name="T76" fmla="*/ 144 w 1001"/>
                <a:gd name="T77" fmla="*/ 42 h 1396"/>
                <a:gd name="T78" fmla="*/ 339 w 1001"/>
                <a:gd name="T79" fmla="*/ 31 h 1396"/>
                <a:gd name="T80" fmla="*/ 757 w 1001"/>
                <a:gd name="T81" fmla="*/ 1 h 1396"/>
                <a:gd name="T82" fmla="*/ 777 w 1001"/>
                <a:gd name="T83" fmla="*/ 1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1" h="1396">
                  <a:moveTo>
                    <a:pt x="777" y="1"/>
                  </a:moveTo>
                  <a:cubicBezTo>
                    <a:pt x="780" y="50"/>
                    <a:pt x="782" y="97"/>
                    <a:pt x="785" y="143"/>
                  </a:cubicBezTo>
                  <a:cubicBezTo>
                    <a:pt x="787" y="174"/>
                    <a:pt x="787" y="175"/>
                    <a:pt x="817" y="173"/>
                  </a:cubicBezTo>
                  <a:cubicBezTo>
                    <a:pt x="860" y="171"/>
                    <a:pt x="902" y="168"/>
                    <a:pt x="945" y="164"/>
                  </a:cubicBezTo>
                  <a:cubicBezTo>
                    <a:pt x="963" y="163"/>
                    <a:pt x="968" y="169"/>
                    <a:pt x="968" y="186"/>
                  </a:cubicBezTo>
                  <a:cubicBezTo>
                    <a:pt x="974" y="348"/>
                    <a:pt x="984" y="510"/>
                    <a:pt x="987" y="672"/>
                  </a:cubicBezTo>
                  <a:cubicBezTo>
                    <a:pt x="990" y="789"/>
                    <a:pt x="997" y="907"/>
                    <a:pt x="1000" y="1025"/>
                  </a:cubicBezTo>
                  <a:cubicBezTo>
                    <a:pt x="1001" y="1049"/>
                    <a:pt x="995" y="1066"/>
                    <a:pt x="976" y="1084"/>
                  </a:cubicBezTo>
                  <a:cubicBezTo>
                    <a:pt x="871" y="1183"/>
                    <a:pt x="767" y="1283"/>
                    <a:pt x="662" y="1383"/>
                  </a:cubicBezTo>
                  <a:cubicBezTo>
                    <a:pt x="656" y="1389"/>
                    <a:pt x="651" y="1395"/>
                    <a:pt x="642" y="1396"/>
                  </a:cubicBezTo>
                  <a:cubicBezTo>
                    <a:pt x="635" y="1392"/>
                    <a:pt x="636" y="1384"/>
                    <a:pt x="636" y="1378"/>
                  </a:cubicBezTo>
                  <a:cubicBezTo>
                    <a:pt x="643" y="1274"/>
                    <a:pt x="650" y="1169"/>
                    <a:pt x="656" y="1065"/>
                  </a:cubicBezTo>
                  <a:cubicBezTo>
                    <a:pt x="659" y="1030"/>
                    <a:pt x="637" y="996"/>
                    <a:pt x="604" y="988"/>
                  </a:cubicBezTo>
                  <a:cubicBezTo>
                    <a:pt x="587" y="984"/>
                    <a:pt x="577" y="980"/>
                    <a:pt x="578" y="961"/>
                  </a:cubicBezTo>
                  <a:cubicBezTo>
                    <a:pt x="578" y="947"/>
                    <a:pt x="565" y="945"/>
                    <a:pt x="556" y="941"/>
                  </a:cubicBezTo>
                  <a:cubicBezTo>
                    <a:pt x="542" y="934"/>
                    <a:pt x="526" y="929"/>
                    <a:pt x="516" y="915"/>
                  </a:cubicBezTo>
                  <a:cubicBezTo>
                    <a:pt x="503" y="898"/>
                    <a:pt x="494" y="875"/>
                    <a:pt x="463" y="889"/>
                  </a:cubicBezTo>
                  <a:cubicBezTo>
                    <a:pt x="453" y="893"/>
                    <a:pt x="440" y="877"/>
                    <a:pt x="438" y="863"/>
                  </a:cubicBezTo>
                  <a:cubicBezTo>
                    <a:pt x="436" y="850"/>
                    <a:pt x="434" y="840"/>
                    <a:pt x="424" y="831"/>
                  </a:cubicBezTo>
                  <a:cubicBezTo>
                    <a:pt x="407" y="816"/>
                    <a:pt x="405" y="794"/>
                    <a:pt x="405" y="773"/>
                  </a:cubicBezTo>
                  <a:cubicBezTo>
                    <a:pt x="406" y="731"/>
                    <a:pt x="405" y="729"/>
                    <a:pt x="367" y="724"/>
                  </a:cubicBezTo>
                  <a:cubicBezTo>
                    <a:pt x="358" y="722"/>
                    <a:pt x="351" y="720"/>
                    <a:pt x="349" y="712"/>
                  </a:cubicBezTo>
                  <a:cubicBezTo>
                    <a:pt x="344" y="695"/>
                    <a:pt x="337" y="681"/>
                    <a:pt x="323" y="669"/>
                  </a:cubicBezTo>
                  <a:cubicBezTo>
                    <a:pt x="313" y="660"/>
                    <a:pt x="321" y="649"/>
                    <a:pt x="328" y="641"/>
                  </a:cubicBezTo>
                  <a:cubicBezTo>
                    <a:pt x="336" y="631"/>
                    <a:pt x="338" y="621"/>
                    <a:pt x="329" y="612"/>
                  </a:cubicBezTo>
                  <a:cubicBezTo>
                    <a:pt x="296" y="583"/>
                    <a:pt x="266" y="546"/>
                    <a:pt x="214" y="556"/>
                  </a:cubicBezTo>
                  <a:cubicBezTo>
                    <a:pt x="189" y="561"/>
                    <a:pt x="174" y="550"/>
                    <a:pt x="157" y="530"/>
                  </a:cubicBezTo>
                  <a:cubicBezTo>
                    <a:pt x="138" y="510"/>
                    <a:pt x="129" y="493"/>
                    <a:pt x="129" y="466"/>
                  </a:cubicBezTo>
                  <a:cubicBezTo>
                    <a:pt x="129" y="441"/>
                    <a:pt x="108" y="427"/>
                    <a:pt x="88" y="416"/>
                  </a:cubicBezTo>
                  <a:cubicBezTo>
                    <a:pt x="79" y="411"/>
                    <a:pt x="68" y="409"/>
                    <a:pt x="65" y="397"/>
                  </a:cubicBezTo>
                  <a:cubicBezTo>
                    <a:pt x="59" y="375"/>
                    <a:pt x="44" y="364"/>
                    <a:pt x="23" y="358"/>
                  </a:cubicBezTo>
                  <a:cubicBezTo>
                    <a:pt x="17" y="356"/>
                    <a:pt x="8" y="353"/>
                    <a:pt x="9" y="346"/>
                  </a:cubicBezTo>
                  <a:cubicBezTo>
                    <a:pt x="13" y="322"/>
                    <a:pt x="0" y="299"/>
                    <a:pt x="2" y="276"/>
                  </a:cubicBezTo>
                  <a:cubicBezTo>
                    <a:pt x="4" y="258"/>
                    <a:pt x="10" y="239"/>
                    <a:pt x="31" y="232"/>
                  </a:cubicBezTo>
                  <a:cubicBezTo>
                    <a:pt x="53" y="224"/>
                    <a:pt x="59" y="197"/>
                    <a:pt x="83" y="190"/>
                  </a:cubicBezTo>
                  <a:cubicBezTo>
                    <a:pt x="89" y="189"/>
                    <a:pt x="89" y="179"/>
                    <a:pt x="89" y="173"/>
                  </a:cubicBezTo>
                  <a:cubicBezTo>
                    <a:pt x="90" y="163"/>
                    <a:pt x="91" y="153"/>
                    <a:pt x="98" y="147"/>
                  </a:cubicBezTo>
                  <a:cubicBezTo>
                    <a:pt x="121" y="125"/>
                    <a:pt x="123" y="98"/>
                    <a:pt x="118" y="70"/>
                  </a:cubicBezTo>
                  <a:cubicBezTo>
                    <a:pt x="115" y="48"/>
                    <a:pt x="125" y="43"/>
                    <a:pt x="144" y="42"/>
                  </a:cubicBezTo>
                  <a:cubicBezTo>
                    <a:pt x="209" y="39"/>
                    <a:pt x="274" y="37"/>
                    <a:pt x="339" y="31"/>
                  </a:cubicBezTo>
                  <a:cubicBezTo>
                    <a:pt x="478" y="20"/>
                    <a:pt x="618" y="11"/>
                    <a:pt x="757" y="1"/>
                  </a:cubicBezTo>
                  <a:cubicBezTo>
                    <a:pt x="762" y="0"/>
                    <a:pt x="768" y="1"/>
                    <a:pt x="777" y="1"/>
                  </a:cubicBezTo>
                  <a:close/>
                </a:path>
              </a:pathLst>
            </a:custGeom>
            <a:solidFill>
              <a:srgbClr val="CF8CF4"/>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48" name="Freeform 27"/>
            <p:cNvSpPr>
              <a:spLocks/>
            </p:cNvSpPr>
            <p:nvPr/>
          </p:nvSpPr>
          <p:spPr bwMode="auto">
            <a:xfrm>
              <a:off x="-49891951" y="-8894763"/>
              <a:ext cx="3873500" cy="4833938"/>
            </a:xfrm>
            <a:custGeom>
              <a:avLst/>
              <a:gdLst>
                <a:gd name="T0" fmla="*/ 970 w 1033"/>
                <a:gd name="T1" fmla="*/ 1218 h 1289"/>
                <a:gd name="T2" fmla="*/ 243 w 1033"/>
                <a:gd name="T3" fmla="*/ 1255 h 1289"/>
                <a:gd name="T4" fmla="*/ 174 w 1033"/>
                <a:gd name="T5" fmla="*/ 1257 h 1289"/>
                <a:gd name="T6" fmla="*/ 76 w 1033"/>
                <a:gd name="T7" fmla="*/ 1210 h 1289"/>
                <a:gd name="T8" fmla="*/ 15 w 1033"/>
                <a:gd name="T9" fmla="*/ 1078 h 1289"/>
                <a:gd name="T10" fmla="*/ 25 w 1033"/>
                <a:gd name="T11" fmla="*/ 1007 h 1289"/>
                <a:gd name="T12" fmla="*/ 32 w 1033"/>
                <a:gd name="T13" fmla="*/ 944 h 1289"/>
                <a:gd name="T14" fmla="*/ 129 w 1033"/>
                <a:gd name="T15" fmla="*/ 793 h 1289"/>
                <a:gd name="T16" fmla="*/ 163 w 1033"/>
                <a:gd name="T17" fmla="*/ 723 h 1289"/>
                <a:gd name="T18" fmla="*/ 206 w 1033"/>
                <a:gd name="T19" fmla="*/ 624 h 1289"/>
                <a:gd name="T20" fmla="*/ 210 w 1033"/>
                <a:gd name="T21" fmla="*/ 529 h 1289"/>
                <a:gd name="T22" fmla="*/ 226 w 1033"/>
                <a:gd name="T23" fmla="*/ 493 h 1289"/>
                <a:gd name="T24" fmla="*/ 226 w 1033"/>
                <a:gd name="T25" fmla="*/ 386 h 1289"/>
                <a:gd name="T26" fmla="*/ 295 w 1033"/>
                <a:gd name="T27" fmla="*/ 352 h 1289"/>
                <a:gd name="T28" fmla="*/ 284 w 1033"/>
                <a:gd name="T29" fmla="*/ 320 h 1289"/>
                <a:gd name="T30" fmla="*/ 297 w 1033"/>
                <a:gd name="T31" fmla="*/ 274 h 1289"/>
                <a:gd name="T32" fmla="*/ 292 w 1033"/>
                <a:gd name="T33" fmla="*/ 223 h 1289"/>
                <a:gd name="T34" fmla="*/ 350 w 1033"/>
                <a:gd name="T35" fmla="*/ 80 h 1289"/>
                <a:gd name="T36" fmla="*/ 381 w 1033"/>
                <a:gd name="T37" fmla="*/ 42 h 1289"/>
                <a:gd name="T38" fmla="*/ 448 w 1033"/>
                <a:gd name="T39" fmla="*/ 4 h 1289"/>
                <a:gd name="T40" fmla="*/ 475 w 1033"/>
                <a:gd name="T41" fmla="*/ 131 h 1289"/>
                <a:gd name="T42" fmla="*/ 592 w 1033"/>
                <a:gd name="T43" fmla="*/ 150 h 1289"/>
                <a:gd name="T44" fmla="*/ 661 w 1033"/>
                <a:gd name="T45" fmla="*/ 211 h 1289"/>
                <a:gd name="T46" fmla="*/ 686 w 1033"/>
                <a:gd name="T47" fmla="*/ 305 h 1289"/>
                <a:gd name="T48" fmla="*/ 785 w 1033"/>
                <a:gd name="T49" fmla="*/ 328 h 1289"/>
                <a:gd name="T50" fmla="*/ 805 w 1033"/>
                <a:gd name="T51" fmla="*/ 388 h 1289"/>
                <a:gd name="T52" fmla="*/ 843 w 1033"/>
                <a:gd name="T53" fmla="*/ 412 h 1289"/>
                <a:gd name="T54" fmla="*/ 868 w 1033"/>
                <a:gd name="T55" fmla="*/ 473 h 1289"/>
                <a:gd name="T56" fmla="*/ 791 w 1033"/>
                <a:gd name="T57" fmla="*/ 572 h 1289"/>
                <a:gd name="T58" fmla="*/ 741 w 1033"/>
                <a:gd name="T59" fmla="*/ 691 h 1289"/>
                <a:gd name="T60" fmla="*/ 770 w 1033"/>
                <a:gd name="T61" fmla="*/ 723 h 1289"/>
                <a:gd name="T62" fmla="*/ 818 w 1033"/>
                <a:gd name="T63" fmla="*/ 786 h 1289"/>
                <a:gd name="T64" fmla="*/ 851 w 1033"/>
                <a:gd name="T65" fmla="*/ 864 h 1289"/>
                <a:gd name="T66" fmla="*/ 866 w 1033"/>
                <a:gd name="T67" fmla="*/ 993 h 1289"/>
                <a:gd name="T68" fmla="*/ 925 w 1033"/>
                <a:gd name="T69" fmla="*/ 1097 h 1289"/>
                <a:gd name="T70" fmla="*/ 985 w 1033"/>
                <a:gd name="T71" fmla="*/ 1151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3" h="1289">
                  <a:moveTo>
                    <a:pt x="1033" y="1212"/>
                  </a:moveTo>
                  <a:cubicBezTo>
                    <a:pt x="1009" y="1219"/>
                    <a:pt x="989" y="1217"/>
                    <a:pt x="970" y="1218"/>
                  </a:cubicBezTo>
                  <a:cubicBezTo>
                    <a:pt x="741" y="1219"/>
                    <a:pt x="513" y="1229"/>
                    <a:pt x="284" y="1226"/>
                  </a:cubicBezTo>
                  <a:cubicBezTo>
                    <a:pt x="263" y="1226"/>
                    <a:pt x="245" y="1226"/>
                    <a:pt x="243" y="1255"/>
                  </a:cubicBezTo>
                  <a:cubicBezTo>
                    <a:pt x="243" y="1266"/>
                    <a:pt x="233" y="1276"/>
                    <a:pt x="226" y="1289"/>
                  </a:cubicBezTo>
                  <a:cubicBezTo>
                    <a:pt x="207" y="1281"/>
                    <a:pt x="182" y="1284"/>
                    <a:pt x="174" y="1257"/>
                  </a:cubicBezTo>
                  <a:cubicBezTo>
                    <a:pt x="173" y="1256"/>
                    <a:pt x="172" y="1254"/>
                    <a:pt x="171" y="1254"/>
                  </a:cubicBezTo>
                  <a:cubicBezTo>
                    <a:pt x="133" y="1255"/>
                    <a:pt x="111" y="1219"/>
                    <a:pt x="76" y="1210"/>
                  </a:cubicBezTo>
                  <a:cubicBezTo>
                    <a:pt x="44" y="1202"/>
                    <a:pt x="29" y="1175"/>
                    <a:pt x="30" y="1141"/>
                  </a:cubicBezTo>
                  <a:cubicBezTo>
                    <a:pt x="30" y="1120"/>
                    <a:pt x="39" y="1096"/>
                    <a:pt x="15" y="1078"/>
                  </a:cubicBezTo>
                  <a:cubicBezTo>
                    <a:pt x="0" y="1067"/>
                    <a:pt x="12" y="1053"/>
                    <a:pt x="21" y="1044"/>
                  </a:cubicBezTo>
                  <a:cubicBezTo>
                    <a:pt x="32" y="1032"/>
                    <a:pt x="47" y="1023"/>
                    <a:pt x="25" y="1007"/>
                  </a:cubicBezTo>
                  <a:cubicBezTo>
                    <a:pt x="18" y="1002"/>
                    <a:pt x="22" y="994"/>
                    <a:pt x="26" y="989"/>
                  </a:cubicBezTo>
                  <a:cubicBezTo>
                    <a:pt x="36" y="975"/>
                    <a:pt x="34" y="960"/>
                    <a:pt x="32" y="944"/>
                  </a:cubicBezTo>
                  <a:cubicBezTo>
                    <a:pt x="25" y="897"/>
                    <a:pt x="55" y="864"/>
                    <a:pt x="84" y="834"/>
                  </a:cubicBezTo>
                  <a:cubicBezTo>
                    <a:pt x="98" y="820"/>
                    <a:pt x="105" y="797"/>
                    <a:pt x="129" y="793"/>
                  </a:cubicBezTo>
                  <a:cubicBezTo>
                    <a:pt x="130" y="793"/>
                    <a:pt x="131" y="791"/>
                    <a:pt x="131" y="790"/>
                  </a:cubicBezTo>
                  <a:cubicBezTo>
                    <a:pt x="124" y="759"/>
                    <a:pt x="156" y="746"/>
                    <a:pt x="163" y="723"/>
                  </a:cubicBezTo>
                  <a:cubicBezTo>
                    <a:pt x="171" y="700"/>
                    <a:pt x="179" y="676"/>
                    <a:pt x="179" y="651"/>
                  </a:cubicBezTo>
                  <a:cubicBezTo>
                    <a:pt x="179" y="639"/>
                    <a:pt x="195" y="632"/>
                    <a:pt x="206" y="624"/>
                  </a:cubicBezTo>
                  <a:cubicBezTo>
                    <a:pt x="217" y="617"/>
                    <a:pt x="218" y="611"/>
                    <a:pt x="208" y="599"/>
                  </a:cubicBezTo>
                  <a:cubicBezTo>
                    <a:pt x="188" y="578"/>
                    <a:pt x="190" y="549"/>
                    <a:pt x="210" y="529"/>
                  </a:cubicBezTo>
                  <a:cubicBezTo>
                    <a:pt x="219" y="520"/>
                    <a:pt x="233" y="514"/>
                    <a:pt x="225" y="497"/>
                  </a:cubicBezTo>
                  <a:cubicBezTo>
                    <a:pt x="225" y="496"/>
                    <a:pt x="225" y="494"/>
                    <a:pt x="226" y="493"/>
                  </a:cubicBezTo>
                  <a:cubicBezTo>
                    <a:pt x="247" y="472"/>
                    <a:pt x="260" y="449"/>
                    <a:pt x="246" y="418"/>
                  </a:cubicBezTo>
                  <a:cubicBezTo>
                    <a:pt x="264" y="394"/>
                    <a:pt x="238" y="395"/>
                    <a:pt x="226" y="386"/>
                  </a:cubicBezTo>
                  <a:cubicBezTo>
                    <a:pt x="238" y="374"/>
                    <a:pt x="249" y="362"/>
                    <a:pt x="269" y="362"/>
                  </a:cubicBezTo>
                  <a:cubicBezTo>
                    <a:pt x="277" y="362"/>
                    <a:pt x="286" y="355"/>
                    <a:pt x="295" y="352"/>
                  </a:cubicBezTo>
                  <a:cubicBezTo>
                    <a:pt x="307" y="349"/>
                    <a:pt x="313" y="341"/>
                    <a:pt x="311" y="329"/>
                  </a:cubicBezTo>
                  <a:cubicBezTo>
                    <a:pt x="308" y="313"/>
                    <a:pt x="293" y="326"/>
                    <a:pt x="284" y="320"/>
                  </a:cubicBezTo>
                  <a:cubicBezTo>
                    <a:pt x="281" y="309"/>
                    <a:pt x="293" y="306"/>
                    <a:pt x="297" y="299"/>
                  </a:cubicBezTo>
                  <a:cubicBezTo>
                    <a:pt x="303" y="290"/>
                    <a:pt x="306" y="278"/>
                    <a:pt x="297" y="274"/>
                  </a:cubicBezTo>
                  <a:cubicBezTo>
                    <a:pt x="277" y="266"/>
                    <a:pt x="281" y="257"/>
                    <a:pt x="289" y="243"/>
                  </a:cubicBezTo>
                  <a:cubicBezTo>
                    <a:pt x="292" y="238"/>
                    <a:pt x="292" y="230"/>
                    <a:pt x="292" y="223"/>
                  </a:cubicBezTo>
                  <a:cubicBezTo>
                    <a:pt x="293" y="175"/>
                    <a:pt x="312" y="134"/>
                    <a:pt x="343" y="98"/>
                  </a:cubicBezTo>
                  <a:cubicBezTo>
                    <a:pt x="348" y="92"/>
                    <a:pt x="351" y="86"/>
                    <a:pt x="350" y="80"/>
                  </a:cubicBezTo>
                  <a:cubicBezTo>
                    <a:pt x="346" y="65"/>
                    <a:pt x="350" y="59"/>
                    <a:pt x="367" y="60"/>
                  </a:cubicBezTo>
                  <a:cubicBezTo>
                    <a:pt x="375" y="60"/>
                    <a:pt x="378" y="51"/>
                    <a:pt x="381" y="42"/>
                  </a:cubicBezTo>
                  <a:cubicBezTo>
                    <a:pt x="392" y="5"/>
                    <a:pt x="395" y="3"/>
                    <a:pt x="432" y="3"/>
                  </a:cubicBezTo>
                  <a:cubicBezTo>
                    <a:pt x="438" y="4"/>
                    <a:pt x="443" y="5"/>
                    <a:pt x="448" y="4"/>
                  </a:cubicBezTo>
                  <a:cubicBezTo>
                    <a:pt x="471" y="0"/>
                    <a:pt x="475" y="12"/>
                    <a:pt x="475" y="32"/>
                  </a:cubicBezTo>
                  <a:cubicBezTo>
                    <a:pt x="474" y="65"/>
                    <a:pt x="476" y="98"/>
                    <a:pt x="475" y="131"/>
                  </a:cubicBezTo>
                  <a:cubicBezTo>
                    <a:pt x="474" y="149"/>
                    <a:pt x="482" y="155"/>
                    <a:pt x="498" y="155"/>
                  </a:cubicBezTo>
                  <a:cubicBezTo>
                    <a:pt x="528" y="153"/>
                    <a:pt x="559" y="157"/>
                    <a:pt x="592" y="150"/>
                  </a:cubicBezTo>
                  <a:cubicBezTo>
                    <a:pt x="591" y="179"/>
                    <a:pt x="609" y="181"/>
                    <a:pt x="631" y="180"/>
                  </a:cubicBezTo>
                  <a:cubicBezTo>
                    <a:pt x="660" y="179"/>
                    <a:pt x="660" y="180"/>
                    <a:pt x="661" y="211"/>
                  </a:cubicBezTo>
                  <a:cubicBezTo>
                    <a:pt x="661" y="234"/>
                    <a:pt x="663" y="256"/>
                    <a:pt x="661" y="278"/>
                  </a:cubicBezTo>
                  <a:cubicBezTo>
                    <a:pt x="659" y="299"/>
                    <a:pt x="670" y="305"/>
                    <a:pt x="686" y="305"/>
                  </a:cubicBezTo>
                  <a:cubicBezTo>
                    <a:pt x="710" y="304"/>
                    <a:pt x="734" y="302"/>
                    <a:pt x="758" y="301"/>
                  </a:cubicBezTo>
                  <a:cubicBezTo>
                    <a:pt x="782" y="300"/>
                    <a:pt x="785" y="303"/>
                    <a:pt x="785" y="328"/>
                  </a:cubicBezTo>
                  <a:cubicBezTo>
                    <a:pt x="785" y="340"/>
                    <a:pt x="785" y="352"/>
                    <a:pt x="783" y="364"/>
                  </a:cubicBezTo>
                  <a:cubicBezTo>
                    <a:pt x="780" y="382"/>
                    <a:pt x="789" y="388"/>
                    <a:pt x="805" y="388"/>
                  </a:cubicBezTo>
                  <a:cubicBezTo>
                    <a:pt x="810" y="388"/>
                    <a:pt x="816" y="389"/>
                    <a:pt x="821" y="388"/>
                  </a:cubicBezTo>
                  <a:cubicBezTo>
                    <a:pt x="840" y="385"/>
                    <a:pt x="844" y="396"/>
                    <a:pt x="843" y="412"/>
                  </a:cubicBezTo>
                  <a:cubicBezTo>
                    <a:pt x="842" y="430"/>
                    <a:pt x="838" y="449"/>
                    <a:pt x="867" y="452"/>
                  </a:cubicBezTo>
                  <a:cubicBezTo>
                    <a:pt x="879" y="454"/>
                    <a:pt x="876" y="469"/>
                    <a:pt x="868" y="473"/>
                  </a:cubicBezTo>
                  <a:cubicBezTo>
                    <a:pt x="838" y="492"/>
                    <a:pt x="823" y="525"/>
                    <a:pt x="796" y="546"/>
                  </a:cubicBezTo>
                  <a:cubicBezTo>
                    <a:pt x="786" y="553"/>
                    <a:pt x="780" y="562"/>
                    <a:pt x="791" y="572"/>
                  </a:cubicBezTo>
                  <a:cubicBezTo>
                    <a:pt x="811" y="591"/>
                    <a:pt x="799" y="612"/>
                    <a:pt x="784" y="619"/>
                  </a:cubicBezTo>
                  <a:cubicBezTo>
                    <a:pt x="751" y="634"/>
                    <a:pt x="759" y="669"/>
                    <a:pt x="741" y="691"/>
                  </a:cubicBezTo>
                  <a:cubicBezTo>
                    <a:pt x="737" y="696"/>
                    <a:pt x="741" y="701"/>
                    <a:pt x="745" y="705"/>
                  </a:cubicBezTo>
                  <a:cubicBezTo>
                    <a:pt x="753" y="712"/>
                    <a:pt x="761" y="721"/>
                    <a:pt x="770" y="723"/>
                  </a:cubicBezTo>
                  <a:cubicBezTo>
                    <a:pt x="796" y="731"/>
                    <a:pt x="813" y="743"/>
                    <a:pt x="810" y="773"/>
                  </a:cubicBezTo>
                  <a:cubicBezTo>
                    <a:pt x="810" y="777"/>
                    <a:pt x="814" y="784"/>
                    <a:pt x="818" y="786"/>
                  </a:cubicBezTo>
                  <a:cubicBezTo>
                    <a:pt x="845" y="796"/>
                    <a:pt x="840" y="822"/>
                    <a:pt x="846" y="842"/>
                  </a:cubicBezTo>
                  <a:cubicBezTo>
                    <a:pt x="849" y="849"/>
                    <a:pt x="844" y="860"/>
                    <a:pt x="851" y="864"/>
                  </a:cubicBezTo>
                  <a:cubicBezTo>
                    <a:pt x="870" y="876"/>
                    <a:pt x="865" y="891"/>
                    <a:pt x="861" y="906"/>
                  </a:cubicBezTo>
                  <a:cubicBezTo>
                    <a:pt x="854" y="936"/>
                    <a:pt x="870" y="964"/>
                    <a:pt x="866" y="993"/>
                  </a:cubicBezTo>
                  <a:cubicBezTo>
                    <a:pt x="866" y="994"/>
                    <a:pt x="866" y="996"/>
                    <a:pt x="867" y="997"/>
                  </a:cubicBezTo>
                  <a:cubicBezTo>
                    <a:pt x="905" y="1019"/>
                    <a:pt x="897" y="1068"/>
                    <a:pt x="925" y="1097"/>
                  </a:cubicBezTo>
                  <a:cubicBezTo>
                    <a:pt x="934" y="1105"/>
                    <a:pt x="938" y="1117"/>
                    <a:pt x="952" y="1119"/>
                  </a:cubicBezTo>
                  <a:cubicBezTo>
                    <a:pt x="970" y="1122"/>
                    <a:pt x="979" y="1137"/>
                    <a:pt x="985" y="1151"/>
                  </a:cubicBezTo>
                  <a:cubicBezTo>
                    <a:pt x="996" y="1174"/>
                    <a:pt x="1009" y="1194"/>
                    <a:pt x="1033" y="1212"/>
                  </a:cubicBezTo>
                  <a:close/>
                </a:path>
              </a:pathLst>
            </a:custGeom>
            <a:solidFill>
              <a:schemeClr val="accent3">
                <a:lumMod val="75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49" name="Freeform 28"/>
            <p:cNvSpPr>
              <a:spLocks/>
            </p:cNvSpPr>
            <p:nvPr/>
          </p:nvSpPr>
          <p:spPr bwMode="auto">
            <a:xfrm>
              <a:off x="-20920076" y="4060825"/>
              <a:ext cx="3509963" cy="7524750"/>
            </a:xfrm>
            <a:custGeom>
              <a:avLst/>
              <a:gdLst>
                <a:gd name="T0" fmla="*/ 236 w 936"/>
                <a:gd name="T1" fmla="*/ 1731 h 2006"/>
                <a:gd name="T2" fmla="*/ 230 w 936"/>
                <a:gd name="T3" fmla="*/ 1511 h 2006"/>
                <a:gd name="T4" fmla="*/ 243 w 936"/>
                <a:gd name="T5" fmla="*/ 1441 h 2006"/>
                <a:gd name="T6" fmla="*/ 240 w 936"/>
                <a:gd name="T7" fmla="*/ 1334 h 2006"/>
                <a:gd name="T8" fmla="*/ 224 w 936"/>
                <a:gd name="T9" fmla="*/ 940 h 2006"/>
                <a:gd name="T10" fmla="*/ 187 w 936"/>
                <a:gd name="T11" fmla="*/ 851 h 2006"/>
                <a:gd name="T12" fmla="*/ 175 w 936"/>
                <a:gd name="T13" fmla="*/ 807 h 2006"/>
                <a:gd name="T14" fmla="*/ 172 w 936"/>
                <a:gd name="T15" fmla="*/ 784 h 2006"/>
                <a:gd name="T16" fmla="*/ 154 w 936"/>
                <a:gd name="T17" fmla="*/ 698 h 2006"/>
                <a:gd name="T18" fmla="*/ 179 w 936"/>
                <a:gd name="T19" fmla="*/ 673 h 2006"/>
                <a:gd name="T20" fmla="*/ 194 w 936"/>
                <a:gd name="T21" fmla="*/ 646 h 2006"/>
                <a:gd name="T22" fmla="*/ 177 w 936"/>
                <a:gd name="T23" fmla="*/ 594 h 2006"/>
                <a:gd name="T24" fmla="*/ 155 w 936"/>
                <a:gd name="T25" fmla="*/ 574 h 2006"/>
                <a:gd name="T26" fmla="*/ 118 w 936"/>
                <a:gd name="T27" fmla="*/ 554 h 2006"/>
                <a:gd name="T28" fmla="*/ 80 w 936"/>
                <a:gd name="T29" fmla="*/ 485 h 2006"/>
                <a:gd name="T30" fmla="*/ 70 w 936"/>
                <a:gd name="T31" fmla="*/ 452 h 2006"/>
                <a:gd name="T32" fmla="*/ 52 w 936"/>
                <a:gd name="T33" fmla="*/ 414 h 2006"/>
                <a:gd name="T34" fmla="*/ 36 w 936"/>
                <a:gd name="T35" fmla="*/ 393 h 2006"/>
                <a:gd name="T36" fmla="*/ 16 w 936"/>
                <a:gd name="T37" fmla="*/ 359 h 2006"/>
                <a:gd name="T38" fmla="*/ 2 w 936"/>
                <a:gd name="T39" fmla="*/ 53 h 2006"/>
                <a:gd name="T40" fmla="*/ 34 w 936"/>
                <a:gd name="T41" fmla="*/ 14 h 2006"/>
                <a:gd name="T42" fmla="*/ 173 w 936"/>
                <a:gd name="T43" fmla="*/ 3 h 2006"/>
                <a:gd name="T44" fmla="*/ 204 w 936"/>
                <a:gd name="T45" fmla="*/ 28 h 2006"/>
                <a:gd name="T46" fmla="*/ 243 w 936"/>
                <a:gd name="T47" fmla="*/ 255 h 2006"/>
                <a:gd name="T48" fmla="*/ 280 w 936"/>
                <a:gd name="T49" fmla="*/ 337 h 2006"/>
                <a:gd name="T50" fmla="*/ 288 w 936"/>
                <a:gd name="T51" fmla="*/ 363 h 2006"/>
                <a:gd name="T52" fmla="*/ 294 w 936"/>
                <a:gd name="T53" fmla="*/ 394 h 2006"/>
                <a:gd name="T54" fmla="*/ 311 w 936"/>
                <a:gd name="T55" fmla="*/ 463 h 2006"/>
                <a:gd name="T56" fmla="*/ 331 w 936"/>
                <a:gd name="T57" fmla="*/ 500 h 2006"/>
                <a:gd name="T58" fmla="*/ 345 w 936"/>
                <a:gd name="T59" fmla="*/ 530 h 2006"/>
                <a:gd name="T60" fmla="*/ 373 w 936"/>
                <a:gd name="T61" fmla="*/ 638 h 2006"/>
                <a:gd name="T62" fmla="*/ 384 w 936"/>
                <a:gd name="T63" fmla="*/ 663 h 2006"/>
                <a:gd name="T64" fmla="*/ 425 w 936"/>
                <a:gd name="T65" fmla="*/ 803 h 2006"/>
                <a:gd name="T66" fmla="*/ 523 w 936"/>
                <a:gd name="T67" fmla="*/ 1023 h 2006"/>
                <a:gd name="T68" fmla="*/ 587 w 936"/>
                <a:gd name="T69" fmla="*/ 1185 h 2006"/>
                <a:gd name="T70" fmla="*/ 636 w 936"/>
                <a:gd name="T71" fmla="*/ 1289 h 2006"/>
                <a:gd name="T72" fmla="*/ 686 w 936"/>
                <a:gd name="T73" fmla="*/ 1401 h 2006"/>
                <a:gd name="T74" fmla="*/ 798 w 936"/>
                <a:gd name="T75" fmla="*/ 1616 h 2006"/>
                <a:gd name="T76" fmla="*/ 845 w 936"/>
                <a:gd name="T77" fmla="*/ 1708 h 2006"/>
                <a:gd name="T78" fmla="*/ 908 w 936"/>
                <a:gd name="T79" fmla="*/ 1836 h 2006"/>
                <a:gd name="T80" fmla="*/ 895 w 936"/>
                <a:gd name="T81" fmla="*/ 1957 h 2006"/>
                <a:gd name="T82" fmla="*/ 869 w 936"/>
                <a:gd name="T83" fmla="*/ 1964 h 2006"/>
                <a:gd name="T84" fmla="*/ 643 w 936"/>
                <a:gd name="T85" fmla="*/ 1978 h 2006"/>
                <a:gd name="T86" fmla="*/ 277 w 936"/>
                <a:gd name="T87" fmla="*/ 2004 h 2006"/>
                <a:gd name="T88" fmla="*/ 246 w 936"/>
                <a:gd name="T89" fmla="*/ 1976 h 2006"/>
                <a:gd name="T90" fmla="*/ 236 w 936"/>
                <a:gd name="T91" fmla="*/ 1731 h 2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36" h="2006">
                  <a:moveTo>
                    <a:pt x="236" y="1731"/>
                  </a:moveTo>
                  <a:cubicBezTo>
                    <a:pt x="234" y="1662"/>
                    <a:pt x="234" y="1587"/>
                    <a:pt x="230" y="1511"/>
                  </a:cubicBezTo>
                  <a:cubicBezTo>
                    <a:pt x="229" y="1486"/>
                    <a:pt x="243" y="1466"/>
                    <a:pt x="243" y="1441"/>
                  </a:cubicBezTo>
                  <a:cubicBezTo>
                    <a:pt x="241" y="1406"/>
                    <a:pt x="241" y="1370"/>
                    <a:pt x="240" y="1334"/>
                  </a:cubicBezTo>
                  <a:cubicBezTo>
                    <a:pt x="238" y="1202"/>
                    <a:pt x="233" y="1071"/>
                    <a:pt x="224" y="940"/>
                  </a:cubicBezTo>
                  <a:cubicBezTo>
                    <a:pt x="222" y="907"/>
                    <a:pt x="201" y="880"/>
                    <a:pt x="187" y="851"/>
                  </a:cubicBezTo>
                  <a:cubicBezTo>
                    <a:pt x="180" y="836"/>
                    <a:pt x="171" y="824"/>
                    <a:pt x="175" y="807"/>
                  </a:cubicBezTo>
                  <a:cubicBezTo>
                    <a:pt x="177" y="799"/>
                    <a:pt x="179" y="789"/>
                    <a:pt x="172" y="784"/>
                  </a:cubicBezTo>
                  <a:cubicBezTo>
                    <a:pt x="142" y="760"/>
                    <a:pt x="159" y="727"/>
                    <a:pt x="154" y="698"/>
                  </a:cubicBezTo>
                  <a:cubicBezTo>
                    <a:pt x="151" y="682"/>
                    <a:pt x="165" y="675"/>
                    <a:pt x="179" y="673"/>
                  </a:cubicBezTo>
                  <a:cubicBezTo>
                    <a:pt x="198" y="671"/>
                    <a:pt x="198" y="662"/>
                    <a:pt x="194" y="646"/>
                  </a:cubicBezTo>
                  <a:cubicBezTo>
                    <a:pt x="189" y="628"/>
                    <a:pt x="175" y="614"/>
                    <a:pt x="177" y="594"/>
                  </a:cubicBezTo>
                  <a:cubicBezTo>
                    <a:pt x="178" y="584"/>
                    <a:pt x="165" y="574"/>
                    <a:pt x="155" y="574"/>
                  </a:cubicBezTo>
                  <a:cubicBezTo>
                    <a:pt x="138" y="574"/>
                    <a:pt x="130" y="561"/>
                    <a:pt x="118" y="554"/>
                  </a:cubicBezTo>
                  <a:cubicBezTo>
                    <a:pt x="91" y="538"/>
                    <a:pt x="72" y="520"/>
                    <a:pt x="80" y="485"/>
                  </a:cubicBezTo>
                  <a:cubicBezTo>
                    <a:pt x="82" y="473"/>
                    <a:pt x="78" y="462"/>
                    <a:pt x="70" y="452"/>
                  </a:cubicBezTo>
                  <a:cubicBezTo>
                    <a:pt x="61" y="441"/>
                    <a:pt x="51" y="430"/>
                    <a:pt x="52" y="414"/>
                  </a:cubicBezTo>
                  <a:cubicBezTo>
                    <a:pt x="53" y="404"/>
                    <a:pt x="45" y="395"/>
                    <a:pt x="36" y="393"/>
                  </a:cubicBezTo>
                  <a:cubicBezTo>
                    <a:pt x="17" y="387"/>
                    <a:pt x="17" y="374"/>
                    <a:pt x="16" y="359"/>
                  </a:cubicBezTo>
                  <a:cubicBezTo>
                    <a:pt x="12" y="257"/>
                    <a:pt x="7" y="155"/>
                    <a:pt x="2" y="53"/>
                  </a:cubicBezTo>
                  <a:cubicBezTo>
                    <a:pt x="0" y="17"/>
                    <a:pt x="0" y="17"/>
                    <a:pt x="34" y="14"/>
                  </a:cubicBezTo>
                  <a:cubicBezTo>
                    <a:pt x="80" y="11"/>
                    <a:pt x="127" y="9"/>
                    <a:pt x="173" y="3"/>
                  </a:cubicBezTo>
                  <a:cubicBezTo>
                    <a:pt x="196" y="0"/>
                    <a:pt x="203" y="12"/>
                    <a:pt x="204" y="28"/>
                  </a:cubicBezTo>
                  <a:cubicBezTo>
                    <a:pt x="212" y="105"/>
                    <a:pt x="239" y="178"/>
                    <a:pt x="243" y="255"/>
                  </a:cubicBezTo>
                  <a:cubicBezTo>
                    <a:pt x="245" y="286"/>
                    <a:pt x="257" y="315"/>
                    <a:pt x="280" y="337"/>
                  </a:cubicBezTo>
                  <a:cubicBezTo>
                    <a:pt x="288" y="345"/>
                    <a:pt x="294" y="351"/>
                    <a:pt x="288" y="363"/>
                  </a:cubicBezTo>
                  <a:cubicBezTo>
                    <a:pt x="283" y="374"/>
                    <a:pt x="291" y="384"/>
                    <a:pt x="294" y="394"/>
                  </a:cubicBezTo>
                  <a:cubicBezTo>
                    <a:pt x="302" y="417"/>
                    <a:pt x="312" y="438"/>
                    <a:pt x="311" y="463"/>
                  </a:cubicBezTo>
                  <a:cubicBezTo>
                    <a:pt x="310" y="479"/>
                    <a:pt x="318" y="491"/>
                    <a:pt x="331" y="500"/>
                  </a:cubicBezTo>
                  <a:cubicBezTo>
                    <a:pt x="341" y="508"/>
                    <a:pt x="349" y="516"/>
                    <a:pt x="345" y="530"/>
                  </a:cubicBezTo>
                  <a:cubicBezTo>
                    <a:pt x="334" y="572"/>
                    <a:pt x="353" y="605"/>
                    <a:pt x="373" y="638"/>
                  </a:cubicBezTo>
                  <a:cubicBezTo>
                    <a:pt x="378" y="646"/>
                    <a:pt x="385" y="653"/>
                    <a:pt x="384" y="663"/>
                  </a:cubicBezTo>
                  <a:cubicBezTo>
                    <a:pt x="382" y="714"/>
                    <a:pt x="407" y="758"/>
                    <a:pt x="425" y="803"/>
                  </a:cubicBezTo>
                  <a:cubicBezTo>
                    <a:pt x="454" y="878"/>
                    <a:pt x="487" y="951"/>
                    <a:pt x="523" y="1023"/>
                  </a:cubicBezTo>
                  <a:cubicBezTo>
                    <a:pt x="548" y="1075"/>
                    <a:pt x="568" y="1130"/>
                    <a:pt x="587" y="1185"/>
                  </a:cubicBezTo>
                  <a:cubicBezTo>
                    <a:pt x="600" y="1222"/>
                    <a:pt x="617" y="1255"/>
                    <a:pt x="636" y="1289"/>
                  </a:cubicBezTo>
                  <a:cubicBezTo>
                    <a:pt x="655" y="1325"/>
                    <a:pt x="668" y="1365"/>
                    <a:pt x="686" y="1401"/>
                  </a:cubicBezTo>
                  <a:cubicBezTo>
                    <a:pt x="721" y="1474"/>
                    <a:pt x="753" y="1548"/>
                    <a:pt x="798" y="1616"/>
                  </a:cubicBezTo>
                  <a:cubicBezTo>
                    <a:pt x="817" y="1644"/>
                    <a:pt x="831" y="1676"/>
                    <a:pt x="845" y="1708"/>
                  </a:cubicBezTo>
                  <a:cubicBezTo>
                    <a:pt x="864" y="1751"/>
                    <a:pt x="885" y="1794"/>
                    <a:pt x="908" y="1836"/>
                  </a:cubicBezTo>
                  <a:cubicBezTo>
                    <a:pt x="936" y="1887"/>
                    <a:pt x="934" y="1914"/>
                    <a:pt x="895" y="1957"/>
                  </a:cubicBezTo>
                  <a:cubicBezTo>
                    <a:pt x="887" y="1966"/>
                    <a:pt x="878" y="1964"/>
                    <a:pt x="869" y="1964"/>
                  </a:cubicBezTo>
                  <a:cubicBezTo>
                    <a:pt x="794" y="1969"/>
                    <a:pt x="718" y="1973"/>
                    <a:pt x="643" y="1978"/>
                  </a:cubicBezTo>
                  <a:cubicBezTo>
                    <a:pt x="521" y="1986"/>
                    <a:pt x="399" y="1995"/>
                    <a:pt x="277" y="2004"/>
                  </a:cubicBezTo>
                  <a:cubicBezTo>
                    <a:pt x="247" y="2006"/>
                    <a:pt x="247" y="2006"/>
                    <a:pt x="246" y="1976"/>
                  </a:cubicBezTo>
                  <a:cubicBezTo>
                    <a:pt x="242" y="1897"/>
                    <a:pt x="239" y="1817"/>
                    <a:pt x="236" y="1731"/>
                  </a:cubicBezTo>
                  <a:close/>
                </a:path>
              </a:pathLst>
            </a:custGeom>
            <a:solidFill>
              <a:srgbClr val="1C3664"/>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50" name="Freeform 29"/>
            <p:cNvSpPr>
              <a:spLocks/>
            </p:cNvSpPr>
            <p:nvPr/>
          </p:nvSpPr>
          <p:spPr bwMode="auto">
            <a:xfrm>
              <a:off x="-33782001" y="-9367838"/>
              <a:ext cx="2309813" cy="5994400"/>
            </a:xfrm>
            <a:custGeom>
              <a:avLst/>
              <a:gdLst>
                <a:gd name="T0" fmla="*/ 580 w 616"/>
                <a:gd name="T1" fmla="*/ 7 h 1598"/>
                <a:gd name="T2" fmla="*/ 589 w 616"/>
                <a:gd name="T3" fmla="*/ 366 h 1598"/>
                <a:gd name="T4" fmla="*/ 602 w 616"/>
                <a:gd name="T5" fmla="*/ 927 h 1598"/>
                <a:gd name="T6" fmla="*/ 607 w 616"/>
                <a:gd name="T7" fmla="*/ 958 h 1598"/>
                <a:gd name="T8" fmla="*/ 577 w 616"/>
                <a:gd name="T9" fmla="*/ 1016 h 1598"/>
                <a:gd name="T10" fmla="*/ 563 w 616"/>
                <a:gd name="T11" fmla="*/ 1023 h 1598"/>
                <a:gd name="T12" fmla="*/ 466 w 616"/>
                <a:gd name="T13" fmla="*/ 1146 h 1598"/>
                <a:gd name="T14" fmla="*/ 442 w 616"/>
                <a:gd name="T15" fmla="*/ 1179 h 1598"/>
                <a:gd name="T16" fmla="*/ 405 w 616"/>
                <a:gd name="T17" fmla="*/ 1258 h 1598"/>
                <a:gd name="T18" fmla="*/ 462 w 616"/>
                <a:gd name="T19" fmla="*/ 1320 h 1598"/>
                <a:gd name="T20" fmla="*/ 481 w 616"/>
                <a:gd name="T21" fmla="*/ 1342 h 1598"/>
                <a:gd name="T22" fmla="*/ 462 w 616"/>
                <a:gd name="T23" fmla="*/ 1374 h 1598"/>
                <a:gd name="T24" fmla="*/ 422 w 616"/>
                <a:gd name="T25" fmla="*/ 1390 h 1598"/>
                <a:gd name="T26" fmla="*/ 398 w 616"/>
                <a:gd name="T27" fmla="*/ 1429 h 1598"/>
                <a:gd name="T28" fmla="*/ 386 w 616"/>
                <a:gd name="T29" fmla="*/ 1456 h 1598"/>
                <a:gd name="T30" fmla="*/ 372 w 616"/>
                <a:gd name="T31" fmla="*/ 1499 h 1598"/>
                <a:gd name="T32" fmla="*/ 356 w 616"/>
                <a:gd name="T33" fmla="*/ 1527 h 1598"/>
                <a:gd name="T34" fmla="*/ 296 w 616"/>
                <a:gd name="T35" fmla="*/ 1582 h 1598"/>
                <a:gd name="T36" fmla="*/ 270 w 616"/>
                <a:gd name="T37" fmla="*/ 1590 h 1598"/>
                <a:gd name="T38" fmla="*/ 228 w 616"/>
                <a:gd name="T39" fmla="*/ 1582 h 1598"/>
                <a:gd name="T40" fmla="*/ 98 w 616"/>
                <a:gd name="T41" fmla="*/ 1500 h 1598"/>
                <a:gd name="T42" fmla="*/ 58 w 616"/>
                <a:gd name="T43" fmla="*/ 1406 h 1598"/>
                <a:gd name="T44" fmla="*/ 37 w 616"/>
                <a:gd name="T45" fmla="*/ 1391 h 1598"/>
                <a:gd name="T46" fmla="*/ 29 w 616"/>
                <a:gd name="T47" fmla="*/ 1355 h 1598"/>
                <a:gd name="T48" fmla="*/ 54 w 616"/>
                <a:gd name="T49" fmla="*/ 1337 h 1598"/>
                <a:gd name="T50" fmla="*/ 77 w 616"/>
                <a:gd name="T51" fmla="*/ 1293 h 1598"/>
                <a:gd name="T52" fmla="*/ 50 w 616"/>
                <a:gd name="T53" fmla="*/ 1268 h 1598"/>
                <a:gd name="T54" fmla="*/ 11 w 616"/>
                <a:gd name="T55" fmla="*/ 1265 h 1598"/>
                <a:gd name="T56" fmla="*/ 11 w 616"/>
                <a:gd name="T57" fmla="*/ 1150 h 1598"/>
                <a:gd name="T58" fmla="*/ 0 w 616"/>
                <a:gd name="T59" fmla="*/ 606 h 1598"/>
                <a:gd name="T60" fmla="*/ 25 w 616"/>
                <a:gd name="T61" fmla="*/ 580 h 1598"/>
                <a:gd name="T62" fmla="*/ 60 w 616"/>
                <a:gd name="T63" fmla="*/ 584 h 1598"/>
                <a:gd name="T64" fmla="*/ 71 w 616"/>
                <a:gd name="T65" fmla="*/ 587 h 1598"/>
                <a:gd name="T66" fmla="*/ 111 w 616"/>
                <a:gd name="T67" fmla="*/ 568 h 1598"/>
                <a:gd name="T68" fmla="*/ 149 w 616"/>
                <a:gd name="T69" fmla="*/ 568 h 1598"/>
                <a:gd name="T70" fmla="*/ 172 w 616"/>
                <a:gd name="T71" fmla="*/ 554 h 1598"/>
                <a:gd name="T72" fmla="*/ 201 w 616"/>
                <a:gd name="T73" fmla="*/ 513 h 1598"/>
                <a:gd name="T74" fmla="*/ 214 w 616"/>
                <a:gd name="T75" fmla="*/ 488 h 1598"/>
                <a:gd name="T76" fmla="*/ 238 w 616"/>
                <a:gd name="T77" fmla="*/ 451 h 1598"/>
                <a:gd name="T78" fmla="*/ 250 w 616"/>
                <a:gd name="T79" fmla="*/ 427 h 1598"/>
                <a:gd name="T80" fmla="*/ 258 w 616"/>
                <a:gd name="T81" fmla="*/ 358 h 1598"/>
                <a:gd name="T82" fmla="*/ 206 w 616"/>
                <a:gd name="T83" fmla="*/ 258 h 1598"/>
                <a:gd name="T84" fmla="*/ 199 w 616"/>
                <a:gd name="T85" fmla="*/ 249 h 1598"/>
                <a:gd name="T86" fmla="*/ 121 w 616"/>
                <a:gd name="T87" fmla="*/ 152 h 1598"/>
                <a:gd name="T88" fmla="*/ 120 w 616"/>
                <a:gd name="T89" fmla="*/ 146 h 1598"/>
                <a:gd name="T90" fmla="*/ 123 w 616"/>
                <a:gd name="T91" fmla="*/ 86 h 1598"/>
                <a:gd name="T92" fmla="*/ 121 w 616"/>
                <a:gd name="T93" fmla="*/ 76 h 1598"/>
                <a:gd name="T94" fmla="*/ 162 w 616"/>
                <a:gd name="T95" fmla="*/ 10 h 1598"/>
                <a:gd name="T96" fmla="*/ 191 w 616"/>
                <a:gd name="T97" fmla="*/ 0 h 1598"/>
                <a:gd name="T98" fmla="*/ 580 w 616"/>
                <a:gd name="T99" fmla="*/ 7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16" h="1598">
                  <a:moveTo>
                    <a:pt x="580" y="7"/>
                  </a:moveTo>
                  <a:cubicBezTo>
                    <a:pt x="583" y="130"/>
                    <a:pt x="584" y="248"/>
                    <a:pt x="589" y="366"/>
                  </a:cubicBezTo>
                  <a:cubicBezTo>
                    <a:pt x="597" y="553"/>
                    <a:pt x="597" y="740"/>
                    <a:pt x="602" y="927"/>
                  </a:cubicBezTo>
                  <a:cubicBezTo>
                    <a:pt x="603" y="937"/>
                    <a:pt x="604" y="947"/>
                    <a:pt x="607" y="958"/>
                  </a:cubicBezTo>
                  <a:cubicBezTo>
                    <a:pt x="616" y="990"/>
                    <a:pt x="609" y="1003"/>
                    <a:pt x="577" y="1016"/>
                  </a:cubicBezTo>
                  <a:cubicBezTo>
                    <a:pt x="573" y="1019"/>
                    <a:pt x="568" y="1021"/>
                    <a:pt x="563" y="1023"/>
                  </a:cubicBezTo>
                  <a:cubicBezTo>
                    <a:pt x="499" y="1044"/>
                    <a:pt x="468" y="1081"/>
                    <a:pt x="466" y="1146"/>
                  </a:cubicBezTo>
                  <a:cubicBezTo>
                    <a:pt x="465" y="1165"/>
                    <a:pt x="455" y="1173"/>
                    <a:pt x="442" y="1179"/>
                  </a:cubicBezTo>
                  <a:cubicBezTo>
                    <a:pt x="405" y="1194"/>
                    <a:pt x="401" y="1224"/>
                    <a:pt x="405" y="1258"/>
                  </a:cubicBezTo>
                  <a:cubicBezTo>
                    <a:pt x="409" y="1292"/>
                    <a:pt x="429" y="1313"/>
                    <a:pt x="462" y="1320"/>
                  </a:cubicBezTo>
                  <a:cubicBezTo>
                    <a:pt x="476" y="1323"/>
                    <a:pt x="481" y="1331"/>
                    <a:pt x="481" y="1342"/>
                  </a:cubicBezTo>
                  <a:cubicBezTo>
                    <a:pt x="481" y="1355"/>
                    <a:pt x="478" y="1370"/>
                    <a:pt x="462" y="1374"/>
                  </a:cubicBezTo>
                  <a:cubicBezTo>
                    <a:pt x="448" y="1377"/>
                    <a:pt x="435" y="1381"/>
                    <a:pt x="422" y="1390"/>
                  </a:cubicBezTo>
                  <a:cubicBezTo>
                    <a:pt x="409" y="1400"/>
                    <a:pt x="398" y="1410"/>
                    <a:pt x="398" y="1429"/>
                  </a:cubicBezTo>
                  <a:cubicBezTo>
                    <a:pt x="398" y="1439"/>
                    <a:pt x="396" y="1449"/>
                    <a:pt x="386" y="1456"/>
                  </a:cubicBezTo>
                  <a:cubicBezTo>
                    <a:pt x="371" y="1467"/>
                    <a:pt x="366" y="1482"/>
                    <a:pt x="372" y="1499"/>
                  </a:cubicBezTo>
                  <a:cubicBezTo>
                    <a:pt x="376" y="1514"/>
                    <a:pt x="367" y="1523"/>
                    <a:pt x="356" y="1527"/>
                  </a:cubicBezTo>
                  <a:cubicBezTo>
                    <a:pt x="328" y="1537"/>
                    <a:pt x="302" y="1547"/>
                    <a:pt x="296" y="1582"/>
                  </a:cubicBezTo>
                  <a:cubicBezTo>
                    <a:pt x="294" y="1593"/>
                    <a:pt x="280" y="1598"/>
                    <a:pt x="270" y="1590"/>
                  </a:cubicBezTo>
                  <a:cubicBezTo>
                    <a:pt x="257" y="1579"/>
                    <a:pt x="242" y="1584"/>
                    <a:pt x="228" y="1582"/>
                  </a:cubicBezTo>
                  <a:cubicBezTo>
                    <a:pt x="174" y="1571"/>
                    <a:pt x="133" y="1541"/>
                    <a:pt x="98" y="1500"/>
                  </a:cubicBezTo>
                  <a:cubicBezTo>
                    <a:pt x="99" y="1463"/>
                    <a:pt x="49" y="1448"/>
                    <a:pt x="58" y="1406"/>
                  </a:cubicBezTo>
                  <a:cubicBezTo>
                    <a:pt x="60" y="1396"/>
                    <a:pt x="46" y="1394"/>
                    <a:pt x="37" y="1391"/>
                  </a:cubicBezTo>
                  <a:cubicBezTo>
                    <a:pt x="16" y="1381"/>
                    <a:pt x="16" y="1374"/>
                    <a:pt x="29" y="1355"/>
                  </a:cubicBezTo>
                  <a:cubicBezTo>
                    <a:pt x="35" y="1345"/>
                    <a:pt x="46" y="1343"/>
                    <a:pt x="54" y="1337"/>
                  </a:cubicBezTo>
                  <a:cubicBezTo>
                    <a:pt x="71" y="1326"/>
                    <a:pt x="78" y="1312"/>
                    <a:pt x="77" y="1293"/>
                  </a:cubicBezTo>
                  <a:cubicBezTo>
                    <a:pt x="76" y="1277"/>
                    <a:pt x="71" y="1264"/>
                    <a:pt x="50" y="1268"/>
                  </a:cubicBezTo>
                  <a:cubicBezTo>
                    <a:pt x="38" y="1270"/>
                    <a:pt x="27" y="1269"/>
                    <a:pt x="11" y="1265"/>
                  </a:cubicBezTo>
                  <a:cubicBezTo>
                    <a:pt x="11" y="1227"/>
                    <a:pt x="12" y="1189"/>
                    <a:pt x="11" y="1150"/>
                  </a:cubicBezTo>
                  <a:cubicBezTo>
                    <a:pt x="8" y="969"/>
                    <a:pt x="5" y="788"/>
                    <a:pt x="0" y="606"/>
                  </a:cubicBezTo>
                  <a:cubicBezTo>
                    <a:pt x="0" y="586"/>
                    <a:pt x="2" y="577"/>
                    <a:pt x="25" y="580"/>
                  </a:cubicBezTo>
                  <a:cubicBezTo>
                    <a:pt x="37" y="581"/>
                    <a:pt x="49" y="576"/>
                    <a:pt x="60" y="584"/>
                  </a:cubicBezTo>
                  <a:cubicBezTo>
                    <a:pt x="63" y="586"/>
                    <a:pt x="67" y="586"/>
                    <a:pt x="71" y="587"/>
                  </a:cubicBezTo>
                  <a:cubicBezTo>
                    <a:pt x="91" y="593"/>
                    <a:pt x="97" y="566"/>
                    <a:pt x="111" y="568"/>
                  </a:cubicBezTo>
                  <a:cubicBezTo>
                    <a:pt x="124" y="570"/>
                    <a:pt x="135" y="583"/>
                    <a:pt x="149" y="568"/>
                  </a:cubicBezTo>
                  <a:cubicBezTo>
                    <a:pt x="155" y="561"/>
                    <a:pt x="163" y="557"/>
                    <a:pt x="172" y="554"/>
                  </a:cubicBezTo>
                  <a:cubicBezTo>
                    <a:pt x="198" y="547"/>
                    <a:pt x="205" y="539"/>
                    <a:pt x="201" y="513"/>
                  </a:cubicBezTo>
                  <a:cubicBezTo>
                    <a:pt x="199" y="499"/>
                    <a:pt x="203" y="493"/>
                    <a:pt x="214" y="488"/>
                  </a:cubicBezTo>
                  <a:cubicBezTo>
                    <a:pt x="230" y="481"/>
                    <a:pt x="239" y="470"/>
                    <a:pt x="238" y="451"/>
                  </a:cubicBezTo>
                  <a:cubicBezTo>
                    <a:pt x="237" y="442"/>
                    <a:pt x="244" y="434"/>
                    <a:pt x="250" y="427"/>
                  </a:cubicBezTo>
                  <a:cubicBezTo>
                    <a:pt x="266" y="406"/>
                    <a:pt x="269" y="385"/>
                    <a:pt x="258" y="358"/>
                  </a:cubicBezTo>
                  <a:cubicBezTo>
                    <a:pt x="245" y="322"/>
                    <a:pt x="217" y="295"/>
                    <a:pt x="206" y="258"/>
                  </a:cubicBezTo>
                  <a:cubicBezTo>
                    <a:pt x="204" y="255"/>
                    <a:pt x="202" y="250"/>
                    <a:pt x="199" y="249"/>
                  </a:cubicBezTo>
                  <a:cubicBezTo>
                    <a:pt x="149" y="236"/>
                    <a:pt x="155" y="178"/>
                    <a:pt x="121" y="152"/>
                  </a:cubicBezTo>
                  <a:cubicBezTo>
                    <a:pt x="118" y="150"/>
                    <a:pt x="117" y="148"/>
                    <a:pt x="120" y="146"/>
                  </a:cubicBezTo>
                  <a:cubicBezTo>
                    <a:pt x="150" y="128"/>
                    <a:pt x="128" y="107"/>
                    <a:pt x="123" y="86"/>
                  </a:cubicBezTo>
                  <a:cubicBezTo>
                    <a:pt x="123" y="83"/>
                    <a:pt x="120" y="77"/>
                    <a:pt x="121" y="76"/>
                  </a:cubicBezTo>
                  <a:cubicBezTo>
                    <a:pt x="142" y="59"/>
                    <a:pt x="147" y="31"/>
                    <a:pt x="162" y="10"/>
                  </a:cubicBezTo>
                  <a:cubicBezTo>
                    <a:pt x="169" y="0"/>
                    <a:pt x="179" y="0"/>
                    <a:pt x="191" y="0"/>
                  </a:cubicBezTo>
                  <a:cubicBezTo>
                    <a:pt x="319" y="3"/>
                    <a:pt x="447" y="5"/>
                    <a:pt x="580" y="7"/>
                  </a:cubicBezTo>
                  <a:close/>
                </a:path>
              </a:pathLst>
            </a:custGeom>
            <a:solidFill>
              <a:srgbClr val="00B05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51" name="Freeform 30"/>
            <p:cNvSpPr>
              <a:spLocks/>
            </p:cNvSpPr>
            <p:nvPr/>
          </p:nvSpPr>
          <p:spPr bwMode="auto">
            <a:xfrm>
              <a:off x="-33512126" y="7027863"/>
              <a:ext cx="5078413" cy="2592388"/>
            </a:xfrm>
            <a:custGeom>
              <a:avLst/>
              <a:gdLst>
                <a:gd name="T0" fmla="*/ 1346 w 1354"/>
                <a:gd name="T1" fmla="*/ 229 h 691"/>
                <a:gd name="T2" fmla="*/ 1353 w 1354"/>
                <a:gd name="T3" fmla="*/ 414 h 691"/>
                <a:gd name="T4" fmla="*/ 1325 w 1354"/>
                <a:gd name="T5" fmla="*/ 444 h 691"/>
                <a:gd name="T6" fmla="*/ 1309 w 1354"/>
                <a:gd name="T7" fmla="*/ 445 h 691"/>
                <a:gd name="T8" fmla="*/ 1260 w 1354"/>
                <a:gd name="T9" fmla="*/ 496 h 691"/>
                <a:gd name="T10" fmla="*/ 1262 w 1354"/>
                <a:gd name="T11" fmla="*/ 607 h 691"/>
                <a:gd name="T12" fmla="*/ 1242 w 1354"/>
                <a:gd name="T13" fmla="*/ 632 h 691"/>
                <a:gd name="T14" fmla="*/ 1047 w 1354"/>
                <a:gd name="T15" fmla="*/ 643 h 691"/>
                <a:gd name="T16" fmla="*/ 836 w 1354"/>
                <a:gd name="T17" fmla="*/ 652 h 691"/>
                <a:gd name="T18" fmla="*/ 474 w 1354"/>
                <a:gd name="T19" fmla="*/ 668 h 691"/>
                <a:gd name="T20" fmla="*/ 60 w 1354"/>
                <a:gd name="T21" fmla="*/ 687 h 691"/>
                <a:gd name="T22" fmla="*/ 32 w 1354"/>
                <a:gd name="T23" fmla="*/ 688 h 691"/>
                <a:gd name="T24" fmla="*/ 1 w 1354"/>
                <a:gd name="T25" fmla="*/ 674 h 691"/>
                <a:gd name="T26" fmla="*/ 26 w 1354"/>
                <a:gd name="T27" fmla="*/ 635 h 691"/>
                <a:gd name="T28" fmla="*/ 70 w 1354"/>
                <a:gd name="T29" fmla="*/ 590 h 691"/>
                <a:gd name="T30" fmla="*/ 87 w 1354"/>
                <a:gd name="T31" fmla="*/ 558 h 691"/>
                <a:gd name="T32" fmla="*/ 94 w 1354"/>
                <a:gd name="T33" fmla="*/ 505 h 691"/>
                <a:gd name="T34" fmla="*/ 112 w 1354"/>
                <a:gd name="T35" fmla="*/ 457 h 691"/>
                <a:gd name="T36" fmla="*/ 130 w 1354"/>
                <a:gd name="T37" fmla="*/ 422 h 691"/>
                <a:gd name="T38" fmla="*/ 121 w 1354"/>
                <a:gd name="T39" fmla="*/ 405 h 691"/>
                <a:gd name="T40" fmla="*/ 120 w 1354"/>
                <a:gd name="T41" fmla="*/ 375 h 691"/>
                <a:gd name="T42" fmla="*/ 140 w 1354"/>
                <a:gd name="T43" fmla="*/ 335 h 691"/>
                <a:gd name="T44" fmla="*/ 145 w 1354"/>
                <a:gd name="T45" fmla="*/ 321 h 691"/>
                <a:gd name="T46" fmla="*/ 156 w 1354"/>
                <a:gd name="T47" fmla="*/ 251 h 691"/>
                <a:gd name="T48" fmla="*/ 171 w 1354"/>
                <a:gd name="T49" fmla="*/ 219 h 691"/>
                <a:gd name="T50" fmla="*/ 182 w 1354"/>
                <a:gd name="T51" fmla="*/ 188 h 691"/>
                <a:gd name="T52" fmla="*/ 187 w 1354"/>
                <a:gd name="T53" fmla="*/ 175 h 691"/>
                <a:gd name="T54" fmla="*/ 256 w 1354"/>
                <a:gd name="T55" fmla="*/ 150 h 691"/>
                <a:gd name="T56" fmla="*/ 415 w 1354"/>
                <a:gd name="T57" fmla="*/ 143 h 691"/>
                <a:gd name="T58" fmla="*/ 869 w 1354"/>
                <a:gd name="T59" fmla="*/ 118 h 691"/>
                <a:gd name="T60" fmla="*/ 972 w 1354"/>
                <a:gd name="T61" fmla="*/ 111 h 691"/>
                <a:gd name="T62" fmla="*/ 996 w 1354"/>
                <a:gd name="T63" fmla="*/ 87 h 691"/>
                <a:gd name="T64" fmla="*/ 996 w 1354"/>
                <a:gd name="T65" fmla="*/ 79 h 691"/>
                <a:gd name="T66" fmla="*/ 999 w 1354"/>
                <a:gd name="T67" fmla="*/ 26 h 691"/>
                <a:gd name="T68" fmla="*/ 1053 w 1354"/>
                <a:gd name="T69" fmla="*/ 19 h 691"/>
                <a:gd name="T70" fmla="*/ 1324 w 1354"/>
                <a:gd name="T71" fmla="*/ 2 h 691"/>
                <a:gd name="T72" fmla="*/ 1347 w 1354"/>
                <a:gd name="T73" fmla="*/ 24 h 691"/>
                <a:gd name="T74" fmla="*/ 1346 w 1354"/>
                <a:gd name="T75" fmla="*/ 229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54" h="691">
                  <a:moveTo>
                    <a:pt x="1346" y="229"/>
                  </a:moveTo>
                  <a:cubicBezTo>
                    <a:pt x="1348" y="289"/>
                    <a:pt x="1351" y="352"/>
                    <a:pt x="1353" y="414"/>
                  </a:cubicBezTo>
                  <a:cubicBezTo>
                    <a:pt x="1354" y="441"/>
                    <a:pt x="1354" y="442"/>
                    <a:pt x="1325" y="444"/>
                  </a:cubicBezTo>
                  <a:cubicBezTo>
                    <a:pt x="1320" y="444"/>
                    <a:pt x="1314" y="445"/>
                    <a:pt x="1309" y="445"/>
                  </a:cubicBezTo>
                  <a:cubicBezTo>
                    <a:pt x="1262" y="448"/>
                    <a:pt x="1258" y="436"/>
                    <a:pt x="1260" y="496"/>
                  </a:cubicBezTo>
                  <a:cubicBezTo>
                    <a:pt x="1261" y="533"/>
                    <a:pt x="1260" y="570"/>
                    <a:pt x="1262" y="607"/>
                  </a:cubicBezTo>
                  <a:cubicBezTo>
                    <a:pt x="1263" y="624"/>
                    <a:pt x="1260" y="631"/>
                    <a:pt x="1242" y="632"/>
                  </a:cubicBezTo>
                  <a:cubicBezTo>
                    <a:pt x="1177" y="635"/>
                    <a:pt x="1112" y="641"/>
                    <a:pt x="1047" y="643"/>
                  </a:cubicBezTo>
                  <a:cubicBezTo>
                    <a:pt x="977" y="644"/>
                    <a:pt x="906" y="649"/>
                    <a:pt x="836" y="652"/>
                  </a:cubicBezTo>
                  <a:cubicBezTo>
                    <a:pt x="715" y="657"/>
                    <a:pt x="595" y="662"/>
                    <a:pt x="474" y="668"/>
                  </a:cubicBezTo>
                  <a:cubicBezTo>
                    <a:pt x="336" y="674"/>
                    <a:pt x="198" y="681"/>
                    <a:pt x="60" y="687"/>
                  </a:cubicBezTo>
                  <a:cubicBezTo>
                    <a:pt x="51" y="687"/>
                    <a:pt x="42" y="688"/>
                    <a:pt x="32" y="688"/>
                  </a:cubicBezTo>
                  <a:cubicBezTo>
                    <a:pt x="19" y="689"/>
                    <a:pt x="0" y="691"/>
                    <a:pt x="1" y="674"/>
                  </a:cubicBezTo>
                  <a:cubicBezTo>
                    <a:pt x="2" y="661"/>
                    <a:pt x="5" y="643"/>
                    <a:pt x="26" y="635"/>
                  </a:cubicBezTo>
                  <a:cubicBezTo>
                    <a:pt x="45" y="629"/>
                    <a:pt x="63" y="614"/>
                    <a:pt x="70" y="590"/>
                  </a:cubicBezTo>
                  <a:cubicBezTo>
                    <a:pt x="73" y="578"/>
                    <a:pt x="76" y="568"/>
                    <a:pt x="87" y="558"/>
                  </a:cubicBezTo>
                  <a:cubicBezTo>
                    <a:pt x="101" y="546"/>
                    <a:pt x="94" y="522"/>
                    <a:pt x="94" y="505"/>
                  </a:cubicBezTo>
                  <a:cubicBezTo>
                    <a:pt x="94" y="485"/>
                    <a:pt x="94" y="470"/>
                    <a:pt x="112" y="457"/>
                  </a:cubicBezTo>
                  <a:cubicBezTo>
                    <a:pt x="122" y="449"/>
                    <a:pt x="122" y="433"/>
                    <a:pt x="130" y="422"/>
                  </a:cubicBezTo>
                  <a:cubicBezTo>
                    <a:pt x="135" y="416"/>
                    <a:pt x="131" y="409"/>
                    <a:pt x="121" y="405"/>
                  </a:cubicBezTo>
                  <a:cubicBezTo>
                    <a:pt x="103" y="397"/>
                    <a:pt x="102" y="382"/>
                    <a:pt x="120" y="375"/>
                  </a:cubicBezTo>
                  <a:cubicBezTo>
                    <a:pt x="140" y="366"/>
                    <a:pt x="154" y="359"/>
                    <a:pt x="140" y="335"/>
                  </a:cubicBezTo>
                  <a:cubicBezTo>
                    <a:pt x="138" y="332"/>
                    <a:pt x="143" y="325"/>
                    <a:pt x="145" y="321"/>
                  </a:cubicBezTo>
                  <a:cubicBezTo>
                    <a:pt x="157" y="299"/>
                    <a:pt x="160" y="275"/>
                    <a:pt x="156" y="251"/>
                  </a:cubicBezTo>
                  <a:cubicBezTo>
                    <a:pt x="154" y="235"/>
                    <a:pt x="158" y="227"/>
                    <a:pt x="171" y="219"/>
                  </a:cubicBezTo>
                  <a:cubicBezTo>
                    <a:pt x="181" y="212"/>
                    <a:pt x="196" y="205"/>
                    <a:pt x="182" y="188"/>
                  </a:cubicBezTo>
                  <a:cubicBezTo>
                    <a:pt x="177" y="182"/>
                    <a:pt x="183" y="179"/>
                    <a:pt x="187" y="175"/>
                  </a:cubicBezTo>
                  <a:cubicBezTo>
                    <a:pt x="206" y="156"/>
                    <a:pt x="230" y="152"/>
                    <a:pt x="256" y="150"/>
                  </a:cubicBezTo>
                  <a:cubicBezTo>
                    <a:pt x="309" y="148"/>
                    <a:pt x="362" y="145"/>
                    <a:pt x="415" y="143"/>
                  </a:cubicBezTo>
                  <a:cubicBezTo>
                    <a:pt x="566" y="137"/>
                    <a:pt x="718" y="128"/>
                    <a:pt x="869" y="118"/>
                  </a:cubicBezTo>
                  <a:cubicBezTo>
                    <a:pt x="903" y="116"/>
                    <a:pt x="938" y="112"/>
                    <a:pt x="972" y="111"/>
                  </a:cubicBezTo>
                  <a:cubicBezTo>
                    <a:pt x="990" y="111"/>
                    <a:pt x="995" y="103"/>
                    <a:pt x="996" y="87"/>
                  </a:cubicBezTo>
                  <a:cubicBezTo>
                    <a:pt x="996" y="85"/>
                    <a:pt x="996" y="82"/>
                    <a:pt x="996" y="79"/>
                  </a:cubicBezTo>
                  <a:cubicBezTo>
                    <a:pt x="996" y="61"/>
                    <a:pt x="987" y="39"/>
                    <a:pt x="999" y="26"/>
                  </a:cubicBezTo>
                  <a:cubicBezTo>
                    <a:pt x="1012" y="13"/>
                    <a:pt x="1035" y="21"/>
                    <a:pt x="1053" y="19"/>
                  </a:cubicBezTo>
                  <a:cubicBezTo>
                    <a:pt x="1143" y="13"/>
                    <a:pt x="1233" y="8"/>
                    <a:pt x="1324" y="2"/>
                  </a:cubicBezTo>
                  <a:cubicBezTo>
                    <a:pt x="1341" y="0"/>
                    <a:pt x="1347" y="7"/>
                    <a:pt x="1347" y="24"/>
                  </a:cubicBezTo>
                  <a:cubicBezTo>
                    <a:pt x="1346" y="92"/>
                    <a:pt x="1346" y="159"/>
                    <a:pt x="1346" y="229"/>
                  </a:cubicBezTo>
                  <a:close/>
                </a:path>
              </a:pathLst>
            </a:custGeom>
            <a:solidFill>
              <a:srgbClr val="F1CB16"/>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52" name="Freeform 31"/>
            <p:cNvSpPr>
              <a:spLocks/>
            </p:cNvSpPr>
            <p:nvPr/>
          </p:nvSpPr>
          <p:spPr bwMode="auto">
            <a:xfrm>
              <a:off x="-22532976" y="27474863"/>
              <a:ext cx="3067050" cy="5386388"/>
            </a:xfrm>
            <a:custGeom>
              <a:avLst/>
              <a:gdLst>
                <a:gd name="T0" fmla="*/ 137 w 818"/>
                <a:gd name="T1" fmla="*/ 265 h 1436"/>
                <a:gd name="T2" fmla="*/ 193 w 818"/>
                <a:gd name="T3" fmla="*/ 243 h 1436"/>
                <a:gd name="T4" fmla="*/ 163 w 818"/>
                <a:gd name="T5" fmla="*/ 181 h 1436"/>
                <a:gd name="T6" fmla="*/ 84 w 818"/>
                <a:gd name="T7" fmla="*/ 133 h 1436"/>
                <a:gd name="T8" fmla="*/ 69 w 818"/>
                <a:gd name="T9" fmla="*/ 82 h 1436"/>
                <a:gd name="T10" fmla="*/ 272 w 818"/>
                <a:gd name="T11" fmla="*/ 71 h 1436"/>
                <a:gd name="T12" fmla="*/ 634 w 818"/>
                <a:gd name="T13" fmla="*/ 50 h 1436"/>
                <a:gd name="T14" fmla="*/ 755 w 818"/>
                <a:gd name="T15" fmla="*/ 0 h 1436"/>
                <a:gd name="T16" fmla="*/ 776 w 818"/>
                <a:gd name="T17" fmla="*/ 692 h 1436"/>
                <a:gd name="T18" fmla="*/ 794 w 818"/>
                <a:gd name="T19" fmla="*/ 912 h 1436"/>
                <a:gd name="T20" fmla="*/ 808 w 818"/>
                <a:gd name="T21" fmla="*/ 1136 h 1436"/>
                <a:gd name="T22" fmla="*/ 776 w 818"/>
                <a:gd name="T23" fmla="*/ 1299 h 1436"/>
                <a:gd name="T24" fmla="*/ 687 w 818"/>
                <a:gd name="T25" fmla="*/ 1367 h 1436"/>
                <a:gd name="T26" fmla="*/ 584 w 818"/>
                <a:gd name="T27" fmla="*/ 1391 h 1436"/>
                <a:gd name="T28" fmla="*/ 430 w 818"/>
                <a:gd name="T29" fmla="*/ 1418 h 1436"/>
                <a:gd name="T30" fmla="*/ 378 w 818"/>
                <a:gd name="T31" fmla="*/ 1410 h 1436"/>
                <a:gd name="T32" fmla="*/ 392 w 818"/>
                <a:gd name="T33" fmla="*/ 1365 h 1436"/>
                <a:gd name="T34" fmla="*/ 236 w 818"/>
                <a:gd name="T35" fmla="*/ 1209 h 1436"/>
                <a:gd name="T36" fmla="*/ 261 w 818"/>
                <a:gd name="T37" fmla="*/ 1114 h 1436"/>
                <a:gd name="T38" fmla="*/ 325 w 818"/>
                <a:gd name="T39" fmla="*/ 1026 h 1436"/>
                <a:gd name="T40" fmla="*/ 377 w 818"/>
                <a:gd name="T41" fmla="*/ 1095 h 1436"/>
                <a:gd name="T42" fmla="*/ 408 w 818"/>
                <a:gd name="T43" fmla="*/ 1138 h 1436"/>
                <a:gd name="T44" fmla="*/ 526 w 818"/>
                <a:gd name="T45" fmla="*/ 1214 h 1436"/>
                <a:gd name="T46" fmla="*/ 626 w 818"/>
                <a:gd name="T47" fmla="*/ 1251 h 1436"/>
                <a:gd name="T48" fmla="*/ 713 w 818"/>
                <a:gd name="T49" fmla="*/ 1206 h 1436"/>
                <a:gd name="T50" fmla="*/ 729 w 818"/>
                <a:gd name="T51" fmla="*/ 1096 h 1436"/>
                <a:gd name="T52" fmla="*/ 691 w 818"/>
                <a:gd name="T53" fmla="*/ 1059 h 1436"/>
                <a:gd name="T54" fmla="*/ 630 w 818"/>
                <a:gd name="T55" fmla="*/ 986 h 1436"/>
                <a:gd name="T56" fmla="*/ 545 w 818"/>
                <a:gd name="T57" fmla="*/ 948 h 1436"/>
                <a:gd name="T58" fmla="*/ 464 w 818"/>
                <a:gd name="T59" fmla="*/ 957 h 1436"/>
                <a:gd name="T60" fmla="*/ 382 w 818"/>
                <a:gd name="T61" fmla="*/ 896 h 1436"/>
                <a:gd name="T62" fmla="*/ 295 w 818"/>
                <a:gd name="T63" fmla="*/ 884 h 1436"/>
                <a:gd name="T64" fmla="*/ 270 w 818"/>
                <a:gd name="T65" fmla="*/ 811 h 1436"/>
                <a:gd name="T66" fmla="*/ 236 w 818"/>
                <a:gd name="T67" fmla="*/ 744 h 1436"/>
                <a:gd name="T68" fmla="*/ 251 w 818"/>
                <a:gd name="T69" fmla="*/ 690 h 1436"/>
                <a:gd name="T70" fmla="*/ 179 w 818"/>
                <a:gd name="T71" fmla="*/ 677 h 1436"/>
                <a:gd name="T72" fmla="*/ 180 w 818"/>
                <a:gd name="T73" fmla="*/ 573 h 1436"/>
                <a:gd name="T74" fmla="*/ 255 w 818"/>
                <a:gd name="T75" fmla="*/ 525 h 1436"/>
                <a:gd name="T76" fmla="*/ 305 w 818"/>
                <a:gd name="T77" fmla="*/ 492 h 1436"/>
                <a:gd name="T78" fmla="*/ 335 w 818"/>
                <a:gd name="T79" fmla="*/ 433 h 1436"/>
                <a:gd name="T80" fmla="*/ 255 w 818"/>
                <a:gd name="T81" fmla="*/ 431 h 1436"/>
                <a:gd name="T82" fmla="*/ 173 w 818"/>
                <a:gd name="T83" fmla="*/ 520 h 1436"/>
                <a:gd name="T84" fmla="*/ 113 w 818"/>
                <a:gd name="T85" fmla="*/ 527 h 1436"/>
                <a:gd name="T86" fmla="*/ 119 w 818"/>
                <a:gd name="T87" fmla="*/ 484 h 1436"/>
                <a:gd name="T88" fmla="*/ 63 w 818"/>
                <a:gd name="T89" fmla="*/ 362 h 1436"/>
                <a:gd name="T90" fmla="*/ 20 w 818"/>
                <a:gd name="T91" fmla="*/ 302 h 1436"/>
                <a:gd name="T92" fmla="*/ 116 w 818"/>
                <a:gd name="T93" fmla="*/ 215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8" h="1436">
                  <a:moveTo>
                    <a:pt x="116" y="215"/>
                  </a:moveTo>
                  <a:cubicBezTo>
                    <a:pt x="115" y="236"/>
                    <a:pt x="134" y="246"/>
                    <a:pt x="137" y="265"/>
                  </a:cubicBezTo>
                  <a:cubicBezTo>
                    <a:pt x="139" y="280"/>
                    <a:pt x="165" y="292"/>
                    <a:pt x="177" y="287"/>
                  </a:cubicBezTo>
                  <a:cubicBezTo>
                    <a:pt x="183" y="284"/>
                    <a:pt x="197" y="249"/>
                    <a:pt x="193" y="243"/>
                  </a:cubicBezTo>
                  <a:cubicBezTo>
                    <a:pt x="183" y="227"/>
                    <a:pt x="175" y="211"/>
                    <a:pt x="173" y="192"/>
                  </a:cubicBezTo>
                  <a:cubicBezTo>
                    <a:pt x="172" y="186"/>
                    <a:pt x="165" y="180"/>
                    <a:pt x="163" y="181"/>
                  </a:cubicBezTo>
                  <a:cubicBezTo>
                    <a:pt x="136" y="194"/>
                    <a:pt x="137" y="164"/>
                    <a:pt x="123" y="156"/>
                  </a:cubicBezTo>
                  <a:cubicBezTo>
                    <a:pt x="110" y="149"/>
                    <a:pt x="105" y="131"/>
                    <a:pt x="84" y="133"/>
                  </a:cubicBezTo>
                  <a:cubicBezTo>
                    <a:pt x="75" y="134"/>
                    <a:pt x="62" y="117"/>
                    <a:pt x="56" y="105"/>
                  </a:cubicBezTo>
                  <a:cubicBezTo>
                    <a:pt x="52" y="97"/>
                    <a:pt x="53" y="83"/>
                    <a:pt x="69" y="82"/>
                  </a:cubicBezTo>
                  <a:cubicBezTo>
                    <a:pt x="72" y="82"/>
                    <a:pt x="74" y="82"/>
                    <a:pt x="77" y="82"/>
                  </a:cubicBezTo>
                  <a:cubicBezTo>
                    <a:pt x="142" y="84"/>
                    <a:pt x="207" y="76"/>
                    <a:pt x="272" y="71"/>
                  </a:cubicBezTo>
                  <a:cubicBezTo>
                    <a:pt x="337" y="67"/>
                    <a:pt x="402" y="66"/>
                    <a:pt x="467" y="60"/>
                  </a:cubicBezTo>
                  <a:cubicBezTo>
                    <a:pt x="522" y="55"/>
                    <a:pt x="578" y="49"/>
                    <a:pt x="634" y="50"/>
                  </a:cubicBezTo>
                  <a:cubicBezTo>
                    <a:pt x="665" y="50"/>
                    <a:pt x="692" y="40"/>
                    <a:pt x="712" y="17"/>
                  </a:cubicBezTo>
                  <a:cubicBezTo>
                    <a:pt x="724" y="3"/>
                    <a:pt x="737" y="0"/>
                    <a:pt x="755" y="0"/>
                  </a:cubicBezTo>
                  <a:cubicBezTo>
                    <a:pt x="756" y="70"/>
                    <a:pt x="772" y="138"/>
                    <a:pt x="759" y="206"/>
                  </a:cubicBezTo>
                  <a:cubicBezTo>
                    <a:pt x="774" y="368"/>
                    <a:pt x="770" y="530"/>
                    <a:pt x="776" y="692"/>
                  </a:cubicBezTo>
                  <a:cubicBezTo>
                    <a:pt x="778" y="753"/>
                    <a:pt x="778" y="814"/>
                    <a:pt x="779" y="875"/>
                  </a:cubicBezTo>
                  <a:cubicBezTo>
                    <a:pt x="780" y="889"/>
                    <a:pt x="777" y="904"/>
                    <a:pt x="794" y="912"/>
                  </a:cubicBezTo>
                  <a:cubicBezTo>
                    <a:pt x="805" y="918"/>
                    <a:pt x="803" y="930"/>
                    <a:pt x="803" y="941"/>
                  </a:cubicBezTo>
                  <a:cubicBezTo>
                    <a:pt x="805" y="1006"/>
                    <a:pt x="805" y="1071"/>
                    <a:pt x="808" y="1136"/>
                  </a:cubicBezTo>
                  <a:cubicBezTo>
                    <a:pt x="809" y="1166"/>
                    <a:pt x="818" y="1195"/>
                    <a:pt x="818" y="1226"/>
                  </a:cubicBezTo>
                  <a:cubicBezTo>
                    <a:pt x="818" y="1272"/>
                    <a:pt x="816" y="1277"/>
                    <a:pt x="776" y="1299"/>
                  </a:cubicBezTo>
                  <a:cubicBezTo>
                    <a:pt x="740" y="1319"/>
                    <a:pt x="740" y="1319"/>
                    <a:pt x="736" y="1353"/>
                  </a:cubicBezTo>
                  <a:cubicBezTo>
                    <a:pt x="719" y="1354"/>
                    <a:pt x="703" y="1358"/>
                    <a:pt x="687" y="1367"/>
                  </a:cubicBezTo>
                  <a:cubicBezTo>
                    <a:pt x="673" y="1375"/>
                    <a:pt x="657" y="1376"/>
                    <a:pt x="641" y="1377"/>
                  </a:cubicBezTo>
                  <a:cubicBezTo>
                    <a:pt x="622" y="1378"/>
                    <a:pt x="600" y="1376"/>
                    <a:pt x="584" y="1391"/>
                  </a:cubicBezTo>
                  <a:cubicBezTo>
                    <a:pt x="569" y="1406"/>
                    <a:pt x="551" y="1409"/>
                    <a:pt x="533" y="1402"/>
                  </a:cubicBezTo>
                  <a:cubicBezTo>
                    <a:pt x="495" y="1388"/>
                    <a:pt x="463" y="1403"/>
                    <a:pt x="430" y="1418"/>
                  </a:cubicBezTo>
                  <a:cubicBezTo>
                    <a:pt x="427" y="1420"/>
                    <a:pt x="423" y="1422"/>
                    <a:pt x="420" y="1424"/>
                  </a:cubicBezTo>
                  <a:cubicBezTo>
                    <a:pt x="396" y="1436"/>
                    <a:pt x="396" y="1436"/>
                    <a:pt x="378" y="1410"/>
                  </a:cubicBezTo>
                  <a:cubicBezTo>
                    <a:pt x="378" y="1403"/>
                    <a:pt x="385" y="1404"/>
                    <a:pt x="389" y="1402"/>
                  </a:cubicBezTo>
                  <a:cubicBezTo>
                    <a:pt x="411" y="1390"/>
                    <a:pt x="414" y="1374"/>
                    <a:pt x="392" y="1365"/>
                  </a:cubicBezTo>
                  <a:cubicBezTo>
                    <a:pt x="347" y="1347"/>
                    <a:pt x="315" y="1311"/>
                    <a:pt x="278" y="1283"/>
                  </a:cubicBezTo>
                  <a:cubicBezTo>
                    <a:pt x="256" y="1267"/>
                    <a:pt x="240" y="1238"/>
                    <a:pt x="236" y="1209"/>
                  </a:cubicBezTo>
                  <a:cubicBezTo>
                    <a:pt x="233" y="1181"/>
                    <a:pt x="230" y="1150"/>
                    <a:pt x="255" y="1128"/>
                  </a:cubicBezTo>
                  <a:cubicBezTo>
                    <a:pt x="259" y="1124"/>
                    <a:pt x="263" y="1118"/>
                    <a:pt x="261" y="1114"/>
                  </a:cubicBezTo>
                  <a:cubicBezTo>
                    <a:pt x="240" y="1081"/>
                    <a:pt x="272" y="1059"/>
                    <a:pt x="278" y="1033"/>
                  </a:cubicBezTo>
                  <a:cubicBezTo>
                    <a:pt x="284" y="1007"/>
                    <a:pt x="305" y="1006"/>
                    <a:pt x="325" y="1026"/>
                  </a:cubicBezTo>
                  <a:cubicBezTo>
                    <a:pt x="337" y="1039"/>
                    <a:pt x="347" y="1055"/>
                    <a:pt x="367" y="1061"/>
                  </a:cubicBezTo>
                  <a:cubicBezTo>
                    <a:pt x="377" y="1065"/>
                    <a:pt x="393" y="1076"/>
                    <a:pt x="377" y="1095"/>
                  </a:cubicBezTo>
                  <a:cubicBezTo>
                    <a:pt x="366" y="1107"/>
                    <a:pt x="378" y="1120"/>
                    <a:pt x="389" y="1121"/>
                  </a:cubicBezTo>
                  <a:cubicBezTo>
                    <a:pt x="402" y="1122"/>
                    <a:pt x="405" y="1125"/>
                    <a:pt x="408" y="1138"/>
                  </a:cubicBezTo>
                  <a:cubicBezTo>
                    <a:pt x="417" y="1174"/>
                    <a:pt x="455" y="1204"/>
                    <a:pt x="492" y="1206"/>
                  </a:cubicBezTo>
                  <a:cubicBezTo>
                    <a:pt x="504" y="1206"/>
                    <a:pt x="519" y="1203"/>
                    <a:pt x="526" y="1214"/>
                  </a:cubicBezTo>
                  <a:cubicBezTo>
                    <a:pt x="550" y="1248"/>
                    <a:pt x="591" y="1235"/>
                    <a:pt x="622" y="1251"/>
                  </a:cubicBezTo>
                  <a:cubicBezTo>
                    <a:pt x="623" y="1251"/>
                    <a:pt x="625" y="1252"/>
                    <a:pt x="626" y="1251"/>
                  </a:cubicBezTo>
                  <a:cubicBezTo>
                    <a:pt x="642" y="1227"/>
                    <a:pt x="672" y="1240"/>
                    <a:pt x="692" y="1228"/>
                  </a:cubicBezTo>
                  <a:cubicBezTo>
                    <a:pt x="701" y="1223"/>
                    <a:pt x="711" y="1218"/>
                    <a:pt x="713" y="1206"/>
                  </a:cubicBezTo>
                  <a:cubicBezTo>
                    <a:pt x="715" y="1194"/>
                    <a:pt x="721" y="1185"/>
                    <a:pt x="730" y="1176"/>
                  </a:cubicBezTo>
                  <a:cubicBezTo>
                    <a:pt x="749" y="1157"/>
                    <a:pt x="747" y="1114"/>
                    <a:pt x="729" y="1096"/>
                  </a:cubicBezTo>
                  <a:cubicBezTo>
                    <a:pt x="727" y="1094"/>
                    <a:pt x="724" y="1091"/>
                    <a:pt x="722" y="1092"/>
                  </a:cubicBezTo>
                  <a:cubicBezTo>
                    <a:pt x="688" y="1106"/>
                    <a:pt x="694" y="1079"/>
                    <a:pt x="691" y="1059"/>
                  </a:cubicBezTo>
                  <a:cubicBezTo>
                    <a:pt x="671" y="1067"/>
                    <a:pt x="656" y="1066"/>
                    <a:pt x="651" y="1041"/>
                  </a:cubicBezTo>
                  <a:cubicBezTo>
                    <a:pt x="648" y="1022"/>
                    <a:pt x="622" y="1010"/>
                    <a:pt x="630" y="986"/>
                  </a:cubicBezTo>
                  <a:cubicBezTo>
                    <a:pt x="605" y="979"/>
                    <a:pt x="601" y="944"/>
                    <a:pt x="571" y="942"/>
                  </a:cubicBezTo>
                  <a:cubicBezTo>
                    <a:pt x="561" y="942"/>
                    <a:pt x="548" y="941"/>
                    <a:pt x="545" y="948"/>
                  </a:cubicBezTo>
                  <a:cubicBezTo>
                    <a:pt x="530" y="976"/>
                    <a:pt x="503" y="961"/>
                    <a:pt x="483" y="968"/>
                  </a:cubicBezTo>
                  <a:cubicBezTo>
                    <a:pt x="473" y="971"/>
                    <a:pt x="468" y="964"/>
                    <a:pt x="464" y="957"/>
                  </a:cubicBezTo>
                  <a:cubicBezTo>
                    <a:pt x="455" y="942"/>
                    <a:pt x="441" y="934"/>
                    <a:pt x="428" y="926"/>
                  </a:cubicBezTo>
                  <a:cubicBezTo>
                    <a:pt x="412" y="917"/>
                    <a:pt x="395" y="911"/>
                    <a:pt x="382" y="896"/>
                  </a:cubicBezTo>
                  <a:cubicBezTo>
                    <a:pt x="367" y="878"/>
                    <a:pt x="339" y="879"/>
                    <a:pt x="315" y="880"/>
                  </a:cubicBezTo>
                  <a:cubicBezTo>
                    <a:pt x="308" y="880"/>
                    <a:pt x="302" y="883"/>
                    <a:pt x="295" y="884"/>
                  </a:cubicBezTo>
                  <a:cubicBezTo>
                    <a:pt x="273" y="886"/>
                    <a:pt x="262" y="874"/>
                    <a:pt x="275" y="857"/>
                  </a:cubicBezTo>
                  <a:cubicBezTo>
                    <a:pt x="289" y="837"/>
                    <a:pt x="291" y="825"/>
                    <a:pt x="270" y="811"/>
                  </a:cubicBezTo>
                  <a:cubicBezTo>
                    <a:pt x="265" y="808"/>
                    <a:pt x="262" y="798"/>
                    <a:pt x="261" y="790"/>
                  </a:cubicBezTo>
                  <a:cubicBezTo>
                    <a:pt x="257" y="772"/>
                    <a:pt x="251" y="757"/>
                    <a:pt x="236" y="744"/>
                  </a:cubicBezTo>
                  <a:cubicBezTo>
                    <a:pt x="226" y="736"/>
                    <a:pt x="216" y="719"/>
                    <a:pt x="243" y="714"/>
                  </a:cubicBezTo>
                  <a:cubicBezTo>
                    <a:pt x="255" y="711"/>
                    <a:pt x="260" y="702"/>
                    <a:pt x="251" y="690"/>
                  </a:cubicBezTo>
                  <a:cubicBezTo>
                    <a:pt x="239" y="673"/>
                    <a:pt x="228" y="671"/>
                    <a:pt x="216" y="681"/>
                  </a:cubicBezTo>
                  <a:cubicBezTo>
                    <a:pt x="194" y="698"/>
                    <a:pt x="192" y="699"/>
                    <a:pt x="179" y="677"/>
                  </a:cubicBezTo>
                  <a:cubicBezTo>
                    <a:pt x="168" y="659"/>
                    <a:pt x="144" y="646"/>
                    <a:pt x="146" y="624"/>
                  </a:cubicBezTo>
                  <a:cubicBezTo>
                    <a:pt x="148" y="604"/>
                    <a:pt x="171" y="590"/>
                    <a:pt x="180" y="573"/>
                  </a:cubicBezTo>
                  <a:cubicBezTo>
                    <a:pt x="192" y="548"/>
                    <a:pt x="207" y="539"/>
                    <a:pt x="233" y="542"/>
                  </a:cubicBezTo>
                  <a:cubicBezTo>
                    <a:pt x="243" y="543"/>
                    <a:pt x="254" y="540"/>
                    <a:pt x="255" y="525"/>
                  </a:cubicBezTo>
                  <a:cubicBezTo>
                    <a:pt x="255" y="506"/>
                    <a:pt x="277" y="520"/>
                    <a:pt x="281" y="508"/>
                  </a:cubicBezTo>
                  <a:cubicBezTo>
                    <a:pt x="285" y="495"/>
                    <a:pt x="288" y="490"/>
                    <a:pt x="305" y="492"/>
                  </a:cubicBezTo>
                  <a:cubicBezTo>
                    <a:pt x="326" y="495"/>
                    <a:pt x="347" y="460"/>
                    <a:pt x="341" y="438"/>
                  </a:cubicBezTo>
                  <a:cubicBezTo>
                    <a:pt x="340" y="436"/>
                    <a:pt x="335" y="435"/>
                    <a:pt x="335" y="433"/>
                  </a:cubicBezTo>
                  <a:cubicBezTo>
                    <a:pt x="333" y="418"/>
                    <a:pt x="340" y="398"/>
                    <a:pt x="314" y="397"/>
                  </a:cubicBezTo>
                  <a:cubicBezTo>
                    <a:pt x="294" y="396"/>
                    <a:pt x="264" y="412"/>
                    <a:pt x="255" y="431"/>
                  </a:cubicBezTo>
                  <a:cubicBezTo>
                    <a:pt x="252" y="438"/>
                    <a:pt x="248" y="445"/>
                    <a:pt x="246" y="453"/>
                  </a:cubicBezTo>
                  <a:cubicBezTo>
                    <a:pt x="236" y="491"/>
                    <a:pt x="213" y="513"/>
                    <a:pt x="173" y="520"/>
                  </a:cubicBezTo>
                  <a:cubicBezTo>
                    <a:pt x="156" y="523"/>
                    <a:pt x="138" y="521"/>
                    <a:pt x="123" y="531"/>
                  </a:cubicBezTo>
                  <a:cubicBezTo>
                    <a:pt x="120" y="533"/>
                    <a:pt x="116" y="531"/>
                    <a:pt x="113" y="527"/>
                  </a:cubicBezTo>
                  <a:cubicBezTo>
                    <a:pt x="109" y="522"/>
                    <a:pt x="109" y="518"/>
                    <a:pt x="115" y="515"/>
                  </a:cubicBezTo>
                  <a:cubicBezTo>
                    <a:pt x="133" y="506"/>
                    <a:pt x="129" y="498"/>
                    <a:pt x="119" y="484"/>
                  </a:cubicBezTo>
                  <a:cubicBezTo>
                    <a:pt x="101" y="455"/>
                    <a:pt x="84" y="424"/>
                    <a:pt x="78" y="390"/>
                  </a:cubicBezTo>
                  <a:cubicBezTo>
                    <a:pt x="76" y="378"/>
                    <a:pt x="68" y="371"/>
                    <a:pt x="63" y="362"/>
                  </a:cubicBezTo>
                  <a:cubicBezTo>
                    <a:pt x="54" y="346"/>
                    <a:pt x="24" y="341"/>
                    <a:pt x="34" y="312"/>
                  </a:cubicBezTo>
                  <a:cubicBezTo>
                    <a:pt x="36" y="307"/>
                    <a:pt x="26" y="304"/>
                    <a:pt x="20" y="302"/>
                  </a:cubicBezTo>
                  <a:cubicBezTo>
                    <a:pt x="4" y="294"/>
                    <a:pt x="0" y="280"/>
                    <a:pt x="14" y="273"/>
                  </a:cubicBezTo>
                  <a:cubicBezTo>
                    <a:pt x="48" y="256"/>
                    <a:pt x="74" y="225"/>
                    <a:pt x="116" y="215"/>
                  </a:cubicBezTo>
                  <a:close/>
                </a:path>
              </a:pathLst>
            </a:custGeom>
            <a:solidFill>
              <a:srgbClr val="C05C5C"/>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53" name="Freeform 32"/>
            <p:cNvSpPr>
              <a:spLocks/>
            </p:cNvSpPr>
            <p:nvPr/>
          </p:nvSpPr>
          <p:spPr bwMode="auto">
            <a:xfrm>
              <a:off x="-28354339" y="20212051"/>
              <a:ext cx="3663950" cy="3602038"/>
            </a:xfrm>
            <a:custGeom>
              <a:avLst/>
              <a:gdLst>
                <a:gd name="T0" fmla="*/ 175 w 977"/>
                <a:gd name="T1" fmla="*/ 496 h 960"/>
                <a:gd name="T2" fmla="*/ 88 w 977"/>
                <a:gd name="T3" fmla="*/ 537 h 960"/>
                <a:gd name="T4" fmla="*/ 42 w 977"/>
                <a:gd name="T5" fmla="*/ 458 h 960"/>
                <a:gd name="T6" fmla="*/ 26 w 977"/>
                <a:gd name="T7" fmla="*/ 301 h 960"/>
                <a:gd name="T8" fmla="*/ 4 w 977"/>
                <a:gd name="T9" fmla="*/ 192 h 960"/>
                <a:gd name="T10" fmla="*/ 68 w 977"/>
                <a:gd name="T11" fmla="*/ 53 h 960"/>
                <a:gd name="T12" fmla="*/ 901 w 977"/>
                <a:gd name="T13" fmla="*/ 4 h 960"/>
                <a:gd name="T14" fmla="*/ 958 w 977"/>
                <a:gd name="T15" fmla="*/ 38 h 960"/>
                <a:gd name="T16" fmla="*/ 974 w 977"/>
                <a:gd name="T17" fmla="*/ 668 h 960"/>
                <a:gd name="T18" fmla="*/ 953 w 977"/>
                <a:gd name="T19" fmla="*/ 709 h 960"/>
                <a:gd name="T20" fmla="*/ 793 w 977"/>
                <a:gd name="T21" fmla="*/ 768 h 960"/>
                <a:gd name="T22" fmla="*/ 773 w 977"/>
                <a:gd name="T23" fmla="*/ 938 h 960"/>
                <a:gd name="T24" fmla="*/ 508 w 977"/>
                <a:gd name="T25" fmla="*/ 938 h 960"/>
                <a:gd name="T26" fmla="*/ 457 w 977"/>
                <a:gd name="T27" fmla="*/ 927 h 960"/>
                <a:gd name="T28" fmla="*/ 456 w 977"/>
                <a:gd name="T29" fmla="*/ 907 h 960"/>
                <a:gd name="T30" fmla="*/ 465 w 977"/>
                <a:gd name="T31" fmla="*/ 823 h 960"/>
                <a:gd name="T32" fmla="*/ 439 w 977"/>
                <a:gd name="T33" fmla="*/ 681 h 960"/>
                <a:gd name="T34" fmla="*/ 390 w 977"/>
                <a:gd name="T35" fmla="*/ 622 h 960"/>
                <a:gd name="T36" fmla="*/ 357 w 977"/>
                <a:gd name="T37" fmla="*/ 628 h 960"/>
                <a:gd name="T38" fmla="*/ 371 w 977"/>
                <a:gd name="T39" fmla="*/ 696 h 960"/>
                <a:gd name="T40" fmla="*/ 335 w 977"/>
                <a:gd name="T41" fmla="*/ 672 h 960"/>
                <a:gd name="T42" fmla="*/ 286 w 977"/>
                <a:gd name="T43" fmla="*/ 665 h 960"/>
                <a:gd name="T44" fmla="*/ 172 w 977"/>
                <a:gd name="T45" fmla="*/ 625 h 960"/>
                <a:gd name="T46" fmla="*/ 148 w 977"/>
                <a:gd name="T47" fmla="*/ 583 h 960"/>
                <a:gd name="T48" fmla="*/ 162 w 977"/>
                <a:gd name="T49" fmla="*/ 566 h 960"/>
                <a:gd name="T50" fmla="*/ 204 w 977"/>
                <a:gd name="T51" fmla="*/ 579 h 960"/>
                <a:gd name="T52" fmla="*/ 298 w 977"/>
                <a:gd name="T53" fmla="*/ 502 h 960"/>
                <a:gd name="T54" fmla="*/ 357 w 977"/>
                <a:gd name="T55" fmla="*/ 391 h 960"/>
                <a:gd name="T56" fmla="*/ 402 w 977"/>
                <a:gd name="T57" fmla="*/ 276 h 960"/>
                <a:gd name="T58" fmla="*/ 555 w 977"/>
                <a:gd name="T59" fmla="*/ 172 h 960"/>
                <a:gd name="T60" fmla="*/ 574 w 977"/>
                <a:gd name="T61" fmla="*/ 140 h 960"/>
                <a:gd name="T62" fmla="*/ 382 w 977"/>
                <a:gd name="T63" fmla="*/ 224 h 960"/>
                <a:gd name="T64" fmla="*/ 298 w 977"/>
                <a:gd name="T65" fmla="*/ 312 h 960"/>
                <a:gd name="T66" fmla="*/ 299 w 977"/>
                <a:gd name="T67" fmla="*/ 378 h 960"/>
                <a:gd name="T68" fmla="*/ 252 w 977"/>
                <a:gd name="T69" fmla="*/ 481 h 960"/>
                <a:gd name="T70" fmla="*/ 186 w 977"/>
                <a:gd name="T71" fmla="*/ 524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7" h="960">
                  <a:moveTo>
                    <a:pt x="186" y="524"/>
                  </a:moveTo>
                  <a:cubicBezTo>
                    <a:pt x="181" y="511"/>
                    <a:pt x="179" y="503"/>
                    <a:pt x="175" y="496"/>
                  </a:cubicBezTo>
                  <a:cubicBezTo>
                    <a:pt x="171" y="489"/>
                    <a:pt x="161" y="489"/>
                    <a:pt x="158" y="495"/>
                  </a:cubicBezTo>
                  <a:cubicBezTo>
                    <a:pt x="144" y="525"/>
                    <a:pt x="113" y="524"/>
                    <a:pt x="88" y="537"/>
                  </a:cubicBezTo>
                  <a:cubicBezTo>
                    <a:pt x="83" y="515"/>
                    <a:pt x="81" y="493"/>
                    <a:pt x="50" y="497"/>
                  </a:cubicBezTo>
                  <a:cubicBezTo>
                    <a:pt x="37" y="499"/>
                    <a:pt x="31" y="470"/>
                    <a:pt x="42" y="458"/>
                  </a:cubicBezTo>
                  <a:cubicBezTo>
                    <a:pt x="57" y="441"/>
                    <a:pt x="63" y="421"/>
                    <a:pt x="62" y="399"/>
                  </a:cubicBezTo>
                  <a:cubicBezTo>
                    <a:pt x="60" y="363"/>
                    <a:pt x="53" y="328"/>
                    <a:pt x="26" y="301"/>
                  </a:cubicBezTo>
                  <a:cubicBezTo>
                    <a:pt x="13" y="288"/>
                    <a:pt x="2" y="278"/>
                    <a:pt x="11" y="253"/>
                  </a:cubicBezTo>
                  <a:cubicBezTo>
                    <a:pt x="17" y="236"/>
                    <a:pt x="7" y="213"/>
                    <a:pt x="4" y="192"/>
                  </a:cubicBezTo>
                  <a:cubicBezTo>
                    <a:pt x="0" y="159"/>
                    <a:pt x="9" y="130"/>
                    <a:pt x="16" y="100"/>
                  </a:cubicBezTo>
                  <a:cubicBezTo>
                    <a:pt x="25" y="56"/>
                    <a:pt x="25" y="55"/>
                    <a:pt x="68" y="53"/>
                  </a:cubicBezTo>
                  <a:cubicBezTo>
                    <a:pt x="223" y="43"/>
                    <a:pt x="379" y="34"/>
                    <a:pt x="534" y="25"/>
                  </a:cubicBezTo>
                  <a:cubicBezTo>
                    <a:pt x="657" y="18"/>
                    <a:pt x="779" y="11"/>
                    <a:pt x="901" y="4"/>
                  </a:cubicBezTo>
                  <a:cubicBezTo>
                    <a:pt x="909" y="4"/>
                    <a:pt x="917" y="4"/>
                    <a:pt x="925" y="3"/>
                  </a:cubicBezTo>
                  <a:cubicBezTo>
                    <a:pt x="958" y="0"/>
                    <a:pt x="960" y="1"/>
                    <a:pt x="958" y="38"/>
                  </a:cubicBezTo>
                  <a:cubicBezTo>
                    <a:pt x="957" y="70"/>
                    <a:pt x="958" y="102"/>
                    <a:pt x="959" y="133"/>
                  </a:cubicBezTo>
                  <a:cubicBezTo>
                    <a:pt x="964" y="312"/>
                    <a:pt x="969" y="490"/>
                    <a:pt x="974" y="668"/>
                  </a:cubicBezTo>
                  <a:cubicBezTo>
                    <a:pt x="975" y="673"/>
                    <a:pt x="974" y="678"/>
                    <a:pt x="975" y="684"/>
                  </a:cubicBezTo>
                  <a:cubicBezTo>
                    <a:pt x="977" y="701"/>
                    <a:pt x="971" y="707"/>
                    <a:pt x="953" y="709"/>
                  </a:cubicBezTo>
                  <a:cubicBezTo>
                    <a:pt x="912" y="712"/>
                    <a:pt x="871" y="716"/>
                    <a:pt x="830" y="721"/>
                  </a:cubicBezTo>
                  <a:cubicBezTo>
                    <a:pt x="790" y="725"/>
                    <a:pt x="790" y="725"/>
                    <a:pt x="793" y="768"/>
                  </a:cubicBezTo>
                  <a:cubicBezTo>
                    <a:pt x="796" y="815"/>
                    <a:pt x="796" y="863"/>
                    <a:pt x="798" y="911"/>
                  </a:cubicBezTo>
                  <a:cubicBezTo>
                    <a:pt x="799" y="930"/>
                    <a:pt x="792" y="937"/>
                    <a:pt x="773" y="938"/>
                  </a:cubicBezTo>
                  <a:cubicBezTo>
                    <a:pt x="696" y="943"/>
                    <a:pt x="619" y="949"/>
                    <a:pt x="542" y="954"/>
                  </a:cubicBezTo>
                  <a:cubicBezTo>
                    <a:pt x="528" y="955"/>
                    <a:pt x="512" y="960"/>
                    <a:pt x="508" y="938"/>
                  </a:cubicBezTo>
                  <a:cubicBezTo>
                    <a:pt x="506" y="928"/>
                    <a:pt x="497" y="929"/>
                    <a:pt x="489" y="929"/>
                  </a:cubicBezTo>
                  <a:cubicBezTo>
                    <a:pt x="478" y="929"/>
                    <a:pt x="467" y="929"/>
                    <a:pt x="457" y="927"/>
                  </a:cubicBezTo>
                  <a:cubicBezTo>
                    <a:pt x="453" y="926"/>
                    <a:pt x="449" y="920"/>
                    <a:pt x="447" y="915"/>
                  </a:cubicBezTo>
                  <a:cubicBezTo>
                    <a:pt x="445" y="908"/>
                    <a:pt x="451" y="907"/>
                    <a:pt x="456" y="907"/>
                  </a:cubicBezTo>
                  <a:cubicBezTo>
                    <a:pt x="474" y="907"/>
                    <a:pt x="475" y="893"/>
                    <a:pt x="474" y="882"/>
                  </a:cubicBezTo>
                  <a:cubicBezTo>
                    <a:pt x="472" y="862"/>
                    <a:pt x="471" y="842"/>
                    <a:pt x="465" y="823"/>
                  </a:cubicBezTo>
                  <a:cubicBezTo>
                    <a:pt x="458" y="799"/>
                    <a:pt x="450" y="776"/>
                    <a:pt x="453" y="749"/>
                  </a:cubicBezTo>
                  <a:cubicBezTo>
                    <a:pt x="456" y="727"/>
                    <a:pt x="431" y="707"/>
                    <a:pt x="439" y="681"/>
                  </a:cubicBezTo>
                  <a:cubicBezTo>
                    <a:pt x="440" y="680"/>
                    <a:pt x="437" y="675"/>
                    <a:pt x="435" y="675"/>
                  </a:cubicBezTo>
                  <a:cubicBezTo>
                    <a:pt x="404" y="671"/>
                    <a:pt x="401" y="642"/>
                    <a:pt x="390" y="622"/>
                  </a:cubicBezTo>
                  <a:cubicBezTo>
                    <a:pt x="385" y="614"/>
                    <a:pt x="384" y="603"/>
                    <a:pt x="373" y="604"/>
                  </a:cubicBezTo>
                  <a:cubicBezTo>
                    <a:pt x="359" y="605"/>
                    <a:pt x="358" y="617"/>
                    <a:pt x="357" y="628"/>
                  </a:cubicBezTo>
                  <a:cubicBezTo>
                    <a:pt x="356" y="642"/>
                    <a:pt x="360" y="655"/>
                    <a:pt x="371" y="664"/>
                  </a:cubicBezTo>
                  <a:cubicBezTo>
                    <a:pt x="385" y="676"/>
                    <a:pt x="384" y="688"/>
                    <a:pt x="371" y="696"/>
                  </a:cubicBezTo>
                  <a:cubicBezTo>
                    <a:pt x="357" y="705"/>
                    <a:pt x="345" y="696"/>
                    <a:pt x="338" y="684"/>
                  </a:cubicBezTo>
                  <a:cubicBezTo>
                    <a:pt x="335" y="681"/>
                    <a:pt x="336" y="676"/>
                    <a:pt x="335" y="672"/>
                  </a:cubicBezTo>
                  <a:cubicBezTo>
                    <a:pt x="323" y="650"/>
                    <a:pt x="316" y="648"/>
                    <a:pt x="294" y="666"/>
                  </a:cubicBezTo>
                  <a:cubicBezTo>
                    <a:pt x="289" y="670"/>
                    <a:pt x="289" y="673"/>
                    <a:pt x="286" y="665"/>
                  </a:cubicBezTo>
                  <a:cubicBezTo>
                    <a:pt x="277" y="641"/>
                    <a:pt x="259" y="634"/>
                    <a:pt x="234" y="637"/>
                  </a:cubicBezTo>
                  <a:cubicBezTo>
                    <a:pt x="213" y="640"/>
                    <a:pt x="194" y="626"/>
                    <a:pt x="172" y="625"/>
                  </a:cubicBezTo>
                  <a:cubicBezTo>
                    <a:pt x="166" y="624"/>
                    <a:pt x="164" y="618"/>
                    <a:pt x="165" y="613"/>
                  </a:cubicBezTo>
                  <a:cubicBezTo>
                    <a:pt x="166" y="599"/>
                    <a:pt x="158" y="591"/>
                    <a:pt x="148" y="583"/>
                  </a:cubicBezTo>
                  <a:cubicBezTo>
                    <a:pt x="142" y="579"/>
                    <a:pt x="139" y="573"/>
                    <a:pt x="144" y="566"/>
                  </a:cubicBezTo>
                  <a:cubicBezTo>
                    <a:pt x="150" y="560"/>
                    <a:pt x="156" y="561"/>
                    <a:pt x="162" y="566"/>
                  </a:cubicBezTo>
                  <a:cubicBezTo>
                    <a:pt x="166" y="569"/>
                    <a:pt x="170" y="573"/>
                    <a:pt x="173" y="577"/>
                  </a:cubicBezTo>
                  <a:cubicBezTo>
                    <a:pt x="183" y="589"/>
                    <a:pt x="191" y="587"/>
                    <a:pt x="204" y="579"/>
                  </a:cubicBezTo>
                  <a:cubicBezTo>
                    <a:pt x="232" y="560"/>
                    <a:pt x="252" y="530"/>
                    <a:pt x="289" y="522"/>
                  </a:cubicBezTo>
                  <a:cubicBezTo>
                    <a:pt x="297" y="521"/>
                    <a:pt x="300" y="510"/>
                    <a:pt x="298" y="502"/>
                  </a:cubicBezTo>
                  <a:cubicBezTo>
                    <a:pt x="294" y="479"/>
                    <a:pt x="307" y="465"/>
                    <a:pt x="324" y="453"/>
                  </a:cubicBezTo>
                  <a:cubicBezTo>
                    <a:pt x="344" y="438"/>
                    <a:pt x="354" y="416"/>
                    <a:pt x="357" y="391"/>
                  </a:cubicBezTo>
                  <a:cubicBezTo>
                    <a:pt x="359" y="374"/>
                    <a:pt x="362" y="357"/>
                    <a:pt x="365" y="340"/>
                  </a:cubicBezTo>
                  <a:cubicBezTo>
                    <a:pt x="368" y="313"/>
                    <a:pt x="380" y="291"/>
                    <a:pt x="402" y="276"/>
                  </a:cubicBezTo>
                  <a:cubicBezTo>
                    <a:pt x="426" y="260"/>
                    <a:pt x="447" y="239"/>
                    <a:pt x="470" y="221"/>
                  </a:cubicBezTo>
                  <a:cubicBezTo>
                    <a:pt x="495" y="200"/>
                    <a:pt x="522" y="181"/>
                    <a:pt x="555" y="172"/>
                  </a:cubicBezTo>
                  <a:cubicBezTo>
                    <a:pt x="564" y="169"/>
                    <a:pt x="574" y="167"/>
                    <a:pt x="579" y="159"/>
                  </a:cubicBezTo>
                  <a:cubicBezTo>
                    <a:pt x="584" y="151"/>
                    <a:pt x="584" y="143"/>
                    <a:pt x="574" y="140"/>
                  </a:cubicBezTo>
                  <a:cubicBezTo>
                    <a:pt x="566" y="138"/>
                    <a:pt x="557" y="136"/>
                    <a:pt x="550" y="138"/>
                  </a:cubicBezTo>
                  <a:cubicBezTo>
                    <a:pt x="491" y="160"/>
                    <a:pt x="428" y="175"/>
                    <a:pt x="382" y="224"/>
                  </a:cubicBezTo>
                  <a:cubicBezTo>
                    <a:pt x="379" y="228"/>
                    <a:pt x="375" y="235"/>
                    <a:pt x="372" y="235"/>
                  </a:cubicBezTo>
                  <a:cubicBezTo>
                    <a:pt x="322" y="237"/>
                    <a:pt x="329" y="292"/>
                    <a:pt x="298" y="312"/>
                  </a:cubicBezTo>
                  <a:cubicBezTo>
                    <a:pt x="287" y="320"/>
                    <a:pt x="292" y="339"/>
                    <a:pt x="300" y="353"/>
                  </a:cubicBezTo>
                  <a:cubicBezTo>
                    <a:pt x="305" y="362"/>
                    <a:pt x="309" y="371"/>
                    <a:pt x="299" y="378"/>
                  </a:cubicBezTo>
                  <a:cubicBezTo>
                    <a:pt x="276" y="393"/>
                    <a:pt x="274" y="418"/>
                    <a:pt x="268" y="440"/>
                  </a:cubicBezTo>
                  <a:cubicBezTo>
                    <a:pt x="265" y="455"/>
                    <a:pt x="258" y="467"/>
                    <a:pt x="252" y="481"/>
                  </a:cubicBezTo>
                  <a:cubicBezTo>
                    <a:pt x="246" y="494"/>
                    <a:pt x="239" y="503"/>
                    <a:pt x="223" y="499"/>
                  </a:cubicBezTo>
                  <a:cubicBezTo>
                    <a:pt x="206" y="496"/>
                    <a:pt x="196" y="507"/>
                    <a:pt x="186" y="524"/>
                  </a:cubicBezTo>
                  <a:close/>
                </a:path>
              </a:pathLst>
            </a:custGeom>
            <a:solidFill>
              <a:srgbClr val="309087"/>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54" name="Freeform 33"/>
            <p:cNvSpPr>
              <a:spLocks/>
            </p:cNvSpPr>
            <p:nvPr/>
          </p:nvSpPr>
          <p:spPr bwMode="auto">
            <a:xfrm>
              <a:off x="-32586614" y="13558838"/>
              <a:ext cx="4295775" cy="3413125"/>
            </a:xfrm>
            <a:custGeom>
              <a:avLst/>
              <a:gdLst>
                <a:gd name="T0" fmla="*/ 0 w 1145"/>
                <a:gd name="T1" fmla="*/ 413 h 910"/>
                <a:gd name="T2" fmla="*/ 39 w 1145"/>
                <a:gd name="T3" fmla="*/ 416 h 910"/>
                <a:gd name="T4" fmla="*/ 52 w 1145"/>
                <a:gd name="T5" fmla="*/ 381 h 910"/>
                <a:gd name="T6" fmla="*/ 46 w 1145"/>
                <a:gd name="T7" fmla="*/ 323 h 910"/>
                <a:gd name="T8" fmla="*/ 71 w 1145"/>
                <a:gd name="T9" fmla="*/ 321 h 910"/>
                <a:gd name="T10" fmla="*/ 231 w 1145"/>
                <a:gd name="T11" fmla="*/ 338 h 910"/>
                <a:gd name="T12" fmla="*/ 257 w 1145"/>
                <a:gd name="T13" fmla="*/ 347 h 910"/>
                <a:gd name="T14" fmla="*/ 319 w 1145"/>
                <a:gd name="T15" fmla="*/ 397 h 910"/>
                <a:gd name="T16" fmla="*/ 333 w 1145"/>
                <a:gd name="T17" fmla="*/ 389 h 910"/>
                <a:gd name="T18" fmla="*/ 323 w 1145"/>
                <a:gd name="T19" fmla="*/ 361 h 910"/>
                <a:gd name="T20" fmla="*/ 290 w 1145"/>
                <a:gd name="T21" fmla="*/ 323 h 910"/>
                <a:gd name="T22" fmla="*/ 327 w 1145"/>
                <a:gd name="T23" fmla="*/ 313 h 910"/>
                <a:gd name="T24" fmla="*/ 360 w 1145"/>
                <a:gd name="T25" fmla="*/ 304 h 910"/>
                <a:gd name="T26" fmla="*/ 409 w 1145"/>
                <a:gd name="T27" fmla="*/ 302 h 910"/>
                <a:gd name="T28" fmla="*/ 432 w 1145"/>
                <a:gd name="T29" fmla="*/ 305 h 910"/>
                <a:gd name="T30" fmla="*/ 450 w 1145"/>
                <a:gd name="T31" fmla="*/ 282 h 910"/>
                <a:gd name="T32" fmla="*/ 408 w 1145"/>
                <a:gd name="T33" fmla="*/ 250 h 910"/>
                <a:gd name="T34" fmla="*/ 268 w 1145"/>
                <a:gd name="T35" fmla="*/ 290 h 910"/>
                <a:gd name="T36" fmla="*/ 159 w 1145"/>
                <a:gd name="T37" fmla="*/ 303 h 910"/>
                <a:gd name="T38" fmla="*/ 148 w 1145"/>
                <a:gd name="T39" fmla="*/ 271 h 910"/>
                <a:gd name="T40" fmla="*/ 193 w 1145"/>
                <a:gd name="T41" fmla="*/ 209 h 910"/>
                <a:gd name="T42" fmla="*/ 194 w 1145"/>
                <a:gd name="T43" fmla="*/ 187 h 910"/>
                <a:gd name="T44" fmla="*/ 171 w 1145"/>
                <a:gd name="T45" fmla="*/ 185 h 910"/>
                <a:gd name="T46" fmla="*/ 153 w 1145"/>
                <a:gd name="T47" fmla="*/ 192 h 910"/>
                <a:gd name="T48" fmla="*/ 136 w 1145"/>
                <a:gd name="T49" fmla="*/ 183 h 910"/>
                <a:gd name="T50" fmla="*/ 146 w 1145"/>
                <a:gd name="T51" fmla="*/ 167 h 910"/>
                <a:gd name="T52" fmla="*/ 173 w 1145"/>
                <a:gd name="T53" fmla="*/ 166 h 910"/>
                <a:gd name="T54" fmla="*/ 176 w 1145"/>
                <a:gd name="T55" fmla="*/ 148 h 910"/>
                <a:gd name="T56" fmla="*/ 198 w 1145"/>
                <a:gd name="T57" fmla="*/ 134 h 910"/>
                <a:gd name="T58" fmla="*/ 224 w 1145"/>
                <a:gd name="T59" fmla="*/ 127 h 910"/>
                <a:gd name="T60" fmla="*/ 215 w 1145"/>
                <a:gd name="T61" fmla="*/ 102 h 910"/>
                <a:gd name="T62" fmla="*/ 199 w 1145"/>
                <a:gd name="T63" fmla="*/ 80 h 910"/>
                <a:gd name="T64" fmla="*/ 227 w 1145"/>
                <a:gd name="T65" fmla="*/ 45 h 910"/>
                <a:gd name="T66" fmla="*/ 398 w 1145"/>
                <a:gd name="T67" fmla="*/ 37 h 910"/>
                <a:gd name="T68" fmla="*/ 1100 w 1145"/>
                <a:gd name="T69" fmla="*/ 0 h 910"/>
                <a:gd name="T70" fmla="*/ 1127 w 1145"/>
                <a:gd name="T71" fmla="*/ 0 h 910"/>
                <a:gd name="T72" fmla="*/ 1132 w 1145"/>
                <a:gd name="T73" fmla="*/ 35 h 910"/>
                <a:gd name="T74" fmla="*/ 1141 w 1145"/>
                <a:gd name="T75" fmla="*/ 711 h 910"/>
                <a:gd name="T76" fmla="*/ 1144 w 1145"/>
                <a:gd name="T77" fmla="*/ 877 h 910"/>
                <a:gd name="T78" fmla="*/ 1128 w 1145"/>
                <a:gd name="T79" fmla="*/ 897 h 910"/>
                <a:gd name="T80" fmla="*/ 794 w 1145"/>
                <a:gd name="T81" fmla="*/ 910 h 910"/>
                <a:gd name="T82" fmla="*/ 789 w 1145"/>
                <a:gd name="T83" fmla="*/ 875 h 910"/>
                <a:gd name="T84" fmla="*/ 788 w 1145"/>
                <a:gd name="T85" fmla="*/ 572 h 910"/>
                <a:gd name="T86" fmla="*/ 759 w 1145"/>
                <a:gd name="T87" fmla="*/ 544 h 910"/>
                <a:gd name="T88" fmla="*/ 476 w 1145"/>
                <a:gd name="T89" fmla="*/ 558 h 910"/>
                <a:gd name="T90" fmla="*/ 299 w 1145"/>
                <a:gd name="T91" fmla="*/ 560 h 910"/>
                <a:gd name="T92" fmla="*/ 243 w 1145"/>
                <a:gd name="T93" fmla="*/ 563 h 910"/>
                <a:gd name="T94" fmla="*/ 182 w 1145"/>
                <a:gd name="T95" fmla="*/ 531 h 910"/>
                <a:gd name="T96" fmla="*/ 113 w 1145"/>
                <a:gd name="T97" fmla="*/ 489 h 910"/>
                <a:gd name="T98" fmla="*/ 65 w 1145"/>
                <a:gd name="T99" fmla="*/ 464 h 910"/>
                <a:gd name="T100" fmla="*/ 1 w 1145"/>
                <a:gd name="T101" fmla="*/ 413 h 910"/>
                <a:gd name="T102" fmla="*/ 0 w 1145"/>
                <a:gd name="T103" fmla="*/ 413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45" h="910">
                  <a:moveTo>
                    <a:pt x="0" y="413"/>
                  </a:moveTo>
                  <a:cubicBezTo>
                    <a:pt x="13" y="424"/>
                    <a:pt x="25" y="428"/>
                    <a:pt x="39" y="416"/>
                  </a:cubicBezTo>
                  <a:cubicBezTo>
                    <a:pt x="50" y="407"/>
                    <a:pt x="57" y="396"/>
                    <a:pt x="52" y="381"/>
                  </a:cubicBezTo>
                  <a:cubicBezTo>
                    <a:pt x="45" y="361"/>
                    <a:pt x="59" y="340"/>
                    <a:pt x="46" y="323"/>
                  </a:cubicBezTo>
                  <a:cubicBezTo>
                    <a:pt x="57" y="313"/>
                    <a:pt x="65" y="319"/>
                    <a:pt x="71" y="321"/>
                  </a:cubicBezTo>
                  <a:cubicBezTo>
                    <a:pt x="123" y="344"/>
                    <a:pt x="176" y="347"/>
                    <a:pt x="231" y="338"/>
                  </a:cubicBezTo>
                  <a:cubicBezTo>
                    <a:pt x="242" y="336"/>
                    <a:pt x="254" y="333"/>
                    <a:pt x="257" y="347"/>
                  </a:cubicBezTo>
                  <a:cubicBezTo>
                    <a:pt x="264" y="381"/>
                    <a:pt x="303" y="374"/>
                    <a:pt x="319" y="397"/>
                  </a:cubicBezTo>
                  <a:cubicBezTo>
                    <a:pt x="324" y="403"/>
                    <a:pt x="331" y="395"/>
                    <a:pt x="333" y="389"/>
                  </a:cubicBezTo>
                  <a:cubicBezTo>
                    <a:pt x="337" y="377"/>
                    <a:pt x="333" y="368"/>
                    <a:pt x="323" y="361"/>
                  </a:cubicBezTo>
                  <a:cubicBezTo>
                    <a:pt x="310" y="351"/>
                    <a:pt x="298" y="341"/>
                    <a:pt x="290" y="323"/>
                  </a:cubicBezTo>
                  <a:cubicBezTo>
                    <a:pt x="301" y="317"/>
                    <a:pt x="308" y="302"/>
                    <a:pt x="327" y="313"/>
                  </a:cubicBezTo>
                  <a:cubicBezTo>
                    <a:pt x="338" y="320"/>
                    <a:pt x="350" y="308"/>
                    <a:pt x="360" y="304"/>
                  </a:cubicBezTo>
                  <a:cubicBezTo>
                    <a:pt x="377" y="296"/>
                    <a:pt x="392" y="291"/>
                    <a:pt x="409" y="302"/>
                  </a:cubicBezTo>
                  <a:cubicBezTo>
                    <a:pt x="416" y="307"/>
                    <a:pt x="424" y="307"/>
                    <a:pt x="432" y="305"/>
                  </a:cubicBezTo>
                  <a:cubicBezTo>
                    <a:pt x="443" y="302"/>
                    <a:pt x="450" y="295"/>
                    <a:pt x="450" y="282"/>
                  </a:cubicBezTo>
                  <a:cubicBezTo>
                    <a:pt x="450" y="279"/>
                    <a:pt x="411" y="249"/>
                    <a:pt x="408" y="250"/>
                  </a:cubicBezTo>
                  <a:cubicBezTo>
                    <a:pt x="359" y="257"/>
                    <a:pt x="312" y="263"/>
                    <a:pt x="268" y="290"/>
                  </a:cubicBezTo>
                  <a:cubicBezTo>
                    <a:pt x="236" y="309"/>
                    <a:pt x="196" y="306"/>
                    <a:pt x="159" y="303"/>
                  </a:cubicBezTo>
                  <a:cubicBezTo>
                    <a:pt x="134" y="302"/>
                    <a:pt x="131" y="291"/>
                    <a:pt x="148" y="271"/>
                  </a:cubicBezTo>
                  <a:cubicBezTo>
                    <a:pt x="165" y="252"/>
                    <a:pt x="183" y="233"/>
                    <a:pt x="193" y="209"/>
                  </a:cubicBezTo>
                  <a:cubicBezTo>
                    <a:pt x="197" y="201"/>
                    <a:pt x="199" y="194"/>
                    <a:pt x="194" y="187"/>
                  </a:cubicBezTo>
                  <a:cubicBezTo>
                    <a:pt x="188" y="180"/>
                    <a:pt x="179" y="182"/>
                    <a:pt x="171" y="185"/>
                  </a:cubicBezTo>
                  <a:cubicBezTo>
                    <a:pt x="165" y="186"/>
                    <a:pt x="158" y="189"/>
                    <a:pt x="153" y="192"/>
                  </a:cubicBezTo>
                  <a:cubicBezTo>
                    <a:pt x="142" y="199"/>
                    <a:pt x="140" y="189"/>
                    <a:pt x="136" y="183"/>
                  </a:cubicBezTo>
                  <a:cubicBezTo>
                    <a:pt x="131" y="173"/>
                    <a:pt x="137" y="169"/>
                    <a:pt x="146" y="167"/>
                  </a:cubicBezTo>
                  <a:cubicBezTo>
                    <a:pt x="155" y="164"/>
                    <a:pt x="164" y="172"/>
                    <a:pt x="173" y="166"/>
                  </a:cubicBezTo>
                  <a:cubicBezTo>
                    <a:pt x="178" y="161"/>
                    <a:pt x="175" y="154"/>
                    <a:pt x="176" y="148"/>
                  </a:cubicBezTo>
                  <a:cubicBezTo>
                    <a:pt x="177" y="135"/>
                    <a:pt x="180" y="122"/>
                    <a:pt x="198" y="134"/>
                  </a:cubicBezTo>
                  <a:cubicBezTo>
                    <a:pt x="210" y="143"/>
                    <a:pt x="217" y="136"/>
                    <a:pt x="224" y="127"/>
                  </a:cubicBezTo>
                  <a:cubicBezTo>
                    <a:pt x="235" y="113"/>
                    <a:pt x="222" y="109"/>
                    <a:pt x="215" y="102"/>
                  </a:cubicBezTo>
                  <a:cubicBezTo>
                    <a:pt x="208" y="95"/>
                    <a:pt x="200" y="91"/>
                    <a:pt x="199" y="80"/>
                  </a:cubicBezTo>
                  <a:cubicBezTo>
                    <a:pt x="197" y="59"/>
                    <a:pt x="206" y="47"/>
                    <a:pt x="227" y="45"/>
                  </a:cubicBezTo>
                  <a:cubicBezTo>
                    <a:pt x="284" y="42"/>
                    <a:pt x="341" y="40"/>
                    <a:pt x="398" y="37"/>
                  </a:cubicBezTo>
                  <a:cubicBezTo>
                    <a:pt x="632" y="25"/>
                    <a:pt x="866" y="12"/>
                    <a:pt x="1100" y="0"/>
                  </a:cubicBezTo>
                  <a:cubicBezTo>
                    <a:pt x="1109" y="0"/>
                    <a:pt x="1118" y="0"/>
                    <a:pt x="1127" y="0"/>
                  </a:cubicBezTo>
                  <a:cubicBezTo>
                    <a:pt x="1136" y="11"/>
                    <a:pt x="1132" y="24"/>
                    <a:pt x="1132" y="35"/>
                  </a:cubicBezTo>
                  <a:cubicBezTo>
                    <a:pt x="1135" y="260"/>
                    <a:pt x="1138" y="485"/>
                    <a:pt x="1141" y="711"/>
                  </a:cubicBezTo>
                  <a:cubicBezTo>
                    <a:pt x="1141" y="766"/>
                    <a:pt x="1142" y="822"/>
                    <a:pt x="1144" y="877"/>
                  </a:cubicBezTo>
                  <a:cubicBezTo>
                    <a:pt x="1145" y="892"/>
                    <a:pt x="1140" y="897"/>
                    <a:pt x="1128" y="897"/>
                  </a:cubicBezTo>
                  <a:cubicBezTo>
                    <a:pt x="1016" y="902"/>
                    <a:pt x="905" y="906"/>
                    <a:pt x="794" y="910"/>
                  </a:cubicBezTo>
                  <a:cubicBezTo>
                    <a:pt x="787" y="899"/>
                    <a:pt x="789" y="887"/>
                    <a:pt x="789" y="875"/>
                  </a:cubicBezTo>
                  <a:cubicBezTo>
                    <a:pt x="789" y="774"/>
                    <a:pt x="789" y="673"/>
                    <a:pt x="788" y="572"/>
                  </a:cubicBezTo>
                  <a:cubicBezTo>
                    <a:pt x="788" y="544"/>
                    <a:pt x="787" y="543"/>
                    <a:pt x="759" y="544"/>
                  </a:cubicBezTo>
                  <a:cubicBezTo>
                    <a:pt x="665" y="549"/>
                    <a:pt x="570" y="554"/>
                    <a:pt x="476" y="558"/>
                  </a:cubicBezTo>
                  <a:cubicBezTo>
                    <a:pt x="417" y="560"/>
                    <a:pt x="358" y="554"/>
                    <a:pt x="299" y="560"/>
                  </a:cubicBezTo>
                  <a:cubicBezTo>
                    <a:pt x="280" y="562"/>
                    <a:pt x="262" y="561"/>
                    <a:pt x="243" y="563"/>
                  </a:cubicBezTo>
                  <a:cubicBezTo>
                    <a:pt x="216" y="565"/>
                    <a:pt x="193" y="565"/>
                    <a:pt x="182" y="531"/>
                  </a:cubicBezTo>
                  <a:cubicBezTo>
                    <a:pt x="172" y="502"/>
                    <a:pt x="140" y="495"/>
                    <a:pt x="113" y="489"/>
                  </a:cubicBezTo>
                  <a:cubicBezTo>
                    <a:pt x="94" y="484"/>
                    <a:pt x="77" y="478"/>
                    <a:pt x="65" y="464"/>
                  </a:cubicBezTo>
                  <a:cubicBezTo>
                    <a:pt x="47" y="442"/>
                    <a:pt x="16" y="438"/>
                    <a:pt x="1" y="413"/>
                  </a:cubicBezTo>
                  <a:cubicBezTo>
                    <a:pt x="1" y="413"/>
                    <a:pt x="0" y="413"/>
                    <a:pt x="0" y="413"/>
                  </a:cubicBezTo>
                  <a:close/>
                </a:path>
              </a:pathLst>
            </a:custGeom>
            <a:solidFill>
              <a:srgbClr val="F1CB16"/>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55" name="Freeform 34"/>
            <p:cNvSpPr>
              <a:spLocks/>
            </p:cNvSpPr>
            <p:nvPr/>
          </p:nvSpPr>
          <p:spPr bwMode="auto">
            <a:xfrm>
              <a:off x="-40751125" y="-9491665"/>
              <a:ext cx="4316417" cy="2944816"/>
            </a:xfrm>
            <a:custGeom>
              <a:avLst/>
              <a:gdLst>
                <a:gd name="T0" fmla="*/ 0 w 1151"/>
                <a:gd name="T1" fmla="*/ 713 h 785"/>
                <a:gd name="T2" fmla="*/ 26 w 1151"/>
                <a:gd name="T3" fmla="*/ 705 h 785"/>
                <a:gd name="T4" fmla="*/ 43 w 1151"/>
                <a:gd name="T5" fmla="*/ 658 h 785"/>
                <a:gd name="T6" fmla="*/ 20 w 1151"/>
                <a:gd name="T7" fmla="*/ 626 h 785"/>
                <a:gd name="T8" fmla="*/ 52 w 1151"/>
                <a:gd name="T9" fmla="*/ 575 h 785"/>
                <a:gd name="T10" fmla="*/ 106 w 1151"/>
                <a:gd name="T11" fmla="*/ 535 h 785"/>
                <a:gd name="T12" fmla="*/ 153 w 1151"/>
                <a:gd name="T13" fmla="*/ 467 h 785"/>
                <a:gd name="T14" fmla="*/ 164 w 1151"/>
                <a:gd name="T15" fmla="*/ 421 h 785"/>
                <a:gd name="T16" fmla="*/ 156 w 1151"/>
                <a:gd name="T17" fmla="*/ 355 h 785"/>
                <a:gd name="T18" fmla="*/ 145 w 1151"/>
                <a:gd name="T19" fmla="*/ 311 h 785"/>
                <a:gd name="T20" fmla="*/ 168 w 1151"/>
                <a:gd name="T21" fmla="*/ 270 h 785"/>
                <a:gd name="T22" fmla="*/ 201 w 1151"/>
                <a:gd name="T23" fmla="*/ 245 h 785"/>
                <a:gd name="T24" fmla="*/ 229 w 1151"/>
                <a:gd name="T25" fmla="*/ 236 h 785"/>
                <a:gd name="T26" fmla="*/ 257 w 1151"/>
                <a:gd name="T27" fmla="*/ 216 h 785"/>
                <a:gd name="T28" fmla="*/ 289 w 1151"/>
                <a:gd name="T29" fmla="*/ 204 h 785"/>
                <a:gd name="T30" fmla="*/ 319 w 1151"/>
                <a:gd name="T31" fmla="*/ 183 h 785"/>
                <a:gd name="T32" fmla="*/ 339 w 1151"/>
                <a:gd name="T33" fmla="*/ 171 h 785"/>
                <a:gd name="T34" fmla="*/ 378 w 1151"/>
                <a:gd name="T35" fmla="*/ 90 h 785"/>
                <a:gd name="T36" fmla="*/ 376 w 1151"/>
                <a:gd name="T37" fmla="*/ 0 h 785"/>
                <a:gd name="T38" fmla="*/ 518 w 1151"/>
                <a:gd name="T39" fmla="*/ 0 h 785"/>
                <a:gd name="T40" fmla="*/ 904 w 1151"/>
                <a:gd name="T41" fmla="*/ 11 h 785"/>
                <a:gd name="T42" fmla="*/ 987 w 1151"/>
                <a:gd name="T43" fmla="*/ 102 h 785"/>
                <a:gd name="T44" fmla="*/ 1011 w 1151"/>
                <a:gd name="T45" fmla="*/ 196 h 785"/>
                <a:gd name="T46" fmla="*/ 1022 w 1151"/>
                <a:gd name="T47" fmla="*/ 276 h 785"/>
                <a:gd name="T48" fmla="*/ 1049 w 1151"/>
                <a:gd name="T49" fmla="*/ 345 h 785"/>
                <a:gd name="T50" fmla="*/ 1063 w 1151"/>
                <a:gd name="T51" fmla="*/ 375 h 785"/>
                <a:gd name="T52" fmla="*/ 1063 w 1151"/>
                <a:gd name="T53" fmla="*/ 411 h 785"/>
                <a:gd name="T54" fmla="*/ 1103 w 1151"/>
                <a:gd name="T55" fmla="*/ 454 h 785"/>
                <a:gd name="T56" fmla="*/ 1126 w 1151"/>
                <a:gd name="T57" fmla="*/ 459 h 785"/>
                <a:gd name="T58" fmla="*/ 1132 w 1151"/>
                <a:gd name="T59" fmla="*/ 512 h 785"/>
                <a:gd name="T60" fmla="*/ 1113 w 1151"/>
                <a:gd name="T61" fmla="*/ 552 h 785"/>
                <a:gd name="T62" fmla="*/ 1110 w 1151"/>
                <a:gd name="T63" fmla="*/ 571 h 785"/>
                <a:gd name="T64" fmla="*/ 1079 w 1151"/>
                <a:gd name="T65" fmla="*/ 655 h 785"/>
                <a:gd name="T66" fmla="*/ 1067 w 1151"/>
                <a:gd name="T67" fmla="*/ 680 h 785"/>
                <a:gd name="T68" fmla="*/ 1043 w 1151"/>
                <a:gd name="T69" fmla="*/ 719 h 785"/>
                <a:gd name="T70" fmla="*/ 1034 w 1151"/>
                <a:gd name="T71" fmla="*/ 753 h 785"/>
                <a:gd name="T72" fmla="*/ 1011 w 1151"/>
                <a:gd name="T73" fmla="*/ 770 h 785"/>
                <a:gd name="T74" fmla="*/ 657 w 1151"/>
                <a:gd name="T75" fmla="*/ 785 h 785"/>
                <a:gd name="T76" fmla="*/ 631 w 1151"/>
                <a:gd name="T77" fmla="*/ 761 h 785"/>
                <a:gd name="T78" fmla="*/ 626 w 1151"/>
                <a:gd name="T79" fmla="*/ 696 h 785"/>
                <a:gd name="T80" fmla="*/ 564 w 1151"/>
                <a:gd name="T81" fmla="*/ 697 h 785"/>
                <a:gd name="T82" fmla="*/ 38 w 1151"/>
                <a:gd name="T83" fmla="*/ 716 h 785"/>
                <a:gd name="T84" fmla="*/ 0 w 1151"/>
                <a:gd name="T85" fmla="*/ 713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51" h="785">
                  <a:moveTo>
                    <a:pt x="0" y="713"/>
                  </a:moveTo>
                  <a:cubicBezTo>
                    <a:pt x="7" y="702"/>
                    <a:pt x="17" y="708"/>
                    <a:pt x="26" y="705"/>
                  </a:cubicBezTo>
                  <a:cubicBezTo>
                    <a:pt x="47" y="697"/>
                    <a:pt x="55" y="679"/>
                    <a:pt x="43" y="658"/>
                  </a:cubicBezTo>
                  <a:cubicBezTo>
                    <a:pt x="36" y="647"/>
                    <a:pt x="27" y="638"/>
                    <a:pt x="20" y="626"/>
                  </a:cubicBezTo>
                  <a:cubicBezTo>
                    <a:pt x="3" y="593"/>
                    <a:pt x="14" y="575"/>
                    <a:pt x="52" y="575"/>
                  </a:cubicBezTo>
                  <a:cubicBezTo>
                    <a:pt x="84" y="575"/>
                    <a:pt x="99" y="566"/>
                    <a:pt x="106" y="535"/>
                  </a:cubicBezTo>
                  <a:cubicBezTo>
                    <a:pt x="113" y="506"/>
                    <a:pt x="135" y="488"/>
                    <a:pt x="153" y="467"/>
                  </a:cubicBezTo>
                  <a:cubicBezTo>
                    <a:pt x="166" y="452"/>
                    <a:pt x="173" y="439"/>
                    <a:pt x="164" y="421"/>
                  </a:cubicBezTo>
                  <a:cubicBezTo>
                    <a:pt x="154" y="400"/>
                    <a:pt x="163" y="378"/>
                    <a:pt x="156" y="355"/>
                  </a:cubicBezTo>
                  <a:cubicBezTo>
                    <a:pt x="151" y="342"/>
                    <a:pt x="152" y="326"/>
                    <a:pt x="145" y="311"/>
                  </a:cubicBezTo>
                  <a:cubicBezTo>
                    <a:pt x="135" y="288"/>
                    <a:pt x="143" y="276"/>
                    <a:pt x="168" y="270"/>
                  </a:cubicBezTo>
                  <a:cubicBezTo>
                    <a:pt x="183" y="266"/>
                    <a:pt x="199" y="268"/>
                    <a:pt x="201" y="245"/>
                  </a:cubicBezTo>
                  <a:cubicBezTo>
                    <a:pt x="203" y="233"/>
                    <a:pt x="219" y="236"/>
                    <a:pt x="229" y="236"/>
                  </a:cubicBezTo>
                  <a:cubicBezTo>
                    <a:pt x="243" y="236"/>
                    <a:pt x="254" y="235"/>
                    <a:pt x="257" y="216"/>
                  </a:cubicBezTo>
                  <a:cubicBezTo>
                    <a:pt x="259" y="196"/>
                    <a:pt x="278" y="203"/>
                    <a:pt x="289" y="204"/>
                  </a:cubicBezTo>
                  <a:cubicBezTo>
                    <a:pt x="306" y="204"/>
                    <a:pt x="318" y="204"/>
                    <a:pt x="319" y="183"/>
                  </a:cubicBezTo>
                  <a:cubicBezTo>
                    <a:pt x="319" y="168"/>
                    <a:pt x="337" y="176"/>
                    <a:pt x="339" y="171"/>
                  </a:cubicBezTo>
                  <a:cubicBezTo>
                    <a:pt x="348" y="142"/>
                    <a:pt x="387" y="130"/>
                    <a:pt x="378" y="90"/>
                  </a:cubicBezTo>
                  <a:cubicBezTo>
                    <a:pt x="372" y="61"/>
                    <a:pt x="379" y="30"/>
                    <a:pt x="376" y="0"/>
                  </a:cubicBezTo>
                  <a:cubicBezTo>
                    <a:pt x="424" y="0"/>
                    <a:pt x="471" y="0"/>
                    <a:pt x="518" y="0"/>
                  </a:cubicBezTo>
                  <a:cubicBezTo>
                    <a:pt x="647" y="2"/>
                    <a:pt x="776" y="6"/>
                    <a:pt x="904" y="11"/>
                  </a:cubicBezTo>
                  <a:cubicBezTo>
                    <a:pt x="967" y="14"/>
                    <a:pt x="982" y="39"/>
                    <a:pt x="987" y="102"/>
                  </a:cubicBezTo>
                  <a:cubicBezTo>
                    <a:pt x="990" y="136"/>
                    <a:pt x="989" y="167"/>
                    <a:pt x="1011" y="196"/>
                  </a:cubicBezTo>
                  <a:cubicBezTo>
                    <a:pt x="1029" y="219"/>
                    <a:pt x="1026" y="249"/>
                    <a:pt x="1022" y="276"/>
                  </a:cubicBezTo>
                  <a:cubicBezTo>
                    <a:pt x="1017" y="307"/>
                    <a:pt x="1025" y="329"/>
                    <a:pt x="1049" y="345"/>
                  </a:cubicBezTo>
                  <a:cubicBezTo>
                    <a:pt x="1061" y="354"/>
                    <a:pt x="1063" y="363"/>
                    <a:pt x="1063" y="375"/>
                  </a:cubicBezTo>
                  <a:cubicBezTo>
                    <a:pt x="1063" y="387"/>
                    <a:pt x="1062" y="399"/>
                    <a:pt x="1063" y="411"/>
                  </a:cubicBezTo>
                  <a:cubicBezTo>
                    <a:pt x="1066" y="435"/>
                    <a:pt x="1078" y="450"/>
                    <a:pt x="1103" y="454"/>
                  </a:cubicBezTo>
                  <a:cubicBezTo>
                    <a:pt x="1111" y="455"/>
                    <a:pt x="1119" y="456"/>
                    <a:pt x="1126" y="459"/>
                  </a:cubicBezTo>
                  <a:cubicBezTo>
                    <a:pt x="1148" y="470"/>
                    <a:pt x="1151" y="497"/>
                    <a:pt x="1132" y="512"/>
                  </a:cubicBezTo>
                  <a:cubicBezTo>
                    <a:pt x="1119" y="523"/>
                    <a:pt x="1109" y="533"/>
                    <a:pt x="1113" y="552"/>
                  </a:cubicBezTo>
                  <a:cubicBezTo>
                    <a:pt x="1115" y="558"/>
                    <a:pt x="1113" y="570"/>
                    <a:pt x="1110" y="571"/>
                  </a:cubicBezTo>
                  <a:cubicBezTo>
                    <a:pt x="1059" y="584"/>
                    <a:pt x="1087" y="627"/>
                    <a:pt x="1079" y="655"/>
                  </a:cubicBezTo>
                  <a:cubicBezTo>
                    <a:pt x="1076" y="665"/>
                    <a:pt x="1077" y="674"/>
                    <a:pt x="1067" y="680"/>
                  </a:cubicBezTo>
                  <a:cubicBezTo>
                    <a:pt x="1052" y="688"/>
                    <a:pt x="1045" y="701"/>
                    <a:pt x="1043" y="719"/>
                  </a:cubicBezTo>
                  <a:cubicBezTo>
                    <a:pt x="1042" y="731"/>
                    <a:pt x="1037" y="742"/>
                    <a:pt x="1034" y="753"/>
                  </a:cubicBezTo>
                  <a:cubicBezTo>
                    <a:pt x="1031" y="766"/>
                    <a:pt x="1024" y="770"/>
                    <a:pt x="1011" y="770"/>
                  </a:cubicBezTo>
                  <a:cubicBezTo>
                    <a:pt x="893" y="770"/>
                    <a:pt x="775" y="780"/>
                    <a:pt x="657" y="785"/>
                  </a:cubicBezTo>
                  <a:cubicBezTo>
                    <a:pt x="638" y="785"/>
                    <a:pt x="631" y="780"/>
                    <a:pt x="631" y="761"/>
                  </a:cubicBezTo>
                  <a:cubicBezTo>
                    <a:pt x="631" y="739"/>
                    <a:pt x="643" y="711"/>
                    <a:pt x="626" y="696"/>
                  </a:cubicBezTo>
                  <a:cubicBezTo>
                    <a:pt x="611" y="683"/>
                    <a:pt x="585" y="696"/>
                    <a:pt x="564" y="697"/>
                  </a:cubicBezTo>
                  <a:cubicBezTo>
                    <a:pt x="388" y="703"/>
                    <a:pt x="213" y="710"/>
                    <a:pt x="38" y="716"/>
                  </a:cubicBezTo>
                  <a:cubicBezTo>
                    <a:pt x="26" y="716"/>
                    <a:pt x="12" y="722"/>
                    <a:pt x="0" y="713"/>
                  </a:cubicBezTo>
                  <a:close/>
                </a:path>
              </a:pathLst>
            </a:custGeom>
            <a:solidFill>
              <a:schemeClr val="accent4">
                <a:lumMod val="60000"/>
                <a:lumOff val="40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56" name="Freeform 35"/>
            <p:cNvSpPr>
              <a:spLocks/>
            </p:cNvSpPr>
            <p:nvPr/>
          </p:nvSpPr>
          <p:spPr bwMode="auto">
            <a:xfrm>
              <a:off x="-37912676" y="-3213100"/>
              <a:ext cx="3233738" cy="3902075"/>
            </a:xfrm>
            <a:custGeom>
              <a:avLst/>
              <a:gdLst>
                <a:gd name="T0" fmla="*/ 19 w 862"/>
                <a:gd name="T1" fmla="*/ 362 h 1040"/>
                <a:gd name="T2" fmla="*/ 41 w 862"/>
                <a:gd name="T3" fmla="*/ 360 h 1040"/>
                <a:gd name="T4" fmla="*/ 85 w 862"/>
                <a:gd name="T5" fmla="*/ 331 h 1040"/>
                <a:gd name="T6" fmla="*/ 114 w 862"/>
                <a:gd name="T7" fmla="*/ 201 h 1040"/>
                <a:gd name="T8" fmla="*/ 131 w 862"/>
                <a:gd name="T9" fmla="*/ 162 h 1040"/>
                <a:gd name="T10" fmla="*/ 160 w 862"/>
                <a:gd name="T11" fmla="*/ 71 h 1040"/>
                <a:gd name="T12" fmla="*/ 194 w 862"/>
                <a:gd name="T13" fmla="*/ 31 h 1040"/>
                <a:gd name="T14" fmla="*/ 755 w 862"/>
                <a:gd name="T15" fmla="*/ 1 h 1040"/>
                <a:gd name="T16" fmla="*/ 847 w 862"/>
                <a:gd name="T17" fmla="*/ 1 h 1040"/>
                <a:gd name="T18" fmla="*/ 856 w 862"/>
                <a:gd name="T19" fmla="*/ 44 h 1040"/>
                <a:gd name="T20" fmla="*/ 855 w 862"/>
                <a:gd name="T21" fmla="*/ 57 h 1040"/>
                <a:gd name="T22" fmla="*/ 825 w 862"/>
                <a:gd name="T23" fmla="*/ 112 h 1040"/>
                <a:gd name="T24" fmla="*/ 823 w 862"/>
                <a:gd name="T25" fmla="*/ 141 h 1040"/>
                <a:gd name="T26" fmla="*/ 826 w 862"/>
                <a:gd name="T27" fmla="*/ 186 h 1040"/>
                <a:gd name="T28" fmla="*/ 818 w 862"/>
                <a:gd name="T29" fmla="*/ 233 h 1040"/>
                <a:gd name="T30" fmla="*/ 810 w 862"/>
                <a:gd name="T31" fmla="*/ 309 h 1040"/>
                <a:gd name="T32" fmla="*/ 811 w 862"/>
                <a:gd name="T33" fmla="*/ 362 h 1040"/>
                <a:gd name="T34" fmla="*/ 801 w 862"/>
                <a:gd name="T35" fmla="*/ 387 h 1040"/>
                <a:gd name="T36" fmla="*/ 801 w 862"/>
                <a:gd name="T37" fmla="*/ 463 h 1040"/>
                <a:gd name="T38" fmla="*/ 829 w 862"/>
                <a:gd name="T39" fmla="*/ 505 h 1040"/>
                <a:gd name="T40" fmla="*/ 822 w 862"/>
                <a:gd name="T41" fmla="*/ 548 h 1040"/>
                <a:gd name="T42" fmla="*/ 794 w 862"/>
                <a:gd name="T43" fmla="*/ 569 h 1040"/>
                <a:gd name="T44" fmla="*/ 781 w 862"/>
                <a:gd name="T45" fmla="*/ 615 h 1040"/>
                <a:gd name="T46" fmla="*/ 784 w 862"/>
                <a:gd name="T47" fmla="*/ 622 h 1040"/>
                <a:gd name="T48" fmla="*/ 762 w 862"/>
                <a:gd name="T49" fmla="*/ 722 h 1040"/>
                <a:gd name="T50" fmla="*/ 752 w 862"/>
                <a:gd name="T51" fmla="*/ 741 h 1040"/>
                <a:gd name="T52" fmla="*/ 693 w 862"/>
                <a:gd name="T53" fmla="*/ 862 h 1040"/>
                <a:gd name="T54" fmla="*/ 656 w 862"/>
                <a:gd name="T55" fmla="*/ 917 h 1040"/>
                <a:gd name="T56" fmla="*/ 613 w 862"/>
                <a:gd name="T57" fmla="*/ 986 h 1040"/>
                <a:gd name="T58" fmla="*/ 603 w 862"/>
                <a:gd name="T59" fmla="*/ 1003 h 1040"/>
                <a:gd name="T60" fmla="*/ 489 w 862"/>
                <a:gd name="T61" fmla="*/ 1038 h 1040"/>
                <a:gd name="T62" fmla="*/ 479 w 862"/>
                <a:gd name="T63" fmla="*/ 1034 h 1040"/>
                <a:gd name="T64" fmla="*/ 443 w 862"/>
                <a:gd name="T65" fmla="*/ 998 h 1040"/>
                <a:gd name="T66" fmla="*/ 438 w 862"/>
                <a:gd name="T67" fmla="*/ 988 h 1040"/>
                <a:gd name="T68" fmla="*/ 420 w 862"/>
                <a:gd name="T69" fmla="*/ 959 h 1040"/>
                <a:gd name="T70" fmla="*/ 408 w 862"/>
                <a:gd name="T71" fmla="*/ 927 h 1040"/>
                <a:gd name="T72" fmla="*/ 399 w 862"/>
                <a:gd name="T73" fmla="*/ 905 h 1040"/>
                <a:gd name="T74" fmla="*/ 369 w 862"/>
                <a:gd name="T75" fmla="*/ 869 h 1040"/>
                <a:gd name="T76" fmla="*/ 351 w 862"/>
                <a:gd name="T77" fmla="*/ 839 h 1040"/>
                <a:gd name="T78" fmla="*/ 259 w 862"/>
                <a:gd name="T79" fmla="*/ 808 h 1040"/>
                <a:gd name="T80" fmla="*/ 213 w 862"/>
                <a:gd name="T81" fmla="*/ 803 h 1040"/>
                <a:gd name="T82" fmla="*/ 188 w 862"/>
                <a:gd name="T83" fmla="*/ 759 h 1040"/>
                <a:gd name="T84" fmla="*/ 175 w 862"/>
                <a:gd name="T85" fmla="*/ 745 h 1040"/>
                <a:gd name="T86" fmla="*/ 93 w 862"/>
                <a:gd name="T87" fmla="*/ 687 h 1040"/>
                <a:gd name="T88" fmla="*/ 75 w 862"/>
                <a:gd name="T89" fmla="*/ 685 h 1040"/>
                <a:gd name="T90" fmla="*/ 59 w 862"/>
                <a:gd name="T91" fmla="*/ 676 h 1040"/>
                <a:gd name="T92" fmla="*/ 38 w 862"/>
                <a:gd name="T93" fmla="*/ 658 h 1040"/>
                <a:gd name="T94" fmla="*/ 29 w 862"/>
                <a:gd name="T95" fmla="*/ 648 h 1040"/>
                <a:gd name="T96" fmla="*/ 19 w 862"/>
                <a:gd name="T97" fmla="*/ 544 h 1040"/>
                <a:gd name="T98" fmla="*/ 13 w 862"/>
                <a:gd name="T99" fmla="*/ 530 h 1040"/>
                <a:gd name="T100" fmla="*/ 23 w 862"/>
                <a:gd name="T101" fmla="*/ 514 h 1040"/>
                <a:gd name="T102" fmla="*/ 31 w 862"/>
                <a:gd name="T103" fmla="*/ 492 h 1040"/>
                <a:gd name="T104" fmla="*/ 15 w 862"/>
                <a:gd name="T105" fmla="*/ 406 h 1040"/>
                <a:gd name="T106" fmla="*/ 19 w 862"/>
                <a:gd name="T107" fmla="*/ 362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2" h="1040">
                  <a:moveTo>
                    <a:pt x="19" y="362"/>
                  </a:moveTo>
                  <a:cubicBezTo>
                    <a:pt x="28" y="357"/>
                    <a:pt x="35" y="360"/>
                    <a:pt x="41" y="360"/>
                  </a:cubicBezTo>
                  <a:cubicBezTo>
                    <a:pt x="73" y="363"/>
                    <a:pt x="69" y="361"/>
                    <a:pt x="85" y="331"/>
                  </a:cubicBezTo>
                  <a:cubicBezTo>
                    <a:pt x="108" y="289"/>
                    <a:pt x="112" y="246"/>
                    <a:pt x="114" y="201"/>
                  </a:cubicBezTo>
                  <a:cubicBezTo>
                    <a:pt x="115" y="186"/>
                    <a:pt x="120" y="173"/>
                    <a:pt x="131" y="162"/>
                  </a:cubicBezTo>
                  <a:cubicBezTo>
                    <a:pt x="157" y="137"/>
                    <a:pt x="165" y="107"/>
                    <a:pt x="160" y="71"/>
                  </a:cubicBezTo>
                  <a:cubicBezTo>
                    <a:pt x="155" y="34"/>
                    <a:pt x="157" y="33"/>
                    <a:pt x="194" y="31"/>
                  </a:cubicBezTo>
                  <a:cubicBezTo>
                    <a:pt x="381" y="21"/>
                    <a:pt x="568" y="11"/>
                    <a:pt x="755" y="1"/>
                  </a:cubicBezTo>
                  <a:cubicBezTo>
                    <a:pt x="785" y="0"/>
                    <a:pt x="815" y="1"/>
                    <a:pt x="847" y="1"/>
                  </a:cubicBezTo>
                  <a:cubicBezTo>
                    <a:pt x="855" y="14"/>
                    <a:pt x="839" y="33"/>
                    <a:pt x="856" y="44"/>
                  </a:cubicBezTo>
                  <a:cubicBezTo>
                    <a:pt x="862" y="48"/>
                    <a:pt x="859" y="53"/>
                    <a:pt x="855" y="57"/>
                  </a:cubicBezTo>
                  <a:cubicBezTo>
                    <a:pt x="838" y="71"/>
                    <a:pt x="838" y="95"/>
                    <a:pt x="825" y="112"/>
                  </a:cubicBezTo>
                  <a:cubicBezTo>
                    <a:pt x="820" y="118"/>
                    <a:pt x="812" y="134"/>
                    <a:pt x="823" y="141"/>
                  </a:cubicBezTo>
                  <a:cubicBezTo>
                    <a:pt x="848" y="156"/>
                    <a:pt x="835" y="171"/>
                    <a:pt x="826" y="186"/>
                  </a:cubicBezTo>
                  <a:cubicBezTo>
                    <a:pt x="817" y="201"/>
                    <a:pt x="800" y="214"/>
                    <a:pt x="818" y="233"/>
                  </a:cubicBezTo>
                  <a:cubicBezTo>
                    <a:pt x="797" y="256"/>
                    <a:pt x="807" y="284"/>
                    <a:pt x="810" y="309"/>
                  </a:cubicBezTo>
                  <a:cubicBezTo>
                    <a:pt x="812" y="327"/>
                    <a:pt x="809" y="344"/>
                    <a:pt x="811" y="362"/>
                  </a:cubicBezTo>
                  <a:cubicBezTo>
                    <a:pt x="811" y="371"/>
                    <a:pt x="808" y="379"/>
                    <a:pt x="801" y="387"/>
                  </a:cubicBezTo>
                  <a:cubicBezTo>
                    <a:pt x="779" y="414"/>
                    <a:pt x="779" y="435"/>
                    <a:pt x="801" y="463"/>
                  </a:cubicBezTo>
                  <a:cubicBezTo>
                    <a:pt x="811" y="476"/>
                    <a:pt x="816" y="492"/>
                    <a:pt x="829" y="505"/>
                  </a:cubicBezTo>
                  <a:cubicBezTo>
                    <a:pt x="839" y="514"/>
                    <a:pt x="835" y="535"/>
                    <a:pt x="822" y="548"/>
                  </a:cubicBezTo>
                  <a:cubicBezTo>
                    <a:pt x="814" y="556"/>
                    <a:pt x="803" y="562"/>
                    <a:pt x="794" y="569"/>
                  </a:cubicBezTo>
                  <a:cubicBezTo>
                    <a:pt x="777" y="581"/>
                    <a:pt x="764" y="593"/>
                    <a:pt x="781" y="615"/>
                  </a:cubicBezTo>
                  <a:cubicBezTo>
                    <a:pt x="782" y="617"/>
                    <a:pt x="784" y="621"/>
                    <a:pt x="784" y="622"/>
                  </a:cubicBezTo>
                  <a:cubicBezTo>
                    <a:pt x="751" y="649"/>
                    <a:pt x="775" y="690"/>
                    <a:pt x="762" y="722"/>
                  </a:cubicBezTo>
                  <a:cubicBezTo>
                    <a:pt x="759" y="728"/>
                    <a:pt x="759" y="735"/>
                    <a:pt x="752" y="741"/>
                  </a:cubicBezTo>
                  <a:cubicBezTo>
                    <a:pt x="715" y="773"/>
                    <a:pt x="700" y="814"/>
                    <a:pt x="693" y="862"/>
                  </a:cubicBezTo>
                  <a:cubicBezTo>
                    <a:pt x="690" y="883"/>
                    <a:pt x="679" y="911"/>
                    <a:pt x="656" y="917"/>
                  </a:cubicBezTo>
                  <a:cubicBezTo>
                    <a:pt x="617" y="928"/>
                    <a:pt x="618" y="959"/>
                    <a:pt x="613" y="986"/>
                  </a:cubicBezTo>
                  <a:cubicBezTo>
                    <a:pt x="611" y="995"/>
                    <a:pt x="611" y="998"/>
                    <a:pt x="603" y="1003"/>
                  </a:cubicBezTo>
                  <a:cubicBezTo>
                    <a:pt x="568" y="1024"/>
                    <a:pt x="527" y="1028"/>
                    <a:pt x="489" y="1038"/>
                  </a:cubicBezTo>
                  <a:cubicBezTo>
                    <a:pt x="485" y="1040"/>
                    <a:pt x="482" y="1038"/>
                    <a:pt x="479" y="1034"/>
                  </a:cubicBezTo>
                  <a:cubicBezTo>
                    <a:pt x="468" y="1021"/>
                    <a:pt x="458" y="1007"/>
                    <a:pt x="443" y="998"/>
                  </a:cubicBezTo>
                  <a:cubicBezTo>
                    <a:pt x="440" y="996"/>
                    <a:pt x="437" y="990"/>
                    <a:pt x="438" y="988"/>
                  </a:cubicBezTo>
                  <a:cubicBezTo>
                    <a:pt x="450" y="966"/>
                    <a:pt x="442" y="962"/>
                    <a:pt x="420" y="959"/>
                  </a:cubicBezTo>
                  <a:cubicBezTo>
                    <a:pt x="405" y="958"/>
                    <a:pt x="410" y="938"/>
                    <a:pt x="408" y="927"/>
                  </a:cubicBezTo>
                  <a:cubicBezTo>
                    <a:pt x="407" y="918"/>
                    <a:pt x="411" y="904"/>
                    <a:pt x="399" y="905"/>
                  </a:cubicBezTo>
                  <a:cubicBezTo>
                    <a:pt x="371" y="905"/>
                    <a:pt x="367" y="889"/>
                    <a:pt x="369" y="869"/>
                  </a:cubicBezTo>
                  <a:cubicBezTo>
                    <a:pt x="371" y="852"/>
                    <a:pt x="362" y="847"/>
                    <a:pt x="351" y="839"/>
                  </a:cubicBezTo>
                  <a:cubicBezTo>
                    <a:pt x="323" y="818"/>
                    <a:pt x="286" y="829"/>
                    <a:pt x="259" y="808"/>
                  </a:cubicBezTo>
                  <a:cubicBezTo>
                    <a:pt x="242" y="826"/>
                    <a:pt x="226" y="814"/>
                    <a:pt x="213" y="803"/>
                  </a:cubicBezTo>
                  <a:cubicBezTo>
                    <a:pt x="200" y="792"/>
                    <a:pt x="190" y="777"/>
                    <a:pt x="188" y="759"/>
                  </a:cubicBezTo>
                  <a:cubicBezTo>
                    <a:pt x="187" y="752"/>
                    <a:pt x="181" y="747"/>
                    <a:pt x="175" y="745"/>
                  </a:cubicBezTo>
                  <a:cubicBezTo>
                    <a:pt x="142" y="733"/>
                    <a:pt x="117" y="711"/>
                    <a:pt x="93" y="687"/>
                  </a:cubicBezTo>
                  <a:cubicBezTo>
                    <a:pt x="88" y="682"/>
                    <a:pt x="82" y="682"/>
                    <a:pt x="75" y="685"/>
                  </a:cubicBezTo>
                  <a:cubicBezTo>
                    <a:pt x="65" y="690"/>
                    <a:pt x="60" y="686"/>
                    <a:pt x="59" y="676"/>
                  </a:cubicBezTo>
                  <a:cubicBezTo>
                    <a:pt x="57" y="664"/>
                    <a:pt x="52" y="656"/>
                    <a:pt x="38" y="658"/>
                  </a:cubicBezTo>
                  <a:cubicBezTo>
                    <a:pt x="32" y="659"/>
                    <a:pt x="29" y="654"/>
                    <a:pt x="29" y="648"/>
                  </a:cubicBezTo>
                  <a:cubicBezTo>
                    <a:pt x="33" y="612"/>
                    <a:pt x="0" y="581"/>
                    <a:pt x="19" y="544"/>
                  </a:cubicBezTo>
                  <a:cubicBezTo>
                    <a:pt x="20" y="541"/>
                    <a:pt x="15" y="535"/>
                    <a:pt x="13" y="530"/>
                  </a:cubicBezTo>
                  <a:cubicBezTo>
                    <a:pt x="6" y="519"/>
                    <a:pt x="9" y="514"/>
                    <a:pt x="23" y="514"/>
                  </a:cubicBezTo>
                  <a:cubicBezTo>
                    <a:pt x="43" y="514"/>
                    <a:pt x="44" y="503"/>
                    <a:pt x="31" y="492"/>
                  </a:cubicBezTo>
                  <a:cubicBezTo>
                    <a:pt x="0" y="468"/>
                    <a:pt x="10" y="436"/>
                    <a:pt x="15" y="406"/>
                  </a:cubicBezTo>
                  <a:cubicBezTo>
                    <a:pt x="18" y="391"/>
                    <a:pt x="23" y="377"/>
                    <a:pt x="19" y="362"/>
                  </a:cubicBezTo>
                  <a:close/>
                </a:path>
              </a:pathLst>
            </a:custGeom>
            <a:solidFill>
              <a:srgbClr val="CAC9D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57" name="Freeform 36"/>
            <p:cNvSpPr>
              <a:spLocks/>
            </p:cNvSpPr>
            <p:nvPr/>
          </p:nvSpPr>
          <p:spPr bwMode="auto">
            <a:xfrm>
              <a:off x="-46872526" y="-9631363"/>
              <a:ext cx="4921250" cy="3167063"/>
            </a:xfrm>
            <a:custGeom>
              <a:avLst/>
              <a:gdLst>
                <a:gd name="T0" fmla="*/ 7 w 1312"/>
                <a:gd name="T1" fmla="*/ 812 h 844"/>
                <a:gd name="T2" fmla="*/ 7 w 1312"/>
                <a:gd name="T3" fmla="*/ 763 h 844"/>
                <a:gd name="T4" fmla="*/ 13 w 1312"/>
                <a:gd name="T5" fmla="*/ 748 h 844"/>
                <a:gd name="T6" fmla="*/ 72 w 1312"/>
                <a:gd name="T7" fmla="*/ 685 h 844"/>
                <a:gd name="T8" fmla="*/ 120 w 1312"/>
                <a:gd name="T9" fmla="*/ 632 h 844"/>
                <a:gd name="T10" fmla="*/ 208 w 1312"/>
                <a:gd name="T11" fmla="*/ 587 h 844"/>
                <a:gd name="T12" fmla="*/ 247 w 1312"/>
                <a:gd name="T13" fmla="*/ 563 h 844"/>
                <a:gd name="T14" fmla="*/ 306 w 1312"/>
                <a:gd name="T15" fmla="*/ 533 h 844"/>
                <a:gd name="T16" fmla="*/ 337 w 1312"/>
                <a:gd name="T17" fmla="*/ 515 h 844"/>
                <a:gd name="T18" fmla="*/ 407 w 1312"/>
                <a:gd name="T19" fmla="*/ 488 h 844"/>
                <a:gd name="T20" fmla="*/ 545 w 1312"/>
                <a:gd name="T21" fmla="*/ 450 h 844"/>
                <a:gd name="T22" fmla="*/ 565 w 1312"/>
                <a:gd name="T23" fmla="*/ 392 h 844"/>
                <a:gd name="T24" fmla="*/ 571 w 1312"/>
                <a:gd name="T25" fmla="*/ 362 h 844"/>
                <a:gd name="T26" fmla="*/ 582 w 1312"/>
                <a:gd name="T27" fmla="*/ 329 h 844"/>
                <a:gd name="T28" fmla="*/ 595 w 1312"/>
                <a:gd name="T29" fmla="*/ 270 h 844"/>
                <a:gd name="T30" fmla="*/ 657 w 1312"/>
                <a:gd name="T31" fmla="*/ 196 h 844"/>
                <a:gd name="T32" fmla="*/ 700 w 1312"/>
                <a:gd name="T33" fmla="*/ 149 h 844"/>
                <a:gd name="T34" fmla="*/ 702 w 1312"/>
                <a:gd name="T35" fmla="*/ 145 h 844"/>
                <a:gd name="T36" fmla="*/ 741 w 1312"/>
                <a:gd name="T37" fmla="*/ 31 h 844"/>
                <a:gd name="T38" fmla="*/ 754 w 1312"/>
                <a:gd name="T39" fmla="*/ 13 h 844"/>
                <a:gd name="T40" fmla="*/ 804 w 1312"/>
                <a:gd name="T41" fmla="*/ 0 h 844"/>
                <a:gd name="T42" fmla="*/ 1229 w 1312"/>
                <a:gd name="T43" fmla="*/ 11 h 844"/>
                <a:gd name="T44" fmla="*/ 1260 w 1312"/>
                <a:gd name="T45" fmla="*/ 42 h 844"/>
                <a:gd name="T46" fmla="*/ 1269 w 1312"/>
                <a:gd name="T47" fmla="*/ 169 h 844"/>
                <a:gd name="T48" fmla="*/ 1295 w 1312"/>
                <a:gd name="T49" fmla="*/ 239 h 844"/>
                <a:gd name="T50" fmla="*/ 1307 w 1312"/>
                <a:gd name="T51" fmla="*/ 264 h 844"/>
                <a:gd name="T52" fmla="*/ 1265 w 1312"/>
                <a:gd name="T53" fmla="*/ 310 h 844"/>
                <a:gd name="T54" fmla="*/ 1200 w 1312"/>
                <a:gd name="T55" fmla="*/ 376 h 844"/>
                <a:gd name="T56" fmla="*/ 1202 w 1312"/>
                <a:gd name="T57" fmla="*/ 388 h 844"/>
                <a:gd name="T58" fmla="*/ 1167 w 1312"/>
                <a:gd name="T59" fmla="*/ 476 h 844"/>
                <a:gd name="T60" fmla="*/ 1141 w 1312"/>
                <a:gd name="T61" fmla="*/ 543 h 844"/>
                <a:gd name="T62" fmla="*/ 1140 w 1312"/>
                <a:gd name="T63" fmla="*/ 802 h 844"/>
                <a:gd name="T64" fmla="*/ 1106 w 1312"/>
                <a:gd name="T65" fmla="*/ 836 h 844"/>
                <a:gd name="T66" fmla="*/ 1014 w 1312"/>
                <a:gd name="T67" fmla="*/ 839 h 844"/>
                <a:gd name="T68" fmla="*/ 879 w 1312"/>
                <a:gd name="T69" fmla="*/ 844 h 844"/>
                <a:gd name="T70" fmla="*/ 851 w 1312"/>
                <a:gd name="T71" fmla="*/ 825 h 844"/>
                <a:gd name="T72" fmla="*/ 790 w 1312"/>
                <a:gd name="T73" fmla="*/ 782 h 844"/>
                <a:gd name="T74" fmla="*/ 65 w 1312"/>
                <a:gd name="T75" fmla="*/ 812 h 844"/>
                <a:gd name="T76" fmla="*/ 7 w 1312"/>
                <a:gd name="T77" fmla="*/ 812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12" h="844">
                  <a:moveTo>
                    <a:pt x="7" y="812"/>
                  </a:moveTo>
                  <a:cubicBezTo>
                    <a:pt x="14" y="794"/>
                    <a:pt x="26" y="778"/>
                    <a:pt x="7" y="763"/>
                  </a:cubicBezTo>
                  <a:cubicBezTo>
                    <a:pt x="0" y="757"/>
                    <a:pt x="8" y="751"/>
                    <a:pt x="13" y="748"/>
                  </a:cubicBezTo>
                  <a:cubicBezTo>
                    <a:pt x="36" y="731"/>
                    <a:pt x="48" y="704"/>
                    <a:pt x="72" y="685"/>
                  </a:cubicBezTo>
                  <a:cubicBezTo>
                    <a:pt x="89" y="673"/>
                    <a:pt x="104" y="650"/>
                    <a:pt x="120" y="632"/>
                  </a:cubicBezTo>
                  <a:cubicBezTo>
                    <a:pt x="144" y="607"/>
                    <a:pt x="170" y="587"/>
                    <a:pt x="208" y="587"/>
                  </a:cubicBezTo>
                  <a:cubicBezTo>
                    <a:pt x="226" y="588"/>
                    <a:pt x="237" y="575"/>
                    <a:pt x="247" y="563"/>
                  </a:cubicBezTo>
                  <a:cubicBezTo>
                    <a:pt x="263" y="544"/>
                    <a:pt x="281" y="534"/>
                    <a:pt x="306" y="533"/>
                  </a:cubicBezTo>
                  <a:cubicBezTo>
                    <a:pt x="319" y="533"/>
                    <a:pt x="327" y="521"/>
                    <a:pt x="337" y="515"/>
                  </a:cubicBezTo>
                  <a:cubicBezTo>
                    <a:pt x="357" y="502"/>
                    <a:pt x="379" y="488"/>
                    <a:pt x="407" y="488"/>
                  </a:cubicBezTo>
                  <a:cubicBezTo>
                    <a:pt x="456" y="488"/>
                    <a:pt x="504" y="481"/>
                    <a:pt x="545" y="450"/>
                  </a:cubicBezTo>
                  <a:cubicBezTo>
                    <a:pt x="568" y="431"/>
                    <a:pt x="575" y="419"/>
                    <a:pt x="565" y="392"/>
                  </a:cubicBezTo>
                  <a:cubicBezTo>
                    <a:pt x="560" y="379"/>
                    <a:pt x="559" y="372"/>
                    <a:pt x="571" y="362"/>
                  </a:cubicBezTo>
                  <a:cubicBezTo>
                    <a:pt x="580" y="354"/>
                    <a:pt x="582" y="341"/>
                    <a:pt x="582" y="329"/>
                  </a:cubicBezTo>
                  <a:cubicBezTo>
                    <a:pt x="581" y="307"/>
                    <a:pt x="592" y="288"/>
                    <a:pt x="595" y="270"/>
                  </a:cubicBezTo>
                  <a:cubicBezTo>
                    <a:pt x="602" y="230"/>
                    <a:pt x="630" y="214"/>
                    <a:pt x="657" y="196"/>
                  </a:cubicBezTo>
                  <a:cubicBezTo>
                    <a:pt x="676" y="184"/>
                    <a:pt x="696" y="174"/>
                    <a:pt x="700" y="149"/>
                  </a:cubicBezTo>
                  <a:cubicBezTo>
                    <a:pt x="700" y="147"/>
                    <a:pt x="701" y="146"/>
                    <a:pt x="702" y="145"/>
                  </a:cubicBezTo>
                  <a:cubicBezTo>
                    <a:pt x="734" y="114"/>
                    <a:pt x="752" y="77"/>
                    <a:pt x="741" y="31"/>
                  </a:cubicBezTo>
                  <a:cubicBezTo>
                    <a:pt x="739" y="21"/>
                    <a:pt x="747" y="16"/>
                    <a:pt x="754" y="13"/>
                  </a:cubicBezTo>
                  <a:cubicBezTo>
                    <a:pt x="770" y="5"/>
                    <a:pt x="786" y="0"/>
                    <a:pt x="804" y="0"/>
                  </a:cubicBezTo>
                  <a:cubicBezTo>
                    <a:pt x="945" y="4"/>
                    <a:pt x="1087" y="8"/>
                    <a:pt x="1229" y="11"/>
                  </a:cubicBezTo>
                  <a:cubicBezTo>
                    <a:pt x="1259" y="12"/>
                    <a:pt x="1260" y="13"/>
                    <a:pt x="1260" y="42"/>
                  </a:cubicBezTo>
                  <a:cubicBezTo>
                    <a:pt x="1260" y="85"/>
                    <a:pt x="1263" y="127"/>
                    <a:pt x="1269" y="169"/>
                  </a:cubicBezTo>
                  <a:cubicBezTo>
                    <a:pt x="1272" y="195"/>
                    <a:pt x="1279" y="218"/>
                    <a:pt x="1295" y="239"/>
                  </a:cubicBezTo>
                  <a:cubicBezTo>
                    <a:pt x="1300" y="246"/>
                    <a:pt x="1306" y="254"/>
                    <a:pt x="1307" y="264"/>
                  </a:cubicBezTo>
                  <a:cubicBezTo>
                    <a:pt x="1312" y="307"/>
                    <a:pt x="1312" y="307"/>
                    <a:pt x="1265" y="310"/>
                  </a:cubicBezTo>
                  <a:cubicBezTo>
                    <a:pt x="1188" y="315"/>
                    <a:pt x="1209" y="304"/>
                    <a:pt x="1200" y="376"/>
                  </a:cubicBezTo>
                  <a:cubicBezTo>
                    <a:pt x="1200" y="380"/>
                    <a:pt x="1201" y="384"/>
                    <a:pt x="1202" y="388"/>
                  </a:cubicBezTo>
                  <a:cubicBezTo>
                    <a:pt x="1205" y="423"/>
                    <a:pt x="1196" y="453"/>
                    <a:pt x="1167" y="476"/>
                  </a:cubicBezTo>
                  <a:cubicBezTo>
                    <a:pt x="1146" y="493"/>
                    <a:pt x="1141" y="515"/>
                    <a:pt x="1141" y="543"/>
                  </a:cubicBezTo>
                  <a:cubicBezTo>
                    <a:pt x="1143" y="629"/>
                    <a:pt x="1140" y="716"/>
                    <a:pt x="1140" y="802"/>
                  </a:cubicBezTo>
                  <a:cubicBezTo>
                    <a:pt x="1140" y="835"/>
                    <a:pt x="1140" y="835"/>
                    <a:pt x="1106" y="836"/>
                  </a:cubicBezTo>
                  <a:cubicBezTo>
                    <a:pt x="1075" y="838"/>
                    <a:pt x="1045" y="838"/>
                    <a:pt x="1014" y="839"/>
                  </a:cubicBezTo>
                  <a:cubicBezTo>
                    <a:pt x="969" y="840"/>
                    <a:pt x="924" y="842"/>
                    <a:pt x="879" y="844"/>
                  </a:cubicBezTo>
                  <a:cubicBezTo>
                    <a:pt x="864" y="844"/>
                    <a:pt x="856" y="841"/>
                    <a:pt x="851" y="825"/>
                  </a:cubicBezTo>
                  <a:cubicBezTo>
                    <a:pt x="839" y="781"/>
                    <a:pt x="838" y="781"/>
                    <a:pt x="790" y="782"/>
                  </a:cubicBezTo>
                  <a:cubicBezTo>
                    <a:pt x="549" y="792"/>
                    <a:pt x="307" y="802"/>
                    <a:pt x="65" y="812"/>
                  </a:cubicBezTo>
                  <a:cubicBezTo>
                    <a:pt x="48" y="813"/>
                    <a:pt x="31" y="812"/>
                    <a:pt x="7" y="812"/>
                  </a:cubicBezTo>
                  <a:close/>
                </a:path>
              </a:pathLst>
            </a:custGeom>
            <a:solidFill>
              <a:schemeClr val="accent4">
                <a:lumMod val="60000"/>
                <a:lumOff val="40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58" name="Freeform 37"/>
            <p:cNvSpPr>
              <a:spLocks/>
            </p:cNvSpPr>
            <p:nvPr/>
          </p:nvSpPr>
          <p:spPr bwMode="auto">
            <a:xfrm>
              <a:off x="-36917314" y="-8018463"/>
              <a:ext cx="3367088" cy="4213225"/>
            </a:xfrm>
            <a:custGeom>
              <a:avLst/>
              <a:gdLst>
                <a:gd name="T0" fmla="*/ 818 w 898"/>
                <a:gd name="T1" fmla="*/ 183 h 1123"/>
                <a:gd name="T2" fmla="*/ 826 w 898"/>
                <a:gd name="T3" fmla="*/ 645 h 1123"/>
                <a:gd name="T4" fmla="*/ 831 w 898"/>
                <a:gd name="T5" fmla="*/ 898 h 1123"/>
                <a:gd name="T6" fmla="*/ 860 w 898"/>
                <a:gd name="T7" fmla="*/ 927 h 1123"/>
                <a:gd name="T8" fmla="*/ 894 w 898"/>
                <a:gd name="T9" fmla="*/ 936 h 1123"/>
                <a:gd name="T10" fmla="*/ 872 w 898"/>
                <a:gd name="T11" fmla="*/ 966 h 1123"/>
                <a:gd name="T12" fmla="*/ 853 w 898"/>
                <a:gd name="T13" fmla="*/ 980 h 1123"/>
                <a:gd name="T14" fmla="*/ 781 w 898"/>
                <a:gd name="T15" fmla="*/ 1057 h 1123"/>
                <a:gd name="T16" fmla="*/ 750 w 898"/>
                <a:gd name="T17" fmla="*/ 1071 h 1123"/>
                <a:gd name="T18" fmla="*/ 702 w 898"/>
                <a:gd name="T19" fmla="*/ 1102 h 1123"/>
                <a:gd name="T20" fmla="*/ 672 w 898"/>
                <a:gd name="T21" fmla="*/ 1109 h 1123"/>
                <a:gd name="T22" fmla="*/ 660 w 898"/>
                <a:gd name="T23" fmla="*/ 1100 h 1123"/>
                <a:gd name="T24" fmla="*/ 618 w 898"/>
                <a:gd name="T25" fmla="*/ 1048 h 1123"/>
                <a:gd name="T26" fmla="*/ 604 w 898"/>
                <a:gd name="T27" fmla="*/ 999 h 1123"/>
                <a:gd name="T28" fmla="*/ 588 w 898"/>
                <a:gd name="T29" fmla="*/ 984 h 1123"/>
                <a:gd name="T30" fmla="*/ 545 w 898"/>
                <a:gd name="T31" fmla="*/ 935 h 1123"/>
                <a:gd name="T32" fmla="*/ 508 w 898"/>
                <a:gd name="T33" fmla="*/ 884 h 1123"/>
                <a:gd name="T34" fmla="*/ 489 w 898"/>
                <a:gd name="T35" fmla="*/ 883 h 1123"/>
                <a:gd name="T36" fmla="*/ 461 w 898"/>
                <a:gd name="T37" fmla="*/ 868 h 1123"/>
                <a:gd name="T38" fmla="*/ 369 w 898"/>
                <a:gd name="T39" fmla="*/ 779 h 1123"/>
                <a:gd name="T40" fmla="*/ 349 w 898"/>
                <a:gd name="T41" fmla="*/ 769 h 1123"/>
                <a:gd name="T42" fmla="*/ 274 w 898"/>
                <a:gd name="T43" fmla="*/ 721 h 1123"/>
                <a:gd name="T44" fmla="*/ 259 w 898"/>
                <a:gd name="T45" fmla="*/ 702 h 1123"/>
                <a:gd name="T46" fmla="*/ 239 w 898"/>
                <a:gd name="T47" fmla="*/ 691 h 1123"/>
                <a:gd name="T48" fmla="*/ 182 w 898"/>
                <a:gd name="T49" fmla="*/ 688 h 1123"/>
                <a:gd name="T50" fmla="*/ 152 w 898"/>
                <a:gd name="T51" fmla="*/ 694 h 1123"/>
                <a:gd name="T52" fmla="*/ 151 w 898"/>
                <a:gd name="T53" fmla="*/ 698 h 1123"/>
                <a:gd name="T54" fmla="*/ 73 w 898"/>
                <a:gd name="T55" fmla="*/ 694 h 1123"/>
                <a:gd name="T56" fmla="*/ 57 w 898"/>
                <a:gd name="T57" fmla="*/ 655 h 1123"/>
                <a:gd name="T58" fmla="*/ 49 w 898"/>
                <a:gd name="T59" fmla="*/ 622 h 1123"/>
                <a:gd name="T60" fmla="*/ 41 w 898"/>
                <a:gd name="T61" fmla="*/ 613 h 1123"/>
                <a:gd name="T62" fmla="*/ 14 w 898"/>
                <a:gd name="T63" fmla="*/ 536 h 1123"/>
                <a:gd name="T64" fmla="*/ 16 w 898"/>
                <a:gd name="T65" fmla="*/ 494 h 1123"/>
                <a:gd name="T66" fmla="*/ 10 w 898"/>
                <a:gd name="T67" fmla="*/ 435 h 1123"/>
                <a:gd name="T68" fmla="*/ 9 w 898"/>
                <a:gd name="T69" fmla="*/ 400 h 1123"/>
                <a:gd name="T70" fmla="*/ 38 w 898"/>
                <a:gd name="T71" fmla="*/ 332 h 1123"/>
                <a:gd name="T72" fmla="*/ 61 w 898"/>
                <a:gd name="T73" fmla="*/ 298 h 1123"/>
                <a:gd name="T74" fmla="*/ 77 w 898"/>
                <a:gd name="T75" fmla="*/ 263 h 1123"/>
                <a:gd name="T76" fmla="*/ 77 w 898"/>
                <a:gd name="T77" fmla="*/ 214 h 1123"/>
                <a:gd name="T78" fmla="*/ 86 w 898"/>
                <a:gd name="T79" fmla="*/ 204 h 1123"/>
                <a:gd name="T80" fmla="*/ 110 w 898"/>
                <a:gd name="T81" fmla="*/ 169 h 1123"/>
                <a:gd name="T82" fmla="*/ 135 w 898"/>
                <a:gd name="T83" fmla="*/ 127 h 1123"/>
                <a:gd name="T84" fmla="*/ 160 w 898"/>
                <a:gd name="T85" fmla="*/ 99 h 1123"/>
                <a:gd name="T86" fmla="*/ 212 w 898"/>
                <a:gd name="T87" fmla="*/ 38 h 1123"/>
                <a:gd name="T88" fmla="*/ 282 w 898"/>
                <a:gd name="T89" fmla="*/ 11 h 1123"/>
                <a:gd name="T90" fmla="*/ 300 w 898"/>
                <a:gd name="T91" fmla="*/ 11 h 1123"/>
                <a:gd name="T92" fmla="*/ 357 w 898"/>
                <a:gd name="T93" fmla="*/ 22 h 1123"/>
                <a:gd name="T94" fmla="*/ 411 w 898"/>
                <a:gd name="T95" fmla="*/ 27 h 1123"/>
                <a:gd name="T96" fmla="*/ 433 w 898"/>
                <a:gd name="T97" fmla="*/ 32 h 1123"/>
                <a:gd name="T98" fmla="*/ 516 w 898"/>
                <a:gd name="T99" fmla="*/ 47 h 1123"/>
                <a:gd name="T100" fmla="*/ 567 w 898"/>
                <a:gd name="T101" fmla="*/ 82 h 1123"/>
                <a:gd name="T102" fmla="*/ 586 w 898"/>
                <a:gd name="T103" fmla="*/ 95 h 1123"/>
                <a:gd name="T104" fmla="*/ 640 w 898"/>
                <a:gd name="T105" fmla="*/ 115 h 1123"/>
                <a:gd name="T106" fmla="*/ 691 w 898"/>
                <a:gd name="T107" fmla="*/ 149 h 1123"/>
                <a:gd name="T108" fmla="*/ 715 w 898"/>
                <a:gd name="T109" fmla="*/ 169 h 1123"/>
                <a:gd name="T110" fmla="*/ 756 w 898"/>
                <a:gd name="T111" fmla="*/ 184 h 1123"/>
                <a:gd name="T112" fmla="*/ 818 w 898"/>
                <a:gd name="T113" fmla="*/ 183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8" h="1123">
                  <a:moveTo>
                    <a:pt x="818" y="183"/>
                  </a:moveTo>
                  <a:cubicBezTo>
                    <a:pt x="821" y="343"/>
                    <a:pt x="823" y="494"/>
                    <a:pt x="826" y="645"/>
                  </a:cubicBezTo>
                  <a:cubicBezTo>
                    <a:pt x="827" y="729"/>
                    <a:pt x="829" y="814"/>
                    <a:pt x="831" y="898"/>
                  </a:cubicBezTo>
                  <a:cubicBezTo>
                    <a:pt x="832" y="926"/>
                    <a:pt x="832" y="925"/>
                    <a:pt x="860" y="927"/>
                  </a:cubicBezTo>
                  <a:cubicBezTo>
                    <a:pt x="871" y="929"/>
                    <a:pt x="889" y="918"/>
                    <a:pt x="894" y="936"/>
                  </a:cubicBezTo>
                  <a:cubicBezTo>
                    <a:pt x="898" y="953"/>
                    <a:pt x="883" y="959"/>
                    <a:pt x="872" y="966"/>
                  </a:cubicBezTo>
                  <a:cubicBezTo>
                    <a:pt x="865" y="970"/>
                    <a:pt x="855" y="974"/>
                    <a:pt x="853" y="980"/>
                  </a:cubicBezTo>
                  <a:cubicBezTo>
                    <a:pt x="842" y="1017"/>
                    <a:pt x="804" y="1030"/>
                    <a:pt x="781" y="1057"/>
                  </a:cubicBezTo>
                  <a:cubicBezTo>
                    <a:pt x="773" y="1066"/>
                    <a:pt x="763" y="1072"/>
                    <a:pt x="750" y="1071"/>
                  </a:cubicBezTo>
                  <a:cubicBezTo>
                    <a:pt x="726" y="1069"/>
                    <a:pt x="709" y="1077"/>
                    <a:pt x="702" y="1102"/>
                  </a:cubicBezTo>
                  <a:cubicBezTo>
                    <a:pt x="698" y="1117"/>
                    <a:pt x="686" y="1123"/>
                    <a:pt x="672" y="1109"/>
                  </a:cubicBezTo>
                  <a:cubicBezTo>
                    <a:pt x="669" y="1105"/>
                    <a:pt x="664" y="1100"/>
                    <a:pt x="660" y="1100"/>
                  </a:cubicBezTo>
                  <a:cubicBezTo>
                    <a:pt x="621" y="1102"/>
                    <a:pt x="623" y="1074"/>
                    <a:pt x="618" y="1048"/>
                  </a:cubicBezTo>
                  <a:cubicBezTo>
                    <a:pt x="615" y="1031"/>
                    <a:pt x="614" y="1014"/>
                    <a:pt x="604" y="999"/>
                  </a:cubicBezTo>
                  <a:cubicBezTo>
                    <a:pt x="600" y="992"/>
                    <a:pt x="597" y="982"/>
                    <a:pt x="588" y="984"/>
                  </a:cubicBezTo>
                  <a:cubicBezTo>
                    <a:pt x="550" y="988"/>
                    <a:pt x="546" y="961"/>
                    <a:pt x="545" y="935"/>
                  </a:cubicBezTo>
                  <a:cubicBezTo>
                    <a:pt x="545" y="908"/>
                    <a:pt x="518" y="902"/>
                    <a:pt x="508" y="884"/>
                  </a:cubicBezTo>
                  <a:cubicBezTo>
                    <a:pt x="506" y="881"/>
                    <a:pt x="495" y="882"/>
                    <a:pt x="489" y="883"/>
                  </a:cubicBezTo>
                  <a:cubicBezTo>
                    <a:pt x="475" y="886"/>
                    <a:pt x="466" y="882"/>
                    <a:pt x="461" y="868"/>
                  </a:cubicBezTo>
                  <a:cubicBezTo>
                    <a:pt x="446" y="822"/>
                    <a:pt x="405" y="803"/>
                    <a:pt x="369" y="779"/>
                  </a:cubicBezTo>
                  <a:cubicBezTo>
                    <a:pt x="363" y="774"/>
                    <a:pt x="349" y="773"/>
                    <a:pt x="349" y="769"/>
                  </a:cubicBezTo>
                  <a:cubicBezTo>
                    <a:pt x="342" y="723"/>
                    <a:pt x="300" y="734"/>
                    <a:pt x="274" y="721"/>
                  </a:cubicBezTo>
                  <a:cubicBezTo>
                    <a:pt x="264" y="716"/>
                    <a:pt x="260" y="712"/>
                    <a:pt x="259" y="702"/>
                  </a:cubicBezTo>
                  <a:cubicBezTo>
                    <a:pt x="258" y="690"/>
                    <a:pt x="247" y="685"/>
                    <a:pt x="239" y="691"/>
                  </a:cubicBezTo>
                  <a:cubicBezTo>
                    <a:pt x="219" y="706"/>
                    <a:pt x="201" y="698"/>
                    <a:pt x="182" y="688"/>
                  </a:cubicBezTo>
                  <a:cubicBezTo>
                    <a:pt x="170" y="682"/>
                    <a:pt x="160" y="679"/>
                    <a:pt x="152" y="694"/>
                  </a:cubicBezTo>
                  <a:cubicBezTo>
                    <a:pt x="152" y="695"/>
                    <a:pt x="152" y="697"/>
                    <a:pt x="151" y="698"/>
                  </a:cubicBezTo>
                  <a:cubicBezTo>
                    <a:pt x="124" y="720"/>
                    <a:pt x="99" y="693"/>
                    <a:pt x="73" y="694"/>
                  </a:cubicBezTo>
                  <a:cubicBezTo>
                    <a:pt x="60" y="695"/>
                    <a:pt x="52" y="673"/>
                    <a:pt x="57" y="655"/>
                  </a:cubicBezTo>
                  <a:cubicBezTo>
                    <a:pt x="61" y="643"/>
                    <a:pt x="58" y="631"/>
                    <a:pt x="49" y="622"/>
                  </a:cubicBezTo>
                  <a:cubicBezTo>
                    <a:pt x="46" y="619"/>
                    <a:pt x="41" y="615"/>
                    <a:pt x="41" y="613"/>
                  </a:cubicBezTo>
                  <a:cubicBezTo>
                    <a:pt x="53" y="580"/>
                    <a:pt x="28" y="560"/>
                    <a:pt x="14" y="536"/>
                  </a:cubicBezTo>
                  <a:cubicBezTo>
                    <a:pt x="6" y="524"/>
                    <a:pt x="11" y="508"/>
                    <a:pt x="16" y="494"/>
                  </a:cubicBezTo>
                  <a:cubicBezTo>
                    <a:pt x="22" y="475"/>
                    <a:pt x="41" y="454"/>
                    <a:pt x="10" y="435"/>
                  </a:cubicBezTo>
                  <a:cubicBezTo>
                    <a:pt x="0" y="430"/>
                    <a:pt x="7" y="400"/>
                    <a:pt x="9" y="400"/>
                  </a:cubicBezTo>
                  <a:cubicBezTo>
                    <a:pt x="43" y="387"/>
                    <a:pt x="29" y="354"/>
                    <a:pt x="38" y="332"/>
                  </a:cubicBezTo>
                  <a:cubicBezTo>
                    <a:pt x="44" y="318"/>
                    <a:pt x="47" y="304"/>
                    <a:pt x="61" y="298"/>
                  </a:cubicBezTo>
                  <a:cubicBezTo>
                    <a:pt x="78" y="291"/>
                    <a:pt x="84" y="280"/>
                    <a:pt x="77" y="263"/>
                  </a:cubicBezTo>
                  <a:cubicBezTo>
                    <a:pt x="70" y="247"/>
                    <a:pt x="89" y="230"/>
                    <a:pt x="77" y="214"/>
                  </a:cubicBezTo>
                  <a:cubicBezTo>
                    <a:pt x="74" y="210"/>
                    <a:pt x="80" y="204"/>
                    <a:pt x="86" y="204"/>
                  </a:cubicBezTo>
                  <a:cubicBezTo>
                    <a:pt x="109" y="202"/>
                    <a:pt x="115" y="191"/>
                    <a:pt x="110" y="169"/>
                  </a:cubicBezTo>
                  <a:cubicBezTo>
                    <a:pt x="105" y="149"/>
                    <a:pt x="114" y="133"/>
                    <a:pt x="135" y="127"/>
                  </a:cubicBezTo>
                  <a:cubicBezTo>
                    <a:pt x="149" y="123"/>
                    <a:pt x="157" y="114"/>
                    <a:pt x="160" y="99"/>
                  </a:cubicBezTo>
                  <a:cubicBezTo>
                    <a:pt x="166" y="69"/>
                    <a:pt x="178" y="49"/>
                    <a:pt x="212" y="38"/>
                  </a:cubicBezTo>
                  <a:cubicBezTo>
                    <a:pt x="235" y="31"/>
                    <a:pt x="257" y="16"/>
                    <a:pt x="282" y="11"/>
                  </a:cubicBezTo>
                  <a:cubicBezTo>
                    <a:pt x="288" y="10"/>
                    <a:pt x="296" y="5"/>
                    <a:pt x="300" y="11"/>
                  </a:cubicBezTo>
                  <a:cubicBezTo>
                    <a:pt x="316" y="37"/>
                    <a:pt x="337" y="26"/>
                    <a:pt x="357" y="22"/>
                  </a:cubicBezTo>
                  <a:cubicBezTo>
                    <a:pt x="375" y="18"/>
                    <a:pt x="394" y="15"/>
                    <a:pt x="411" y="27"/>
                  </a:cubicBezTo>
                  <a:cubicBezTo>
                    <a:pt x="417" y="32"/>
                    <a:pt x="428" y="37"/>
                    <a:pt x="433" y="32"/>
                  </a:cubicBezTo>
                  <a:cubicBezTo>
                    <a:pt x="467" y="0"/>
                    <a:pt x="489" y="39"/>
                    <a:pt x="516" y="47"/>
                  </a:cubicBezTo>
                  <a:cubicBezTo>
                    <a:pt x="535" y="52"/>
                    <a:pt x="552" y="67"/>
                    <a:pt x="567" y="82"/>
                  </a:cubicBezTo>
                  <a:cubicBezTo>
                    <a:pt x="572" y="89"/>
                    <a:pt x="581" y="90"/>
                    <a:pt x="586" y="95"/>
                  </a:cubicBezTo>
                  <a:cubicBezTo>
                    <a:pt x="602" y="110"/>
                    <a:pt x="632" y="90"/>
                    <a:pt x="640" y="115"/>
                  </a:cubicBezTo>
                  <a:cubicBezTo>
                    <a:pt x="649" y="141"/>
                    <a:pt x="678" y="131"/>
                    <a:pt x="691" y="149"/>
                  </a:cubicBezTo>
                  <a:cubicBezTo>
                    <a:pt x="696" y="157"/>
                    <a:pt x="709" y="160"/>
                    <a:pt x="715" y="169"/>
                  </a:cubicBezTo>
                  <a:cubicBezTo>
                    <a:pt x="725" y="183"/>
                    <a:pt x="738" y="190"/>
                    <a:pt x="756" y="184"/>
                  </a:cubicBezTo>
                  <a:cubicBezTo>
                    <a:pt x="776" y="177"/>
                    <a:pt x="793" y="201"/>
                    <a:pt x="818" y="183"/>
                  </a:cubicBezTo>
                  <a:close/>
                </a:path>
              </a:pathLst>
            </a:custGeom>
            <a:solidFill>
              <a:schemeClr val="accent4">
                <a:lumMod val="60000"/>
                <a:lumOff val="40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59" name="Freeform 38"/>
            <p:cNvSpPr>
              <a:spLocks/>
            </p:cNvSpPr>
            <p:nvPr/>
          </p:nvSpPr>
          <p:spPr bwMode="auto">
            <a:xfrm>
              <a:off x="-55652989" y="-8516938"/>
              <a:ext cx="4125913" cy="4160838"/>
            </a:xfrm>
            <a:custGeom>
              <a:avLst/>
              <a:gdLst>
                <a:gd name="T0" fmla="*/ 493 w 1100"/>
                <a:gd name="T1" fmla="*/ 782 h 1109"/>
                <a:gd name="T2" fmla="*/ 572 w 1100"/>
                <a:gd name="T3" fmla="*/ 706 h 1109"/>
                <a:gd name="T4" fmla="*/ 652 w 1100"/>
                <a:gd name="T5" fmla="*/ 663 h 1109"/>
                <a:gd name="T6" fmla="*/ 717 w 1100"/>
                <a:gd name="T7" fmla="*/ 657 h 1109"/>
                <a:gd name="T8" fmla="*/ 745 w 1100"/>
                <a:gd name="T9" fmla="*/ 625 h 1109"/>
                <a:gd name="T10" fmla="*/ 783 w 1100"/>
                <a:gd name="T11" fmla="*/ 593 h 1109"/>
                <a:gd name="T12" fmla="*/ 799 w 1100"/>
                <a:gd name="T13" fmla="*/ 574 h 1109"/>
                <a:gd name="T14" fmla="*/ 765 w 1100"/>
                <a:gd name="T15" fmla="*/ 521 h 1109"/>
                <a:gd name="T16" fmla="*/ 840 w 1100"/>
                <a:gd name="T17" fmla="*/ 518 h 1109"/>
                <a:gd name="T18" fmla="*/ 849 w 1100"/>
                <a:gd name="T19" fmla="*/ 493 h 1109"/>
                <a:gd name="T20" fmla="*/ 808 w 1100"/>
                <a:gd name="T21" fmla="*/ 442 h 1109"/>
                <a:gd name="T22" fmla="*/ 797 w 1100"/>
                <a:gd name="T23" fmla="*/ 416 h 1109"/>
                <a:gd name="T24" fmla="*/ 758 w 1100"/>
                <a:gd name="T25" fmla="*/ 471 h 1109"/>
                <a:gd name="T26" fmla="*/ 718 w 1100"/>
                <a:gd name="T27" fmla="*/ 445 h 1109"/>
                <a:gd name="T28" fmla="*/ 710 w 1100"/>
                <a:gd name="T29" fmla="*/ 566 h 1109"/>
                <a:gd name="T30" fmla="*/ 644 w 1100"/>
                <a:gd name="T31" fmla="*/ 622 h 1109"/>
                <a:gd name="T32" fmla="*/ 644 w 1100"/>
                <a:gd name="T33" fmla="*/ 575 h 1109"/>
                <a:gd name="T34" fmla="*/ 568 w 1100"/>
                <a:gd name="T35" fmla="*/ 610 h 1109"/>
                <a:gd name="T36" fmla="*/ 514 w 1100"/>
                <a:gd name="T37" fmla="*/ 662 h 1109"/>
                <a:gd name="T38" fmla="*/ 497 w 1100"/>
                <a:gd name="T39" fmla="*/ 649 h 1109"/>
                <a:gd name="T40" fmla="*/ 481 w 1100"/>
                <a:gd name="T41" fmla="*/ 615 h 1109"/>
                <a:gd name="T42" fmla="*/ 439 w 1100"/>
                <a:gd name="T43" fmla="*/ 553 h 1109"/>
                <a:gd name="T44" fmla="*/ 402 w 1100"/>
                <a:gd name="T45" fmla="*/ 541 h 1109"/>
                <a:gd name="T46" fmla="*/ 318 w 1100"/>
                <a:gd name="T47" fmla="*/ 572 h 1109"/>
                <a:gd name="T48" fmla="*/ 243 w 1100"/>
                <a:gd name="T49" fmla="*/ 533 h 1109"/>
                <a:gd name="T50" fmla="*/ 220 w 1100"/>
                <a:gd name="T51" fmla="*/ 550 h 1109"/>
                <a:gd name="T52" fmla="*/ 249 w 1100"/>
                <a:gd name="T53" fmla="*/ 630 h 1109"/>
                <a:gd name="T54" fmla="*/ 318 w 1100"/>
                <a:gd name="T55" fmla="*/ 701 h 1109"/>
                <a:gd name="T56" fmla="*/ 370 w 1100"/>
                <a:gd name="T57" fmla="*/ 671 h 1109"/>
                <a:gd name="T58" fmla="*/ 406 w 1100"/>
                <a:gd name="T59" fmla="*/ 682 h 1109"/>
                <a:gd name="T60" fmla="*/ 403 w 1100"/>
                <a:gd name="T61" fmla="*/ 721 h 1109"/>
                <a:gd name="T62" fmla="*/ 435 w 1100"/>
                <a:gd name="T63" fmla="*/ 769 h 1109"/>
                <a:gd name="T64" fmla="*/ 385 w 1100"/>
                <a:gd name="T65" fmla="*/ 833 h 1109"/>
                <a:gd name="T66" fmla="*/ 307 w 1100"/>
                <a:gd name="T67" fmla="*/ 794 h 1109"/>
                <a:gd name="T68" fmla="*/ 2 w 1100"/>
                <a:gd name="T69" fmla="*/ 592 h 1109"/>
                <a:gd name="T70" fmla="*/ 23 w 1100"/>
                <a:gd name="T71" fmla="*/ 382 h 1109"/>
                <a:gd name="T72" fmla="*/ 85 w 1100"/>
                <a:gd name="T73" fmla="*/ 342 h 1109"/>
                <a:gd name="T74" fmla="*/ 242 w 1100"/>
                <a:gd name="T75" fmla="*/ 298 h 1109"/>
                <a:gd name="T76" fmla="*/ 645 w 1100"/>
                <a:gd name="T77" fmla="*/ 278 h 1109"/>
                <a:gd name="T78" fmla="*/ 930 w 1100"/>
                <a:gd name="T79" fmla="*/ 244 h 1109"/>
                <a:gd name="T80" fmla="*/ 966 w 1100"/>
                <a:gd name="T81" fmla="*/ 3 h 1109"/>
                <a:gd name="T82" fmla="*/ 1099 w 1100"/>
                <a:gd name="T83" fmla="*/ 33 h 1109"/>
                <a:gd name="T84" fmla="*/ 1089 w 1100"/>
                <a:gd name="T85" fmla="*/ 630 h 1109"/>
                <a:gd name="T86" fmla="*/ 1057 w 1100"/>
                <a:gd name="T87" fmla="*/ 1061 h 1109"/>
                <a:gd name="T88" fmla="*/ 1016 w 1100"/>
                <a:gd name="T89" fmla="*/ 1013 h 1109"/>
                <a:gd name="T90" fmla="*/ 984 w 1100"/>
                <a:gd name="T91" fmla="*/ 1064 h 1109"/>
                <a:gd name="T92" fmla="*/ 930 w 1100"/>
                <a:gd name="T93" fmla="*/ 1090 h 1109"/>
                <a:gd name="T94" fmla="*/ 921 w 1100"/>
                <a:gd name="T95" fmla="*/ 972 h 1109"/>
                <a:gd name="T96" fmla="*/ 872 w 1100"/>
                <a:gd name="T97" fmla="*/ 944 h 1109"/>
                <a:gd name="T98" fmla="*/ 903 w 1100"/>
                <a:gd name="T99" fmla="*/ 891 h 1109"/>
                <a:gd name="T100" fmla="*/ 848 w 1100"/>
                <a:gd name="T101" fmla="*/ 895 h 1109"/>
                <a:gd name="T102" fmla="*/ 793 w 1100"/>
                <a:gd name="T103" fmla="*/ 883 h 1109"/>
                <a:gd name="T104" fmla="*/ 761 w 1100"/>
                <a:gd name="T105" fmla="*/ 884 h 1109"/>
                <a:gd name="T106" fmla="*/ 751 w 1100"/>
                <a:gd name="T107" fmla="*/ 926 h 1109"/>
                <a:gd name="T108" fmla="*/ 636 w 1100"/>
                <a:gd name="T109" fmla="*/ 844 h 1109"/>
                <a:gd name="T110" fmla="*/ 486 w 1100"/>
                <a:gd name="T111" fmla="*/ 791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00" h="1109">
                  <a:moveTo>
                    <a:pt x="486" y="791"/>
                  </a:moveTo>
                  <a:cubicBezTo>
                    <a:pt x="490" y="786"/>
                    <a:pt x="491" y="782"/>
                    <a:pt x="493" y="782"/>
                  </a:cubicBezTo>
                  <a:cubicBezTo>
                    <a:pt x="520" y="778"/>
                    <a:pt x="540" y="767"/>
                    <a:pt x="546" y="736"/>
                  </a:cubicBezTo>
                  <a:cubicBezTo>
                    <a:pt x="548" y="724"/>
                    <a:pt x="577" y="731"/>
                    <a:pt x="572" y="706"/>
                  </a:cubicBezTo>
                  <a:cubicBezTo>
                    <a:pt x="570" y="694"/>
                    <a:pt x="593" y="693"/>
                    <a:pt x="593" y="673"/>
                  </a:cubicBezTo>
                  <a:cubicBezTo>
                    <a:pt x="594" y="655"/>
                    <a:pt x="637" y="646"/>
                    <a:pt x="652" y="663"/>
                  </a:cubicBezTo>
                  <a:cubicBezTo>
                    <a:pt x="672" y="684"/>
                    <a:pt x="692" y="658"/>
                    <a:pt x="710" y="669"/>
                  </a:cubicBezTo>
                  <a:cubicBezTo>
                    <a:pt x="714" y="671"/>
                    <a:pt x="717" y="662"/>
                    <a:pt x="717" y="657"/>
                  </a:cubicBezTo>
                  <a:cubicBezTo>
                    <a:pt x="718" y="646"/>
                    <a:pt x="723" y="642"/>
                    <a:pt x="735" y="642"/>
                  </a:cubicBezTo>
                  <a:cubicBezTo>
                    <a:pt x="744" y="642"/>
                    <a:pt x="749" y="634"/>
                    <a:pt x="745" y="625"/>
                  </a:cubicBezTo>
                  <a:cubicBezTo>
                    <a:pt x="735" y="604"/>
                    <a:pt x="748" y="590"/>
                    <a:pt x="754" y="573"/>
                  </a:cubicBezTo>
                  <a:cubicBezTo>
                    <a:pt x="769" y="574"/>
                    <a:pt x="770" y="591"/>
                    <a:pt x="783" y="593"/>
                  </a:cubicBezTo>
                  <a:cubicBezTo>
                    <a:pt x="790" y="595"/>
                    <a:pt x="796" y="594"/>
                    <a:pt x="800" y="588"/>
                  </a:cubicBezTo>
                  <a:cubicBezTo>
                    <a:pt x="804" y="584"/>
                    <a:pt x="803" y="578"/>
                    <a:pt x="799" y="574"/>
                  </a:cubicBezTo>
                  <a:cubicBezTo>
                    <a:pt x="792" y="564"/>
                    <a:pt x="784" y="555"/>
                    <a:pt x="776" y="547"/>
                  </a:cubicBezTo>
                  <a:cubicBezTo>
                    <a:pt x="769" y="539"/>
                    <a:pt x="755" y="533"/>
                    <a:pt x="765" y="521"/>
                  </a:cubicBezTo>
                  <a:cubicBezTo>
                    <a:pt x="774" y="510"/>
                    <a:pt x="785" y="498"/>
                    <a:pt x="802" y="507"/>
                  </a:cubicBezTo>
                  <a:cubicBezTo>
                    <a:pt x="814" y="514"/>
                    <a:pt x="827" y="517"/>
                    <a:pt x="840" y="518"/>
                  </a:cubicBezTo>
                  <a:cubicBezTo>
                    <a:pt x="849" y="519"/>
                    <a:pt x="861" y="523"/>
                    <a:pt x="865" y="512"/>
                  </a:cubicBezTo>
                  <a:cubicBezTo>
                    <a:pt x="869" y="500"/>
                    <a:pt x="858" y="497"/>
                    <a:pt x="849" y="493"/>
                  </a:cubicBezTo>
                  <a:cubicBezTo>
                    <a:pt x="843" y="491"/>
                    <a:pt x="837" y="488"/>
                    <a:pt x="831" y="485"/>
                  </a:cubicBezTo>
                  <a:cubicBezTo>
                    <a:pt x="810" y="478"/>
                    <a:pt x="797" y="467"/>
                    <a:pt x="808" y="442"/>
                  </a:cubicBezTo>
                  <a:cubicBezTo>
                    <a:pt x="809" y="439"/>
                    <a:pt x="809" y="434"/>
                    <a:pt x="809" y="431"/>
                  </a:cubicBezTo>
                  <a:cubicBezTo>
                    <a:pt x="807" y="424"/>
                    <a:pt x="804" y="417"/>
                    <a:pt x="797" y="416"/>
                  </a:cubicBezTo>
                  <a:cubicBezTo>
                    <a:pt x="789" y="415"/>
                    <a:pt x="783" y="420"/>
                    <a:pt x="782" y="426"/>
                  </a:cubicBezTo>
                  <a:cubicBezTo>
                    <a:pt x="779" y="444"/>
                    <a:pt x="770" y="457"/>
                    <a:pt x="758" y="471"/>
                  </a:cubicBezTo>
                  <a:cubicBezTo>
                    <a:pt x="744" y="468"/>
                    <a:pt x="742" y="450"/>
                    <a:pt x="729" y="445"/>
                  </a:cubicBezTo>
                  <a:cubicBezTo>
                    <a:pt x="726" y="444"/>
                    <a:pt x="721" y="444"/>
                    <a:pt x="718" y="445"/>
                  </a:cubicBezTo>
                  <a:cubicBezTo>
                    <a:pt x="714" y="446"/>
                    <a:pt x="711" y="451"/>
                    <a:pt x="713" y="454"/>
                  </a:cubicBezTo>
                  <a:cubicBezTo>
                    <a:pt x="740" y="492"/>
                    <a:pt x="706" y="529"/>
                    <a:pt x="710" y="566"/>
                  </a:cubicBezTo>
                  <a:cubicBezTo>
                    <a:pt x="711" y="575"/>
                    <a:pt x="707" y="585"/>
                    <a:pt x="705" y="597"/>
                  </a:cubicBezTo>
                  <a:cubicBezTo>
                    <a:pt x="675" y="578"/>
                    <a:pt x="658" y="595"/>
                    <a:pt x="644" y="622"/>
                  </a:cubicBezTo>
                  <a:cubicBezTo>
                    <a:pt x="635" y="607"/>
                    <a:pt x="653" y="606"/>
                    <a:pt x="652" y="596"/>
                  </a:cubicBezTo>
                  <a:cubicBezTo>
                    <a:pt x="650" y="589"/>
                    <a:pt x="653" y="580"/>
                    <a:pt x="644" y="575"/>
                  </a:cubicBezTo>
                  <a:cubicBezTo>
                    <a:pt x="636" y="571"/>
                    <a:pt x="630" y="576"/>
                    <a:pt x="626" y="581"/>
                  </a:cubicBezTo>
                  <a:cubicBezTo>
                    <a:pt x="611" y="598"/>
                    <a:pt x="590" y="604"/>
                    <a:pt x="568" y="610"/>
                  </a:cubicBezTo>
                  <a:cubicBezTo>
                    <a:pt x="553" y="614"/>
                    <a:pt x="536" y="615"/>
                    <a:pt x="524" y="622"/>
                  </a:cubicBezTo>
                  <a:cubicBezTo>
                    <a:pt x="514" y="628"/>
                    <a:pt x="522" y="649"/>
                    <a:pt x="514" y="662"/>
                  </a:cubicBezTo>
                  <a:cubicBezTo>
                    <a:pt x="510" y="668"/>
                    <a:pt x="508" y="674"/>
                    <a:pt x="500" y="674"/>
                  </a:cubicBezTo>
                  <a:cubicBezTo>
                    <a:pt x="491" y="667"/>
                    <a:pt x="496" y="658"/>
                    <a:pt x="497" y="649"/>
                  </a:cubicBezTo>
                  <a:cubicBezTo>
                    <a:pt x="499" y="640"/>
                    <a:pt x="499" y="632"/>
                    <a:pt x="488" y="630"/>
                  </a:cubicBezTo>
                  <a:cubicBezTo>
                    <a:pt x="476" y="629"/>
                    <a:pt x="475" y="624"/>
                    <a:pt x="481" y="615"/>
                  </a:cubicBezTo>
                  <a:cubicBezTo>
                    <a:pt x="493" y="598"/>
                    <a:pt x="485" y="590"/>
                    <a:pt x="468" y="588"/>
                  </a:cubicBezTo>
                  <a:cubicBezTo>
                    <a:pt x="446" y="586"/>
                    <a:pt x="440" y="570"/>
                    <a:pt x="439" y="553"/>
                  </a:cubicBezTo>
                  <a:cubicBezTo>
                    <a:pt x="437" y="535"/>
                    <a:pt x="435" y="517"/>
                    <a:pt x="417" y="501"/>
                  </a:cubicBezTo>
                  <a:cubicBezTo>
                    <a:pt x="406" y="514"/>
                    <a:pt x="402" y="526"/>
                    <a:pt x="402" y="541"/>
                  </a:cubicBezTo>
                  <a:cubicBezTo>
                    <a:pt x="402" y="569"/>
                    <a:pt x="390" y="578"/>
                    <a:pt x="366" y="567"/>
                  </a:cubicBezTo>
                  <a:cubicBezTo>
                    <a:pt x="347" y="559"/>
                    <a:pt x="336" y="554"/>
                    <a:pt x="318" y="572"/>
                  </a:cubicBezTo>
                  <a:cubicBezTo>
                    <a:pt x="304" y="587"/>
                    <a:pt x="283" y="579"/>
                    <a:pt x="267" y="560"/>
                  </a:cubicBezTo>
                  <a:cubicBezTo>
                    <a:pt x="259" y="551"/>
                    <a:pt x="251" y="542"/>
                    <a:pt x="243" y="533"/>
                  </a:cubicBezTo>
                  <a:cubicBezTo>
                    <a:pt x="237" y="527"/>
                    <a:pt x="230" y="524"/>
                    <a:pt x="222" y="532"/>
                  </a:cubicBezTo>
                  <a:cubicBezTo>
                    <a:pt x="217" y="537"/>
                    <a:pt x="216" y="544"/>
                    <a:pt x="220" y="550"/>
                  </a:cubicBezTo>
                  <a:cubicBezTo>
                    <a:pt x="227" y="560"/>
                    <a:pt x="234" y="569"/>
                    <a:pt x="241" y="579"/>
                  </a:cubicBezTo>
                  <a:cubicBezTo>
                    <a:pt x="252" y="595"/>
                    <a:pt x="258" y="609"/>
                    <a:pt x="249" y="630"/>
                  </a:cubicBezTo>
                  <a:cubicBezTo>
                    <a:pt x="237" y="657"/>
                    <a:pt x="243" y="685"/>
                    <a:pt x="262" y="708"/>
                  </a:cubicBezTo>
                  <a:cubicBezTo>
                    <a:pt x="279" y="728"/>
                    <a:pt x="304" y="724"/>
                    <a:pt x="318" y="701"/>
                  </a:cubicBezTo>
                  <a:cubicBezTo>
                    <a:pt x="323" y="693"/>
                    <a:pt x="330" y="687"/>
                    <a:pt x="336" y="680"/>
                  </a:cubicBezTo>
                  <a:cubicBezTo>
                    <a:pt x="345" y="667"/>
                    <a:pt x="356" y="663"/>
                    <a:pt x="370" y="671"/>
                  </a:cubicBezTo>
                  <a:cubicBezTo>
                    <a:pt x="376" y="674"/>
                    <a:pt x="382" y="677"/>
                    <a:pt x="388" y="679"/>
                  </a:cubicBezTo>
                  <a:cubicBezTo>
                    <a:pt x="394" y="681"/>
                    <a:pt x="401" y="681"/>
                    <a:pt x="406" y="682"/>
                  </a:cubicBezTo>
                  <a:cubicBezTo>
                    <a:pt x="411" y="692"/>
                    <a:pt x="403" y="694"/>
                    <a:pt x="399" y="699"/>
                  </a:cubicBezTo>
                  <a:cubicBezTo>
                    <a:pt x="392" y="708"/>
                    <a:pt x="391" y="715"/>
                    <a:pt x="403" y="721"/>
                  </a:cubicBezTo>
                  <a:cubicBezTo>
                    <a:pt x="410" y="725"/>
                    <a:pt x="416" y="731"/>
                    <a:pt x="423" y="734"/>
                  </a:cubicBezTo>
                  <a:cubicBezTo>
                    <a:pt x="443" y="741"/>
                    <a:pt x="441" y="755"/>
                    <a:pt x="435" y="769"/>
                  </a:cubicBezTo>
                  <a:cubicBezTo>
                    <a:pt x="427" y="788"/>
                    <a:pt x="424" y="807"/>
                    <a:pt x="429" y="829"/>
                  </a:cubicBezTo>
                  <a:cubicBezTo>
                    <a:pt x="413" y="832"/>
                    <a:pt x="397" y="817"/>
                    <a:pt x="385" y="833"/>
                  </a:cubicBezTo>
                  <a:cubicBezTo>
                    <a:pt x="378" y="841"/>
                    <a:pt x="370" y="834"/>
                    <a:pt x="364" y="830"/>
                  </a:cubicBezTo>
                  <a:cubicBezTo>
                    <a:pt x="345" y="818"/>
                    <a:pt x="325" y="807"/>
                    <a:pt x="307" y="794"/>
                  </a:cubicBezTo>
                  <a:cubicBezTo>
                    <a:pt x="221" y="730"/>
                    <a:pt x="128" y="679"/>
                    <a:pt x="31" y="635"/>
                  </a:cubicBezTo>
                  <a:cubicBezTo>
                    <a:pt x="10" y="626"/>
                    <a:pt x="0" y="618"/>
                    <a:pt x="2" y="592"/>
                  </a:cubicBezTo>
                  <a:cubicBezTo>
                    <a:pt x="6" y="534"/>
                    <a:pt x="5" y="475"/>
                    <a:pt x="6" y="416"/>
                  </a:cubicBezTo>
                  <a:cubicBezTo>
                    <a:pt x="6" y="401"/>
                    <a:pt x="4" y="387"/>
                    <a:pt x="23" y="382"/>
                  </a:cubicBezTo>
                  <a:cubicBezTo>
                    <a:pt x="31" y="380"/>
                    <a:pt x="34" y="372"/>
                    <a:pt x="39" y="365"/>
                  </a:cubicBezTo>
                  <a:cubicBezTo>
                    <a:pt x="50" y="350"/>
                    <a:pt x="64" y="344"/>
                    <a:pt x="85" y="342"/>
                  </a:cubicBezTo>
                  <a:cubicBezTo>
                    <a:pt x="112" y="340"/>
                    <a:pt x="137" y="347"/>
                    <a:pt x="162" y="347"/>
                  </a:cubicBezTo>
                  <a:cubicBezTo>
                    <a:pt x="195" y="348"/>
                    <a:pt x="227" y="333"/>
                    <a:pt x="242" y="298"/>
                  </a:cubicBezTo>
                  <a:cubicBezTo>
                    <a:pt x="247" y="285"/>
                    <a:pt x="252" y="276"/>
                    <a:pt x="270" y="277"/>
                  </a:cubicBezTo>
                  <a:cubicBezTo>
                    <a:pt x="395" y="278"/>
                    <a:pt x="520" y="278"/>
                    <a:pt x="645" y="278"/>
                  </a:cubicBezTo>
                  <a:cubicBezTo>
                    <a:pt x="728" y="278"/>
                    <a:pt x="812" y="278"/>
                    <a:pt x="896" y="277"/>
                  </a:cubicBezTo>
                  <a:cubicBezTo>
                    <a:pt x="928" y="277"/>
                    <a:pt x="929" y="275"/>
                    <a:pt x="930" y="244"/>
                  </a:cubicBezTo>
                  <a:cubicBezTo>
                    <a:pt x="931" y="174"/>
                    <a:pt x="933" y="103"/>
                    <a:pt x="935" y="33"/>
                  </a:cubicBezTo>
                  <a:cubicBezTo>
                    <a:pt x="935" y="4"/>
                    <a:pt x="936" y="4"/>
                    <a:pt x="966" y="3"/>
                  </a:cubicBezTo>
                  <a:cubicBezTo>
                    <a:pt x="999" y="2"/>
                    <a:pt x="1032" y="1"/>
                    <a:pt x="1065" y="1"/>
                  </a:cubicBezTo>
                  <a:cubicBezTo>
                    <a:pt x="1098" y="0"/>
                    <a:pt x="1100" y="1"/>
                    <a:pt x="1099" y="33"/>
                  </a:cubicBezTo>
                  <a:cubicBezTo>
                    <a:pt x="1098" y="131"/>
                    <a:pt x="1098" y="229"/>
                    <a:pt x="1094" y="327"/>
                  </a:cubicBezTo>
                  <a:cubicBezTo>
                    <a:pt x="1089" y="428"/>
                    <a:pt x="1090" y="529"/>
                    <a:pt x="1089" y="630"/>
                  </a:cubicBezTo>
                  <a:cubicBezTo>
                    <a:pt x="1087" y="765"/>
                    <a:pt x="1084" y="900"/>
                    <a:pt x="1083" y="1035"/>
                  </a:cubicBezTo>
                  <a:cubicBezTo>
                    <a:pt x="1083" y="1056"/>
                    <a:pt x="1074" y="1061"/>
                    <a:pt x="1057" y="1061"/>
                  </a:cubicBezTo>
                  <a:cubicBezTo>
                    <a:pt x="1038" y="1061"/>
                    <a:pt x="1025" y="1050"/>
                    <a:pt x="1025" y="1033"/>
                  </a:cubicBezTo>
                  <a:cubicBezTo>
                    <a:pt x="1025" y="1024"/>
                    <a:pt x="1025" y="1016"/>
                    <a:pt x="1016" y="1013"/>
                  </a:cubicBezTo>
                  <a:cubicBezTo>
                    <a:pt x="1006" y="1011"/>
                    <a:pt x="998" y="1017"/>
                    <a:pt x="994" y="1026"/>
                  </a:cubicBezTo>
                  <a:cubicBezTo>
                    <a:pt x="989" y="1038"/>
                    <a:pt x="983" y="1051"/>
                    <a:pt x="984" y="1064"/>
                  </a:cubicBezTo>
                  <a:cubicBezTo>
                    <a:pt x="986" y="1078"/>
                    <a:pt x="976" y="1087"/>
                    <a:pt x="968" y="1095"/>
                  </a:cubicBezTo>
                  <a:cubicBezTo>
                    <a:pt x="957" y="1109"/>
                    <a:pt x="936" y="1106"/>
                    <a:pt x="930" y="1090"/>
                  </a:cubicBezTo>
                  <a:cubicBezTo>
                    <a:pt x="920" y="1062"/>
                    <a:pt x="899" y="1035"/>
                    <a:pt x="926" y="1005"/>
                  </a:cubicBezTo>
                  <a:cubicBezTo>
                    <a:pt x="936" y="995"/>
                    <a:pt x="928" y="982"/>
                    <a:pt x="921" y="972"/>
                  </a:cubicBezTo>
                  <a:cubicBezTo>
                    <a:pt x="913" y="960"/>
                    <a:pt x="904" y="966"/>
                    <a:pt x="894" y="969"/>
                  </a:cubicBezTo>
                  <a:cubicBezTo>
                    <a:pt x="872" y="975"/>
                    <a:pt x="862" y="963"/>
                    <a:pt x="872" y="944"/>
                  </a:cubicBezTo>
                  <a:cubicBezTo>
                    <a:pt x="877" y="933"/>
                    <a:pt x="873" y="913"/>
                    <a:pt x="894" y="910"/>
                  </a:cubicBezTo>
                  <a:cubicBezTo>
                    <a:pt x="902" y="909"/>
                    <a:pt x="906" y="898"/>
                    <a:pt x="903" y="891"/>
                  </a:cubicBezTo>
                  <a:cubicBezTo>
                    <a:pt x="899" y="882"/>
                    <a:pt x="890" y="877"/>
                    <a:pt x="880" y="878"/>
                  </a:cubicBezTo>
                  <a:cubicBezTo>
                    <a:pt x="867" y="880"/>
                    <a:pt x="857" y="887"/>
                    <a:pt x="848" y="895"/>
                  </a:cubicBezTo>
                  <a:cubicBezTo>
                    <a:pt x="838" y="905"/>
                    <a:pt x="831" y="911"/>
                    <a:pt x="815" y="904"/>
                  </a:cubicBezTo>
                  <a:cubicBezTo>
                    <a:pt x="803" y="899"/>
                    <a:pt x="794" y="897"/>
                    <a:pt x="793" y="883"/>
                  </a:cubicBezTo>
                  <a:cubicBezTo>
                    <a:pt x="792" y="876"/>
                    <a:pt x="786" y="871"/>
                    <a:pt x="779" y="870"/>
                  </a:cubicBezTo>
                  <a:cubicBezTo>
                    <a:pt x="769" y="870"/>
                    <a:pt x="765" y="877"/>
                    <a:pt x="761" y="884"/>
                  </a:cubicBezTo>
                  <a:cubicBezTo>
                    <a:pt x="757" y="890"/>
                    <a:pt x="755" y="896"/>
                    <a:pt x="756" y="903"/>
                  </a:cubicBezTo>
                  <a:cubicBezTo>
                    <a:pt x="757" y="909"/>
                    <a:pt x="759" y="916"/>
                    <a:pt x="751" y="926"/>
                  </a:cubicBezTo>
                  <a:cubicBezTo>
                    <a:pt x="725" y="906"/>
                    <a:pt x="686" y="906"/>
                    <a:pt x="672" y="867"/>
                  </a:cubicBezTo>
                  <a:cubicBezTo>
                    <a:pt x="667" y="853"/>
                    <a:pt x="651" y="844"/>
                    <a:pt x="636" y="844"/>
                  </a:cubicBezTo>
                  <a:cubicBezTo>
                    <a:pt x="592" y="844"/>
                    <a:pt x="553" y="828"/>
                    <a:pt x="516" y="805"/>
                  </a:cubicBezTo>
                  <a:cubicBezTo>
                    <a:pt x="508" y="799"/>
                    <a:pt x="498" y="796"/>
                    <a:pt x="486" y="791"/>
                  </a:cubicBezTo>
                  <a:close/>
                </a:path>
              </a:pathLst>
            </a:custGeom>
            <a:solidFill>
              <a:schemeClr val="accent3">
                <a:lumMod val="75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60" name="Freeform 39"/>
            <p:cNvSpPr>
              <a:spLocks/>
            </p:cNvSpPr>
            <p:nvPr/>
          </p:nvSpPr>
          <p:spPr bwMode="auto">
            <a:xfrm>
              <a:off x="-28246390" y="15741650"/>
              <a:ext cx="3465513" cy="2603501"/>
            </a:xfrm>
            <a:custGeom>
              <a:avLst/>
              <a:gdLst>
                <a:gd name="T0" fmla="*/ 916 w 924"/>
                <a:gd name="T1" fmla="*/ 315 h 694"/>
                <a:gd name="T2" fmla="*/ 923 w 924"/>
                <a:gd name="T3" fmla="*/ 598 h 694"/>
                <a:gd name="T4" fmla="*/ 897 w 924"/>
                <a:gd name="T5" fmla="*/ 626 h 694"/>
                <a:gd name="T6" fmla="*/ 586 w 924"/>
                <a:gd name="T7" fmla="*/ 642 h 694"/>
                <a:gd name="T8" fmla="*/ 180 w 924"/>
                <a:gd name="T9" fmla="*/ 664 h 694"/>
                <a:gd name="T10" fmla="*/ 152 w 924"/>
                <a:gd name="T11" fmla="*/ 650 h 694"/>
                <a:gd name="T12" fmla="*/ 125 w 924"/>
                <a:gd name="T13" fmla="*/ 651 h 694"/>
                <a:gd name="T14" fmla="*/ 15 w 924"/>
                <a:gd name="T15" fmla="*/ 676 h 694"/>
                <a:gd name="T16" fmla="*/ 7 w 924"/>
                <a:gd name="T17" fmla="*/ 657 h 694"/>
                <a:gd name="T18" fmla="*/ 7 w 924"/>
                <a:gd name="T19" fmla="*/ 561 h 694"/>
                <a:gd name="T20" fmla="*/ 1 w 924"/>
                <a:gd name="T21" fmla="*/ 93 h 694"/>
                <a:gd name="T22" fmla="*/ 34 w 924"/>
                <a:gd name="T23" fmla="*/ 58 h 694"/>
                <a:gd name="T24" fmla="*/ 273 w 924"/>
                <a:gd name="T25" fmla="*/ 46 h 694"/>
                <a:gd name="T26" fmla="*/ 542 w 924"/>
                <a:gd name="T27" fmla="*/ 23 h 694"/>
                <a:gd name="T28" fmla="*/ 876 w 924"/>
                <a:gd name="T29" fmla="*/ 2 h 694"/>
                <a:gd name="T30" fmla="*/ 909 w 924"/>
                <a:gd name="T31" fmla="*/ 33 h 694"/>
                <a:gd name="T32" fmla="*/ 914 w 924"/>
                <a:gd name="T33" fmla="*/ 315 h 694"/>
                <a:gd name="T34" fmla="*/ 916 w 924"/>
                <a:gd name="T35" fmla="*/ 31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4" h="694">
                  <a:moveTo>
                    <a:pt x="916" y="315"/>
                  </a:moveTo>
                  <a:cubicBezTo>
                    <a:pt x="918" y="409"/>
                    <a:pt x="920" y="504"/>
                    <a:pt x="923" y="598"/>
                  </a:cubicBezTo>
                  <a:cubicBezTo>
                    <a:pt x="924" y="618"/>
                    <a:pt x="919" y="625"/>
                    <a:pt x="897" y="626"/>
                  </a:cubicBezTo>
                  <a:cubicBezTo>
                    <a:pt x="793" y="630"/>
                    <a:pt x="690" y="636"/>
                    <a:pt x="586" y="642"/>
                  </a:cubicBezTo>
                  <a:cubicBezTo>
                    <a:pt x="451" y="649"/>
                    <a:pt x="316" y="657"/>
                    <a:pt x="180" y="664"/>
                  </a:cubicBezTo>
                  <a:cubicBezTo>
                    <a:pt x="168" y="665"/>
                    <a:pt x="158" y="667"/>
                    <a:pt x="152" y="650"/>
                  </a:cubicBezTo>
                  <a:cubicBezTo>
                    <a:pt x="146" y="635"/>
                    <a:pt x="133" y="639"/>
                    <a:pt x="125" y="651"/>
                  </a:cubicBezTo>
                  <a:cubicBezTo>
                    <a:pt x="96" y="694"/>
                    <a:pt x="52" y="672"/>
                    <a:pt x="15" y="676"/>
                  </a:cubicBezTo>
                  <a:cubicBezTo>
                    <a:pt x="5" y="677"/>
                    <a:pt x="8" y="663"/>
                    <a:pt x="7" y="657"/>
                  </a:cubicBezTo>
                  <a:cubicBezTo>
                    <a:pt x="7" y="625"/>
                    <a:pt x="7" y="593"/>
                    <a:pt x="7" y="561"/>
                  </a:cubicBezTo>
                  <a:cubicBezTo>
                    <a:pt x="7" y="405"/>
                    <a:pt x="5" y="249"/>
                    <a:pt x="1" y="93"/>
                  </a:cubicBezTo>
                  <a:cubicBezTo>
                    <a:pt x="0" y="61"/>
                    <a:pt x="0" y="60"/>
                    <a:pt x="34" y="58"/>
                  </a:cubicBezTo>
                  <a:cubicBezTo>
                    <a:pt x="114" y="53"/>
                    <a:pt x="194" y="50"/>
                    <a:pt x="273" y="46"/>
                  </a:cubicBezTo>
                  <a:cubicBezTo>
                    <a:pt x="363" y="41"/>
                    <a:pt x="452" y="27"/>
                    <a:pt x="542" y="23"/>
                  </a:cubicBezTo>
                  <a:cubicBezTo>
                    <a:pt x="654" y="19"/>
                    <a:pt x="765" y="9"/>
                    <a:pt x="876" y="2"/>
                  </a:cubicBezTo>
                  <a:cubicBezTo>
                    <a:pt x="909" y="0"/>
                    <a:pt x="909" y="0"/>
                    <a:pt x="909" y="33"/>
                  </a:cubicBezTo>
                  <a:cubicBezTo>
                    <a:pt x="911" y="127"/>
                    <a:pt x="913" y="221"/>
                    <a:pt x="914" y="315"/>
                  </a:cubicBezTo>
                  <a:cubicBezTo>
                    <a:pt x="915" y="315"/>
                    <a:pt x="915" y="315"/>
                    <a:pt x="916" y="315"/>
                  </a:cubicBezTo>
                  <a:close/>
                </a:path>
              </a:pathLst>
            </a:custGeom>
            <a:solidFill>
              <a:srgbClr val="309087"/>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61" name="Freeform 40"/>
            <p:cNvSpPr>
              <a:spLocks/>
            </p:cNvSpPr>
            <p:nvPr/>
          </p:nvSpPr>
          <p:spPr bwMode="auto">
            <a:xfrm>
              <a:off x="-28271789" y="13344525"/>
              <a:ext cx="3419475" cy="2551113"/>
            </a:xfrm>
            <a:custGeom>
              <a:avLst/>
              <a:gdLst>
                <a:gd name="T0" fmla="*/ 0 w 912"/>
                <a:gd name="T1" fmla="*/ 367 h 680"/>
                <a:gd name="T2" fmla="*/ 0 w 912"/>
                <a:gd name="T3" fmla="*/ 85 h 680"/>
                <a:gd name="T4" fmla="*/ 29 w 912"/>
                <a:gd name="T5" fmla="*/ 52 h 680"/>
                <a:gd name="T6" fmla="*/ 535 w 912"/>
                <a:gd name="T7" fmla="*/ 26 h 680"/>
                <a:gd name="T8" fmla="*/ 778 w 912"/>
                <a:gd name="T9" fmla="*/ 10 h 680"/>
                <a:gd name="T10" fmla="*/ 877 w 912"/>
                <a:gd name="T11" fmla="*/ 3 h 680"/>
                <a:gd name="T12" fmla="*/ 903 w 912"/>
                <a:gd name="T13" fmla="*/ 26 h 680"/>
                <a:gd name="T14" fmla="*/ 906 w 912"/>
                <a:gd name="T15" fmla="*/ 337 h 680"/>
                <a:gd name="T16" fmla="*/ 911 w 912"/>
                <a:gd name="T17" fmla="*/ 592 h 680"/>
                <a:gd name="T18" fmla="*/ 881 w 912"/>
                <a:gd name="T19" fmla="*/ 623 h 680"/>
                <a:gd name="T20" fmla="*/ 392 w 912"/>
                <a:gd name="T21" fmla="*/ 653 h 680"/>
                <a:gd name="T22" fmla="*/ 274 w 912"/>
                <a:gd name="T23" fmla="*/ 668 h 680"/>
                <a:gd name="T24" fmla="*/ 31 w 912"/>
                <a:gd name="T25" fmla="*/ 679 h 680"/>
                <a:gd name="T26" fmla="*/ 7 w 912"/>
                <a:gd name="T27" fmla="*/ 653 h 680"/>
                <a:gd name="T28" fmla="*/ 6 w 912"/>
                <a:gd name="T29" fmla="*/ 367 h 680"/>
                <a:gd name="T30" fmla="*/ 0 w 912"/>
                <a:gd name="T31" fmla="*/ 367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2" h="680">
                  <a:moveTo>
                    <a:pt x="0" y="367"/>
                  </a:moveTo>
                  <a:cubicBezTo>
                    <a:pt x="0" y="273"/>
                    <a:pt x="0" y="179"/>
                    <a:pt x="0" y="85"/>
                  </a:cubicBezTo>
                  <a:cubicBezTo>
                    <a:pt x="0" y="54"/>
                    <a:pt x="0" y="53"/>
                    <a:pt x="29" y="52"/>
                  </a:cubicBezTo>
                  <a:cubicBezTo>
                    <a:pt x="198" y="43"/>
                    <a:pt x="367" y="35"/>
                    <a:pt x="535" y="26"/>
                  </a:cubicBezTo>
                  <a:cubicBezTo>
                    <a:pt x="616" y="22"/>
                    <a:pt x="697" y="16"/>
                    <a:pt x="778" y="10"/>
                  </a:cubicBezTo>
                  <a:cubicBezTo>
                    <a:pt x="811" y="8"/>
                    <a:pt x="844" y="9"/>
                    <a:pt x="877" y="3"/>
                  </a:cubicBezTo>
                  <a:cubicBezTo>
                    <a:pt x="896" y="0"/>
                    <a:pt x="903" y="6"/>
                    <a:pt x="903" y="26"/>
                  </a:cubicBezTo>
                  <a:cubicBezTo>
                    <a:pt x="903" y="130"/>
                    <a:pt x="905" y="233"/>
                    <a:pt x="906" y="337"/>
                  </a:cubicBezTo>
                  <a:cubicBezTo>
                    <a:pt x="908" y="422"/>
                    <a:pt x="910" y="507"/>
                    <a:pt x="911" y="592"/>
                  </a:cubicBezTo>
                  <a:cubicBezTo>
                    <a:pt x="912" y="621"/>
                    <a:pt x="911" y="621"/>
                    <a:pt x="881" y="623"/>
                  </a:cubicBezTo>
                  <a:cubicBezTo>
                    <a:pt x="718" y="632"/>
                    <a:pt x="555" y="646"/>
                    <a:pt x="392" y="653"/>
                  </a:cubicBezTo>
                  <a:cubicBezTo>
                    <a:pt x="353" y="655"/>
                    <a:pt x="314" y="666"/>
                    <a:pt x="274" y="668"/>
                  </a:cubicBezTo>
                  <a:cubicBezTo>
                    <a:pt x="193" y="671"/>
                    <a:pt x="112" y="675"/>
                    <a:pt x="31" y="679"/>
                  </a:cubicBezTo>
                  <a:cubicBezTo>
                    <a:pt x="7" y="680"/>
                    <a:pt x="7" y="680"/>
                    <a:pt x="7" y="653"/>
                  </a:cubicBezTo>
                  <a:cubicBezTo>
                    <a:pt x="6" y="557"/>
                    <a:pt x="6" y="462"/>
                    <a:pt x="6" y="367"/>
                  </a:cubicBezTo>
                  <a:cubicBezTo>
                    <a:pt x="4" y="367"/>
                    <a:pt x="2" y="367"/>
                    <a:pt x="0" y="367"/>
                  </a:cubicBezTo>
                  <a:close/>
                </a:path>
              </a:pathLst>
            </a:custGeom>
            <a:solidFill>
              <a:srgbClr val="F1CB16"/>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62" name="Freeform 41"/>
            <p:cNvSpPr>
              <a:spLocks/>
            </p:cNvSpPr>
            <p:nvPr/>
          </p:nvSpPr>
          <p:spPr bwMode="auto">
            <a:xfrm>
              <a:off x="-66744851" y="-11820525"/>
              <a:ext cx="3154363" cy="5491163"/>
            </a:xfrm>
            <a:custGeom>
              <a:avLst/>
              <a:gdLst>
                <a:gd name="T0" fmla="*/ 756 w 841"/>
                <a:gd name="T1" fmla="*/ 1116 h 1464"/>
                <a:gd name="T2" fmla="*/ 740 w 841"/>
                <a:gd name="T3" fmla="*/ 1131 h 1464"/>
                <a:gd name="T4" fmla="*/ 755 w 841"/>
                <a:gd name="T5" fmla="*/ 1201 h 1464"/>
                <a:gd name="T6" fmla="*/ 694 w 841"/>
                <a:gd name="T7" fmla="*/ 1225 h 1464"/>
                <a:gd name="T8" fmla="*/ 578 w 841"/>
                <a:gd name="T9" fmla="*/ 1277 h 1464"/>
                <a:gd name="T10" fmla="*/ 598 w 841"/>
                <a:gd name="T11" fmla="*/ 1320 h 1464"/>
                <a:gd name="T12" fmla="*/ 597 w 841"/>
                <a:gd name="T13" fmla="*/ 1350 h 1464"/>
                <a:gd name="T14" fmla="*/ 541 w 841"/>
                <a:gd name="T15" fmla="*/ 1362 h 1464"/>
                <a:gd name="T16" fmla="*/ 474 w 841"/>
                <a:gd name="T17" fmla="*/ 1382 h 1464"/>
                <a:gd name="T18" fmla="*/ 347 w 841"/>
                <a:gd name="T19" fmla="*/ 1435 h 1464"/>
                <a:gd name="T20" fmla="*/ 306 w 841"/>
                <a:gd name="T21" fmla="*/ 1439 h 1464"/>
                <a:gd name="T22" fmla="*/ 350 w 841"/>
                <a:gd name="T23" fmla="*/ 1407 h 1464"/>
                <a:gd name="T24" fmla="*/ 346 w 841"/>
                <a:gd name="T25" fmla="*/ 1375 h 1464"/>
                <a:gd name="T26" fmla="*/ 375 w 841"/>
                <a:gd name="T27" fmla="*/ 1317 h 1464"/>
                <a:gd name="T28" fmla="*/ 352 w 841"/>
                <a:gd name="T29" fmla="*/ 1247 h 1464"/>
                <a:gd name="T30" fmla="*/ 481 w 841"/>
                <a:gd name="T31" fmla="*/ 1207 h 1464"/>
                <a:gd name="T32" fmla="*/ 479 w 841"/>
                <a:gd name="T33" fmla="*/ 1130 h 1464"/>
                <a:gd name="T34" fmla="*/ 353 w 841"/>
                <a:gd name="T35" fmla="*/ 1071 h 1464"/>
                <a:gd name="T36" fmla="*/ 327 w 841"/>
                <a:gd name="T37" fmla="*/ 976 h 1464"/>
                <a:gd name="T38" fmla="*/ 380 w 841"/>
                <a:gd name="T39" fmla="*/ 886 h 1464"/>
                <a:gd name="T40" fmla="*/ 380 w 841"/>
                <a:gd name="T41" fmla="*/ 650 h 1464"/>
                <a:gd name="T42" fmla="*/ 287 w 841"/>
                <a:gd name="T43" fmla="*/ 599 h 1464"/>
                <a:gd name="T44" fmla="*/ 173 w 841"/>
                <a:gd name="T45" fmla="*/ 499 h 1464"/>
                <a:gd name="T46" fmla="*/ 2 w 841"/>
                <a:gd name="T47" fmla="*/ 261 h 1464"/>
                <a:gd name="T48" fmla="*/ 75 w 841"/>
                <a:gd name="T49" fmla="*/ 100 h 1464"/>
                <a:gd name="T50" fmla="*/ 82 w 841"/>
                <a:gd name="T51" fmla="*/ 0 h 1464"/>
                <a:gd name="T52" fmla="*/ 755 w 841"/>
                <a:gd name="T53" fmla="*/ 56 h 1464"/>
                <a:gd name="T54" fmla="*/ 703 w 841"/>
                <a:gd name="T55" fmla="*/ 76 h 1464"/>
                <a:gd name="T56" fmla="*/ 615 w 841"/>
                <a:gd name="T57" fmla="*/ 192 h 1464"/>
                <a:gd name="T58" fmla="*/ 570 w 841"/>
                <a:gd name="T59" fmla="*/ 279 h 1464"/>
                <a:gd name="T60" fmla="*/ 592 w 841"/>
                <a:gd name="T61" fmla="*/ 370 h 1464"/>
                <a:gd name="T62" fmla="*/ 567 w 841"/>
                <a:gd name="T63" fmla="*/ 448 h 1464"/>
                <a:gd name="T64" fmla="*/ 609 w 841"/>
                <a:gd name="T65" fmla="*/ 582 h 1464"/>
                <a:gd name="T66" fmla="*/ 647 w 841"/>
                <a:gd name="T67" fmla="*/ 734 h 1464"/>
                <a:gd name="T68" fmla="*/ 690 w 841"/>
                <a:gd name="T69" fmla="*/ 844 h 1464"/>
                <a:gd name="T70" fmla="*/ 767 w 841"/>
                <a:gd name="T71" fmla="*/ 937 h 1464"/>
                <a:gd name="T72" fmla="*/ 809 w 841"/>
                <a:gd name="T73" fmla="*/ 1134 h 1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1" h="1464">
                  <a:moveTo>
                    <a:pt x="795" y="1177"/>
                  </a:moveTo>
                  <a:cubicBezTo>
                    <a:pt x="801" y="1142"/>
                    <a:pt x="774" y="1132"/>
                    <a:pt x="756" y="1116"/>
                  </a:cubicBezTo>
                  <a:cubicBezTo>
                    <a:pt x="751" y="1112"/>
                    <a:pt x="747" y="1111"/>
                    <a:pt x="742" y="1116"/>
                  </a:cubicBezTo>
                  <a:cubicBezTo>
                    <a:pt x="737" y="1120"/>
                    <a:pt x="737" y="1126"/>
                    <a:pt x="740" y="1131"/>
                  </a:cubicBezTo>
                  <a:cubicBezTo>
                    <a:pt x="743" y="1136"/>
                    <a:pt x="745" y="1143"/>
                    <a:pt x="750" y="1147"/>
                  </a:cubicBezTo>
                  <a:cubicBezTo>
                    <a:pt x="771" y="1163"/>
                    <a:pt x="763" y="1185"/>
                    <a:pt x="755" y="1201"/>
                  </a:cubicBezTo>
                  <a:cubicBezTo>
                    <a:pt x="751" y="1210"/>
                    <a:pt x="739" y="1235"/>
                    <a:pt x="715" y="1217"/>
                  </a:cubicBezTo>
                  <a:cubicBezTo>
                    <a:pt x="710" y="1212"/>
                    <a:pt x="701" y="1220"/>
                    <a:pt x="694" y="1225"/>
                  </a:cubicBezTo>
                  <a:cubicBezTo>
                    <a:pt x="676" y="1238"/>
                    <a:pt x="657" y="1250"/>
                    <a:pt x="639" y="1264"/>
                  </a:cubicBezTo>
                  <a:cubicBezTo>
                    <a:pt x="621" y="1279"/>
                    <a:pt x="598" y="1272"/>
                    <a:pt x="578" y="1277"/>
                  </a:cubicBezTo>
                  <a:cubicBezTo>
                    <a:pt x="554" y="1283"/>
                    <a:pt x="532" y="1289"/>
                    <a:pt x="518" y="1319"/>
                  </a:cubicBezTo>
                  <a:cubicBezTo>
                    <a:pt x="548" y="1319"/>
                    <a:pt x="573" y="1319"/>
                    <a:pt x="598" y="1320"/>
                  </a:cubicBezTo>
                  <a:cubicBezTo>
                    <a:pt x="608" y="1320"/>
                    <a:pt x="624" y="1311"/>
                    <a:pt x="625" y="1332"/>
                  </a:cubicBezTo>
                  <a:cubicBezTo>
                    <a:pt x="626" y="1355"/>
                    <a:pt x="608" y="1348"/>
                    <a:pt x="597" y="1350"/>
                  </a:cubicBezTo>
                  <a:cubicBezTo>
                    <a:pt x="588" y="1351"/>
                    <a:pt x="579" y="1351"/>
                    <a:pt x="569" y="1350"/>
                  </a:cubicBezTo>
                  <a:cubicBezTo>
                    <a:pt x="558" y="1350"/>
                    <a:pt x="547" y="1353"/>
                    <a:pt x="541" y="1362"/>
                  </a:cubicBezTo>
                  <a:cubicBezTo>
                    <a:pt x="531" y="1374"/>
                    <a:pt x="521" y="1381"/>
                    <a:pt x="504" y="1374"/>
                  </a:cubicBezTo>
                  <a:cubicBezTo>
                    <a:pt x="494" y="1369"/>
                    <a:pt x="484" y="1379"/>
                    <a:pt x="474" y="1382"/>
                  </a:cubicBezTo>
                  <a:cubicBezTo>
                    <a:pt x="436" y="1391"/>
                    <a:pt x="397" y="1396"/>
                    <a:pt x="364" y="1421"/>
                  </a:cubicBezTo>
                  <a:cubicBezTo>
                    <a:pt x="358" y="1426"/>
                    <a:pt x="347" y="1426"/>
                    <a:pt x="347" y="1435"/>
                  </a:cubicBezTo>
                  <a:cubicBezTo>
                    <a:pt x="347" y="1464"/>
                    <a:pt x="327" y="1456"/>
                    <a:pt x="311" y="1457"/>
                  </a:cubicBezTo>
                  <a:cubicBezTo>
                    <a:pt x="304" y="1452"/>
                    <a:pt x="307" y="1445"/>
                    <a:pt x="306" y="1439"/>
                  </a:cubicBezTo>
                  <a:cubicBezTo>
                    <a:pt x="303" y="1423"/>
                    <a:pt x="305" y="1413"/>
                    <a:pt x="325" y="1415"/>
                  </a:cubicBezTo>
                  <a:cubicBezTo>
                    <a:pt x="334" y="1416"/>
                    <a:pt x="345" y="1417"/>
                    <a:pt x="350" y="1407"/>
                  </a:cubicBezTo>
                  <a:cubicBezTo>
                    <a:pt x="356" y="1398"/>
                    <a:pt x="347" y="1394"/>
                    <a:pt x="342" y="1388"/>
                  </a:cubicBezTo>
                  <a:cubicBezTo>
                    <a:pt x="337" y="1384"/>
                    <a:pt x="342" y="1379"/>
                    <a:pt x="346" y="1375"/>
                  </a:cubicBezTo>
                  <a:cubicBezTo>
                    <a:pt x="361" y="1365"/>
                    <a:pt x="374" y="1355"/>
                    <a:pt x="366" y="1333"/>
                  </a:cubicBezTo>
                  <a:cubicBezTo>
                    <a:pt x="363" y="1326"/>
                    <a:pt x="371" y="1322"/>
                    <a:pt x="375" y="1317"/>
                  </a:cubicBezTo>
                  <a:cubicBezTo>
                    <a:pt x="381" y="1310"/>
                    <a:pt x="380" y="1298"/>
                    <a:pt x="373" y="1296"/>
                  </a:cubicBezTo>
                  <a:cubicBezTo>
                    <a:pt x="343" y="1289"/>
                    <a:pt x="357" y="1266"/>
                    <a:pt x="352" y="1247"/>
                  </a:cubicBezTo>
                  <a:cubicBezTo>
                    <a:pt x="378" y="1249"/>
                    <a:pt x="404" y="1255"/>
                    <a:pt x="417" y="1228"/>
                  </a:cubicBezTo>
                  <a:cubicBezTo>
                    <a:pt x="440" y="1226"/>
                    <a:pt x="460" y="1217"/>
                    <a:pt x="481" y="1207"/>
                  </a:cubicBezTo>
                  <a:cubicBezTo>
                    <a:pt x="495" y="1201"/>
                    <a:pt x="501" y="1191"/>
                    <a:pt x="500" y="1176"/>
                  </a:cubicBezTo>
                  <a:cubicBezTo>
                    <a:pt x="500" y="1158"/>
                    <a:pt x="488" y="1144"/>
                    <a:pt x="479" y="1130"/>
                  </a:cubicBezTo>
                  <a:cubicBezTo>
                    <a:pt x="468" y="1111"/>
                    <a:pt x="451" y="1115"/>
                    <a:pt x="433" y="1118"/>
                  </a:cubicBezTo>
                  <a:cubicBezTo>
                    <a:pt x="404" y="1122"/>
                    <a:pt x="363" y="1098"/>
                    <a:pt x="353" y="1071"/>
                  </a:cubicBezTo>
                  <a:cubicBezTo>
                    <a:pt x="346" y="1051"/>
                    <a:pt x="340" y="1031"/>
                    <a:pt x="328" y="1013"/>
                  </a:cubicBezTo>
                  <a:cubicBezTo>
                    <a:pt x="322" y="1004"/>
                    <a:pt x="320" y="991"/>
                    <a:pt x="327" y="976"/>
                  </a:cubicBezTo>
                  <a:cubicBezTo>
                    <a:pt x="338" y="952"/>
                    <a:pt x="346" y="928"/>
                    <a:pt x="367" y="911"/>
                  </a:cubicBezTo>
                  <a:cubicBezTo>
                    <a:pt x="375" y="904"/>
                    <a:pt x="377" y="894"/>
                    <a:pt x="380" y="886"/>
                  </a:cubicBezTo>
                  <a:cubicBezTo>
                    <a:pt x="394" y="837"/>
                    <a:pt x="427" y="794"/>
                    <a:pt x="424" y="739"/>
                  </a:cubicBezTo>
                  <a:cubicBezTo>
                    <a:pt x="421" y="703"/>
                    <a:pt x="411" y="670"/>
                    <a:pt x="380" y="650"/>
                  </a:cubicBezTo>
                  <a:cubicBezTo>
                    <a:pt x="354" y="632"/>
                    <a:pt x="332" y="608"/>
                    <a:pt x="298" y="604"/>
                  </a:cubicBezTo>
                  <a:cubicBezTo>
                    <a:pt x="294" y="604"/>
                    <a:pt x="290" y="602"/>
                    <a:pt x="287" y="599"/>
                  </a:cubicBezTo>
                  <a:cubicBezTo>
                    <a:pt x="260" y="567"/>
                    <a:pt x="220" y="551"/>
                    <a:pt x="188" y="526"/>
                  </a:cubicBezTo>
                  <a:cubicBezTo>
                    <a:pt x="179" y="518"/>
                    <a:pt x="175" y="510"/>
                    <a:pt x="173" y="499"/>
                  </a:cubicBezTo>
                  <a:cubicBezTo>
                    <a:pt x="161" y="436"/>
                    <a:pt x="116" y="398"/>
                    <a:pt x="72" y="358"/>
                  </a:cubicBezTo>
                  <a:cubicBezTo>
                    <a:pt x="43" y="331"/>
                    <a:pt x="15" y="301"/>
                    <a:pt x="2" y="261"/>
                  </a:cubicBezTo>
                  <a:cubicBezTo>
                    <a:pt x="0" y="254"/>
                    <a:pt x="3" y="248"/>
                    <a:pt x="7" y="243"/>
                  </a:cubicBezTo>
                  <a:cubicBezTo>
                    <a:pt x="33" y="197"/>
                    <a:pt x="45" y="144"/>
                    <a:pt x="75" y="100"/>
                  </a:cubicBezTo>
                  <a:cubicBezTo>
                    <a:pt x="87" y="83"/>
                    <a:pt x="91" y="61"/>
                    <a:pt x="84" y="39"/>
                  </a:cubicBezTo>
                  <a:cubicBezTo>
                    <a:pt x="79" y="27"/>
                    <a:pt x="79" y="14"/>
                    <a:pt x="82" y="0"/>
                  </a:cubicBezTo>
                  <a:cubicBezTo>
                    <a:pt x="329" y="0"/>
                    <a:pt x="575" y="0"/>
                    <a:pt x="827" y="0"/>
                  </a:cubicBezTo>
                  <a:cubicBezTo>
                    <a:pt x="804" y="26"/>
                    <a:pt x="777" y="38"/>
                    <a:pt x="755" y="56"/>
                  </a:cubicBezTo>
                  <a:cubicBezTo>
                    <a:pt x="750" y="60"/>
                    <a:pt x="745" y="60"/>
                    <a:pt x="738" y="57"/>
                  </a:cubicBezTo>
                  <a:cubicBezTo>
                    <a:pt x="720" y="49"/>
                    <a:pt x="708" y="57"/>
                    <a:pt x="703" y="76"/>
                  </a:cubicBezTo>
                  <a:cubicBezTo>
                    <a:pt x="696" y="97"/>
                    <a:pt x="688" y="113"/>
                    <a:pt x="661" y="119"/>
                  </a:cubicBezTo>
                  <a:cubicBezTo>
                    <a:pt x="623" y="127"/>
                    <a:pt x="609" y="152"/>
                    <a:pt x="615" y="192"/>
                  </a:cubicBezTo>
                  <a:cubicBezTo>
                    <a:pt x="618" y="208"/>
                    <a:pt x="615" y="217"/>
                    <a:pt x="603" y="229"/>
                  </a:cubicBezTo>
                  <a:cubicBezTo>
                    <a:pt x="590" y="243"/>
                    <a:pt x="584" y="263"/>
                    <a:pt x="570" y="279"/>
                  </a:cubicBezTo>
                  <a:cubicBezTo>
                    <a:pt x="563" y="287"/>
                    <a:pt x="559" y="306"/>
                    <a:pt x="573" y="320"/>
                  </a:cubicBezTo>
                  <a:cubicBezTo>
                    <a:pt x="587" y="333"/>
                    <a:pt x="586" y="353"/>
                    <a:pt x="592" y="370"/>
                  </a:cubicBezTo>
                  <a:cubicBezTo>
                    <a:pt x="596" y="382"/>
                    <a:pt x="595" y="392"/>
                    <a:pt x="583" y="401"/>
                  </a:cubicBezTo>
                  <a:cubicBezTo>
                    <a:pt x="569" y="413"/>
                    <a:pt x="562" y="432"/>
                    <a:pt x="567" y="448"/>
                  </a:cubicBezTo>
                  <a:cubicBezTo>
                    <a:pt x="576" y="472"/>
                    <a:pt x="569" y="494"/>
                    <a:pt x="565" y="517"/>
                  </a:cubicBezTo>
                  <a:cubicBezTo>
                    <a:pt x="557" y="559"/>
                    <a:pt x="566" y="573"/>
                    <a:pt x="609" y="582"/>
                  </a:cubicBezTo>
                  <a:cubicBezTo>
                    <a:pt x="626" y="586"/>
                    <a:pt x="634" y="591"/>
                    <a:pt x="635" y="614"/>
                  </a:cubicBezTo>
                  <a:cubicBezTo>
                    <a:pt x="636" y="654"/>
                    <a:pt x="635" y="695"/>
                    <a:pt x="647" y="734"/>
                  </a:cubicBezTo>
                  <a:cubicBezTo>
                    <a:pt x="649" y="743"/>
                    <a:pt x="649" y="752"/>
                    <a:pt x="649" y="762"/>
                  </a:cubicBezTo>
                  <a:cubicBezTo>
                    <a:pt x="651" y="795"/>
                    <a:pt x="663" y="822"/>
                    <a:pt x="690" y="844"/>
                  </a:cubicBezTo>
                  <a:cubicBezTo>
                    <a:pt x="700" y="852"/>
                    <a:pt x="708" y="866"/>
                    <a:pt x="712" y="880"/>
                  </a:cubicBezTo>
                  <a:cubicBezTo>
                    <a:pt x="721" y="907"/>
                    <a:pt x="735" y="929"/>
                    <a:pt x="767" y="937"/>
                  </a:cubicBezTo>
                  <a:cubicBezTo>
                    <a:pt x="790" y="943"/>
                    <a:pt x="806" y="960"/>
                    <a:pt x="817" y="984"/>
                  </a:cubicBezTo>
                  <a:cubicBezTo>
                    <a:pt x="841" y="1037"/>
                    <a:pt x="834" y="1086"/>
                    <a:pt x="809" y="1134"/>
                  </a:cubicBezTo>
                  <a:cubicBezTo>
                    <a:pt x="802" y="1148"/>
                    <a:pt x="800" y="1162"/>
                    <a:pt x="795" y="1177"/>
                  </a:cubicBez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solidFill>
                  <a:schemeClr val="tx2">
                    <a:lumMod val="20000"/>
                    <a:lumOff val="80000"/>
                  </a:schemeClr>
                </a:solidFill>
              </a:endParaRPr>
            </a:p>
          </p:txBody>
        </p:sp>
        <p:sp>
          <p:nvSpPr>
            <p:cNvPr id="263" name="Freeform 42"/>
            <p:cNvSpPr>
              <a:spLocks/>
            </p:cNvSpPr>
            <p:nvPr/>
          </p:nvSpPr>
          <p:spPr bwMode="auto">
            <a:xfrm>
              <a:off x="-19832639" y="16168688"/>
              <a:ext cx="5510213" cy="2182813"/>
            </a:xfrm>
            <a:custGeom>
              <a:avLst/>
              <a:gdLst>
                <a:gd name="T0" fmla="*/ 1334 w 1469"/>
                <a:gd name="T1" fmla="*/ 103 h 582"/>
                <a:gd name="T2" fmla="*/ 1431 w 1469"/>
                <a:gd name="T3" fmla="*/ 315 h 582"/>
                <a:gd name="T4" fmla="*/ 1469 w 1469"/>
                <a:gd name="T5" fmla="*/ 448 h 582"/>
                <a:gd name="T6" fmla="*/ 1351 w 1469"/>
                <a:gd name="T7" fmla="*/ 424 h 582"/>
                <a:gd name="T8" fmla="*/ 1350 w 1469"/>
                <a:gd name="T9" fmla="*/ 457 h 582"/>
                <a:gd name="T10" fmla="*/ 1328 w 1469"/>
                <a:gd name="T11" fmla="*/ 493 h 582"/>
                <a:gd name="T12" fmla="*/ 1192 w 1469"/>
                <a:gd name="T13" fmla="*/ 503 h 582"/>
                <a:gd name="T14" fmla="*/ 416 w 1469"/>
                <a:gd name="T15" fmla="*/ 554 h 582"/>
                <a:gd name="T16" fmla="*/ 22 w 1469"/>
                <a:gd name="T17" fmla="*/ 581 h 582"/>
                <a:gd name="T18" fmla="*/ 0 w 1469"/>
                <a:gd name="T19" fmla="*/ 576 h 582"/>
                <a:gd name="T20" fmla="*/ 90 w 1469"/>
                <a:gd name="T21" fmla="*/ 487 h 582"/>
                <a:gd name="T22" fmla="*/ 339 w 1469"/>
                <a:gd name="T23" fmla="*/ 250 h 582"/>
                <a:gd name="T24" fmla="*/ 358 w 1469"/>
                <a:gd name="T25" fmla="*/ 205 h 582"/>
                <a:gd name="T26" fmla="*/ 353 w 1469"/>
                <a:gd name="T27" fmla="*/ 90 h 582"/>
                <a:gd name="T28" fmla="*/ 381 w 1469"/>
                <a:gd name="T29" fmla="*/ 58 h 582"/>
                <a:gd name="T30" fmla="*/ 580 w 1469"/>
                <a:gd name="T31" fmla="*/ 43 h 582"/>
                <a:gd name="T32" fmla="*/ 1061 w 1469"/>
                <a:gd name="T33" fmla="*/ 10 h 582"/>
                <a:gd name="T34" fmla="*/ 1085 w 1469"/>
                <a:gd name="T35" fmla="*/ 9 h 582"/>
                <a:gd name="T36" fmla="*/ 1102 w 1469"/>
                <a:gd name="T37" fmla="*/ 24 h 582"/>
                <a:gd name="T38" fmla="*/ 1129 w 1469"/>
                <a:gd name="T39" fmla="*/ 93 h 582"/>
                <a:gd name="T40" fmla="*/ 1144 w 1469"/>
                <a:gd name="T41" fmla="*/ 104 h 582"/>
                <a:gd name="T42" fmla="*/ 1155 w 1469"/>
                <a:gd name="T43" fmla="*/ 85 h 582"/>
                <a:gd name="T44" fmla="*/ 1144 w 1469"/>
                <a:gd name="T45" fmla="*/ 48 h 582"/>
                <a:gd name="T46" fmla="*/ 1162 w 1469"/>
                <a:gd name="T47" fmla="*/ 11 h 582"/>
                <a:gd name="T48" fmla="*/ 1216 w 1469"/>
                <a:gd name="T49" fmla="*/ 32 h 582"/>
                <a:gd name="T50" fmla="*/ 1263 w 1469"/>
                <a:gd name="T51" fmla="*/ 84 h 582"/>
                <a:gd name="T52" fmla="*/ 1294 w 1469"/>
                <a:gd name="T53" fmla="*/ 114 h 582"/>
                <a:gd name="T54" fmla="*/ 1334 w 1469"/>
                <a:gd name="T55" fmla="*/ 10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69" h="582">
                  <a:moveTo>
                    <a:pt x="1334" y="103"/>
                  </a:moveTo>
                  <a:cubicBezTo>
                    <a:pt x="1350" y="183"/>
                    <a:pt x="1402" y="243"/>
                    <a:pt x="1431" y="315"/>
                  </a:cubicBezTo>
                  <a:cubicBezTo>
                    <a:pt x="1448" y="358"/>
                    <a:pt x="1456" y="404"/>
                    <a:pt x="1469" y="448"/>
                  </a:cubicBezTo>
                  <a:cubicBezTo>
                    <a:pt x="1425" y="460"/>
                    <a:pt x="1425" y="460"/>
                    <a:pt x="1351" y="424"/>
                  </a:cubicBezTo>
                  <a:cubicBezTo>
                    <a:pt x="1345" y="435"/>
                    <a:pt x="1346" y="445"/>
                    <a:pt x="1350" y="457"/>
                  </a:cubicBezTo>
                  <a:cubicBezTo>
                    <a:pt x="1361" y="488"/>
                    <a:pt x="1361" y="490"/>
                    <a:pt x="1328" y="493"/>
                  </a:cubicBezTo>
                  <a:cubicBezTo>
                    <a:pt x="1283" y="497"/>
                    <a:pt x="1237" y="501"/>
                    <a:pt x="1192" y="503"/>
                  </a:cubicBezTo>
                  <a:cubicBezTo>
                    <a:pt x="933" y="516"/>
                    <a:pt x="675" y="539"/>
                    <a:pt x="416" y="554"/>
                  </a:cubicBezTo>
                  <a:cubicBezTo>
                    <a:pt x="285" y="562"/>
                    <a:pt x="153" y="572"/>
                    <a:pt x="22" y="581"/>
                  </a:cubicBezTo>
                  <a:cubicBezTo>
                    <a:pt x="15" y="581"/>
                    <a:pt x="9" y="582"/>
                    <a:pt x="0" y="576"/>
                  </a:cubicBezTo>
                  <a:cubicBezTo>
                    <a:pt x="28" y="542"/>
                    <a:pt x="60" y="516"/>
                    <a:pt x="90" y="487"/>
                  </a:cubicBezTo>
                  <a:cubicBezTo>
                    <a:pt x="173" y="408"/>
                    <a:pt x="255" y="328"/>
                    <a:pt x="339" y="250"/>
                  </a:cubicBezTo>
                  <a:cubicBezTo>
                    <a:pt x="353" y="237"/>
                    <a:pt x="359" y="224"/>
                    <a:pt x="358" y="205"/>
                  </a:cubicBezTo>
                  <a:cubicBezTo>
                    <a:pt x="356" y="167"/>
                    <a:pt x="354" y="128"/>
                    <a:pt x="353" y="90"/>
                  </a:cubicBezTo>
                  <a:cubicBezTo>
                    <a:pt x="353" y="62"/>
                    <a:pt x="354" y="61"/>
                    <a:pt x="381" y="58"/>
                  </a:cubicBezTo>
                  <a:cubicBezTo>
                    <a:pt x="447" y="53"/>
                    <a:pt x="513" y="47"/>
                    <a:pt x="580" y="43"/>
                  </a:cubicBezTo>
                  <a:cubicBezTo>
                    <a:pt x="740" y="32"/>
                    <a:pt x="901" y="21"/>
                    <a:pt x="1061" y="10"/>
                  </a:cubicBezTo>
                  <a:cubicBezTo>
                    <a:pt x="1069" y="9"/>
                    <a:pt x="1077" y="9"/>
                    <a:pt x="1085" y="9"/>
                  </a:cubicBezTo>
                  <a:cubicBezTo>
                    <a:pt x="1095" y="9"/>
                    <a:pt x="1100" y="11"/>
                    <a:pt x="1102" y="24"/>
                  </a:cubicBezTo>
                  <a:cubicBezTo>
                    <a:pt x="1105" y="49"/>
                    <a:pt x="1117" y="72"/>
                    <a:pt x="1129" y="93"/>
                  </a:cubicBezTo>
                  <a:cubicBezTo>
                    <a:pt x="1132" y="99"/>
                    <a:pt x="1136" y="106"/>
                    <a:pt x="1144" y="104"/>
                  </a:cubicBezTo>
                  <a:cubicBezTo>
                    <a:pt x="1153" y="102"/>
                    <a:pt x="1154" y="93"/>
                    <a:pt x="1155" y="85"/>
                  </a:cubicBezTo>
                  <a:cubicBezTo>
                    <a:pt x="1157" y="71"/>
                    <a:pt x="1147" y="60"/>
                    <a:pt x="1144" y="48"/>
                  </a:cubicBezTo>
                  <a:cubicBezTo>
                    <a:pt x="1138" y="27"/>
                    <a:pt x="1142" y="18"/>
                    <a:pt x="1162" y="11"/>
                  </a:cubicBezTo>
                  <a:cubicBezTo>
                    <a:pt x="1191" y="0"/>
                    <a:pt x="1200" y="5"/>
                    <a:pt x="1216" y="32"/>
                  </a:cubicBezTo>
                  <a:cubicBezTo>
                    <a:pt x="1228" y="52"/>
                    <a:pt x="1241" y="72"/>
                    <a:pt x="1263" y="84"/>
                  </a:cubicBezTo>
                  <a:cubicBezTo>
                    <a:pt x="1277" y="91"/>
                    <a:pt x="1285" y="103"/>
                    <a:pt x="1294" y="114"/>
                  </a:cubicBezTo>
                  <a:cubicBezTo>
                    <a:pt x="1312" y="134"/>
                    <a:pt x="1312" y="133"/>
                    <a:pt x="1334" y="103"/>
                  </a:cubicBezTo>
                  <a:close/>
                </a:path>
              </a:pathLst>
            </a:custGeom>
            <a:solidFill>
              <a:srgbClr val="CF8CF4"/>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64" name="Freeform 43"/>
            <p:cNvSpPr>
              <a:spLocks/>
            </p:cNvSpPr>
            <p:nvPr/>
          </p:nvSpPr>
          <p:spPr bwMode="auto">
            <a:xfrm>
              <a:off x="-28678189" y="-6532563"/>
              <a:ext cx="3068638" cy="3770313"/>
            </a:xfrm>
            <a:custGeom>
              <a:avLst/>
              <a:gdLst>
                <a:gd name="T0" fmla="*/ 632 w 818"/>
                <a:gd name="T1" fmla="*/ 49 h 1005"/>
                <a:gd name="T2" fmla="*/ 548 w 818"/>
                <a:gd name="T3" fmla="*/ 95 h 1005"/>
                <a:gd name="T4" fmla="*/ 521 w 818"/>
                <a:gd name="T5" fmla="*/ 143 h 1005"/>
                <a:gd name="T6" fmla="*/ 522 w 818"/>
                <a:gd name="T7" fmla="*/ 161 h 1005"/>
                <a:gd name="T8" fmla="*/ 558 w 818"/>
                <a:gd name="T9" fmla="*/ 197 h 1005"/>
                <a:gd name="T10" fmla="*/ 578 w 818"/>
                <a:gd name="T11" fmla="*/ 189 h 1005"/>
                <a:gd name="T12" fmla="*/ 576 w 818"/>
                <a:gd name="T13" fmla="*/ 165 h 1005"/>
                <a:gd name="T14" fmla="*/ 582 w 818"/>
                <a:gd name="T15" fmla="*/ 140 h 1005"/>
                <a:gd name="T16" fmla="*/ 621 w 818"/>
                <a:gd name="T17" fmla="*/ 94 h 1005"/>
                <a:gd name="T18" fmla="*/ 642 w 818"/>
                <a:gd name="T19" fmla="*/ 93 h 1005"/>
                <a:gd name="T20" fmla="*/ 653 w 818"/>
                <a:gd name="T21" fmla="*/ 131 h 1005"/>
                <a:gd name="T22" fmla="*/ 651 w 818"/>
                <a:gd name="T23" fmla="*/ 207 h 1005"/>
                <a:gd name="T24" fmla="*/ 617 w 818"/>
                <a:gd name="T25" fmla="*/ 268 h 1005"/>
                <a:gd name="T26" fmla="*/ 623 w 818"/>
                <a:gd name="T27" fmla="*/ 302 h 1005"/>
                <a:gd name="T28" fmla="*/ 651 w 818"/>
                <a:gd name="T29" fmla="*/ 342 h 1005"/>
                <a:gd name="T30" fmla="*/ 661 w 818"/>
                <a:gd name="T31" fmla="*/ 362 h 1005"/>
                <a:gd name="T32" fmla="*/ 672 w 818"/>
                <a:gd name="T33" fmla="*/ 373 h 1005"/>
                <a:gd name="T34" fmla="*/ 769 w 818"/>
                <a:gd name="T35" fmla="*/ 437 h 1005"/>
                <a:gd name="T36" fmla="*/ 816 w 818"/>
                <a:gd name="T37" fmla="*/ 499 h 1005"/>
                <a:gd name="T38" fmla="*/ 806 w 818"/>
                <a:gd name="T39" fmla="*/ 511 h 1005"/>
                <a:gd name="T40" fmla="*/ 797 w 818"/>
                <a:gd name="T41" fmla="*/ 535 h 1005"/>
                <a:gd name="T42" fmla="*/ 787 w 818"/>
                <a:gd name="T43" fmla="*/ 578 h 1005"/>
                <a:gd name="T44" fmla="*/ 788 w 818"/>
                <a:gd name="T45" fmla="*/ 595 h 1005"/>
                <a:gd name="T46" fmla="*/ 812 w 818"/>
                <a:gd name="T47" fmla="*/ 682 h 1005"/>
                <a:gd name="T48" fmla="*/ 794 w 818"/>
                <a:gd name="T49" fmla="*/ 705 h 1005"/>
                <a:gd name="T50" fmla="*/ 703 w 818"/>
                <a:gd name="T51" fmla="*/ 714 h 1005"/>
                <a:gd name="T52" fmla="*/ 468 w 818"/>
                <a:gd name="T53" fmla="*/ 732 h 1005"/>
                <a:gd name="T54" fmla="*/ 424 w 818"/>
                <a:gd name="T55" fmla="*/ 753 h 1005"/>
                <a:gd name="T56" fmla="*/ 280 w 818"/>
                <a:gd name="T57" fmla="*/ 832 h 1005"/>
                <a:gd name="T58" fmla="*/ 236 w 818"/>
                <a:gd name="T59" fmla="*/ 876 h 1005"/>
                <a:gd name="T60" fmla="*/ 235 w 818"/>
                <a:gd name="T61" fmla="*/ 880 h 1005"/>
                <a:gd name="T62" fmla="*/ 166 w 818"/>
                <a:gd name="T63" fmla="*/ 936 h 1005"/>
                <a:gd name="T64" fmla="*/ 52 w 818"/>
                <a:gd name="T65" fmla="*/ 993 h 1005"/>
                <a:gd name="T66" fmla="*/ 32 w 818"/>
                <a:gd name="T67" fmla="*/ 1002 h 1005"/>
                <a:gd name="T68" fmla="*/ 28 w 818"/>
                <a:gd name="T69" fmla="*/ 985 h 1005"/>
                <a:gd name="T70" fmla="*/ 22 w 818"/>
                <a:gd name="T71" fmla="*/ 735 h 1005"/>
                <a:gd name="T72" fmla="*/ 4 w 818"/>
                <a:gd name="T73" fmla="*/ 82 h 1005"/>
                <a:gd name="T74" fmla="*/ 3 w 818"/>
                <a:gd name="T75" fmla="*/ 67 h 1005"/>
                <a:gd name="T76" fmla="*/ 27 w 818"/>
                <a:gd name="T77" fmla="*/ 40 h 1005"/>
                <a:gd name="T78" fmla="*/ 195 w 818"/>
                <a:gd name="T79" fmla="*/ 31 h 1005"/>
                <a:gd name="T80" fmla="*/ 634 w 818"/>
                <a:gd name="T81" fmla="*/ 0 h 1005"/>
                <a:gd name="T82" fmla="*/ 641 w 818"/>
                <a:gd name="T83" fmla="*/ 41 h 1005"/>
                <a:gd name="T84" fmla="*/ 632 w 818"/>
                <a:gd name="T85" fmla="*/ 49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8" h="1005">
                  <a:moveTo>
                    <a:pt x="632" y="49"/>
                  </a:moveTo>
                  <a:cubicBezTo>
                    <a:pt x="591" y="41"/>
                    <a:pt x="570" y="70"/>
                    <a:pt x="548" y="95"/>
                  </a:cubicBezTo>
                  <a:cubicBezTo>
                    <a:pt x="536" y="108"/>
                    <a:pt x="530" y="127"/>
                    <a:pt x="521" y="143"/>
                  </a:cubicBezTo>
                  <a:cubicBezTo>
                    <a:pt x="517" y="149"/>
                    <a:pt x="516" y="156"/>
                    <a:pt x="522" y="161"/>
                  </a:cubicBezTo>
                  <a:cubicBezTo>
                    <a:pt x="535" y="172"/>
                    <a:pt x="547" y="183"/>
                    <a:pt x="558" y="197"/>
                  </a:cubicBezTo>
                  <a:cubicBezTo>
                    <a:pt x="565" y="206"/>
                    <a:pt x="576" y="199"/>
                    <a:pt x="578" y="189"/>
                  </a:cubicBezTo>
                  <a:cubicBezTo>
                    <a:pt x="580" y="181"/>
                    <a:pt x="577" y="173"/>
                    <a:pt x="576" y="165"/>
                  </a:cubicBezTo>
                  <a:cubicBezTo>
                    <a:pt x="575" y="155"/>
                    <a:pt x="576" y="141"/>
                    <a:pt x="582" y="140"/>
                  </a:cubicBezTo>
                  <a:cubicBezTo>
                    <a:pt x="607" y="134"/>
                    <a:pt x="611" y="112"/>
                    <a:pt x="621" y="94"/>
                  </a:cubicBezTo>
                  <a:cubicBezTo>
                    <a:pt x="627" y="82"/>
                    <a:pt x="634" y="83"/>
                    <a:pt x="642" y="93"/>
                  </a:cubicBezTo>
                  <a:cubicBezTo>
                    <a:pt x="650" y="104"/>
                    <a:pt x="653" y="118"/>
                    <a:pt x="653" y="131"/>
                  </a:cubicBezTo>
                  <a:cubicBezTo>
                    <a:pt x="654" y="156"/>
                    <a:pt x="651" y="181"/>
                    <a:pt x="651" y="207"/>
                  </a:cubicBezTo>
                  <a:cubicBezTo>
                    <a:pt x="651" y="233"/>
                    <a:pt x="633" y="250"/>
                    <a:pt x="617" y="268"/>
                  </a:cubicBezTo>
                  <a:cubicBezTo>
                    <a:pt x="600" y="288"/>
                    <a:pt x="600" y="292"/>
                    <a:pt x="623" y="302"/>
                  </a:cubicBezTo>
                  <a:cubicBezTo>
                    <a:pt x="640" y="311"/>
                    <a:pt x="657" y="317"/>
                    <a:pt x="651" y="342"/>
                  </a:cubicBezTo>
                  <a:cubicBezTo>
                    <a:pt x="649" y="350"/>
                    <a:pt x="654" y="357"/>
                    <a:pt x="661" y="362"/>
                  </a:cubicBezTo>
                  <a:cubicBezTo>
                    <a:pt x="665" y="365"/>
                    <a:pt x="671" y="368"/>
                    <a:pt x="672" y="373"/>
                  </a:cubicBezTo>
                  <a:cubicBezTo>
                    <a:pt x="685" y="424"/>
                    <a:pt x="732" y="423"/>
                    <a:pt x="769" y="437"/>
                  </a:cubicBezTo>
                  <a:cubicBezTo>
                    <a:pt x="796" y="446"/>
                    <a:pt x="818" y="474"/>
                    <a:pt x="816" y="499"/>
                  </a:cubicBezTo>
                  <a:cubicBezTo>
                    <a:pt x="815" y="505"/>
                    <a:pt x="810" y="508"/>
                    <a:pt x="806" y="511"/>
                  </a:cubicBezTo>
                  <a:cubicBezTo>
                    <a:pt x="799" y="517"/>
                    <a:pt x="794" y="525"/>
                    <a:pt x="797" y="535"/>
                  </a:cubicBezTo>
                  <a:cubicBezTo>
                    <a:pt x="803" y="552"/>
                    <a:pt x="802" y="566"/>
                    <a:pt x="787" y="578"/>
                  </a:cubicBezTo>
                  <a:cubicBezTo>
                    <a:pt x="780" y="583"/>
                    <a:pt x="783" y="591"/>
                    <a:pt x="788" y="595"/>
                  </a:cubicBezTo>
                  <a:cubicBezTo>
                    <a:pt x="814" y="619"/>
                    <a:pt x="804" y="654"/>
                    <a:pt x="812" y="682"/>
                  </a:cubicBezTo>
                  <a:cubicBezTo>
                    <a:pt x="817" y="697"/>
                    <a:pt x="809" y="704"/>
                    <a:pt x="794" y="705"/>
                  </a:cubicBezTo>
                  <a:cubicBezTo>
                    <a:pt x="764" y="708"/>
                    <a:pt x="733" y="711"/>
                    <a:pt x="703" y="714"/>
                  </a:cubicBezTo>
                  <a:cubicBezTo>
                    <a:pt x="625" y="720"/>
                    <a:pt x="546" y="727"/>
                    <a:pt x="468" y="732"/>
                  </a:cubicBezTo>
                  <a:cubicBezTo>
                    <a:pt x="450" y="733"/>
                    <a:pt x="437" y="739"/>
                    <a:pt x="424" y="753"/>
                  </a:cubicBezTo>
                  <a:cubicBezTo>
                    <a:pt x="383" y="792"/>
                    <a:pt x="336" y="821"/>
                    <a:pt x="280" y="832"/>
                  </a:cubicBezTo>
                  <a:cubicBezTo>
                    <a:pt x="254" y="837"/>
                    <a:pt x="241" y="852"/>
                    <a:pt x="236" y="876"/>
                  </a:cubicBezTo>
                  <a:cubicBezTo>
                    <a:pt x="236" y="877"/>
                    <a:pt x="236" y="879"/>
                    <a:pt x="235" y="880"/>
                  </a:cubicBezTo>
                  <a:cubicBezTo>
                    <a:pt x="225" y="915"/>
                    <a:pt x="212" y="938"/>
                    <a:pt x="166" y="936"/>
                  </a:cubicBezTo>
                  <a:cubicBezTo>
                    <a:pt x="123" y="935"/>
                    <a:pt x="80" y="954"/>
                    <a:pt x="52" y="993"/>
                  </a:cubicBezTo>
                  <a:cubicBezTo>
                    <a:pt x="46" y="1000"/>
                    <a:pt x="41" y="1005"/>
                    <a:pt x="32" y="1002"/>
                  </a:cubicBezTo>
                  <a:cubicBezTo>
                    <a:pt x="24" y="999"/>
                    <a:pt x="27" y="991"/>
                    <a:pt x="28" y="985"/>
                  </a:cubicBezTo>
                  <a:cubicBezTo>
                    <a:pt x="33" y="902"/>
                    <a:pt x="25" y="818"/>
                    <a:pt x="22" y="735"/>
                  </a:cubicBezTo>
                  <a:cubicBezTo>
                    <a:pt x="14" y="518"/>
                    <a:pt x="7" y="300"/>
                    <a:pt x="4" y="82"/>
                  </a:cubicBezTo>
                  <a:cubicBezTo>
                    <a:pt x="3" y="77"/>
                    <a:pt x="4" y="72"/>
                    <a:pt x="3" y="67"/>
                  </a:cubicBezTo>
                  <a:cubicBezTo>
                    <a:pt x="0" y="47"/>
                    <a:pt x="9" y="41"/>
                    <a:pt x="27" y="40"/>
                  </a:cubicBezTo>
                  <a:cubicBezTo>
                    <a:pt x="83" y="37"/>
                    <a:pt x="139" y="36"/>
                    <a:pt x="195" y="31"/>
                  </a:cubicBezTo>
                  <a:cubicBezTo>
                    <a:pt x="340" y="18"/>
                    <a:pt x="486" y="6"/>
                    <a:pt x="634" y="0"/>
                  </a:cubicBezTo>
                  <a:cubicBezTo>
                    <a:pt x="636" y="13"/>
                    <a:pt x="639" y="27"/>
                    <a:pt x="641" y="41"/>
                  </a:cubicBezTo>
                  <a:cubicBezTo>
                    <a:pt x="638" y="44"/>
                    <a:pt x="635" y="46"/>
                    <a:pt x="632" y="49"/>
                  </a:cubicBezTo>
                  <a:close/>
                </a:path>
              </a:pathLst>
            </a:custGeom>
            <a:solidFill>
              <a:srgbClr val="00B05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65" name="Freeform 44"/>
            <p:cNvSpPr>
              <a:spLocks/>
            </p:cNvSpPr>
            <p:nvPr/>
          </p:nvSpPr>
          <p:spPr bwMode="auto">
            <a:xfrm>
              <a:off x="-28805189" y="-11437938"/>
              <a:ext cx="4200525" cy="4230688"/>
            </a:xfrm>
            <a:custGeom>
              <a:avLst/>
              <a:gdLst>
                <a:gd name="T0" fmla="*/ 1075 w 1120"/>
                <a:gd name="T1" fmla="*/ 466 h 1128"/>
                <a:gd name="T2" fmla="*/ 1011 w 1120"/>
                <a:gd name="T3" fmla="*/ 378 h 1128"/>
                <a:gd name="T4" fmla="*/ 989 w 1120"/>
                <a:gd name="T5" fmla="*/ 433 h 1128"/>
                <a:gd name="T6" fmla="*/ 971 w 1120"/>
                <a:gd name="T7" fmla="*/ 471 h 1128"/>
                <a:gd name="T8" fmla="*/ 931 w 1120"/>
                <a:gd name="T9" fmla="*/ 552 h 1128"/>
                <a:gd name="T10" fmla="*/ 864 w 1120"/>
                <a:gd name="T11" fmla="*/ 533 h 1128"/>
                <a:gd name="T12" fmla="*/ 843 w 1120"/>
                <a:gd name="T13" fmla="*/ 482 h 1128"/>
                <a:gd name="T14" fmla="*/ 802 w 1120"/>
                <a:gd name="T15" fmla="*/ 450 h 1128"/>
                <a:gd name="T16" fmla="*/ 679 w 1120"/>
                <a:gd name="T17" fmla="*/ 503 h 1128"/>
                <a:gd name="T18" fmla="*/ 566 w 1120"/>
                <a:gd name="T19" fmla="*/ 535 h 1128"/>
                <a:gd name="T20" fmla="*/ 515 w 1120"/>
                <a:gd name="T21" fmla="*/ 597 h 1128"/>
                <a:gd name="T22" fmla="*/ 456 w 1120"/>
                <a:gd name="T23" fmla="*/ 650 h 1128"/>
                <a:gd name="T24" fmla="*/ 47 w 1120"/>
                <a:gd name="T25" fmla="*/ 1119 h 1128"/>
                <a:gd name="T26" fmla="*/ 23 w 1120"/>
                <a:gd name="T27" fmla="*/ 993 h 1128"/>
                <a:gd name="T28" fmla="*/ 39 w 1120"/>
                <a:gd name="T29" fmla="*/ 898 h 1128"/>
                <a:gd name="T30" fmla="*/ 73 w 1120"/>
                <a:gd name="T31" fmla="*/ 668 h 1128"/>
                <a:gd name="T32" fmla="*/ 67 w 1120"/>
                <a:gd name="T33" fmla="*/ 468 h 1128"/>
                <a:gd name="T34" fmla="*/ 10 w 1120"/>
                <a:gd name="T35" fmla="*/ 299 h 1128"/>
                <a:gd name="T36" fmla="*/ 35 w 1120"/>
                <a:gd name="T37" fmla="*/ 161 h 1128"/>
                <a:gd name="T38" fmla="*/ 54 w 1120"/>
                <a:gd name="T39" fmla="*/ 84 h 1128"/>
                <a:gd name="T40" fmla="*/ 94 w 1120"/>
                <a:gd name="T41" fmla="*/ 98 h 1128"/>
                <a:gd name="T42" fmla="*/ 157 w 1120"/>
                <a:gd name="T43" fmla="*/ 27 h 1128"/>
                <a:gd name="T44" fmla="*/ 265 w 1120"/>
                <a:gd name="T45" fmla="*/ 0 h 1128"/>
                <a:gd name="T46" fmla="*/ 324 w 1120"/>
                <a:gd name="T47" fmla="*/ 55 h 1128"/>
                <a:gd name="T48" fmla="*/ 463 w 1120"/>
                <a:gd name="T49" fmla="*/ 95 h 1128"/>
                <a:gd name="T50" fmla="*/ 516 w 1120"/>
                <a:gd name="T51" fmla="*/ 95 h 1128"/>
                <a:gd name="T52" fmla="*/ 604 w 1120"/>
                <a:gd name="T53" fmla="*/ 140 h 1128"/>
                <a:gd name="T54" fmla="*/ 681 w 1120"/>
                <a:gd name="T55" fmla="*/ 147 h 1128"/>
                <a:gd name="T56" fmla="*/ 734 w 1120"/>
                <a:gd name="T57" fmla="*/ 166 h 1128"/>
                <a:gd name="T58" fmla="*/ 831 w 1120"/>
                <a:gd name="T59" fmla="*/ 212 h 1128"/>
                <a:gd name="T60" fmla="*/ 929 w 1120"/>
                <a:gd name="T61" fmla="*/ 255 h 1128"/>
                <a:gd name="T62" fmla="*/ 934 w 1120"/>
                <a:gd name="T63" fmla="*/ 292 h 1128"/>
                <a:gd name="T64" fmla="*/ 965 w 1120"/>
                <a:gd name="T65" fmla="*/ 308 h 1128"/>
                <a:gd name="T66" fmla="*/ 985 w 1120"/>
                <a:gd name="T67" fmla="*/ 329 h 1128"/>
                <a:gd name="T68" fmla="*/ 997 w 1120"/>
                <a:gd name="T69" fmla="*/ 347 h 1128"/>
                <a:gd name="T70" fmla="*/ 1065 w 1120"/>
                <a:gd name="T71" fmla="*/ 258 h 1128"/>
                <a:gd name="T72" fmla="*/ 1101 w 1120"/>
                <a:gd name="T73" fmla="*/ 200 h 1128"/>
                <a:gd name="T74" fmla="*/ 1100 w 1120"/>
                <a:gd name="T75" fmla="*/ 376 h 1128"/>
                <a:gd name="T76" fmla="*/ 1097 w 1120"/>
                <a:gd name="T77" fmla="*/ 54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0" h="1128">
                  <a:moveTo>
                    <a:pt x="1097" y="549"/>
                  </a:moveTo>
                  <a:cubicBezTo>
                    <a:pt x="1073" y="526"/>
                    <a:pt x="1058" y="500"/>
                    <a:pt x="1075" y="466"/>
                  </a:cubicBezTo>
                  <a:cubicBezTo>
                    <a:pt x="1076" y="464"/>
                    <a:pt x="1076" y="461"/>
                    <a:pt x="1077" y="458"/>
                  </a:cubicBezTo>
                  <a:cubicBezTo>
                    <a:pt x="1080" y="437"/>
                    <a:pt x="1032" y="378"/>
                    <a:pt x="1011" y="378"/>
                  </a:cubicBezTo>
                  <a:cubicBezTo>
                    <a:pt x="1001" y="379"/>
                    <a:pt x="989" y="385"/>
                    <a:pt x="996" y="396"/>
                  </a:cubicBezTo>
                  <a:cubicBezTo>
                    <a:pt x="1006" y="412"/>
                    <a:pt x="998" y="421"/>
                    <a:pt x="989" y="433"/>
                  </a:cubicBezTo>
                  <a:cubicBezTo>
                    <a:pt x="985" y="438"/>
                    <a:pt x="983" y="445"/>
                    <a:pt x="983" y="451"/>
                  </a:cubicBezTo>
                  <a:cubicBezTo>
                    <a:pt x="985" y="463"/>
                    <a:pt x="982" y="467"/>
                    <a:pt x="971" y="471"/>
                  </a:cubicBezTo>
                  <a:cubicBezTo>
                    <a:pt x="939" y="485"/>
                    <a:pt x="937" y="492"/>
                    <a:pt x="943" y="526"/>
                  </a:cubicBezTo>
                  <a:cubicBezTo>
                    <a:pt x="945" y="535"/>
                    <a:pt x="945" y="535"/>
                    <a:pt x="931" y="552"/>
                  </a:cubicBezTo>
                  <a:cubicBezTo>
                    <a:pt x="921" y="540"/>
                    <a:pt x="923" y="520"/>
                    <a:pt x="905" y="515"/>
                  </a:cubicBezTo>
                  <a:cubicBezTo>
                    <a:pt x="885" y="508"/>
                    <a:pt x="878" y="529"/>
                    <a:pt x="864" y="533"/>
                  </a:cubicBezTo>
                  <a:cubicBezTo>
                    <a:pt x="852" y="527"/>
                    <a:pt x="861" y="519"/>
                    <a:pt x="861" y="512"/>
                  </a:cubicBezTo>
                  <a:cubicBezTo>
                    <a:pt x="864" y="496"/>
                    <a:pt x="855" y="481"/>
                    <a:pt x="843" y="482"/>
                  </a:cubicBezTo>
                  <a:cubicBezTo>
                    <a:pt x="821" y="483"/>
                    <a:pt x="812" y="478"/>
                    <a:pt x="815" y="455"/>
                  </a:cubicBezTo>
                  <a:cubicBezTo>
                    <a:pt x="815" y="450"/>
                    <a:pt x="808" y="448"/>
                    <a:pt x="802" y="450"/>
                  </a:cubicBezTo>
                  <a:cubicBezTo>
                    <a:pt x="767" y="457"/>
                    <a:pt x="732" y="464"/>
                    <a:pt x="708" y="494"/>
                  </a:cubicBezTo>
                  <a:cubicBezTo>
                    <a:pt x="700" y="505"/>
                    <a:pt x="693" y="511"/>
                    <a:pt x="679" y="503"/>
                  </a:cubicBezTo>
                  <a:cubicBezTo>
                    <a:pt x="656" y="491"/>
                    <a:pt x="629" y="501"/>
                    <a:pt x="605" y="491"/>
                  </a:cubicBezTo>
                  <a:cubicBezTo>
                    <a:pt x="594" y="487"/>
                    <a:pt x="566" y="517"/>
                    <a:pt x="566" y="535"/>
                  </a:cubicBezTo>
                  <a:cubicBezTo>
                    <a:pt x="565" y="559"/>
                    <a:pt x="562" y="577"/>
                    <a:pt x="531" y="574"/>
                  </a:cubicBezTo>
                  <a:cubicBezTo>
                    <a:pt x="517" y="572"/>
                    <a:pt x="517" y="587"/>
                    <a:pt x="515" y="597"/>
                  </a:cubicBezTo>
                  <a:cubicBezTo>
                    <a:pt x="513" y="622"/>
                    <a:pt x="507" y="642"/>
                    <a:pt x="475" y="638"/>
                  </a:cubicBezTo>
                  <a:cubicBezTo>
                    <a:pt x="466" y="636"/>
                    <a:pt x="460" y="643"/>
                    <a:pt x="456" y="650"/>
                  </a:cubicBezTo>
                  <a:cubicBezTo>
                    <a:pt x="435" y="694"/>
                    <a:pt x="399" y="727"/>
                    <a:pt x="367" y="762"/>
                  </a:cubicBezTo>
                  <a:cubicBezTo>
                    <a:pt x="261" y="882"/>
                    <a:pt x="154" y="1000"/>
                    <a:pt x="47" y="1119"/>
                  </a:cubicBezTo>
                  <a:cubicBezTo>
                    <a:pt x="43" y="1122"/>
                    <a:pt x="41" y="1128"/>
                    <a:pt x="31" y="1126"/>
                  </a:cubicBezTo>
                  <a:cubicBezTo>
                    <a:pt x="29" y="1082"/>
                    <a:pt x="26" y="1038"/>
                    <a:pt x="23" y="993"/>
                  </a:cubicBezTo>
                  <a:cubicBezTo>
                    <a:pt x="23" y="985"/>
                    <a:pt x="25" y="977"/>
                    <a:pt x="31" y="972"/>
                  </a:cubicBezTo>
                  <a:cubicBezTo>
                    <a:pt x="55" y="949"/>
                    <a:pt x="49" y="923"/>
                    <a:pt x="39" y="898"/>
                  </a:cubicBezTo>
                  <a:cubicBezTo>
                    <a:pt x="34" y="883"/>
                    <a:pt x="39" y="870"/>
                    <a:pt x="40" y="857"/>
                  </a:cubicBezTo>
                  <a:cubicBezTo>
                    <a:pt x="41" y="792"/>
                    <a:pt x="84" y="735"/>
                    <a:pt x="73" y="668"/>
                  </a:cubicBezTo>
                  <a:cubicBezTo>
                    <a:pt x="67" y="628"/>
                    <a:pt x="76" y="590"/>
                    <a:pt x="85" y="552"/>
                  </a:cubicBezTo>
                  <a:cubicBezTo>
                    <a:pt x="92" y="523"/>
                    <a:pt x="86" y="492"/>
                    <a:pt x="67" y="468"/>
                  </a:cubicBezTo>
                  <a:cubicBezTo>
                    <a:pt x="41" y="435"/>
                    <a:pt x="29" y="396"/>
                    <a:pt x="9" y="361"/>
                  </a:cubicBezTo>
                  <a:cubicBezTo>
                    <a:pt x="0" y="343"/>
                    <a:pt x="3" y="319"/>
                    <a:pt x="10" y="299"/>
                  </a:cubicBezTo>
                  <a:cubicBezTo>
                    <a:pt x="19" y="269"/>
                    <a:pt x="31" y="240"/>
                    <a:pt x="16" y="207"/>
                  </a:cubicBezTo>
                  <a:cubicBezTo>
                    <a:pt x="9" y="193"/>
                    <a:pt x="13" y="172"/>
                    <a:pt x="35" y="161"/>
                  </a:cubicBezTo>
                  <a:cubicBezTo>
                    <a:pt x="66" y="147"/>
                    <a:pt x="68" y="134"/>
                    <a:pt x="53" y="101"/>
                  </a:cubicBezTo>
                  <a:cubicBezTo>
                    <a:pt x="49" y="94"/>
                    <a:pt x="48" y="90"/>
                    <a:pt x="54" y="84"/>
                  </a:cubicBezTo>
                  <a:cubicBezTo>
                    <a:pt x="59" y="80"/>
                    <a:pt x="66" y="77"/>
                    <a:pt x="72" y="81"/>
                  </a:cubicBezTo>
                  <a:cubicBezTo>
                    <a:pt x="80" y="86"/>
                    <a:pt x="86" y="93"/>
                    <a:pt x="94" y="98"/>
                  </a:cubicBezTo>
                  <a:cubicBezTo>
                    <a:pt x="114" y="110"/>
                    <a:pt x="130" y="107"/>
                    <a:pt x="140" y="87"/>
                  </a:cubicBezTo>
                  <a:cubicBezTo>
                    <a:pt x="150" y="68"/>
                    <a:pt x="161" y="52"/>
                    <a:pt x="157" y="27"/>
                  </a:cubicBezTo>
                  <a:cubicBezTo>
                    <a:pt x="153" y="4"/>
                    <a:pt x="169" y="0"/>
                    <a:pt x="195" y="6"/>
                  </a:cubicBezTo>
                  <a:cubicBezTo>
                    <a:pt x="218" y="11"/>
                    <a:pt x="243" y="26"/>
                    <a:pt x="265" y="0"/>
                  </a:cubicBezTo>
                  <a:cubicBezTo>
                    <a:pt x="273" y="12"/>
                    <a:pt x="280" y="23"/>
                    <a:pt x="288" y="34"/>
                  </a:cubicBezTo>
                  <a:cubicBezTo>
                    <a:pt x="297" y="46"/>
                    <a:pt x="307" y="57"/>
                    <a:pt x="324" y="55"/>
                  </a:cubicBezTo>
                  <a:cubicBezTo>
                    <a:pt x="355" y="50"/>
                    <a:pt x="385" y="75"/>
                    <a:pt x="416" y="59"/>
                  </a:cubicBezTo>
                  <a:cubicBezTo>
                    <a:pt x="431" y="72"/>
                    <a:pt x="456" y="69"/>
                    <a:pt x="463" y="95"/>
                  </a:cubicBezTo>
                  <a:cubicBezTo>
                    <a:pt x="471" y="122"/>
                    <a:pt x="484" y="123"/>
                    <a:pt x="499" y="99"/>
                  </a:cubicBezTo>
                  <a:cubicBezTo>
                    <a:pt x="506" y="89"/>
                    <a:pt x="509" y="93"/>
                    <a:pt x="516" y="95"/>
                  </a:cubicBezTo>
                  <a:cubicBezTo>
                    <a:pt x="531" y="99"/>
                    <a:pt x="542" y="105"/>
                    <a:pt x="552" y="118"/>
                  </a:cubicBezTo>
                  <a:cubicBezTo>
                    <a:pt x="564" y="135"/>
                    <a:pt x="582" y="143"/>
                    <a:pt x="604" y="140"/>
                  </a:cubicBezTo>
                  <a:cubicBezTo>
                    <a:pt x="622" y="137"/>
                    <a:pt x="641" y="137"/>
                    <a:pt x="658" y="146"/>
                  </a:cubicBezTo>
                  <a:cubicBezTo>
                    <a:pt x="665" y="150"/>
                    <a:pt x="674" y="151"/>
                    <a:pt x="681" y="147"/>
                  </a:cubicBezTo>
                  <a:cubicBezTo>
                    <a:pt x="694" y="140"/>
                    <a:pt x="700" y="143"/>
                    <a:pt x="705" y="156"/>
                  </a:cubicBezTo>
                  <a:cubicBezTo>
                    <a:pt x="710" y="170"/>
                    <a:pt x="721" y="173"/>
                    <a:pt x="734" y="166"/>
                  </a:cubicBezTo>
                  <a:cubicBezTo>
                    <a:pt x="740" y="163"/>
                    <a:pt x="750" y="158"/>
                    <a:pt x="752" y="162"/>
                  </a:cubicBezTo>
                  <a:cubicBezTo>
                    <a:pt x="768" y="195"/>
                    <a:pt x="817" y="176"/>
                    <a:pt x="831" y="212"/>
                  </a:cubicBezTo>
                  <a:cubicBezTo>
                    <a:pt x="832" y="214"/>
                    <a:pt x="836" y="216"/>
                    <a:pt x="838" y="216"/>
                  </a:cubicBezTo>
                  <a:cubicBezTo>
                    <a:pt x="875" y="212"/>
                    <a:pt x="895" y="249"/>
                    <a:pt x="929" y="255"/>
                  </a:cubicBezTo>
                  <a:cubicBezTo>
                    <a:pt x="941" y="257"/>
                    <a:pt x="948" y="264"/>
                    <a:pt x="939" y="277"/>
                  </a:cubicBezTo>
                  <a:cubicBezTo>
                    <a:pt x="936" y="281"/>
                    <a:pt x="935" y="287"/>
                    <a:pt x="934" y="292"/>
                  </a:cubicBezTo>
                  <a:cubicBezTo>
                    <a:pt x="933" y="302"/>
                    <a:pt x="934" y="311"/>
                    <a:pt x="945" y="316"/>
                  </a:cubicBezTo>
                  <a:cubicBezTo>
                    <a:pt x="953" y="319"/>
                    <a:pt x="960" y="314"/>
                    <a:pt x="965" y="308"/>
                  </a:cubicBezTo>
                  <a:cubicBezTo>
                    <a:pt x="974" y="297"/>
                    <a:pt x="982" y="287"/>
                    <a:pt x="1000" y="289"/>
                  </a:cubicBezTo>
                  <a:cubicBezTo>
                    <a:pt x="1005" y="306"/>
                    <a:pt x="1000" y="319"/>
                    <a:pt x="985" y="329"/>
                  </a:cubicBezTo>
                  <a:cubicBezTo>
                    <a:pt x="980" y="333"/>
                    <a:pt x="980" y="339"/>
                    <a:pt x="982" y="343"/>
                  </a:cubicBezTo>
                  <a:cubicBezTo>
                    <a:pt x="985" y="348"/>
                    <a:pt x="991" y="348"/>
                    <a:pt x="997" y="347"/>
                  </a:cubicBezTo>
                  <a:cubicBezTo>
                    <a:pt x="1011" y="345"/>
                    <a:pt x="1026" y="338"/>
                    <a:pt x="1028" y="326"/>
                  </a:cubicBezTo>
                  <a:cubicBezTo>
                    <a:pt x="1032" y="298"/>
                    <a:pt x="1055" y="282"/>
                    <a:pt x="1065" y="258"/>
                  </a:cubicBezTo>
                  <a:cubicBezTo>
                    <a:pt x="1070" y="245"/>
                    <a:pt x="1080" y="234"/>
                    <a:pt x="1080" y="218"/>
                  </a:cubicBezTo>
                  <a:cubicBezTo>
                    <a:pt x="1079" y="203"/>
                    <a:pt x="1089" y="201"/>
                    <a:pt x="1101" y="200"/>
                  </a:cubicBezTo>
                  <a:cubicBezTo>
                    <a:pt x="1116" y="200"/>
                    <a:pt x="1115" y="210"/>
                    <a:pt x="1116" y="222"/>
                  </a:cubicBezTo>
                  <a:cubicBezTo>
                    <a:pt x="1120" y="274"/>
                    <a:pt x="1110" y="326"/>
                    <a:pt x="1100" y="376"/>
                  </a:cubicBezTo>
                  <a:cubicBezTo>
                    <a:pt x="1089" y="433"/>
                    <a:pt x="1096" y="486"/>
                    <a:pt x="1106" y="541"/>
                  </a:cubicBezTo>
                  <a:cubicBezTo>
                    <a:pt x="1103" y="544"/>
                    <a:pt x="1100" y="546"/>
                    <a:pt x="1097" y="549"/>
                  </a:cubicBezTo>
                  <a:close/>
                </a:path>
              </a:pathLst>
            </a:custGeom>
            <a:solidFill>
              <a:srgbClr val="00B05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66" name="Freeform 45"/>
            <p:cNvSpPr>
              <a:spLocks/>
            </p:cNvSpPr>
            <p:nvPr/>
          </p:nvSpPr>
          <p:spPr bwMode="auto">
            <a:xfrm>
              <a:off x="-55567264" y="-10567988"/>
              <a:ext cx="3732213" cy="3330575"/>
            </a:xfrm>
            <a:custGeom>
              <a:avLst/>
              <a:gdLst>
                <a:gd name="T0" fmla="*/ 0 w 995"/>
                <a:gd name="T1" fmla="*/ 877 h 888"/>
                <a:gd name="T2" fmla="*/ 90 w 995"/>
                <a:gd name="T3" fmla="*/ 823 h 888"/>
                <a:gd name="T4" fmla="*/ 156 w 995"/>
                <a:gd name="T5" fmla="*/ 803 h 888"/>
                <a:gd name="T6" fmla="*/ 216 w 995"/>
                <a:gd name="T7" fmla="*/ 727 h 888"/>
                <a:gd name="T8" fmla="*/ 209 w 995"/>
                <a:gd name="T9" fmla="*/ 672 h 888"/>
                <a:gd name="T10" fmla="*/ 191 w 995"/>
                <a:gd name="T11" fmla="*/ 627 h 888"/>
                <a:gd name="T12" fmla="*/ 182 w 995"/>
                <a:gd name="T13" fmla="*/ 557 h 888"/>
                <a:gd name="T14" fmla="*/ 178 w 995"/>
                <a:gd name="T15" fmla="*/ 546 h 888"/>
                <a:gd name="T16" fmla="*/ 151 w 995"/>
                <a:gd name="T17" fmla="*/ 500 h 888"/>
                <a:gd name="T18" fmla="*/ 142 w 995"/>
                <a:gd name="T19" fmla="*/ 493 h 888"/>
                <a:gd name="T20" fmla="*/ 140 w 995"/>
                <a:gd name="T21" fmla="*/ 414 h 888"/>
                <a:gd name="T22" fmla="*/ 158 w 995"/>
                <a:gd name="T23" fmla="*/ 391 h 888"/>
                <a:gd name="T24" fmla="*/ 188 w 995"/>
                <a:gd name="T25" fmla="*/ 371 h 888"/>
                <a:gd name="T26" fmla="*/ 212 w 995"/>
                <a:gd name="T27" fmla="*/ 336 h 888"/>
                <a:gd name="T28" fmla="*/ 243 w 995"/>
                <a:gd name="T29" fmla="*/ 282 h 888"/>
                <a:gd name="T30" fmla="*/ 290 w 995"/>
                <a:gd name="T31" fmla="*/ 162 h 888"/>
                <a:gd name="T32" fmla="*/ 351 w 995"/>
                <a:gd name="T33" fmla="*/ 91 h 888"/>
                <a:gd name="T34" fmla="*/ 395 w 995"/>
                <a:gd name="T35" fmla="*/ 91 h 888"/>
                <a:gd name="T36" fmla="*/ 413 w 995"/>
                <a:gd name="T37" fmla="*/ 106 h 888"/>
                <a:gd name="T38" fmla="*/ 414 w 995"/>
                <a:gd name="T39" fmla="*/ 113 h 888"/>
                <a:gd name="T40" fmla="*/ 442 w 995"/>
                <a:gd name="T41" fmla="*/ 173 h 888"/>
                <a:gd name="T42" fmla="*/ 457 w 995"/>
                <a:gd name="T43" fmla="*/ 184 h 888"/>
                <a:gd name="T44" fmla="*/ 652 w 995"/>
                <a:gd name="T45" fmla="*/ 186 h 888"/>
                <a:gd name="T46" fmla="*/ 670 w 995"/>
                <a:gd name="T47" fmla="*/ 167 h 888"/>
                <a:gd name="T48" fmla="*/ 696 w 995"/>
                <a:gd name="T49" fmla="*/ 75 h 888"/>
                <a:gd name="T50" fmla="*/ 706 w 995"/>
                <a:gd name="T51" fmla="*/ 28 h 888"/>
                <a:gd name="T52" fmla="*/ 733 w 995"/>
                <a:gd name="T53" fmla="*/ 3 h 888"/>
                <a:gd name="T54" fmla="*/ 877 w 995"/>
                <a:gd name="T55" fmla="*/ 1 h 888"/>
                <a:gd name="T56" fmla="*/ 903 w 995"/>
                <a:gd name="T57" fmla="*/ 29 h 888"/>
                <a:gd name="T58" fmla="*/ 900 w 995"/>
                <a:gd name="T59" fmla="*/ 72 h 888"/>
                <a:gd name="T60" fmla="*/ 918 w 995"/>
                <a:gd name="T61" fmla="*/ 92 h 888"/>
                <a:gd name="T62" fmla="*/ 969 w 995"/>
                <a:gd name="T63" fmla="*/ 92 h 888"/>
                <a:gd name="T64" fmla="*/ 994 w 995"/>
                <a:gd name="T65" fmla="*/ 117 h 888"/>
                <a:gd name="T66" fmla="*/ 991 w 995"/>
                <a:gd name="T67" fmla="*/ 200 h 888"/>
                <a:gd name="T68" fmla="*/ 986 w 995"/>
                <a:gd name="T69" fmla="*/ 478 h 888"/>
                <a:gd name="T70" fmla="*/ 985 w 995"/>
                <a:gd name="T71" fmla="*/ 510 h 888"/>
                <a:gd name="T72" fmla="*/ 964 w 995"/>
                <a:gd name="T73" fmla="*/ 531 h 888"/>
                <a:gd name="T74" fmla="*/ 924 w 995"/>
                <a:gd name="T75" fmla="*/ 531 h 888"/>
                <a:gd name="T76" fmla="*/ 894 w 995"/>
                <a:gd name="T77" fmla="*/ 561 h 888"/>
                <a:gd name="T78" fmla="*/ 890 w 995"/>
                <a:gd name="T79" fmla="*/ 712 h 888"/>
                <a:gd name="T80" fmla="*/ 889 w 995"/>
                <a:gd name="T81" fmla="*/ 784 h 888"/>
                <a:gd name="T82" fmla="*/ 867 w 995"/>
                <a:gd name="T83" fmla="*/ 807 h 888"/>
                <a:gd name="T84" fmla="*/ 732 w 995"/>
                <a:gd name="T85" fmla="*/ 807 h 888"/>
                <a:gd name="T86" fmla="*/ 297 w 995"/>
                <a:gd name="T87" fmla="*/ 808 h 888"/>
                <a:gd name="T88" fmla="*/ 265 w 995"/>
                <a:gd name="T89" fmla="*/ 808 h 888"/>
                <a:gd name="T90" fmla="*/ 200 w 995"/>
                <a:gd name="T91" fmla="*/ 841 h 888"/>
                <a:gd name="T92" fmla="*/ 160 w 995"/>
                <a:gd name="T93" fmla="*/ 871 h 888"/>
                <a:gd name="T94" fmla="*/ 112 w 995"/>
                <a:gd name="T95" fmla="*/ 865 h 888"/>
                <a:gd name="T96" fmla="*/ 99 w 995"/>
                <a:gd name="T97" fmla="*/ 860 h 888"/>
                <a:gd name="T98" fmla="*/ 8 w 995"/>
                <a:gd name="T99" fmla="*/ 888 h 888"/>
                <a:gd name="T100" fmla="*/ 0 w 995"/>
                <a:gd name="T101" fmla="*/ 877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95" h="888">
                  <a:moveTo>
                    <a:pt x="0" y="877"/>
                  </a:moveTo>
                  <a:cubicBezTo>
                    <a:pt x="10" y="833"/>
                    <a:pt x="45" y="812"/>
                    <a:pt x="90" y="823"/>
                  </a:cubicBezTo>
                  <a:cubicBezTo>
                    <a:pt x="116" y="830"/>
                    <a:pt x="142" y="830"/>
                    <a:pt x="156" y="803"/>
                  </a:cubicBezTo>
                  <a:cubicBezTo>
                    <a:pt x="172" y="774"/>
                    <a:pt x="200" y="757"/>
                    <a:pt x="216" y="727"/>
                  </a:cubicBezTo>
                  <a:cubicBezTo>
                    <a:pt x="231" y="701"/>
                    <a:pt x="234" y="686"/>
                    <a:pt x="209" y="672"/>
                  </a:cubicBezTo>
                  <a:cubicBezTo>
                    <a:pt x="187" y="660"/>
                    <a:pt x="185" y="648"/>
                    <a:pt x="191" y="627"/>
                  </a:cubicBezTo>
                  <a:cubicBezTo>
                    <a:pt x="195" y="611"/>
                    <a:pt x="190" y="574"/>
                    <a:pt x="182" y="557"/>
                  </a:cubicBezTo>
                  <a:cubicBezTo>
                    <a:pt x="180" y="553"/>
                    <a:pt x="177" y="549"/>
                    <a:pt x="178" y="546"/>
                  </a:cubicBezTo>
                  <a:cubicBezTo>
                    <a:pt x="186" y="521"/>
                    <a:pt x="171" y="509"/>
                    <a:pt x="151" y="500"/>
                  </a:cubicBezTo>
                  <a:cubicBezTo>
                    <a:pt x="148" y="498"/>
                    <a:pt x="144" y="496"/>
                    <a:pt x="142" y="493"/>
                  </a:cubicBezTo>
                  <a:cubicBezTo>
                    <a:pt x="128" y="467"/>
                    <a:pt x="146" y="441"/>
                    <a:pt x="140" y="414"/>
                  </a:cubicBezTo>
                  <a:cubicBezTo>
                    <a:pt x="137" y="404"/>
                    <a:pt x="149" y="396"/>
                    <a:pt x="158" y="391"/>
                  </a:cubicBezTo>
                  <a:cubicBezTo>
                    <a:pt x="169" y="386"/>
                    <a:pt x="176" y="375"/>
                    <a:pt x="188" y="371"/>
                  </a:cubicBezTo>
                  <a:cubicBezTo>
                    <a:pt x="204" y="365"/>
                    <a:pt x="212" y="356"/>
                    <a:pt x="212" y="336"/>
                  </a:cubicBezTo>
                  <a:cubicBezTo>
                    <a:pt x="212" y="315"/>
                    <a:pt x="226" y="296"/>
                    <a:pt x="243" y="282"/>
                  </a:cubicBezTo>
                  <a:cubicBezTo>
                    <a:pt x="279" y="250"/>
                    <a:pt x="304" y="216"/>
                    <a:pt x="290" y="162"/>
                  </a:cubicBezTo>
                  <a:cubicBezTo>
                    <a:pt x="280" y="125"/>
                    <a:pt x="312" y="92"/>
                    <a:pt x="351" y="91"/>
                  </a:cubicBezTo>
                  <a:cubicBezTo>
                    <a:pt x="366" y="91"/>
                    <a:pt x="380" y="92"/>
                    <a:pt x="395" y="91"/>
                  </a:cubicBezTo>
                  <a:cubicBezTo>
                    <a:pt x="406" y="90"/>
                    <a:pt x="413" y="93"/>
                    <a:pt x="413" y="106"/>
                  </a:cubicBezTo>
                  <a:cubicBezTo>
                    <a:pt x="413" y="108"/>
                    <a:pt x="413" y="113"/>
                    <a:pt x="414" y="113"/>
                  </a:cubicBezTo>
                  <a:cubicBezTo>
                    <a:pt x="443" y="124"/>
                    <a:pt x="445" y="147"/>
                    <a:pt x="442" y="173"/>
                  </a:cubicBezTo>
                  <a:cubicBezTo>
                    <a:pt x="441" y="180"/>
                    <a:pt x="449" y="184"/>
                    <a:pt x="457" y="184"/>
                  </a:cubicBezTo>
                  <a:cubicBezTo>
                    <a:pt x="522" y="184"/>
                    <a:pt x="587" y="185"/>
                    <a:pt x="652" y="186"/>
                  </a:cubicBezTo>
                  <a:cubicBezTo>
                    <a:pt x="665" y="186"/>
                    <a:pt x="672" y="182"/>
                    <a:pt x="670" y="167"/>
                  </a:cubicBezTo>
                  <a:cubicBezTo>
                    <a:pt x="663" y="132"/>
                    <a:pt x="678" y="103"/>
                    <a:pt x="696" y="75"/>
                  </a:cubicBezTo>
                  <a:cubicBezTo>
                    <a:pt x="705" y="61"/>
                    <a:pt x="703" y="44"/>
                    <a:pt x="706" y="28"/>
                  </a:cubicBezTo>
                  <a:cubicBezTo>
                    <a:pt x="709" y="11"/>
                    <a:pt x="714" y="3"/>
                    <a:pt x="733" y="3"/>
                  </a:cubicBezTo>
                  <a:cubicBezTo>
                    <a:pt x="781" y="4"/>
                    <a:pt x="829" y="3"/>
                    <a:pt x="877" y="1"/>
                  </a:cubicBezTo>
                  <a:cubicBezTo>
                    <a:pt x="898" y="0"/>
                    <a:pt x="904" y="8"/>
                    <a:pt x="903" y="29"/>
                  </a:cubicBezTo>
                  <a:cubicBezTo>
                    <a:pt x="902" y="43"/>
                    <a:pt x="902" y="58"/>
                    <a:pt x="900" y="72"/>
                  </a:cubicBezTo>
                  <a:cubicBezTo>
                    <a:pt x="898" y="86"/>
                    <a:pt x="905" y="92"/>
                    <a:pt x="918" y="92"/>
                  </a:cubicBezTo>
                  <a:cubicBezTo>
                    <a:pt x="935" y="93"/>
                    <a:pt x="952" y="94"/>
                    <a:pt x="969" y="92"/>
                  </a:cubicBezTo>
                  <a:cubicBezTo>
                    <a:pt x="990" y="89"/>
                    <a:pt x="995" y="100"/>
                    <a:pt x="994" y="117"/>
                  </a:cubicBezTo>
                  <a:cubicBezTo>
                    <a:pt x="993" y="145"/>
                    <a:pt x="992" y="172"/>
                    <a:pt x="991" y="200"/>
                  </a:cubicBezTo>
                  <a:cubicBezTo>
                    <a:pt x="989" y="293"/>
                    <a:pt x="988" y="385"/>
                    <a:pt x="986" y="478"/>
                  </a:cubicBezTo>
                  <a:cubicBezTo>
                    <a:pt x="985" y="489"/>
                    <a:pt x="983" y="500"/>
                    <a:pt x="985" y="510"/>
                  </a:cubicBezTo>
                  <a:cubicBezTo>
                    <a:pt x="987" y="527"/>
                    <a:pt x="978" y="531"/>
                    <a:pt x="964" y="531"/>
                  </a:cubicBezTo>
                  <a:cubicBezTo>
                    <a:pt x="951" y="531"/>
                    <a:pt x="937" y="530"/>
                    <a:pt x="924" y="531"/>
                  </a:cubicBezTo>
                  <a:cubicBezTo>
                    <a:pt x="897" y="532"/>
                    <a:pt x="895" y="534"/>
                    <a:pt x="894" y="561"/>
                  </a:cubicBezTo>
                  <a:cubicBezTo>
                    <a:pt x="892" y="611"/>
                    <a:pt x="891" y="662"/>
                    <a:pt x="890" y="712"/>
                  </a:cubicBezTo>
                  <a:cubicBezTo>
                    <a:pt x="890" y="736"/>
                    <a:pt x="888" y="760"/>
                    <a:pt x="889" y="784"/>
                  </a:cubicBezTo>
                  <a:cubicBezTo>
                    <a:pt x="890" y="801"/>
                    <a:pt x="884" y="807"/>
                    <a:pt x="867" y="807"/>
                  </a:cubicBezTo>
                  <a:cubicBezTo>
                    <a:pt x="822" y="807"/>
                    <a:pt x="777" y="807"/>
                    <a:pt x="732" y="807"/>
                  </a:cubicBezTo>
                  <a:cubicBezTo>
                    <a:pt x="587" y="808"/>
                    <a:pt x="442" y="808"/>
                    <a:pt x="297" y="808"/>
                  </a:cubicBezTo>
                  <a:cubicBezTo>
                    <a:pt x="286" y="808"/>
                    <a:pt x="275" y="810"/>
                    <a:pt x="265" y="808"/>
                  </a:cubicBezTo>
                  <a:cubicBezTo>
                    <a:pt x="234" y="801"/>
                    <a:pt x="211" y="807"/>
                    <a:pt x="200" y="841"/>
                  </a:cubicBezTo>
                  <a:cubicBezTo>
                    <a:pt x="194" y="858"/>
                    <a:pt x="178" y="870"/>
                    <a:pt x="160" y="871"/>
                  </a:cubicBezTo>
                  <a:cubicBezTo>
                    <a:pt x="145" y="872"/>
                    <a:pt x="126" y="884"/>
                    <a:pt x="112" y="865"/>
                  </a:cubicBezTo>
                  <a:cubicBezTo>
                    <a:pt x="110" y="862"/>
                    <a:pt x="100" y="858"/>
                    <a:pt x="99" y="860"/>
                  </a:cubicBezTo>
                  <a:cubicBezTo>
                    <a:pt x="72" y="882"/>
                    <a:pt x="32" y="861"/>
                    <a:pt x="8" y="888"/>
                  </a:cubicBezTo>
                  <a:cubicBezTo>
                    <a:pt x="5" y="885"/>
                    <a:pt x="3" y="881"/>
                    <a:pt x="0" y="877"/>
                  </a:cubicBezTo>
                  <a:close/>
                </a:path>
              </a:pathLst>
            </a:custGeom>
            <a:solidFill>
              <a:schemeClr val="accent3">
                <a:lumMod val="75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67" name="Freeform 46"/>
            <p:cNvSpPr>
              <a:spLocks/>
            </p:cNvSpPr>
            <p:nvPr/>
          </p:nvSpPr>
          <p:spPr bwMode="auto">
            <a:xfrm>
              <a:off x="-42537064" y="-9590088"/>
              <a:ext cx="3135313" cy="4468813"/>
            </a:xfrm>
            <a:custGeom>
              <a:avLst/>
              <a:gdLst>
                <a:gd name="T0" fmla="*/ 504 w 836"/>
                <a:gd name="T1" fmla="*/ 706 h 1191"/>
                <a:gd name="T2" fmla="*/ 480 w 836"/>
                <a:gd name="T3" fmla="*/ 715 h 1191"/>
                <a:gd name="T4" fmla="*/ 449 w 836"/>
                <a:gd name="T5" fmla="*/ 740 h 1191"/>
                <a:gd name="T6" fmla="*/ 440 w 836"/>
                <a:gd name="T7" fmla="*/ 766 h 1191"/>
                <a:gd name="T8" fmla="*/ 389 w 836"/>
                <a:gd name="T9" fmla="*/ 810 h 1191"/>
                <a:gd name="T10" fmla="*/ 289 w 836"/>
                <a:gd name="T11" fmla="*/ 872 h 1191"/>
                <a:gd name="T12" fmla="*/ 270 w 836"/>
                <a:gd name="T13" fmla="*/ 928 h 1191"/>
                <a:gd name="T14" fmla="*/ 260 w 836"/>
                <a:gd name="T15" fmla="*/ 978 h 1191"/>
                <a:gd name="T16" fmla="*/ 244 w 836"/>
                <a:gd name="T17" fmla="*/ 987 h 1191"/>
                <a:gd name="T18" fmla="*/ 207 w 836"/>
                <a:gd name="T19" fmla="*/ 1026 h 1191"/>
                <a:gd name="T20" fmla="*/ 177 w 836"/>
                <a:gd name="T21" fmla="*/ 1089 h 1191"/>
                <a:gd name="T22" fmla="*/ 160 w 836"/>
                <a:gd name="T23" fmla="*/ 1159 h 1191"/>
                <a:gd name="T24" fmla="*/ 140 w 836"/>
                <a:gd name="T25" fmla="*/ 1168 h 1191"/>
                <a:gd name="T26" fmla="*/ 136 w 836"/>
                <a:gd name="T27" fmla="*/ 1167 h 1191"/>
                <a:gd name="T28" fmla="*/ 10 w 836"/>
                <a:gd name="T29" fmla="*/ 1185 h 1191"/>
                <a:gd name="T30" fmla="*/ 2 w 836"/>
                <a:gd name="T31" fmla="*/ 1101 h 1191"/>
                <a:gd name="T32" fmla="*/ 3 w 836"/>
                <a:gd name="T33" fmla="*/ 551 h 1191"/>
                <a:gd name="T34" fmla="*/ 37 w 836"/>
                <a:gd name="T35" fmla="*/ 463 h 1191"/>
                <a:gd name="T36" fmla="*/ 63 w 836"/>
                <a:gd name="T37" fmla="*/ 400 h 1191"/>
                <a:gd name="T38" fmla="*/ 64 w 836"/>
                <a:gd name="T39" fmla="*/ 344 h 1191"/>
                <a:gd name="T40" fmla="*/ 92 w 836"/>
                <a:gd name="T41" fmla="*/ 317 h 1191"/>
                <a:gd name="T42" fmla="*/ 160 w 836"/>
                <a:gd name="T43" fmla="*/ 315 h 1191"/>
                <a:gd name="T44" fmla="*/ 174 w 836"/>
                <a:gd name="T45" fmla="*/ 294 h 1191"/>
                <a:gd name="T46" fmla="*/ 169 w 836"/>
                <a:gd name="T47" fmla="*/ 252 h 1191"/>
                <a:gd name="T48" fmla="*/ 162 w 836"/>
                <a:gd name="T49" fmla="*/ 230 h 1191"/>
                <a:gd name="T50" fmla="*/ 123 w 836"/>
                <a:gd name="T51" fmla="*/ 83 h 1191"/>
                <a:gd name="T52" fmla="*/ 123 w 836"/>
                <a:gd name="T53" fmla="*/ 51 h 1191"/>
                <a:gd name="T54" fmla="*/ 173 w 836"/>
                <a:gd name="T55" fmla="*/ 1 h 1191"/>
                <a:gd name="T56" fmla="*/ 570 w 836"/>
                <a:gd name="T57" fmla="*/ 13 h 1191"/>
                <a:gd name="T58" fmla="*/ 789 w 836"/>
                <a:gd name="T59" fmla="*/ 21 h 1191"/>
                <a:gd name="T60" fmla="*/ 835 w 836"/>
                <a:gd name="T61" fmla="*/ 65 h 1191"/>
                <a:gd name="T62" fmla="*/ 835 w 836"/>
                <a:gd name="T63" fmla="*/ 133 h 1191"/>
                <a:gd name="T64" fmla="*/ 826 w 836"/>
                <a:gd name="T65" fmla="*/ 147 h 1191"/>
                <a:gd name="T66" fmla="*/ 807 w 836"/>
                <a:gd name="T67" fmla="*/ 168 h 1191"/>
                <a:gd name="T68" fmla="*/ 795 w 836"/>
                <a:gd name="T69" fmla="*/ 180 h 1191"/>
                <a:gd name="T70" fmla="*/ 778 w 836"/>
                <a:gd name="T71" fmla="*/ 188 h 1191"/>
                <a:gd name="T72" fmla="*/ 740 w 836"/>
                <a:gd name="T73" fmla="*/ 211 h 1191"/>
                <a:gd name="T74" fmla="*/ 716 w 836"/>
                <a:gd name="T75" fmla="*/ 229 h 1191"/>
                <a:gd name="T76" fmla="*/ 693 w 836"/>
                <a:gd name="T77" fmla="*/ 245 h 1191"/>
                <a:gd name="T78" fmla="*/ 657 w 836"/>
                <a:gd name="T79" fmla="*/ 269 h 1191"/>
                <a:gd name="T80" fmla="*/ 640 w 836"/>
                <a:gd name="T81" fmla="*/ 278 h 1191"/>
                <a:gd name="T82" fmla="*/ 608 w 836"/>
                <a:gd name="T83" fmla="*/ 353 h 1191"/>
                <a:gd name="T84" fmla="*/ 618 w 836"/>
                <a:gd name="T85" fmla="*/ 422 h 1191"/>
                <a:gd name="T86" fmla="*/ 586 w 836"/>
                <a:gd name="T87" fmla="*/ 514 h 1191"/>
                <a:gd name="T88" fmla="*/ 564 w 836"/>
                <a:gd name="T89" fmla="*/ 560 h 1191"/>
                <a:gd name="T90" fmla="*/ 523 w 836"/>
                <a:gd name="T91" fmla="*/ 569 h 1191"/>
                <a:gd name="T92" fmla="*/ 506 w 836"/>
                <a:gd name="T93" fmla="*/ 567 h 1191"/>
                <a:gd name="T94" fmla="*/ 473 w 836"/>
                <a:gd name="T95" fmla="*/ 658 h 1191"/>
                <a:gd name="T96" fmla="*/ 497 w 836"/>
                <a:gd name="T97" fmla="*/ 688 h 1191"/>
                <a:gd name="T98" fmla="*/ 504 w 836"/>
                <a:gd name="T99" fmla="*/ 706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36" h="1191">
                  <a:moveTo>
                    <a:pt x="504" y="706"/>
                  </a:moveTo>
                  <a:cubicBezTo>
                    <a:pt x="496" y="715"/>
                    <a:pt x="488" y="715"/>
                    <a:pt x="480" y="715"/>
                  </a:cubicBezTo>
                  <a:cubicBezTo>
                    <a:pt x="463" y="715"/>
                    <a:pt x="453" y="725"/>
                    <a:pt x="449" y="740"/>
                  </a:cubicBezTo>
                  <a:cubicBezTo>
                    <a:pt x="447" y="749"/>
                    <a:pt x="443" y="757"/>
                    <a:pt x="440" y="766"/>
                  </a:cubicBezTo>
                  <a:cubicBezTo>
                    <a:pt x="430" y="790"/>
                    <a:pt x="414" y="805"/>
                    <a:pt x="389" y="810"/>
                  </a:cubicBezTo>
                  <a:cubicBezTo>
                    <a:pt x="347" y="817"/>
                    <a:pt x="319" y="846"/>
                    <a:pt x="289" y="872"/>
                  </a:cubicBezTo>
                  <a:cubicBezTo>
                    <a:pt x="278" y="881"/>
                    <a:pt x="268" y="911"/>
                    <a:pt x="270" y="928"/>
                  </a:cubicBezTo>
                  <a:cubicBezTo>
                    <a:pt x="273" y="946"/>
                    <a:pt x="261" y="961"/>
                    <a:pt x="260" y="978"/>
                  </a:cubicBezTo>
                  <a:cubicBezTo>
                    <a:pt x="260" y="985"/>
                    <a:pt x="251" y="986"/>
                    <a:pt x="244" y="987"/>
                  </a:cubicBezTo>
                  <a:cubicBezTo>
                    <a:pt x="221" y="990"/>
                    <a:pt x="212" y="1004"/>
                    <a:pt x="207" y="1026"/>
                  </a:cubicBezTo>
                  <a:cubicBezTo>
                    <a:pt x="201" y="1048"/>
                    <a:pt x="197" y="1072"/>
                    <a:pt x="177" y="1089"/>
                  </a:cubicBezTo>
                  <a:cubicBezTo>
                    <a:pt x="185" y="1115"/>
                    <a:pt x="165" y="1135"/>
                    <a:pt x="160" y="1159"/>
                  </a:cubicBezTo>
                  <a:cubicBezTo>
                    <a:pt x="158" y="1169"/>
                    <a:pt x="154" y="1181"/>
                    <a:pt x="140" y="1168"/>
                  </a:cubicBezTo>
                  <a:cubicBezTo>
                    <a:pt x="139" y="1168"/>
                    <a:pt x="137" y="1166"/>
                    <a:pt x="136" y="1167"/>
                  </a:cubicBezTo>
                  <a:cubicBezTo>
                    <a:pt x="97" y="1191"/>
                    <a:pt x="53" y="1170"/>
                    <a:pt x="10" y="1185"/>
                  </a:cubicBezTo>
                  <a:cubicBezTo>
                    <a:pt x="0" y="1156"/>
                    <a:pt x="3" y="1128"/>
                    <a:pt x="2" y="1101"/>
                  </a:cubicBezTo>
                  <a:cubicBezTo>
                    <a:pt x="2" y="918"/>
                    <a:pt x="4" y="734"/>
                    <a:pt x="3" y="551"/>
                  </a:cubicBezTo>
                  <a:cubicBezTo>
                    <a:pt x="2" y="515"/>
                    <a:pt x="8" y="486"/>
                    <a:pt x="37" y="463"/>
                  </a:cubicBezTo>
                  <a:cubicBezTo>
                    <a:pt x="58" y="447"/>
                    <a:pt x="64" y="425"/>
                    <a:pt x="63" y="400"/>
                  </a:cubicBezTo>
                  <a:cubicBezTo>
                    <a:pt x="63" y="381"/>
                    <a:pt x="67" y="363"/>
                    <a:pt x="64" y="344"/>
                  </a:cubicBezTo>
                  <a:cubicBezTo>
                    <a:pt x="62" y="321"/>
                    <a:pt x="74" y="318"/>
                    <a:pt x="92" y="317"/>
                  </a:cubicBezTo>
                  <a:cubicBezTo>
                    <a:pt x="115" y="317"/>
                    <a:pt x="138" y="316"/>
                    <a:pt x="160" y="315"/>
                  </a:cubicBezTo>
                  <a:cubicBezTo>
                    <a:pt x="174" y="314"/>
                    <a:pt x="180" y="307"/>
                    <a:pt x="174" y="294"/>
                  </a:cubicBezTo>
                  <a:cubicBezTo>
                    <a:pt x="169" y="280"/>
                    <a:pt x="164" y="267"/>
                    <a:pt x="169" y="252"/>
                  </a:cubicBezTo>
                  <a:cubicBezTo>
                    <a:pt x="172" y="243"/>
                    <a:pt x="168" y="236"/>
                    <a:pt x="162" y="230"/>
                  </a:cubicBezTo>
                  <a:cubicBezTo>
                    <a:pt x="123" y="188"/>
                    <a:pt x="130" y="133"/>
                    <a:pt x="123" y="83"/>
                  </a:cubicBezTo>
                  <a:cubicBezTo>
                    <a:pt x="121" y="72"/>
                    <a:pt x="123" y="62"/>
                    <a:pt x="123" y="51"/>
                  </a:cubicBezTo>
                  <a:cubicBezTo>
                    <a:pt x="122" y="1"/>
                    <a:pt x="122" y="0"/>
                    <a:pt x="173" y="1"/>
                  </a:cubicBezTo>
                  <a:cubicBezTo>
                    <a:pt x="306" y="4"/>
                    <a:pt x="438" y="9"/>
                    <a:pt x="570" y="13"/>
                  </a:cubicBezTo>
                  <a:cubicBezTo>
                    <a:pt x="643" y="16"/>
                    <a:pt x="716" y="19"/>
                    <a:pt x="789" y="21"/>
                  </a:cubicBezTo>
                  <a:cubicBezTo>
                    <a:pt x="815" y="22"/>
                    <a:pt x="834" y="39"/>
                    <a:pt x="835" y="65"/>
                  </a:cubicBezTo>
                  <a:cubicBezTo>
                    <a:pt x="836" y="88"/>
                    <a:pt x="835" y="110"/>
                    <a:pt x="835" y="133"/>
                  </a:cubicBezTo>
                  <a:cubicBezTo>
                    <a:pt x="835" y="139"/>
                    <a:pt x="835" y="147"/>
                    <a:pt x="826" y="147"/>
                  </a:cubicBezTo>
                  <a:cubicBezTo>
                    <a:pt x="812" y="148"/>
                    <a:pt x="808" y="155"/>
                    <a:pt x="807" y="168"/>
                  </a:cubicBezTo>
                  <a:cubicBezTo>
                    <a:pt x="807" y="176"/>
                    <a:pt x="802" y="179"/>
                    <a:pt x="795" y="180"/>
                  </a:cubicBezTo>
                  <a:cubicBezTo>
                    <a:pt x="788" y="180"/>
                    <a:pt x="778" y="182"/>
                    <a:pt x="778" y="188"/>
                  </a:cubicBezTo>
                  <a:cubicBezTo>
                    <a:pt x="779" y="218"/>
                    <a:pt x="757" y="212"/>
                    <a:pt x="740" y="211"/>
                  </a:cubicBezTo>
                  <a:cubicBezTo>
                    <a:pt x="726" y="210"/>
                    <a:pt x="717" y="213"/>
                    <a:pt x="716" y="229"/>
                  </a:cubicBezTo>
                  <a:cubicBezTo>
                    <a:pt x="715" y="245"/>
                    <a:pt x="704" y="244"/>
                    <a:pt x="693" y="245"/>
                  </a:cubicBezTo>
                  <a:cubicBezTo>
                    <a:pt x="676" y="245"/>
                    <a:pt x="657" y="242"/>
                    <a:pt x="657" y="269"/>
                  </a:cubicBezTo>
                  <a:cubicBezTo>
                    <a:pt x="657" y="276"/>
                    <a:pt x="647" y="276"/>
                    <a:pt x="640" y="278"/>
                  </a:cubicBezTo>
                  <a:cubicBezTo>
                    <a:pt x="598" y="292"/>
                    <a:pt x="593" y="309"/>
                    <a:pt x="608" y="353"/>
                  </a:cubicBezTo>
                  <a:cubicBezTo>
                    <a:pt x="616" y="375"/>
                    <a:pt x="612" y="400"/>
                    <a:pt x="618" y="422"/>
                  </a:cubicBezTo>
                  <a:cubicBezTo>
                    <a:pt x="631" y="462"/>
                    <a:pt x="615" y="489"/>
                    <a:pt x="586" y="514"/>
                  </a:cubicBezTo>
                  <a:cubicBezTo>
                    <a:pt x="573" y="526"/>
                    <a:pt x="569" y="543"/>
                    <a:pt x="564" y="560"/>
                  </a:cubicBezTo>
                  <a:cubicBezTo>
                    <a:pt x="556" y="584"/>
                    <a:pt x="543" y="587"/>
                    <a:pt x="523" y="569"/>
                  </a:cubicBezTo>
                  <a:cubicBezTo>
                    <a:pt x="516" y="564"/>
                    <a:pt x="512" y="563"/>
                    <a:pt x="506" y="567"/>
                  </a:cubicBezTo>
                  <a:cubicBezTo>
                    <a:pt x="482" y="584"/>
                    <a:pt x="464" y="631"/>
                    <a:pt x="473" y="658"/>
                  </a:cubicBezTo>
                  <a:cubicBezTo>
                    <a:pt x="477" y="671"/>
                    <a:pt x="492" y="675"/>
                    <a:pt x="497" y="688"/>
                  </a:cubicBezTo>
                  <a:cubicBezTo>
                    <a:pt x="499" y="694"/>
                    <a:pt x="505" y="698"/>
                    <a:pt x="504" y="706"/>
                  </a:cubicBezTo>
                  <a:close/>
                </a:path>
              </a:pathLst>
            </a:custGeom>
            <a:solidFill>
              <a:schemeClr val="accent4">
                <a:lumMod val="60000"/>
                <a:lumOff val="40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68" name="Freeform 47"/>
            <p:cNvSpPr>
              <a:spLocks/>
            </p:cNvSpPr>
            <p:nvPr/>
          </p:nvSpPr>
          <p:spPr bwMode="auto">
            <a:xfrm>
              <a:off x="-47042389" y="-6634163"/>
              <a:ext cx="4467225" cy="2536825"/>
            </a:xfrm>
            <a:custGeom>
              <a:avLst/>
              <a:gdLst>
                <a:gd name="T0" fmla="*/ 899 w 1191"/>
                <a:gd name="T1" fmla="*/ 427 h 676"/>
                <a:gd name="T2" fmla="*/ 889 w 1191"/>
                <a:gd name="T3" fmla="*/ 391 h 676"/>
                <a:gd name="T4" fmla="*/ 879 w 1191"/>
                <a:gd name="T5" fmla="*/ 391 h 676"/>
                <a:gd name="T6" fmla="*/ 817 w 1191"/>
                <a:gd name="T7" fmla="*/ 456 h 676"/>
                <a:gd name="T8" fmla="*/ 774 w 1191"/>
                <a:gd name="T9" fmla="*/ 475 h 676"/>
                <a:gd name="T10" fmla="*/ 693 w 1191"/>
                <a:gd name="T11" fmla="*/ 482 h 676"/>
                <a:gd name="T12" fmla="*/ 657 w 1191"/>
                <a:gd name="T13" fmla="*/ 539 h 676"/>
                <a:gd name="T14" fmla="*/ 640 w 1191"/>
                <a:gd name="T15" fmla="*/ 550 h 676"/>
                <a:gd name="T16" fmla="*/ 619 w 1191"/>
                <a:gd name="T17" fmla="*/ 575 h 676"/>
                <a:gd name="T18" fmla="*/ 621 w 1191"/>
                <a:gd name="T19" fmla="*/ 591 h 676"/>
                <a:gd name="T20" fmla="*/ 664 w 1191"/>
                <a:gd name="T21" fmla="*/ 659 h 676"/>
                <a:gd name="T22" fmla="*/ 669 w 1191"/>
                <a:gd name="T23" fmla="*/ 668 h 676"/>
                <a:gd name="T24" fmla="*/ 659 w 1191"/>
                <a:gd name="T25" fmla="*/ 675 h 676"/>
                <a:gd name="T26" fmla="*/ 569 w 1191"/>
                <a:gd name="T27" fmla="*/ 660 h 676"/>
                <a:gd name="T28" fmla="*/ 555 w 1191"/>
                <a:gd name="T29" fmla="*/ 643 h 676"/>
                <a:gd name="T30" fmla="*/ 505 w 1191"/>
                <a:gd name="T31" fmla="*/ 627 h 676"/>
                <a:gd name="T32" fmla="*/ 492 w 1191"/>
                <a:gd name="T33" fmla="*/ 630 h 676"/>
                <a:gd name="T34" fmla="*/ 452 w 1191"/>
                <a:gd name="T35" fmla="*/ 643 h 676"/>
                <a:gd name="T36" fmla="*/ 417 w 1191"/>
                <a:gd name="T37" fmla="*/ 655 h 676"/>
                <a:gd name="T38" fmla="*/ 392 w 1191"/>
                <a:gd name="T39" fmla="*/ 640 h 676"/>
                <a:gd name="T40" fmla="*/ 356 w 1191"/>
                <a:gd name="T41" fmla="*/ 620 h 676"/>
                <a:gd name="T42" fmla="*/ 350 w 1191"/>
                <a:gd name="T43" fmla="*/ 620 h 676"/>
                <a:gd name="T44" fmla="*/ 288 w 1191"/>
                <a:gd name="T45" fmla="*/ 591 h 676"/>
                <a:gd name="T46" fmla="*/ 256 w 1191"/>
                <a:gd name="T47" fmla="*/ 564 h 676"/>
                <a:gd name="T48" fmla="*/ 196 w 1191"/>
                <a:gd name="T49" fmla="*/ 497 h 676"/>
                <a:gd name="T50" fmla="*/ 154 w 1191"/>
                <a:gd name="T51" fmla="*/ 425 h 676"/>
                <a:gd name="T52" fmla="*/ 146 w 1191"/>
                <a:gd name="T53" fmla="*/ 400 h 676"/>
                <a:gd name="T54" fmla="*/ 120 w 1191"/>
                <a:gd name="T55" fmla="*/ 305 h 676"/>
                <a:gd name="T56" fmla="*/ 109 w 1191"/>
                <a:gd name="T57" fmla="*/ 249 h 676"/>
                <a:gd name="T58" fmla="*/ 100 w 1191"/>
                <a:gd name="T59" fmla="*/ 212 h 676"/>
                <a:gd name="T60" fmla="*/ 77 w 1191"/>
                <a:gd name="T61" fmla="*/ 173 h 676"/>
                <a:gd name="T62" fmla="*/ 66 w 1191"/>
                <a:gd name="T63" fmla="*/ 154 h 676"/>
                <a:gd name="T64" fmla="*/ 38 w 1191"/>
                <a:gd name="T65" fmla="*/ 112 h 676"/>
                <a:gd name="T66" fmla="*/ 8 w 1191"/>
                <a:gd name="T67" fmla="*/ 76 h 676"/>
                <a:gd name="T68" fmla="*/ 57 w 1191"/>
                <a:gd name="T69" fmla="*/ 32 h 676"/>
                <a:gd name="T70" fmla="*/ 351 w 1191"/>
                <a:gd name="T71" fmla="*/ 21 h 676"/>
                <a:gd name="T72" fmla="*/ 837 w 1191"/>
                <a:gd name="T73" fmla="*/ 1 h 676"/>
                <a:gd name="T74" fmla="*/ 880 w 1191"/>
                <a:gd name="T75" fmla="*/ 32 h 676"/>
                <a:gd name="T76" fmla="*/ 922 w 1191"/>
                <a:gd name="T77" fmla="*/ 63 h 676"/>
                <a:gd name="T78" fmla="*/ 1161 w 1191"/>
                <a:gd name="T79" fmla="*/ 55 h 676"/>
                <a:gd name="T80" fmla="*/ 1185 w 1191"/>
                <a:gd name="T81" fmla="*/ 59 h 676"/>
                <a:gd name="T82" fmla="*/ 1187 w 1191"/>
                <a:gd name="T83" fmla="*/ 236 h 676"/>
                <a:gd name="T84" fmla="*/ 1188 w 1191"/>
                <a:gd name="T85" fmla="*/ 383 h 676"/>
                <a:gd name="T86" fmla="*/ 1180 w 1191"/>
                <a:gd name="T87" fmla="*/ 408 h 676"/>
                <a:gd name="T88" fmla="*/ 1160 w 1191"/>
                <a:gd name="T89" fmla="*/ 398 h 676"/>
                <a:gd name="T90" fmla="*/ 1128 w 1191"/>
                <a:gd name="T91" fmla="*/ 401 h 676"/>
                <a:gd name="T92" fmla="*/ 1111 w 1191"/>
                <a:gd name="T93" fmla="*/ 409 h 676"/>
                <a:gd name="T94" fmla="*/ 1073 w 1191"/>
                <a:gd name="T95" fmla="*/ 434 h 676"/>
                <a:gd name="T96" fmla="*/ 1046 w 1191"/>
                <a:gd name="T97" fmla="*/ 450 h 676"/>
                <a:gd name="T98" fmla="*/ 1017 w 1191"/>
                <a:gd name="T99" fmla="*/ 456 h 676"/>
                <a:gd name="T100" fmla="*/ 1021 w 1191"/>
                <a:gd name="T101" fmla="*/ 429 h 676"/>
                <a:gd name="T102" fmla="*/ 1001 w 1191"/>
                <a:gd name="T103" fmla="*/ 405 h 676"/>
                <a:gd name="T104" fmla="*/ 978 w 1191"/>
                <a:gd name="T105" fmla="*/ 381 h 676"/>
                <a:gd name="T106" fmla="*/ 961 w 1191"/>
                <a:gd name="T107" fmla="*/ 358 h 676"/>
                <a:gd name="T108" fmla="*/ 939 w 1191"/>
                <a:gd name="T109" fmla="*/ 382 h 676"/>
                <a:gd name="T110" fmla="*/ 899 w 1191"/>
                <a:gd name="T111" fmla="*/ 427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1" h="676">
                  <a:moveTo>
                    <a:pt x="899" y="427"/>
                  </a:moveTo>
                  <a:cubicBezTo>
                    <a:pt x="887" y="414"/>
                    <a:pt x="897" y="402"/>
                    <a:pt x="889" y="391"/>
                  </a:cubicBezTo>
                  <a:cubicBezTo>
                    <a:pt x="887" y="389"/>
                    <a:pt x="883" y="390"/>
                    <a:pt x="879" y="391"/>
                  </a:cubicBezTo>
                  <a:cubicBezTo>
                    <a:pt x="826" y="403"/>
                    <a:pt x="826" y="404"/>
                    <a:pt x="817" y="456"/>
                  </a:cubicBezTo>
                  <a:cubicBezTo>
                    <a:pt x="813" y="484"/>
                    <a:pt x="799" y="490"/>
                    <a:pt x="774" y="475"/>
                  </a:cubicBezTo>
                  <a:cubicBezTo>
                    <a:pt x="735" y="451"/>
                    <a:pt x="734" y="453"/>
                    <a:pt x="693" y="482"/>
                  </a:cubicBezTo>
                  <a:cubicBezTo>
                    <a:pt x="672" y="497"/>
                    <a:pt x="656" y="512"/>
                    <a:pt x="657" y="539"/>
                  </a:cubicBezTo>
                  <a:cubicBezTo>
                    <a:pt x="657" y="549"/>
                    <a:pt x="650" y="551"/>
                    <a:pt x="640" y="550"/>
                  </a:cubicBezTo>
                  <a:cubicBezTo>
                    <a:pt x="622" y="548"/>
                    <a:pt x="617" y="559"/>
                    <a:pt x="619" y="575"/>
                  </a:cubicBezTo>
                  <a:cubicBezTo>
                    <a:pt x="619" y="580"/>
                    <a:pt x="622" y="586"/>
                    <a:pt x="621" y="591"/>
                  </a:cubicBezTo>
                  <a:cubicBezTo>
                    <a:pt x="609" y="630"/>
                    <a:pt x="621" y="654"/>
                    <a:pt x="664" y="659"/>
                  </a:cubicBezTo>
                  <a:cubicBezTo>
                    <a:pt x="666" y="659"/>
                    <a:pt x="669" y="665"/>
                    <a:pt x="669" y="668"/>
                  </a:cubicBezTo>
                  <a:cubicBezTo>
                    <a:pt x="670" y="675"/>
                    <a:pt x="665" y="676"/>
                    <a:pt x="659" y="675"/>
                  </a:cubicBezTo>
                  <a:cubicBezTo>
                    <a:pt x="629" y="672"/>
                    <a:pt x="601" y="657"/>
                    <a:pt x="569" y="660"/>
                  </a:cubicBezTo>
                  <a:cubicBezTo>
                    <a:pt x="561" y="661"/>
                    <a:pt x="559" y="649"/>
                    <a:pt x="555" y="643"/>
                  </a:cubicBezTo>
                  <a:cubicBezTo>
                    <a:pt x="539" y="619"/>
                    <a:pt x="533" y="617"/>
                    <a:pt x="505" y="627"/>
                  </a:cubicBezTo>
                  <a:cubicBezTo>
                    <a:pt x="501" y="629"/>
                    <a:pt x="497" y="634"/>
                    <a:pt x="492" y="630"/>
                  </a:cubicBezTo>
                  <a:cubicBezTo>
                    <a:pt x="473" y="617"/>
                    <a:pt x="463" y="630"/>
                    <a:pt x="452" y="643"/>
                  </a:cubicBezTo>
                  <a:cubicBezTo>
                    <a:pt x="443" y="654"/>
                    <a:pt x="431" y="658"/>
                    <a:pt x="417" y="655"/>
                  </a:cubicBezTo>
                  <a:cubicBezTo>
                    <a:pt x="406" y="653"/>
                    <a:pt x="398" y="653"/>
                    <a:pt x="392" y="640"/>
                  </a:cubicBezTo>
                  <a:cubicBezTo>
                    <a:pt x="386" y="626"/>
                    <a:pt x="377" y="610"/>
                    <a:pt x="356" y="620"/>
                  </a:cubicBezTo>
                  <a:cubicBezTo>
                    <a:pt x="354" y="621"/>
                    <a:pt x="350" y="621"/>
                    <a:pt x="350" y="620"/>
                  </a:cubicBezTo>
                  <a:cubicBezTo>
                    <a:pt x="338" y="591"/>
                    <a:pt x="313" y="592"/>
                    <a:pt x="288" y="591"/>
                  </a:cubicBezTo>
                  <a:cubicBezTo>
                    <a:pt x="272" y="591"/>
                    <a:pt x="260" y="578"/>
                    <a:pt x="256" y="564"/>
                  </a:cubicBezTo>
                  <a:cubicBezTo>
                    <a:pt x="246" y="532"/>
                    <a:pt x="225" y="513"/>
                    <a:pt x="196" y="497"/>
                  </a:cubicBezTo>
                  <a:cubicBezTo>
                    <a:pt x="171" y="483"/>
                    <a:pt x="161" y="453"/>
                    <a:pt x="154" y="425"/>
                  </a:cubicBezTo>
                  <a:cubicBezTo>
                    <a:pt x="152" y="416"/>
                    <a:pt x="154" y="405"/>
                    <a:pt x="146" y="400"/>
                  </a:cubicBezTo>
                  <a:cubicBezTo>
                    <a:pt x="112" y="375"/>
                    <a:pt x="118" y="338"/>
                    <a:pt x="120" y="305"/>
                  </a:cubicBezTo>
                  <a:cubicBezTo>
                    <a:pt x="120" y="285"/>
                    <a:pt x="127" y="266"/>
                    <a:pt x="109" y="249"/>
                  </a:cubicBezTo>
                  <a:cubicBezTo>
                    <a:pt x="100" y="240"/>
                    <a:pt x="104" y="225"/>
                    <a:pt x="100" y="212"/>
                  </a:cubicBezTo>
                  <a:cubicBezTo>
                    <a:pt x="95" y="197"/>
                    <a:pt x="93" y="181"/>
                    <a:pt x="77" y="173"/>
                  </a:cubicBezTo>
                  <a:cubicBezTo>
                    <a:pt x="69" y="169"/>
                    <a:pt x="65" y="162"/>
                    <a:pt x="66" y="154"/>
                  </a:cubicBezTo>
                  <a:cubicBezTo>
                    <a:pt x="70" y="130"/>
                    <a:pt x="55" y="119"/>
                    <a:pt x="38" y="112"/>
                  </a:cubicBezTo>
                  <a:cubicBezTo>
                    <a:pt x="22" y="105"/>
                    <a:pt x="0" y="106"/>
                    <a:pt x="8" y="76"/>
                  </a:cubicBezTo>
                  <a:cubicBezTo>
                    <a:pt x="18" y="39"/>
                    <a:pt x="21" y="33"/>
                    <a:pt x="57" y="32"/>
                  </a:cubicBezTo>
                  <a:cubicBezTo>
                    <a:pt x="155" y="28"/>
                    <a:pt x="253" y="25"/>
                    <a:pt x="351" y="21"/>
                  </a:cubicBezTo>
                  <a:cubicBezTo>
                    <a:pt x="513" y="15"/>
                    <a:pt x="675" y="8"/>
                    <a:pt x="837" y="1"/>
                  </a:cubicBezTo>
                  <a:cubicBezTo>
                    <a:pt x="872" y="0"/>
                    <a:pt x="872" y="0"/>
                    <a:pt x="880" y="32"/>
                  </a:cubicBezTo>
                  <a:cubicBezTo>
                    <a:pt x="888" y="63"/>
                    <a:pt x="888" y="64"/>
                    <a:pt x="922" y="63"/>
                  </a:cubicBezTo>
                  <a:cubicBezTo>
                    <a:pt x="1001" y="60"/>
                    <a:pt x="1081" y="57"/>
                    <a:pt x="1161" y="55"/>
                  </a:cubicBezTo>
                  <a:cubicBezTo>
                    <a:pt x="1168" y="55"/>
                    <a:pt x="1176" y="51"/>
                    <a:pt x="1185" y="59"/>
                  </a:cubicBezTo>
                  <a:cubicBezTo>
                    <a:pt x="1190" y="117"/>
                    <a:pt x="1186" y="176"/>
                    <a:pt x="1187" y="236"/>
                  </a:cubicBezTo>
                  <a:cubicBezTo>
                    <a:pt x="1187" y="285"/>
                    <a:pt x="1188" y="334"/>
                    <a:pt x="1188" y="383"/>
                  </a:cubicBezTo>
                  <a:cubicBezTo>
                    <a:pt x="1188" y="392"/>
                    <a:pt x="1191" y="403"/>
                    <a:pt x="1180" y="408"/>
                  </a:cubicBezTo>
                  <a:cubicBezTo>
                    <a:pt x="1171" y="411"/>
                    <a:pt x="1166" y="403"/>
                    <a:pt x="1160" y="398"/>
                  </a:cubicBezTo>
                  <a:cubicBezTo>
                    <a:pt x="1148" y="389"/>
                    <a:pt x="1137" y="383"/>
                    <a:pt x="1128" y="401"/>
                  </a:cubicBezTo>
                  <a:cubicBezTo>
                    <a:pt x="1124" y="407"/>
                    <a:pt x="1117" y="406"/>
                    <a:pt x="1111" y="409"/>
                  </a:cubicBezTo>
                  <a:cubicBezTo>
                    <a:pt x="1097" y="414"/>
                    <a:pt x="1080" y="417"/>
                    <a:pt x="1073" y="434"/>
                  </a:cubicBezTo>
                  <a:cubicBezTo>
                    <a:pt x="1068" y="444"/>
                    <a:pt x="1055" y="445"/>
                    <a:pt x="1046" y="450"/>
                  </a:cubicBezTo>
                  <a:cubicBezTo>
                    <a:pt x="1037" y="456"/>
                    <a:pt x="1026" y="463"/>
                    <a:pt x="1017" y="456"/>
                  </a:cubicBezTo>
                  <a:cubicBezTo>
                    <a:pt x="1004" y="447"/>
                    <a:pt x="1018" y="438"/>
                    <a:pt x="1021" y="429"/>
                  </a:cubicBezTo>
                  <a:cubicBezTo>
                    <a:pt x="1028" y="404"/>
                    <a:pt x="1028" y="403"/>
                    <a:pt x="1001" y="405"/>
                  </a:cubicBezTo>
                  <a:cubicBezTo>
                    <a:pt x="981" y="407"/>
                    <a:pt x="979" y="396"/>
                    <a:pt x="978" y="381"/>
                  </a:cubicBezTo>
                  <a:cubicBezTo>
                    <a:pt x="977" y="370"/>
                    <a:pt x="974" y="358"/>
                    <a:pt x="961" y="358"/>
                  </a:cubicBezTo>
                  <a:cubicBezTo>
                    <a:pt x="948" y="358"/>
                    <a:pt x="939" y="368"/>
                    <a:pt x="939" y="382"/>
                  </a:cubicBezTo>
                  <a:cubicBezTo>
                    <a:pt x="938" y="408"/>
                    <a:pt x="917" y="415"/>
                    <a:pt x="899" y="427"/>
                  </a:cubicBezTo>
                  <a:close/>
                </a:path>
              </a:pathLst>
            </a:custGeom>
            <a:solidFill>
              <a:schemeClr val="accent4">
                <a:lumMod val="60000"/>
                <a:lumOff val="40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69" name="Freeform 48"/>
            <p:cNvSpPr>
              <a:spLocks/>
            </p:cNvSpPr>
            <p:nvPr/>
          </p:nvSpPr>
          <p:spPr bwMode="auto">
            <a:xfrm>
              <a:off x="-33264476" y="2687637"/>
              <a:ext cx="3927475" cy="2936875"/>
            </a:xfrm>
            <a:custGeom>
              <a:avLst/>
              <a:gdLst>
                <a:gd name="T0" fmla="*/ 621 w 1047"/>
                <a:gd name="T1" fmla="*/ 783 h 783"/>
                <a:gd name="T2" fmla="*/ 617 w 1047"/>
                <a:gd name="T3" fmla="*/ 771 h 783"/>
                <a:gd name="T4" fmla="*/ 559 w 1047"/>
                <a:gd name="T5" fmla="*/ 726 h 783"/>
                <a:gd name="T6" fmla="*/ 237 w 1047"/>
                <a:gd name="T7" fmla="*/ 743 h 783"/>
                <a:gd name="T8" fmla="*/ 205 w 1047"/>
                <a:gd name="T9" fmla="*/ 739 h 783"/>
                <a:gd name="T10" fmla="*/ 195 w 1047"/>
                <a:gd name="T11" fmla="*/ 680 h 783"/>
                <a:gd name="T12" fmla="*/ 209 w 1047"/>
                <a:gd name="T13" fmla="*/ 623 h 783"/>
                <a:gd name="T14" fmla="*/ 198 w 1047"/>
                <a:gd name="T15" fmla="*/ 605 h 783"/>
                <a:gd name="T16" fmla="*/ 137 w 1047"/>
                <a:gd name="T17" fmla="*/ 574 h 783"/>
                <a:gd name="T18" fmla="*/ 128 w 1047"/>
                <a:gd name="T19" fmla="*/ 526 h 783"/>
                <a:gd name="T20" fmla="*/ 131 w 1047"/>
                <a:gd name="T21" fmla="*/ 509 h 783"/>
                <a:gd name="T22" fmla="*/ 155 w 1047"/>
                <a:gd name="T23" fmla="*/ 508 h 783"/>
                <a:gd name="T24" fmla="*/ 164 w 1047"/>
                <a:gd name="T25" fmla="*/ 527 h 783"/>
                <a:gd name="T26" fmla="*/ 186 w 1047"/>
                <a:gd name="T27" fmla="*/ 565 h 783"/>
                <a:gd name="T28" fmla="*/ 203 w 1047"/>
                <a:gd name="T29" fmla="*/ 570 h 783"/>
                <a:gd name="T30" fmla="*/ 210 w 1047"/>
                <a:gd name="T31" fmla="*/ 557 h 783"/>
                <a:gd name="T32" fmla="*/ 206 w 1047"/>
                <a:gd name="T33" fmla="*/ 530 h 783"/>
                <a:gd name="T34" fmla="*/ 204 w 1047"/>
                <a:gd name="T35" fmla="*/ 455 h 783"/>
                <a:gd name="T36" fmla="*/ 208 w 1047"/>
                <a:gd name="T37" fmla="*/ 376 h 783"/>
                <a:gd name="T38" fmla="*/ 205 w 1047"/>
                <a:gd name="T39" fmla="*/ 332 h 783"/>
                <a:gd name="T40" fmla="*/ 166 w 1047"/>
                <a:gd name="T41" fmla="*/ 316 h 783"/>
                <a:gd name="T42" fmla="*/ 141 w 1047"/>
                <a:gd name="T43" fmla="*/ 307 h 783"/>
                <a:gd name="T44" fmla="*/ 131 w 1047"/>
                <a:gd name="T45" fmla="*/ 303 h 783"/>
                <a:gd name="T46" fmla="*/ 82 w 1047"/>
                <a:gd name="T47" fmla="*/ 254 h 783"/>
                <a:gd name="T48" fmla="*/ 19 w 1047"/>
                <a:gd name="T49" fmla="*/ 182 h 783"/>
                <a:gd name="T50" fmla="*/ 18 w 1047"/>
                <a:gd name="T51" fmla="*/ 168 h 783"/>
                <a:gd name="T52" fmla="*/ 26 w 1047"/>
                <a:gd name="T53" fmla="*/ 136 h 783"/>
                <a:gd name="T54" fmla="*/ 0 w 1047"/>
                <a:gd name="T55" fmla="*/ 118 h 783"/>
                <a:gd name="T56" fmla="*/ 37 w 1047"/>
                <a:gd name="T57" fmla="*/ 81 h 783"/>
                <a:gd name="T58" fmla="*/ 109 w 1047"/>
                <a:gd name="T59" fmla="*/ 64 h 783"/>
                <a:gd name="T60" fmla="*/ 223 w 1047"/>
                <a:gd name="T61" fmla="*/ 98 h 783"/>
                <a:gd name="T62" fmla="*/ 264 w 1047"/>
                <a:gd name="T63" fmla="*/ 76 h 783"/>
                <a:gd name="T64" fmla="*/ 295 w 1047"/>
                <a:gd name="T65" fmla="*/ 55 h 783"/>
                <a:gd name="T66" fmla="*/ 343 w 1047"/>
                <a:gd name="T67" fmla="*/ 38 h 783"/>
                <a:gd name="T68" fmla="*/ 423 w 1047"/>
                <a:gd name="T69" fmla="*/ 24 h 783"/>
                <a:gd name="T70" fmla="*/ 452 w 1047"/>
                <a:gd name="T71" fmla="*/ 16 h 783"/>
                <a:gd name="T72" fmla="*/ 496 w 1047"/>
                <a:gd name="T73" fmla="*/ 8 h 783"/>
                <a:gd name="T74" fmla="*/ 562 w 1047"/>
                <a:gd name="T75" fmla="*/ 50 h 783"/>
                <a:gd name="T76" fmla="*/ 607 w 1047"/>
                <a:gd name="T77" fmla="*/ 71 h 783"/>
                <a:gd name="T78" fmla="*/ 686 w 1047"/>
                <a:gd name="T79" fmla="*/ 99 h 783"/>
                <a:gd name="T80" fmla="*/ 730 w 1047"/>
                <a:gd name="T81" fmla="*/ 124 h 783"/>
                <a:gd name="T82" fmla="*/ 787 w 1047"/>
                <a:gd name="T83" fmla="*/ 171 h 783"/>
                <a:gd name="T84" fmla="*/ 853 w 1047"/>
                <a:gd name="T85" fmla="*/ 291 h 783"/>
                <a:gd name="T86" fmla="*/ 903 w 1047"/>
                <a:gd name="T87" fmla="*/ 336 h 783"/>
                <a:gd name="T88" fmla="*/ 916 w 1047"/>
                <a:gd name="T89" fmla="*/ 344 h 783"/>
                <a:gd name="T90" fmla="*/ 1021 w 1047"/>
                <a:gd name="T91" fmla="*/ 445 h 783"/>
                <a:gd name="T92" fmla="*/ 1047 w 1047"/>
                <a:gd name="T93" fmla="*/ 501 h 783"/>
                <a:gd name="T94" fmla="*/ 1037 w 1047"/>
                <a:gd name="T95" fmla="*/ 512 h 783"/>
                <a:gd name="T96" fmla="*/ 1022 w 1047"/>
                <a:gd name="T97" fmla="*/ 554 h 783"/>
                <a:gd name="T98" fmla="*/ 1012 w 1047"/>
                <a:gd name="T99" fmla="*/ 565 h 783"/>
                <a:gd name="T100" fmla="*/ 911 w 1047"/>
                <a:gd name="T101" fmla="*/ 664 h 783"/>
                <a:gd name="T102" fmla="*/ 906 w 1047"/>
                <a:gd name="T103" fmla="*/ 682 h 783"/>
                <a:gd name="T104" fmla="*/ 890 w 1047"/>
                <a:gd name="T105" fmla="*/ 755 h 783"/>
                <a:gd name="T106" fmla="*/ 875 w 1047"/>
                <a:gd name="T107" fmla="*/ 765 h 783"/>
                <a:gd name="T108" fmla="*/ 844 w 1047"/>
                <a:gd name="T109" fmla="*/ 770 h 783"/>
                <a:gd name="T110" fmla="*/ 621 w 1047"/>
                <a:gd name="T111" fmla="*/ 783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7" h="783">
                  <a:moveTo>
                    <a:pt x="621" y="783"/>
                  </a:moveTo>
                  <a:cubicBezTo>
                    <a:pt x="620" y="778"/>
                    <a:pt x="617" y="775"/>
                    <a:pt x="617" y="771"/>
                  </a:cubicBezTo>
                  <a:cubicBezTo>
                    <a:pt x="610" y="723"/>
                    <a:pt x="610" y="723"/>
                    <a:pt x="559" y="726"/>
                  </a:cubicBezTo>
                  <a:cubicBezTo>
                    <a:pt x="452" y="732"/>
                    <a:pt x="345" y="738"/>
                    <a:pt x="237" y="743"/>
                  </a:cubicBezTo>
                  <a:cubicBezTo>
                    <a:pt x="226" y="744"/>
                    <a:pt x="210" y="752"/>
                    <a:pt x="205" y="739"/>
                  </a:cubicBezTo>
                  <a:cubicBezTo>
                    <a:pt x="198" y="720"/>
                    <a:pt x="181" y="702"/>
                    <a:pt x="195" y="680"/>
                  </a:cubicBezTo>
                  <a:cubicBezTo>
                    <a:pt x="205" y="662"/>
                    <a:pt x="210" y="644"/>
                    <a:pt x="209" y="623"/>
                  </a:cubicBezTo>
                  <a:cubicBezTo>
                    <a:pt x="208" y="614"/>
                    <a:pt x="208" y="607"/>
                    <a:pt x="198" y="605"/>
                  </a:cubicBezTo>
                  <a:cubicBezTo>
                    <a:pt x="175" y="599"/>
                    <a:pt x="166" y="570"/>
                    <a:pt x="137" y="574"/>
                  </a:cubicBezTo>
                  <a:cubicBezTo>
                    <a:pt x="145" y="552"/>
                    <a:pt x="156" y="534"/>
                    <a:pt x="128" y="526"/>
                  </a:cubicBezTo>
                  <a:cubicBezTo>
                    <a:pt x="118" y="522"/>
                    <a:pt x="123" y="511"/>
                    <a:pt x="131" y="509"/>
                  </a:cubicBezTo>
                  <a:cubicBezTo>
                    <a:pt x="138" y="506"/>
                    <a:pt x="147" y="506"/>
                    <a:pt x="155" y="508"/>
                  </a:cubicBezTo>
                  <a:cubicBezTo>
                    <a:pt x="165" y="509"/>
                    <a:pt x="161" y="520"/>
                    <a:pt x="164" y="527"/>
                  </a:cubicBezTo>
                  <a:cubicBezTo>
                    <a:pt x="170" y="541"/>
                    <a:pt x="176" y="554"/>
                    <a:pt x="186" y="565"/>
                  </a:cubicBezTo>
                  <a:cubicBezTo>
                    <a:pt x="191" y="571"/>
                    <a:pt x="197" y="572"/>
                    <a:pt x="203" y="570"/>
                  </a:cubicBezTo>
                  <a:cubicBezTo>
                    <a:pt x="210" y="568"/>
                    <a:pt x="209" y="562"/>
                    <a:pt x="210" y="557"/>
                  </a:cubicBezTo>
                  <a:cubicBezTo>
                    <a:pt x="211" y="547"/>
                    <a:pt x="211" y="538"/>
                    <a:pt x="206" y="530"/>
                  </a:cubicBezTo>
                  <a:cubicBezTo>
                    <a:pt x="190" y="505"/>
                    <a:pt x="198" y="480"/>
                    <a:pt x="204" y="455"/>
                  </a:cubicBezTo>
                  <a:cubicBezTo>
                    <a:pt x="211" y="429"/>
                    <a:pt x="219" y="401"/>
                    <a:pt x="208" y="376"/>
                  </a:cubicBezTo>
                  <a:cubicBezTo>
                    <a:pt x="202" y="360"/>
                    <a:pt x="222" y="342"/>
                    <a:pt x="205" y="332"/>
                  </a:cubicBezTo>
                  <a:cubicBezTo>
                    <a:pt x="193" y="325"/>
                    <a:pt x="177" y="329"/>
                    <a:pt x="166" y="316"/>
                  </a:cubicBezTo>
                  <a:cubicBezTo>
                    <a:pt x="161" y="310"/>
                    <a:pt x="151" y="304"/>
                    <a:pt x="141" y="307"/>
                  </a:cubicBezTo>
                  <a:cubicBezTo>
                    <a:pt x="137" y="307"/>
                    <a:pt x="131" y="308"/>
                    <a:pt x="131" y="303"/>
                  </a:cubicBezTo>
                  <a:cubicBezTo>
                    <a:pt x="133" y="268"/>
                    <a:pt x="100" y="268"/>
                    <a:pt x="82" y="254"/>
                  </a:cubicBezTo>
                  <a:cubicBezTo>
                    <a:pt x="57" y="234"/>
                    <a:pt x="34" y="212"/>
                    <a:pt x="19" y="182"/>
                  </a:cubicBezTo>
                  <a:cubicBezTo>
                    <a:pt x="17" y="178"/>
                    <a:pt x="16" y="171"/>
                    <a:pt x="18" y="168"/>
                  </a:cubicBezTo>
                  <a:cubicBezTo>
                    <a:pt x="24" y="158"/>
                    <a:pt x="36" y="149"/>
                    <a:pt x="26" y="136"/>
                  </a:cubicBezTo>
                  <a:cubicBezTo>
                    <a:pt x="20" y="129"/>
                    <a:pt x="10" y="125"/>
                    <a:pt x="0" y="118"/>
                  </a:cubicBezTo>
                  <a:cubicBezTo>
                    <a:pt x="13" y="105"/>
                    <a:pt x="27" y="95"/>
                    <a:pt x="37" y="81"/>
                  </a:cubicBezTo>
                  <a:cubicBezTo>
                    <a:pt x="51" y="62"/>
                    <a:pt x="85" y="56"/>
                    <a:pt x="109" y="64"/>
                  </a:cubicBezTo>
                  <a:cubicBezTo>
                    <a:pt x="147" y="77"/>
                    <a:pt x="186" y="82"/>
                    <a:pt x="223" y="98"/>
                  </a:cubicBezTo>
                  <a:cubicBezTo>
                    <a:pt x="242" y="105"/>
                    <a:pt x="257" y="95"/>
                    <a:pt x="264" y="76"/>
                  </a:cubicBezTo>
                  <a:cubicBezTo>
                    <a:pt x="269" y="60"/>
                    <a:pt x="277" y="55"/>
                    <a:pt x="295" y="55"/>
                  </a:cubicBezTo>
                  <a:cubicBezTo>
                    <a:pt x="311" y="55"/>
                    <a:pt x="330" y="48"/>
                    <a:pt x="343" y="38"/>
                  </a:cubicBezTo>
                  <a:cubicBezTo>
                    <a:pt x="368" y="21"/>
                    <a:pt x="395" y="19"/>
                    <a:pt x="423" y="24"/>
                  </a:cubicBezTo>
                  <a:cubicBezTo>
                    <a:pt x="435" y="26"/>
                    <a:pt x="445" y="24"/>
                    <a:pt x="452" y="16"/>
                  </a:cubicBezTo>
                  <a:cubicBezTo>
                    <a:pt x="465" y="0"/>
                    <a:pt x="477" y="2"/>
                    <a:pt x="496" y="8"/>
                  </a:cubicBezTo>
                  <a:cubicBezTo>
                    <a:pt x="522" y="18"/>
                    <a:pt x="545" y="28"/>
                    <a:pt x="562" y="50"/>
                  </a:cubicBezTo>
                  <a:cubicBezTo>
                    <a:pt x="573" y="64"/>
                    <a:pt x="589" y="68"/>
                    <a:pt x="607" y="71"/>
                  </a:cubicBezTo>
                  <a:cubicBezTo>
                    <a:pt x="634" y="76"/>
                    <a:pt x="663" y="84"/>
                    <a:pt x="686" y="99"/>
                  </a:cubicBezTo>
                  <a:cubicBezTo>
                    <a:pt x="700" y="108"/>
                    <a:pt x="714" y="117"/>
                    <a:pt x="730" y="124"/>
                  </a:cubicBezTo>
                  <a:cubicBezTo>
                    <a:pt x="753" y="134"/>
                    <a:pt x="770" y="151"/>
                    <a:pt x="787" y="171"/>
                  </a:cubicBezTo>
                  <a:cubicBezTo>
                    <a:pt x="817" y="207"/>
                    <a:pt x="835" y="249"/>
                    <a:pt x="853" y="291"/>
                  </a:cubicBezTo>
                  <a:cubicBezTo>
                    <a:pt x="862" y="312"/>
                    <a:pt x="887" y="320"/>
                    <a:pt x="903" y="336"/>
                  </a:cubicBezTo>
                  <a:cubicBezTo>
                    <a:pt x="906" y="339"/>
                    <a:pt x="914" y="340"/>
                    <a:pt x="916" y="344"/>
                  </a:cubicBezTo>
                  <a:cubicBezTo>
                    <a:pt x="937" y="392"/>
                    <a:pt x="981" y="416"/>
                    <a:pt x="1021" y="445"/>
                  </a:cubicBezTo>
                  <a:cubicBezTo>
                    <a:pt x="1038" y="457"/>
                    <a:pt x="1029" y="486"/>
                    <a:pt x="1047" y="501"/>
                  </a:cubicBezTo>
                  <a:cubicBezTo>
                    <a:pt x="1043" y="505"/>
                    <a:pt x="1040" y="508"/>
                    <a:pt x="1037" y="512"/>
                  </a:cubicBezTo>
                  <a:cubicBezTo>
                    <a:pt x="1027" y="524"/>
                    <a:pt x="1013" y="535"/>
                    <a:pt x="1022" y="554"/>
                  </a:cubicBezTo>
                  <a:cubicBezTo>
                    <a:pt x="1027" y="565"/>
                    <a:pt x="1016" y="563"/>
                    <a:pt x="1012" y="565"/>
                  </a:cubicBezTo>
                  <a:cubicBezTo>
                    <a:pt x="967" y="587"/>
                    <a:pt x="942" y="628"/>
                    <a:pt x="911" y="664"/>
                  </a:cubicBezTo>
                  <a:cubicBezTo>
                    <a:pt x="907" y="669"/>
                    <a:pt x="905" y="676"/>
                    <a:pt x="906" y="682"/>
                  </a:cubicBezTo>
                  <a:cubicBezTo>
                    <a:pt x="913" y="709"/>
                    <a:pt x="892" y="730"/>
                    <a:pt x="890" y="755"/>
                  </a:cubicBezTo>
                  <a:cubicBezTo>
                    <a:pt x="889" y="763"/>
                    <a:pt x="882" y="764"/>
                    <a:pt x="875" y="765"/>
                  </a:cubicBezTo>
                  <a:cubicBezTo>
                    <a:pt x="865" y="767"/>
                    <a:pt x="854" y="770"/>
                    <a:pt x="844" y="770"/>
                  </a:cubicBezTo>
                  <a:cubicBezTo>
                    <a:pt x="769" y="770"/>
                    <a:pt x="696" y="780"/>
                    <a:pt x="621" y="783"/>
                  </a:cubicBezTo>
                  <a:close/>
                </a:path>
              </a:pathLst>
            </a:custGeom>
            <a:solidFill>
              <a:srgbClr val="F1CB16"/>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70" name="Freeform 49"/>
            <p:cNvSpPr>
              <a:spLocks/>
            </p:cNvSpPr>
            <p:nvPr/>
          </p:nvSpPr>
          <p:spPr bwMode="auto">
            <a:xfrm>
              <a:off x="-31543626" y="-9331325"/>
              <a:ext cx="2820988" cy="3433763"/>
            </a:xfrm>
            <a:custGeom>
              <a:avLst/>
              <a:gdLst>
                <a:gd name="T0" fmla="*/ 392 w 752"/>
                <a:gd name="T1" fmla="*/ 6 h 915"/>
                <a:gd name="T2" fmla="*/ 393 w 752"/>
                <a:gd name="T3" fmla="*/ 18 h 915"/>
                <a:gd name="T4" fmla="*/ 433 w 752"/>
                <a:gd name="T5" fmla="*/ 144 h 915"/>
                <a:gd name="T6" fmla="*/ 453 w 752"/>
                <a:gd name="T7" fmla="*/ 181 h 915"/>
                <a:gd name="T8" fmla="*/ 448 w 752"/>
                <a:gd name="T9" fmla="*/ 272 h 915"/>
                <a:gd name="T10" fmla="*/ 509 w 752"/>
                <a:gd name="T11" fmla="*/ 424 h 915"/>
                <a:gd name="T12" fmla="*/ 564 w 752"/>
                <a:gd name="T13" fmla="*/ 432 h 915"/>
                <a:gd name="T14" fmla="*/ 668 w 752"/>
                <a:gd name="T15" fmla="*/ 425 h 915"/>
                <a:gd name="T16" fmla="*/ 703 w 752"/>
                <a:gd name="T17" fmla="*/ 430 h 915"/>
                <a:gd name="T18" fmla="*/ 737 w 752"/>
                <a:gd name="T19" fmla="*/ 462 h 915"/>
                <a:gd name="T20" fmla="*/ 750 w 752"/>
                <a:gd name="T21" fmla="*/ 839 h 915"/>
                <a:gd name="T22" fmla="*/ 745 w 752"/>
                <a:gd name="T23" fmla="*/ 861 h 915"/>
                <a:gd name="T24" fmla="*/ 26 w 752"/>
                <a:gd name="T25" fmla="*/ 915 h 915"/>
                <a:gd name="T26" fmla="*/ 21 w 752"/>
                <a:gd name="T27" fmla="*/ 773 h 915"/>
                <a:gd name="T28" fmla="*/ 13 w 752"/>
                <a:gd name="T29" fmla="*/ 431 h 915"/>
                <a:gd name="T30" fmla="*/ 1 w 752"/>
                <a:gd name="T31" fmla="*/ 33 h 915"/>
                <a:gd name="T32" fmla="*/ 32 w 752"/>
                <a:gd name="T33" fmla="*/ 0 h 915"/>
                <a:gd name="T34" fmla="*/ 392 w 752"/>
                <a:gd name="T35" fmla="*/ 6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2" h="915">
                  <a:moveTo>
                    <a:pt x="392" y="6"/>
                  </a:moveTo>
                  <a:cubicBezTo>
                    <a:pt x="392" y="13"/>
                    <a:pt x="393" y="16"/>
                    <a:pt x="393" y="18"/>
                  </a:cubicBezTo>
                  <a:cubicBezTo>
                    <a:pt x="370" y="72"/>
                    <a:pt x="399" y="110"/>
                    <a:pt x="433" y="144"/>
                  </a:cubicBezTo>
                  <a:cubicBezTo>
                    <a:pt x="444" y="156"/>
                    <a:pt x="456" y="168"/>
                    <a:pt x="453" y="181"/>
                  </a:cubicBezTo>
                  <a:cubicBezTo>
                    <a:pt x="446" y="211"/>
                    <a:pt x="454" y="242"/>
                    <a:pt x="448" y="272"/>
                  </a:cubicBezTo>
                  <a:cubicBezTo>
                    <a:pt x="437" y="334"/>
                    <a:pt x="468" y="382"/>
                    <a:pt x="509" y="424"/>
                  </a:cubicBezTo>
                  <a:cubicBezTo>
                    <a:pt x="524" y="439"/>
                    <a:pt x="542" y="441"/>
                    <a:pt x="564" y="432"/>
                  </a:cubicBezTo>
                  <a:cubicBezTo>
                    <a:pt x="597" y="418"/>
                    <a:pt x="632" y="415"/>
                    <a:pt x="668" y="425"/>
                  </a:cubicBezTo>
                  <a:cubicBezTo>
                    <a:pt x="679" y="428"/>
                    <a:pt x="692" y="429"/>
                    <a:pt x="703" y="430"/>
                  </a:cubicBezTo>
                  <a:cubicBezTo>
                    <a:pt x="735" y="433"/>
                    <a:pt x="736" y="433"/>
                    <a:pt x="737" y="462"/>
                  </a:cubicBezTo>
                  <a:cubicBezTo>
                    <a:pt x="741" y="588"/>
                    <a:pt x="746" y="714"/>
                    <a:pt x="750" y="839"/>
                  </a:cubicBezTo>
                  <a:cubicBezTo>
                    <a:pt x="750" y="846"/>
                    <a:pt x="752" y="853"/>
                    <a:pt x="745" y="861"/>
                  </a:cubicBezTo>
                  <a:cubicBezTo>
                    <a:pt x="508" y="877"/>
                    <a:pt x="268" y="890"/>
                    <a:pt x="26" y="915"/>
                  </a:cubicBezTo>
                  <a:cubicBezTo>
                    <a:pt x="20" y="867"/>
                    <a:pt x="22" y="820"/>
                    <a:pt x="21" y="773"/>
                  </a:cubicBezTo>
                  <a:cubicBezTo>
                    <a:pt x="18" y="659"/>
                    <a:pt x="18" y="545"/>
                    <a:pt x="13" y="431"/>
                  </a:cubicBezTo>
                  <a:cubicBezTo>
                    <a:pt x="7" y="298"/>
                    <a:pt x="8" y="166"/>
                    <a:pt x="1" y="33"/>
                  </a:cubicBezTo>
                  <a:cubicBezTo>
                    <a:pt x="0" y="1"/>
                    <a:pt x="1" y="0"/>
                    <a:pt x="32" y="0"/>
                  </a:cubicBezTo>
                  <a:cubicBezTo>
                    <a:pt x="152" y="2"/>
                    <a:pt x="271" y="4"/>
                    <a:pt x="392" y="6"/>
                  </a:cubicBezTo>
                  <a:close/>
                </a:path>
              </a:pathLst>
            </a:custGeom>
            <a:solidFill>
              <a:srgbClr val="00B05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71" name="Freeform 50"/>
            <p:cNvSpPr>
              <a:spLocks/>
            </p:cNvSpPr>
            <p:nvPr/>
          </p:nvSpPr>
          <p:spPr bwMode="auto">
            <a:xfrm>
              <a:off x="-51535014" y="-8880475"/>
              <a:ext cx="3030538" cy="3173413"/>
            </a:xfrm>
            <a:custGeom>
              <a:avLst/>
              <a:gdLst>
                <a:gd name="T0" fmla="*/ 789 w 808"/>
                <a:gd name="T1" fmla="*/ 37 h 846"/>
                <a:gd name="T2" fmla="*/ 764 w 808"/>
                <a:gd name="T3" fmla="*/ 63 h 846"/>
                <a:gd name="T4" fmla="*/ 764 w 808"/>
                <a:gd name="T5" fmla="*/ 84 h 846"/>
                <a:gd name="T6" fmla="*/ 725 w 808"/>
                <a:gd name="T7" fmla="*/ 153 h 846"/>
                <a:gd name="T8" fmla="*/ 715 w 808"/>
                <a:gd name="T9" fmla="*/ 194 h 846"/>
                <a:gd name="T10" fmla="*/ 703 w 808"/>
                <a:gd name="T11" fmla="*/ 247 h 846"/>
                <a:gd name="T12" fmla="*/ 708 w 808"/>
                <a:gd name="T13" fmla="*/ 282 h 846"/>
                <a:gd name="T14" fmla="*/ 711 w 808"/>
                <a:gd name="T15" fmla="*/ 284 h 846"/>
                <a:gd name="T16" fmla="*/ 710 w 808"/>
                <a:gd name="T17" fmla="*/ 294 h 846"/>
                <a:gd name="T18" fmla="*/ 691 w 808"/>
                <a:gd name="T19" fmla="*/ 341 h 846"/>
                <a:gd name="T20" fmla="*/ 673 w 808"/>
                <a:gd name="T21" fmla="*/ 350 h 846"/>
                <a:gd name="T22" fmla="*/ 644 w 808"/>
                <a:gd name="T23" fmla="*/ 396 h 846"/>
                <a:gd name="T24" fmla="*/ 667 w 808"/>
                <a:gd name="T25" fmla="*/ 439 h 846"/>
                <a:gd name="T26" fmla="*/ 665 w 808"/>
                <a:gd name="T27" fmla="*/ 457 h 846"/>
                <a:gd name="T28" fmla="*/ 644 w 808"/>
                <a:gd name="T29" fmla="*/ 467 h 846"/>
                <a:gd name="T30" fmla="*/ 628 w 808"/>
                <a:gd name="T31" fmla="*/ 484 h 846"/>
                <a:gd name="T32" fmla="*/ 615 w 808"/>
                <a:gd name="T33" fmla="*/ 583 h 846"/>
                <a:gd name="T34" fmla="*/ 604 w 808"/>
                <a:gd name="T35" fmla="*/ 618 h 846"/>
                <a:gd name="T36" fmla="*/ 594 w 808"/>
                <a:gd name="T37" fmla="*/ 641 h 846"/>
                <a:gd name="T38" fmla="*/ 561 w 808"/>
                <a:gd name="T39" fmla="*/ 735 h 846"/>
                <a:gd name="T40" fmla="*/ 552 w 808"/>
                <a:gd name="T41" fmla="*/ 756 h 846"/>
                <a:gd name="T42" fmla="*/ 507 w 808"/>
                <a:gd name="T43" fmla="*/ 801 h 846"/>
                <a:gd name="T44" fmla="*/ 492 w 808"/>
                <a:gd name="T45" fmla="*/ 814 h 846"/>
                <a:gd name="T46" fmla="*/ 435 w 808"/>
                <a:gd name="T47" fmla="*/ 841 h 846"/>
                <a:gd name="T48" fmla="*/ 45 w 808"/>
                <a:gd name="T49" fmla="*/ 846 h 846"/>
                <a:gd name="T50" fmla="*/ 5 w 808"/>
                <a:gd name="T51" fmla="*/ 802 h 846"/>
                <a:gd name="T52" fmla="*/ 9 w 808"/>
                <a:gd name="T53" fmla="*/ 611 h 846"/>
                <a:gd name="T54" fmla="*/ 19 w 808"/>
                <a:gd name="T55" fmla="*/ 125 h 846"/>
                <a:gd name="T56" fmla="*/ 46 w 808"/>
                <a:gd name="T57" fmla="*/ 98 h 846"/>
                <a:gd name="T58" fmla="*/ 310 w 808"/>
                <a:gd name="T59" fmla="*/ 95 h 846"/>
                <a:gd name="T60" fmla="*/ 389 w 808"/>
                <a:gd name="T61" fmla="*/ 95 h 846"/>
                <a:gd name="T62" fmla="*/ 406 w 808"/>
                <a:gd name="T63" fmla="*/ 79 h 846"/>
                <a:gd name="T64" fmla="*/ 410 w 808"/>
                <a:gd name="T65" fmla="*/ 29 h 846"/>
                <a:gd name="T66" fmla="*/ 441 w 808"/>
                <a:gd name="T67" fmla="*/ 1 h 846"/>
                <a:gd name="T68" fmla="*/ 802 w 808"/>
                <a:gd name="T69" fmla="*/ 0 h 846"/>
                <a:gd name="T70" fmla="*/ 798 w 808"/>
                <a:gd name="T71" fmla="*/ 27 h 846"/>
                <a:gd name="T72" fmla="*/ 789 w 808"/>
                <a:gd name="T73" fmla="*/ 37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8" h="846">
                  <a:moveTo>
                    <a:pt x="789" y="37"/>
                  </a:moveTo>
                  <a:cubicBezTo>
                    <a:pt x="762" y="39"/>
                    <a:pt x="760" y="41"/>
                    <a:pt x="764" y="63"/>
                  </a:cubicBezTo>
                  <a:cubicBezTo>
                    <a:pt x="766" y="70"/>
                    <a:pt x="771" y="77"/>
                    <a:pt x="764" y="84"/>
                  </a:cubicBezTo>
                  <a:cubicBezTo>
                    <a:pt x="743" y="103"/>
                    <a:pt x="739" y="131"/>
                    <a:pt x="725" y="153"/>
                  </a:cubicBezTo>
                  <a:cubicBezTo>
                    <a:pt x="717" y="166"/>
                    <a:pt x="714" y="179"/>
                    <a:pt x="715" y="194"/>
                  </a:cubicBezTo>
                  <a:cubicBezTo>
                    <a:pt x="715" y="212"/>
                    <a:pt x="715" y="232"/>
                    <a:pt x="703" y="247"/>
                  </a:cubicBezTo>
                  <a:cubicBezTo>
                    <a:pt x="692" y="261"/>
                    <a:pt x="688" y="273"/>
                    <a:pt x="708" y="282"/>
                  </a:cubicBezTo>
                  <a:cubicBezTo>
                    <a:pt x="709" y="282"/>
                    <a:pt x="710" y="283"/>
                    <a:pt x="711" y="284"/>
                  </a:cubicBezTo>
                  <a:cubicBezTo>
                    <a:pt x="714" y="288"/>
                    <a:pt x="715" y="293"/>
                    <a:pt x="710" y="294"/>
                  </a:cubicBezTo>
                  <a:cubicBezTo>
                    <a:pt x="685" y="302"/>
                    <a:pt x="715" y="332"/>
                    <a:pt x="691" y="341"/>
                  </a:cubicBezTo>
                  <a:cubicBezTo>
                    <a:pt x="685" y="343"/>
                    <a:pt x="678" y="346"/>
                    <a:pt x="673" y="350"/>
                  </a:cubicBezTo>
                  <a:cubicBezTo>
                    <a:pt x="658" y="362"/>
                    <a:pt x="634" y="372"/>
                    <a:pt x="644" y="396"/>
                  </a:cubicBezTo>
                  <a:cubicBezTo>
                    <a:pt x="650" y="410"/>
                    <a:pt x="639" y="435"/>
                    <a:pt x="667" y="439"/>
                  </a:cubicBezTo>
                  <a:cubicBezTo>
                    <a:pt x="679" y="441"/>
                    <a:pt x="672" y="452"/>
                    <a:pt x="665" y="457"/>
                  </a:cubicBezTo>
                  <a:cubicBezTo>
                    <a:pt x="658" y="461"/>
                    <a:pt x="650" y="462"/>
                    <a:pt x="644" y="467"/>
                  </a:cubicBezTo>
                  <a:cubicBezTo>
                    <a:pt x="637" y="471"/>
                    <a:pt x="627" y="480"/>
                    <a:pt x="628" y="484"/>
                  </a:cubicBezTo>
                  <a:cubicBezTo>
                    <a:pt x="639" y="519"/>
                    <a:pt x="601" y="547"/>
                    <a:pt x="615" y="583"/>
                  </a:cubicBezTo>
                  <a:cubicBezTo>
                    <a:pt x="620" y="594"/>
                    <a:pt x="618" y="609"/>
                    <a:pt x="604" y="618"/>
                  </a:cubicBezTo>
                  <a:cubicBezTo>
                    <a:pt x="596" y="623"/>
                    <a:pt x="596" y="631"/>
                    <a:pt x="594" y="641"/>
                  </a:cubicBezTo>
                  <a:cubicBezTo>
                    <a:pt x="590" y="674"/>
                    <a:pt x="594" y="711"/>
                    <a:pt x="561" y="735"/>
                  </a:cubicBezTo>
                  <a:cubicBezTo>
                    <a:pt x="553" y="740"/>
                    <a:pt x="556" y="750"/>
                    <a:pt x="552" y="756"/>
                  </a:cubicBezTo>
                  <a:cubicBezTo>
                    <a:pt x="540" y="775"/>
                    <a:pt x="534" y="798"/>
                    <a:pt x="507" y="801"/>
                  </a:cubicBezTo>
                  <a:cubicBezTo>
                    <a:pt x="500" y="802"/>
                    <a:pt x="494" y="807"/>
                    <a:pt x="492" y="814"/>
                  </a:cubicBezTo>
                  <a:cubicBezTo>
                    <a:pt x="483" y="843"/>
                    <a:pt x="459" y="841"/>
                    <a:pt x="435" y="841"/>
                  </a:cubicBezTo>
                  <a:cubicBezTo>
                    <a:pt x="305" y="842"/>
                    <a:pt x="175" y="844"/>
                    <a:pt x="45" y="846"/>
                  </a:cubicBezTo>
                  <a:cubicBezTo>
                    <a:pt x="2" y="846"/>
                    <a:pt x="0" y="843"/>
                    <a:pt x="5" y="802"/>
                  </a:cubicBezTo>
                  <a:cubicBezTo>
                    <a:pt x="13" y="738"/>
                    <a:pt x="8" y="674"/>
                    <a:pt x="9" y="611"/>
                  </a:cubicBezTo>
                  <a:cubicBezTo>
                    <a:pt x="14" y="449"/>
                    <a:pt x="17" y="287"/>
                    <a:pt x="19" y="125"/>
                  </a:cubicBezTo>
                  <a:cubicBezTo>
                    <a:pt x="19" y="103"/>
                    <a:pt x="27" y="98"/>
                    <a:pt x="46" y="98"/>
                  </a:cubicBezTo>
                  <a:cubicBezTo>
                    <a:pt x="134" y="97"/>
                    <a:pt x="222" y="96"/>
                    <a:pt x="310" y="95"/>
                  </a:cubicBezTo>
                  <a:cubicBezTo>
                    <a:pt x="336" y="95"/>
                    <a:pt x="363" y="95"/>
                    <a:pt x="389" y="95"/>
                  </a:cubicBezTo>
                  <a:cubicBezTo>
                    <a:pt x="401" y="95"/>
                    <a:pt x="406" y="91"/>
                    <a:pt x="406" y="79"/>
                  </a:cubicBezTo>
                  <a:cubicBezTo>
                    <a:pt x="407" y="62"/>
                    <a:pt x="408" y="46"/>
                    <a:pt x="410" y="29"/>
                  </a:cubicBezTo>
                  <a:cubicBezTo>
                    <a:pt x="412" y="11"/>
                    <a:pt x="420" y="0"/>
                    <a:pt x="441" y="1"/>
                  </a:cubicBezTo>
                  <a:cubicBezTo>
                    <a:pt x="561" y="9"/>
                    <a:pt x="682" y="0"/>
                    <a:pt x="802" y="0"/>
                  </a:cubicBezTo>
                  <a:cubicBezTo>
                    <a:pt x="808" y="12"/>
                    <a:pt x="797" y="18"/>
                    <a:pt x="798" y="27"/>
                  </a:cubicBezTo>
                  <a:cubicBezTo>
                    <a:pt x="795" y="30"/>
                    <a:pt x="792" y="33"/>
                    <a:pt x="789" y="37"/>
                  </a:cubicBezTo>
                  <a:close/>
                </a:path>
              </a:pathLst>
            </a:custGeom>
            <a:solidFill>
              <a:schemeClr val="accent3">
                <a:lumMod val="75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72" name="Freeform 51"/>
            <p:cNvSpPr>
              <a:spLocks/>
            </p:cNvSpPr>
            <p:nvPr/>
          </p:nvSpPr>
          <p:spPr bwMode="auto">
            <a:xfrm>
              <a:off x="-26017539" y="-7192963"/>
              <a:ext cx="3143250" cy="4959350"/>
            </a:xfrm>
            <a:custGeom>
              <a:avLst/>
              <a:gdLst>
                <a:gd name="T0" fmla="*/ 564 w 838"/>
                <a:gd name="T1" fmla="*/ 424 h 1322"/>
                <a:gd name="T2" fmla="*/ 528 w 838"/>
                <a:gd name="T3" fmla="*/ 263 h 1322"/>
                <a:gd name="T4" fmla="*/ 494 w 838"/>
                <a:gd name="T5" fmla="*/ 244 h 1322"/>
                <a:gd name="T6" fmla="*/ 508 w 838"/>
                <a:gd name="T7" fmla="*/ 341 h 1322"/>
                <a:gd name="T8" fmla="*/ 526 w 838"/>
                <a:gd name="T9" fmla="*/ 461 h 1322"/>
                <a:gd name="T10" fmla="*/ 582 w 838"/>
                <a:gd name="T11" fmla="*/ 565 h 1322"/>
                <a:gd name="T12" fmla="*/ 624 w 838"/>
                <a:gd name="T13" fmla="*/ 668 h 1322"/>
                <a:gd name="T14" fmla="*/ 640 w 838"/>
                <a:gd name="T15" fmla="*/ 748 h 1322"/>
                <a:gd name="T16" fmla="*/ 640 w 838"/>
                <a:gd name="T17" fmla="*/ 829 h 1322"/>
                <a:gd name="T18" fmla="*/ 677 w 838"/>
                <a:gd name="T19" fmla="*/ 923 h 1322"/>
                <a:gd name="T20" fmla="*/ 713 w 838"/>
                <a:gd name="T21" fmla="*/ 986 h 1322"/>
                <a:gd name="T22" fmla="*/ 799 w 838"/>
                <a:gd name="T23" fmla="*/ 1085 h 1322"/>
                <a:gd name="T24" fmla="*/ 814 w 838"/>
                <a:gd name="T25" fmla="*/ 1136 h 1322"/>
                <a:gd name="T26" fmla="*/ 837 w 838"/>
                <a:gd name="T27" fmla="*/ 1184 h 1322"/>
                <a:gd name="T28" fmla="*/ 771 w 838"/>
                <a:gd name="T29" fmla="*/ 1207 h 1322"/>
                <a:gd name="T30" fmla="*/ 665 w 838"/>
                <a:gd name="T31" fmla="*/ 1250 h 1322"/>
                <a:gd name="T32" fmla="*/ 630 w 838"/>
                <a:gd name="T33" fmla="*/ 1254 h 1322"/>
                <a:gd name="T34" fmla="*/ 304 w 838"/>
                <a:gd name="T35" fmla="*/ 1321 h 1322"/>
                <a:gd name="T36" fmla="*/ 280 w 838"/>
                <a:gd name="T37" fmla="*/ 1230 h 1322"/>
                <a:gd name="T38" fmla="*/ 284 w 838"/>
                <a:gd name="T39" fmla="*/ 1034 h 1322"/>
                <a:gd name="T40" fmla="*/ 259 w 838"/>
                <a:gd name="T41" fmla="*/ 975 h 1322"/>
                <a:gd name="T42" fmla="*/ 218 w 838"/>
                <a:gd name="T43" fmla="*/ 854 h 1322"/>
                <a:gd name="T44" fmla="*/ 145 w 838"/>
                <a:gd name="T45" fmla="*/ 734 h 1322"/>
                <a:gd name="T46" fmla="*/ 179 w 838"/>
                <a:gd name="T47" fmla="*/ 649 h 1322"/>
                <a:gd name="T48" fmla="*/ 217 w 838"/>
                <a:gd name="T49" fmla="*/ 598 h 1322"/>
                <a:gd name="T50" fmla="*/ 173 w 838"/>
                <a:gd name="T51" fmla="*/ 569 h 1322"/>
                <a:gd name="T52" fmla="*/ 109 w 838"/>
                <a:gd name="T53" fmla="*/ 537 h 1322"/>
                <a:gd name="T54" fmla="*/ 21 w 838"/>
                <a:gd name="T55" fmla="*/ 482 h 1322"/>
                <a:gd name="T56" fmla="*/ 30 w 838"/>
                <a:gd name="T57" fmla="*/ 390 h 1322"/>
                <a:gd name="T58" fmla="*/ 50 w 838"/>
                <a:gd name="T59" fmla="*/ 314 h 1322"/>
                <a:gd name="T60" fmla="*/ 200 w 838"/>
                <a:gd name="T61" fmla="*/ 303 h 1322"/>
                <a:gd name="T62" fmla="*/ 243 w 838"/>
                <a:gd name="T63" fmla="*/ 333 h 1322"/>
                <a:gd name="T64" fmla="*/ 417 w 838"/>
                <a:gd name="T65" fmla="*/ 289 h 1322"/>
                <a:gd name="T66" fmla="*/ 404 w 838"/>
                <a:gd name="T67" fmla="*/ 31 h 1322"/>
                <a:gd name="T68" fmla="*/ 426 w 838"/>
                <a:gd name="T69" fmla="*/ 9 h 1322"/>
                <a:gd name="T70" fmla="*/ 589 w 838"/>
                <a:gd name="T71" fmla="*/ 353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8" h="1322">
                  <a:moveTo>
                    <a:pt x="625" y="509"/>
                  </a:moveTo>
                  <a:cubicBezTo>
                    <a:pt x="589" y="485"/>
                    <a:pt x="582" y="450"/>
                    <a:pt x="564" y="424"/>
                  </a:cubicBezTo>
                  <a:cubicBezTo>
                    <a:pt x="561" y="420"/>
                    <a:pt x="564" y="413"/>
                    <a:pt x="563" y="408"/>
                  </a:cubicBezTo>
                  <a:cubicBezTo>
                    <a:pt x="559" y="358"/>
                    <a:pt x="562" y="306"/>
                    <a:pt x="528" y="263"/>
                  </a:cubicBezTo>
                  <a:cubicBezTo>
                    <a:pt x="525" y="258"/>
                    <a:pt x="523" y="253"/>
                    <a:pt x="519" y="250"/>
                  </a:cubicBezTo>
                  <a:cubicBezTo>
                    <a:pt x="512" y="243"/>
                    <a:pt x="504" y="237"/>
                    <a:pt x="494" y="244"/>
                  </a:cubicBezTo>
                  <a:cubicBezTo>
                    <a:pt x="487" y="250"/>
                    <a:pt x="490" y="258"/>
                    <a:pt x="491" y="266"/>
                  </a:cubicBezTo>
                  <a:cubicBezTo>
                    <a:pt x="493" y="292"/>
                    <a:pt x="512" y="312"/>
                    <a:pt x="508" y="341"/>
                  </a:cubicBezTo>
                  <a:cubicBezTo>
                    <a:pt x="505" y="365"/>
                    <a:pt x="514" y="390"/>
                    <a:pt x="513" y="415"/>
                  </a:cubicBezTo>
                  <a:cubicBezTo>
                    <a:pt x="513" y="430"/>
                    <a:pt x="523" y="446"/>
                    <a:pt x="526" y="461"/>
                  </a:cubicBezTo>
                  <a:cubicBezTo>
                    <a:pt x="532" y="494"/>
                    <a:pt x="562" y="509"/>
                    <a:pt x="578" y="534"/>
                  </a:cubicBezTo>
                  <a:cubicBezTo>
                    <a:pt x="584" y="543"/>
                    <a:pt x="591" y="549"/>
                    <a:pt x="582" y="565"/>
                  </a:cubicBezTo>
                  <a:cubicBezTo>
                    <a:pt x="573" y="579"/>
                    <a:pt x="587" y="597"/>
                    <a:pt x="599" y="609"/>
                  </a:cubicBezTo>
                  <a:cubicBezTo>
                    <a:pt x="615" y="625"/>
                    <a:pt x="639" y="638"/>
                    <a:pt x="624" y="668"/>
                  </a:cubicBezTo>
                  <a:cubicBezTo>
                    <a:pt x="624" y="669"/>
                    <a:pt x="624" y="671"/>
                    <a:pt x="625" y="672"/>
                  </a:cubicBezTo>
                  <a:cubicBezTo>
                    <a:pt x="658" y="691"/>
                    <a:pt x="629" y="724"/>
                    <a:pt x="640" y="748"/>
                  </a:cubicBezTo>
                  <a:cubicBezTo>
                    <a:pt x="641" y="751"/>
                    <a:pt x="642" y="758"/>
                    <a:pt x="640" y="759"/>
                  </a:cubicBezTo>
                  <a:cubicBezTo>
                    <a:pt x="601" y="782"/>
                    <a:pt x="637" y="806"/>
                    <a:pt x="640" y="829"/>
                  </a:cubicBezTo>
                  <a:cubicBezTo>
                    <a:pt x="641" y="836"/>
                    <a:pt x="648" y="844"/>
                    <a:pt x="646" y="847"/>
                  </a:cubicBezTo>
                  <a:cubicBezTo>
                    <a:pt x="619" y="887"/>
                    <a:pt x="663" y="901"/>
                    <a:pt x="677" y="923"/>
                  </a:cubicBezTo>
                  <a:cubicBezTo>
                    <a:pt x="687" y="939"/>
                    <a:pt x="700" y="953"/>
                    <a:pt x="706" y="972"/>
                  </a:cubicBezTo>
                  <a:cubicBezTo>
                    <a:pt x="708" y="977"/>
                    <a:pt x="710" y="981"/>
                    <a:pt x="713" y="986"/>
                  </a:cubicBezTo>
                  <a:cubicBezTo>
                    <a:pt x="730" y="1018"/>
                    <a:pt x="731" y="1018"/>
                    <a:pt x="763" y="998"/>
                  </a:cubicBezTo>
                  <a:cubicBezTo>
                    <a:pt x="775" y="1027"/>
                    <a:pt x="787" y="1056"/>
                    <a:pt x="799" y="1085"/>
                  </a:cubicBezTo>
                  <a:cubicBezTo>
                    <a:pt x="802" y="1091"/>
                    <a:pt x="808" y="1098"/>
                    <a:pt x="802" y="1104"/>
                  </a:cubicBezTo>
                  <a:cubicBezTo>
                    <a:pt x="780" y="1125"/>
                    <a:pt x="799" y="1129"/>
                    <a:pt x="814" y="1136"/>
                  </a:cubicBezTo>
                  <a:cubicBezTo>
                    <a:pt x="832" y="1145"/>
                    <a:pt x="833" y="1163"/>
                    <a:pt x="837" y="1180"/>
                  </a:cubicBezTo>
                  <a:cubicBezTo>
                    <a:pt x="837" y="1181"/>
                    <a:pt x="838" y="1183"/>
                    <a:pt x="837" y="1184"/>
                  </a:cubicBezTo>
                  <a:cubicBezTo>
                    <a:pt x="836" y="1188"/>
                    <a:pt x="833" y="1190"/>
                    <a:pt x="829" y="1189"/>
                  </a:cubicBezTo>
                  <a:cubicBezTo>
                    <a:pt x="805" y="1182"/>
                    <a:pt x="798" y="1230"/>
                    <a:pt x="771" y="1207"/>
                  </a:cubicBezTo>
                  <a:cubicBezTo>
                    <a:pt x="756" y="1194"/>
                    <a:pt x="743" y="1198"/>
                    <a:pt x="736" y="1213"/>
                  </a:cubicBezTo>
                  <a:cubicBezTo>
                    <a:pt x="722" y="1246"/>
                    <a:pt x="685" y="1230"/>
                    <a:pt x="665" y="1250"/>
                  </a:cubicBezTo>
                  <a:cubicBezTo>
                    <a:pt x="662" y="1253"/>
                    <a:pt x="648" y="1234"/>
                    <a:pt x="632" y="1240"/>
                  </a:cubicBezTo>
                  <a:cubicBezTo>
                    <a:pt x="632" y="1244"/>
                    <a:pt x="630" y="1249"/>
                    <a:pt x="630" y="1254"/>
                  </a:cubicBezTo>
                  <a:cubicBezTo>
                    <a:pt x="629" y="1299"/>
                    <a:pt x="629" y="1298"/>
                    <a:pt x="586" y="1301"/>
                  </a:cubicBezTo>
                  <a:cubicBezTo>
                    <a:pt x="492" y="1307"/>
                    <a:pt x="398" y="1315"/>
                    <a:pt x="304" y="1321"/>
                  </a:cubicBezTo>
                  <a:cubicBezTo>
                    <a:pt x="299" y="1322"/>
                    <a:pt x="294" y="1321"/>
                    <a:pt x="286" y="1321"/>
                  </a:cubicBezTo>
                  <a:cubicBezTo>
                    <a:pt x="284" y="1290"/>
                    <a:pt x="281" y="1260"/>
                    <a:pt x="280" y="1230"/>
                  </a:cubicBezTo>
                  <a:cubicBezTo>
                    <a:pt x="278" y="1184"/>
                    <a:pt x="277" y="1139"/>
                    <a:pt x="273" y="1094"/>
                  </a:cubicBezTo>
                  <a:cubicBezTo>
                    <a:pt x="271" y="1074"/>
                    <a:pt x="266" y="1052"/>
                    <a:pt x="284" y="1034"/>
                  </a:cubicBezTo>
                  <a:cubicBezTo>
                    <a:pt x="289" y="1029"/>
                    <a:pt x="288" y="1019"/>
                    <a:pt x="283" y="1011"/>
                  </a:cubicBezTo>
                  <a:cubicBezTo>
                    <a:pt x="275" y="999"/>
                    <a:pt x="270" y="982"/>
                    <a:pt x="259" y="975"/>
                  </a:cubicBezTo>
                  <a:cubicBezTo>
                    <a:pt x="230" y="957"/>
                    <a:pt x="224" y="928"/>
                    <a:pt x="216" y="899"/>
                  </a:cubicBezTo>
                  <a:cubicBezTo>
                    <a:pt x="211" y="884"/>
                    <a:pt x="208" y="870"/>
                    <a:pt x="218" y="854"/>
                  </a:cubicBezTo>
                  <a:cubicBezTo>
                    <a:pt x="226" y="840"/>
                    <a:pt x="227" y="828"/>
                    <a:pt x="204" y="818"/>
                  </a:cubicBezTo>
                  <a:cubicBezTo>
                    <a:pt x="171" y="803"/>
                    <a:pt x="154" y="769"/>
                    <a:pt x="145" y="734"/>
                  </a:cubicBezTo>
                  <a:cubicBezTo>
                    <a:pt x="142" y="722"/>
                    <a:pt x="152" y="713"/>
                    <a:pt x="162" y="705"/>
                  </a:cubicBezTo>
                  <a:cubicBezTo>
                    <a:pt x="182" y="691"/>
                    <a:pt x="195" y="675"/>
                    <a:pt x="179" y="649"/>
                  </a:cubicBezTo>
                  <a:cubicBezTo>
                    <a:pt x="171" y="634"/>
                    <a:pt x="184" y="632"/>
                    <a:pt x="196" y="633"/>
                  </a:cubicBezTo>
                  <a:cubicBezTo>
                    <a:pt x="225" y="633"/>
                    <a:pt x="231" y="622"/>
                    <a:pt x="217" y="598"/>
                  </a:cubicBezTo>
                  <a:cubicBezTo>
                    <a:pt x="213" y="591"/>
                    <a:pt x="208" y="585"/>
                    <a:pt x="206" y="577"/>
                  </a:cubicBezTo>
                  <a:cubicBezTo>
                    <a:pt x="195" y="550"/>
                    <a:pt x="195" y="550"/>
                    <a:pt x="173" y="569"/>
                  </a:cubicBezTo>
                  <a:cubicBezTo>
                    <a:pt x="170" y="572"/>
                    <a:pt x="168" y="576"/>
                    <a:pt x="163" y="574"/>
                  </a:cubicBezTo>
                  <a:cubicBezTo>
                    <a:pt x="145" y="563"/>
                    <a:pt x="114" y="572"/>
                    <a:pt x="109" y="537"/>
                  </a:cubicBezTo>
                  <a:cubicBezTo>
                    <a:pt x="107" y="522"/>
                    <a:pt x="96" y="510"/>
                    <a:pt x="81" y="507"/>
                  </a:cubicBezTo>
                  <a:cubicBezTo>
                    <a:pt x="59" y="502"/>
                    <a:pt x="45" y="481"/>
                    <a:pt x="21" y="482"/>
                  </a:cubicBezTo>
                  <a:cubicBezTo>
                    <a:pt x="11" y="483"/>
                    <a:pt x="8" y="474"/>
                    <a:pt x="7" y="466"/>
                  </a:cubicBezTo>
                  <a:cubicBezTo>
                    <a:pt x="0" y="436"/>
                    <a:pt x="9" y="410"/>
                    <a:pt x="30" y="390"/>
                  </a:cubicBezTo>
                  <a:cubicBezTo>
                    <a:pt x="42" y="378"/>
                    <a:pt x="49" y="365"/>
                    <a:pt x="49" y="348"/>
                  </a:cubicBezTo>
                  <a:cubicBezTo>
                    <a:pt x="48" y="336"/>
                    <a:pt x="40" y="322"/>
                    <a:pt x="50" y="314"/>
                  </a:cubicBezTo>
                  <a:cubicBezTo>
                    <a:pt x="62" y="304"/>
                    <a:pt x="78" y="296"/>
                    <a:pt x="93" y="294"/>
                  </a:cubicBezTo>
                  <a:cubicBezTo>
                    <a:pt x="129" y="288"/>
                    <a:pt x="163" y="305"/>
                    <a:pt x="200" y="303"/>
                  </a:cubicBezTo>
                  <a:cubicBezTo>
                    <a:pt x="203" y="302"/>
                    <a:pt x="207" y="306"/>
                    <a:pt x="207" y="311"/>
                  </a:cubicBezTo>
                  <a:cubicBezTo>
                    <a:pt x="206" y="339"/>
                    <a:pt x="226" y="334"/>
                    <a:pt x="243" y="333"/>
                  </a:cubicBezTo>
                  <a:cubicBezTo>
                    <a:pt x="292" y="329"/>
                    <a:pt x="341" y="325"/>
                    <a:pt x="390" y="320"/>
                  </a:cubicBezTo>
                  <a:cubicBezTo>
                    <a:pt x="417" y="318"/>
                    <a:pt x="418" y="317"/>
                    <a:pt x="417" y="289"/>
                  </a:cubicBezTo>
                  <a:cubicBezTo>
                    <a:pt x="414" y="219"/>
                    <a:pt x="410" y="149"/>
                    <a:pt x="406" y="78"/>
                  </a:cubicBezTo>
                  <a:cubicBezTo>
                    <a:pt x="405" y="62"/>
                    <a:pt x="404" y="46"/>
                    <a:pt x="404" y="31"/>
                  </a:cubicBezTo>
                  <a:cubicBezTo>
                    <a:pt x="403" y="18"/>
                    <a:pt x="409" y="11"/>
                    <a:pt x="422" y="10"/>
                  </a:cubicBezTo>
                  <a:cubicBezTo>
                    <a:pt x="424" y="10"/>
                    <a:pt x="425" y="10"/>
                    <a:pt x="426" y="9"/>
                  </a:cubicBezTo>
                  <a:cubicBezTo>
                    <a:pt x="493" y="0"/>
                    <a:pt x="497" y="3"/>
                    <a:pt x="515" y="68"/>
                  </a:cubicBezTo>
                  <a:cubicBezTo>
                    <a:pt x="540" y="163"/>
                    <a:pt x="567" y="257"/>
                    <a:pt x="589" y="353"/>
                  </a:cubicBezTo>
                  <a:cubicBezTo>
                    <a:pt x="601" y="402"/>
                    <a:pt x="615" y="451"/>
                    <a:pt x="625" y="509"/>
                  </a:cubicBezTo>
                  <a:close/>
                </a:path>
              </a:pathLst>
            </a:custGeom>
            <a:solidFill>
              <a:srgbClr val="00B05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73" name="Freeform 52"/>
            <p:cNvSpPr>
              <a:spLocks/>
            </p:cNvSpPr>
            <p:nvPr/>
          </p:nvSpPr>
          <p:spPr bwMode="auto">
            <a:xfrm>
              <a:off x="-30178376" y="3213100"/>
              <a:ext cx="2430463" cy="5097463"/>
            </a:xfrm>
            <a:custGeom>
              <a:avLst/>
              <a:gdLst>
                <a:gd name="T0" fmla="*/ 65 w 648"/>
                <a:gd name="T1" fmla="*/ 661 h 1359"/>
                <a:gd name="T2" fmla="*/ 102 w 648"/>
                <a:gd name="T3" fmla="*/ 549 h 1359"/>
                <a:gd name="T4" fmla="*/ 145 w 648"/>
                <a:gd name="T5" fmla="*/ 486 h 1359"/>
                <a:gd name="T6" fmla="*/ 207 w 648"/>
                <a:gd name="T7" fmla="*/ 440 h 1359"/>
                <a:gd name="T8" fmla="*/ 224 w 648"/>
                <a:gd name="T9" fmla="*/ 412 h 1359"/>
                <a:gd name="T10" fmla="*/ 234 w 648"/>
                <a:gd name="T11" fmla="*/ 380 h 1359"/>
                <a:gd name="T12" fmla="*/ 238 w 648"/>
                <a:gd name="T13" fmla="*/ 342 h 1359"/>
                <a:gd name="T14" fmla="*/ 168 w 648"/>
                <a:gd name="T15" fmla="*/ 258 h 1359"/>
                <a:gd name="T16" fmla="*/ 136 w 648"/>
                <a:gd name="T17" fmla="*/ 234 h 1359"/>
                <a:gd name="T18" fmla="*/ 121 w 648"/>
                <a:gd name="T19" fmla="*/ 222 h 1359"/>
                <a:gd name="T20" fmla="*/ 77 w 648"/>
                <a:gd name="T21" fmla="*/ 170 h 1359"/>
                <a:gd name="T22" fmla="*/ 37 w 648"/>
                <a:gd name="T23" fmla="*/ 119 h 1359"/>
                <a:gd name="T24" fmla="*/ 0 w 648"/>
                <a:gd name="T25" fmla="*/ 40 h 1359"/>
                <a:gd name="T26" fmla="*/ 34 w 648"/>
                <a:gd name="T27" fmla="*/ 33 h 1359"/>
                <a:gd name="T28" fmla="*/ 317 w 648"/>
                <a:gd name="T29" fmla="*/ 17 h 1359"/>
                <a:gd name="T30" fmla="*/ 544 w 648"/>
                <a:gd name="T31" fmla="*/ 8 h 1359"/>
                <a:gd name="T32" fmla="*/ 591 w 648"/>
                <a:gd name="T33" fmla="*/ 3 h 1359"/>
                <a:gd name="T34" fmla="*/ 622 w 648"/>
                <a:gd name="T35" fmla="*/ 32 h 1359"/>
                <a:gd name="T36" fmla="*/ 639 w 648"/>
                <a:gd name="T37" fmla="*/ 775 h 1359"/>
                <a:gd name="T38" fmla="*/ 642 w 648"/>
                <a:gd name="T39" fmla="*/ 1149 h 1359"/>
                <a:gd name="T40" fmla="*/ 642 w 648"/>
                <a:gd name="T41" fmla="*/ 1320 h 1359"/>
                <a:gd name="T42" fmla="*/ 635 w 648"/>
                <a:gd name="T43" fmla="*/ 1344 h 1359"/>
                <a:gd name="T44" fmla="*/ 594 w 648"/>
                <a:gd name="T45" fmla="*/ 1345 h 1359"/>
                <a:gd name="T46" fmla="*/ 504 w 648"/>
                <a:gd name="T47" fmla="*/ 1327 h 1359"/>
                <a:gd name="T48" fmla="*/ 477 w 648"/>
                <a:gd name="T49" fmla="*/ 1307 h 1359"/>
                <a:gd name="T50" fmla="*/ 475 w 648"/>
                <a:gd name="T51" fmla="*/ 1076 h 1359"/>
                <a:gd name="T52" fmla="*/ 473 w 648"/>
                <a:gd name="T53" fmla="*/ 937 h 1359"/>
                <a:gd name="T54" fmla="*/ 417 w 648"/>
                <a:gd name="T55" fmla="*/ 898 h 1359"/>
                <a:gd name="T56" fmla="*/ 381 w 648"/>
                <a:gd name="T57" fmla="*/ 889 h 1359"/>
                <a:gd name="T58" fmla="*/ 369 w 648"/>
                <a:gd name="T59" fmla="*/ 874 h 1359"/>
                <a:gd name="T60" fmla="*/ 306 w 648"/>
                <a:gd name="T61" fmla="*/ 831 h 1359"/>
                <a:gd name="T62" fmla="*/ 260 w 648"/>
                <a:gd name="T63" fmla="*/ 821 h 1359"/>
                <a:gd name="T64" fmla="*/ 175 w 648"/>
                <a:gd name="T65" fmla="*/ 814 h 1359"/>
                <a:gd name="T66" fmla="*/ 164 w 648"/>
                <a:gd name="T67" fmla="*/ 803 h 1359"/>
                <a:gd name="T68" fmla="*/ 95 w 648"/>
                <a:gd name="T69" fmla="*/ 703 h 1359"/>
                <a:gd name="T70" fmla="*/ 91 w 648"/>
                <a:gd name="T71" fmla="*/ 693 h 1359"/>
                <a:gd name="T72" fmla="*/ 65 w 648"/>
                <a:gd name="T73" fmla="*/ 661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8" h="1359">
                  <a:moveTo>
                    <a:pt x="65" y="661"/>
                  </a:moveTo>
                  <a:cubicBezTo>
                    <a:pt x="84" y="625"/>
                    <a:pt x="101" y="589"/>
                    <a:pt x="102" y="549"/>
                  </a:cubicBezTo>
                  <a:cubicBezTo>
                    <a:pt x="102" y="517"/>
                    <a:pt x="129" y="505"/>
                    <a:pt x="145" y="486"/>
                  </a:cubicBezTo>
                  <a:cubicBezTo>
                    <a:pt x="160" y="466"/>
                    <a:pt x="177" y="444"/>
                    <a:pt x="207" y="440"/>
                  </a:cubicBezTo>
                  <a:cubicBezTo>
                    <a:pt x="220" y="438"/>
                    <a:pt x="229" y="421"/>
                    <a:pt x="224" y="412"/>
                  </a:cubicBezTo>
                  <a:cubicBezTo>
                    <a:pt x="213" y="395"/>
                    <a:pt x="223" y="388"/>
                    <a:pt x="234" y="380"/>
                  </a:cubicBezTo>
                  <a:cubicBezTo>
                    <a:pt x="247" y="369"/>
                    <a:pt x="244" y="359"/>
                    <a:pt x="238" y="342"/>
                  </a:cubicBezTo>
                  <a:cubicBezTo>
                    <a:pt x="225" y="304"/>
                    <a:pt x="194" y="283"/>
                    <a:pt x="168" y="258"/>
                  </a:cubicBezTo>
                  <a:cubicBezTo>
                    <a:pt x="158" y="249"/>
                    <a:pt x="149" y="239"/>
                    <a:pt x="136" y="234"/>
                  </a:cubicBezTo>
                  <a:cubicBezTo>
                    <a:pt x="130" y="232"/>
                    <a:pt x="122" y="227"/>
                    <a:pt x="121" y="222"/>
                  </a:cubicBezTo>
                  <a:cubicBezTo>
                    <a:pt x="118" y="195"/>
                    <a:pt x="97" y="182"/>
                    <a:pt x="77" y="170"/>
                  </a:cubicBezTo>
                  <a:cubicBezTo>
                    <a:pt x="57" y="158"/>
                    <a:pt x="45" y="140"/>
                    <a:pt x="37" y="119"/>
                  </a:cubicBezTo>
                  <a:cubicBezTo>
                    <a:pt x="26" y="92"/>
                    <a:pt x="13" y="66"/>
                    <a:pt x="0" y="40"/>
                  </a:cubicBezTo>
                  <a:cubicBezTo>
                    <a:pt x="11" y="29"/>
                    <a:pt x="23" y="33"/>
                    <a:pt x="34" y="33"/>
                  </a:cubicBezTo>
                  <a:cubicBezTo>
                    <a:pt x="129" y="31"/>
                    <a:pt x="223" y="25"/>
                    <a:pt x="317" y="17"/>
                  </a:cubicBezTo>
                  <a:cubicBezTo>
                    <a:pt x="392" y="12"/>
                    <a:pt x="468" y="11"/>
                    <a:pt x="544" y="8"/>
                  </a:cubicBezTo>
                  <a:cubicBezTo>
                    <a:pt x="560" y="7"/>
                    <a:pt x="575" y="5"/>
                    <a:pt x="591" y="3"/>
                  </a:cubicBezTo>
                  <a:cubicBezTo>
                    <a:pt x="621" y="0"/>
                    <a:pt x="621" y="1"/>
                    <a:pt x="622" y="32"/>
                  </a:cubicBezTo>
                  <a:cubicBezTo>
                    <a:pt x="630" y="280"/>
                    <a:pt x="629" y="528"/>
                    <a:pt x="639" y="775"/>
                  </a:cubicBezTo>
                  <a:cubicBezTo>
                    <a:pt x="644" y="900"/>
                    <a:pt x="640" y="1024"/>
                    <a:pt x="642" y="1149"/>
                  </a:cubicBezTo>
                  <a:cubicBezTo>
                    <a:pt x="642" y="1206"/>
                    <a:pt x="637" y="1263"/>
                    <a:pt x="642" y="1320"/>
                  </a:cubicBezTo>
                  <a:cubicBezTo>
                    <a:pt x="643" y="1328"/>
                    <a:pt x="648" y="1341"/>
                    <a:pt x="635" y="1344"/>
                  </a:cubicBezTo>
                  <a:cubicBezTo>
                    <a:pt x="622" y="1347"/>
                    <a:pt x="606" y="1359"/>
                    <a:pt x="594" y="1345"/>
                  </a:cubicBezTo>
                  <a:cubicBezTo>
                    <a:pt x="568" y="1317"/>
                    <a:pt x="539" y="1313"/>
                    <a:pt x="504" y="1327"/>
                  </a:cubicBezTo>
                  <a:cubicBezTo>
                    <a:pt x="481" y="1337"/>
                    <a:pt x="477" y="1334"/>
                    <a:pt x="477" y="1307"/>
                  </a:cubicBezTo>
                  <a:cubicBezTo>
                    <a:pt x="476" y="1230"/>
                    <a:pt x="475" y="1153"/>
                    <a:pt x="475" y="1076"/>
                  </a:cubicBezTo>
                  <a:cubicBezTo>
                    <a:pt x="476" y="1029"/>
                    <a:pt x="471" y="983"/>
                    <a:pt x="473" y="937"/>
                  </a:cubicBezTo>
                  <a:cubicBezTo>
                    <a:pt x="474" y="900"/>
                    <a:pt x="451" y="884"/>
                    <a:pt x="417" y="898"/>
                  </a:cubicBezTo>
                  <a:cubicBezTo>
                    <a:pt x="401" y="906"/>
                    <a:pt x="390" y="905"/>
                    <a:pt x="381" y="889"/>
                  </a:cubicBezTo>
                  <a:cubicBezTo>
                    <a:pt x="378" y="884"/>
                    <a:pt x="372" y="874"/>
                    <a:pt x="369" y="874"/>
                  </a:cubicBezTo>
                  <a:cubicBezTo>
                    <a:pt x="334" y="878"/>
                    <a:pt x="324" y="850"/>
                    <a:pt x="306" y="831"/>
                  </a:cubicBezTo>
                  <a:cubicBezTo>
                    <a:pt x="295" y="819"/>
                    <a:pt x="282" y="812"/>
                    <a:pt x="260" y="821"/>
                  </a:cubicBezTo>
                  <a:cubicBezTo>
                    <a:pt x="234" y="831"/>
                    <a:pt x="204" y="813"/>
                    <a:pt x="175" y="814"/>
                  </a:cubicBezTo>
                  <a:cubicBezTo>
                    <a:pt x="171" y="814"/>
                    <a:pt x="166" y="807"/>
                    <a:pt x="164" y="803"/>
                  </a:cubicBezTo>
                  <a:cubicBezTo>
                    <a:pt x="148" y="765"/>
                    <a:pt x="119" y="736"/>
                    <a:pt x="95" y="703"/>
                  </a:cubicBezTo>
                  <a:cubicBezTo>
                    <a:pt x="93" y="700"/>
                    <a:pt x="90" y="696"/>
                    <a:pt x="91" y="693"/>
                  </a:cubicBezTo>
                  <a:cubicBezTo>
                    <a:pt x="97" y="670"/>
                    <a:pt x="76" y="669"/>
                    <a:pt x="65" y="661"/>
                  </a:cubicBezTo>
                  <a:close/>
                </a:path>
              </a:pathLst>
            </a:custGeom>
            <a:solidFill>
              <a:srgbClr val="1C3664"/>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74" name="Freeform 53"/>
            <p:cNvSpPr>
              <a:spLocks/>
            </p:cNvSpPr>
            <p:nvPr/>
          </p:nvSpPr>
          <p:spPr bwMode="auto">
            <a:xfrm>
              <a:off x="-51554064" y="-5662613"/>
              <a:ext cx="2562225" cy="4032250"/>
            </a:xfrm>
            <a:custGeom>
              <a:avLst/>
              <a:gdLst>
                <a:gd name="T0" fmla="*/ 10 w 683"/>
                <a:gd name="T1" fmla="*/ 5 h 1075"/>
                <a:gd name="T2" fmla="*/ 459 w 683"/>
                <a:gd name="T3" fmla="*/ 0 h 1075"/>
                <a:gd name="T4" fmla="*/ 477 w 683"/>
                <a:gd name="T5" fmla="*/ 13 h 1075"/>
                <a:gd name="T6" fmla="*/ 454 w 683"/>
                <a:gd name="T7" fmla="*/ 84 h 1075"/>
                <a:gd name="T8" fmla="*/ 434 w 683"/>
                <a:gd name="T9" fmla="*/ 169 h 1075"/>
                <a:gd name="T10" fmla="*/ 434 w 683"/>
                <a:gd name="T11" fmla="*/ 196 h 1075"/>
                <a:gd name="T12" fmla="*/ 447 w 683"/>
                <a:gd name="T13" fmla="*/ 234 h 1075"/>
                <a:gd name="T14" fmla="*/ 453 w 683"/>
                <a:gd name="T15" fmla="*/ 246 h 1075"/>
                <a:gd name="T16" fmla="*/ 454 w 683"/>
                <a:gd name="T17" fmla="*/ 281 h 1075"/>
                <a:gd name="T18" fmla="*/ 512 w 683"/>
                <a:gd name="T19" fmla="*/ 371 h 1075"/>
                <a:gd name="T20" fmla="*/ 587 w 683"/>
                <a:gd name="T21" fmla="*/ 404 h 1075"/>
                <a:gd name="T22" fmla="*/ 607 w 683"/>
                <a:gd name="T23" fmla="*/ 421 h 1075"/>
                <a:gd name="T24" fmla="*/ 628 w 683"/>
                <a:gd name="T25" fmla="*/ 435 h 1075"/>
                <a:gd name="T26" fmla="*/ 662 w 683"/>
                <a:gd name="T27" fmla="*/ 466 h 1075"/>
                <a:gd name="T28" fmla="*/ 671 w 683"/>
                <a:gd name="T29" fmla="*/ 666 h 1075"/>
                <a:gd name="T30" fmla="*/ 660 w 683"/>
                <a:gd name="T31" fmla="*/ 691 h 1075"/>
                <a:gd name="T32" fmla="*/ 640 w 683"/>
                <a:gd name="T33" fmla="*/ 711 h 1075"/>
                <a:gd name="T34" fmla="*/ 654 w 683"/>
                <a:gd name="T35" fmla="*/ 774 h 1075"/>
                <a:gd name="T36" fmla="*/ 656 w 683"/>
                <a:gd name="T37" fmla="*/ 808 h 1075"/>
                <a:gd name="T38" fmla="*/ 625 w 683"/>
                <a:gd name="T39" fmla="*/ 859 h 1075"/>
                <a:gd name="T40" fmla="*/ 610 w 683"/>
                <a:gd name="T41" fmla="*/ 851 h 1075"/>
                <a:gd name="T42" fmla="*/ 574 w 683"/>
                <a:gd name="T43" fmla="*/ 861 h 1075"/>
                <a:gd name="T44" fmla="*/ 541 w 683"/>
                <a:gd name="T45" fmla="*/ 874 h 1075"/>
                <a:gd name="T46" fmla="*/ 479 w 683"/>
                <a:gd name="T47" fmla="*/ 886 h 1075"/>
                <a:gd name="T48" fmla="*/ 342 w 683"/>
                <a:gd name="T49" fmla="*/ 990 h 1075"/>
                <a:gd name="T50" fmla="*/ 313 w 683"/>
                <a:gd name="T51" fmla="*/ 1022 h 1075"/>
                <a:gd name="T52" fmla="*/ 274 w 683"/>
                <a:gd name="T53" fmla="*/ 1052 h 1075"/>
                <a:gd name="T54" fmla="*/ 147 w 683"/>
                <a:gd name="T55" fmla="*/ 1067 h 1075"/>
                <a:gd name="T56" fmla="*/ 157 w 683"/>
                <a:gd name="T57" fmla="*/ 963 h 1075"/>
                <a:gd name="T58" fmla="*/ 162 w 683"/>
                <a:gd name="T59" fmla="*/ 834 h 1075"/>
                <a:gd name="T60" fmla="*/ 141 w 683"/>
                <a:gd name="T61" fmla="*/ 775 h 1075"/>
                <a:gd name="T62" fmla="*/ 109 w 683"/>
                <a:gd name="T63" fmla="*/ 729 h 1075"/>
                <a:gd name="T64" fmla="*/ 90 w 683"/>
                <a:gd name="T65" fmla="*/ 699 h 1075"/>
                <a:gd name="T66" fmla="*/ 15 w 683"/>
                <a:gd name="T67" fmla="*/ 580 h 1075"/>
                <a:gd name="T68" fmla="*/ 7 w 683"/>
                <a:gd name="T69" fmla="*/ 555 h 1075"/>
                <a:gd name="T70" fmla="*/ 8 w 683"/>
                <a:gd name="T71" fmla="*/ 170 h 1075"/>
                <a:gd name="T72" fmla="*/ 10 w 683"/>
                <a:gd name="T73" fmla="*/ 5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3" h="1075">
                  <a:moveTo>
                    <a:pt x="10" y="5"/>
                  </a:moveTo>
                  <a:cubicBezTo>
                    <a:pt x="160" y="6"/>
                    <a:pt x="310" y="4"/>
                    <a:pt x="459" y="0"/>
                  </a:cubicBezTo>
                  <a:cubicBezTo>
                    <a:pt x="466" y="0"/>
                    <a:pt x="471" y="4"/>
                    <a:pt x="477" y="13"/>
                  </a:cubicBezTo>
                  <a:cubicBezTo>
                    <a:pt x="451" y="30"/>
                    <a:pt x="448" y="54"/>
                    <a:pt x="454" y="84"/>
                  </a:cubicBezTo>
                  <a:cubicBezTo>
                    <a:pt x="460" y="114"/>
                    <a:pt x="437" y="139"/>
                    <a:pt x="434" y="169"/>
                  </a:cubicBezTo>
                  <a:cubicBezTo>
                    <a:pt x="434" y="178"/>
                    <a:pt x="438" y="188"/>
                    <a:pt x="434" y="196"/>
                  </a:cubicBezTo>
                  <a:cubicBezTo>
                    <a:pt x="421" y="215"/>
                    <a:pt x="418" y="229"/>
                    <a:pt x="447" y="234"/>
                  </a:cubicBezTo>
                  <a:cubicBezTo>
                    <a:pt x="453" y="234"/>
                    <a:pt x="456" y="241"/>
                    <a:pt x="453" y="246"/>
                  </a:cubicBezTo>
                  <a:cubicBezTo>
                    <a:pt x="446" y="258"/>
                    <a:pt x="455" y="269"/>
                    <a:pt x="454" y="281"/>
                  </a:cubicBezTo>
                  <a:cubicBezTo>
                    <a:pt x="447" y="328"/>
                    <a:pt x="478" y="351"/>
                    <a:pt x="512" y="371"/>
                  </a:cubicBezTo>
                  <a:cubicBezTo>
                    <a:pt x="536" y="385"/>
                    <a:pt x="561" y="397"/>
                    <a:pt x="587" y="404"/>
                  </a:cubicBezTo>
                  <a:cubicBezTo>
                    <a:pt x="597" y="407"/>
                    <a:pt x="605" y="409"/>
                    <a:pt x="607" y="421"/>
                  </a:cubicBezTo>
                  <a:cubicBezTo>
                    <a:pt x="609" y="432"/>
                    <a:pt x="620" y="435"/>
                    <a:pt x="628" y="435"/>
                  </a:cubicBezTo>
                  <a:cubicBezTo>
                    <a:pt x="650" y="435"/>
                    <a:pt x="657" y="448"/>
                    <a:pt x="662" y="466"/>
                  </a:cubicBezTo>
                  <a:cubicBezTo>
                    <a:pt x="683" y="532"/>
                    <a:pt x="677" y="599"/>
                    <a:pt x="671" y="666"/>
                  </a:cubicBezTo>
                  <a:cubicBezTo>
                    <a:pt x="670" y="675"/>
                    <a:pt x="668" y="684"/>
                    <a:pt x="660" y="691"/>
                  </a:cubicBezTo>
                  <a:cubicBezTo>
                    <a:pt x="652" y="697"/>
                    <a:pt x="635" y="698"/>
                    <a:pt x="640" y="711"/>
                  </a:cubicBezTo>
                  <a:cubicBezTo>
                    <a:pt x="648" y="732"/>
                    <a:pt x="630" y="758"/>
                    <a:pt x="654" y="774"/>
                  </a:cubicBezTo>
                  <a:cubicBezTo>
                    <a:pt x="670" y="785"/>
                    <a:pt x="665" y="798"/>
                    <a:pt x="656" y="808"/>
                  </a:cubicBezTo>
                  <a:cubicBezTo>
                    <a:pt x="643" y="823"/>
                    <a:pt x="636" y="841"/>
                    <a:pt x="625" y="859"/>
                  </a:cubicBezTo>
                  <a:cubicBezTo>
                    <a:pt x="619" y="856"/>
                    <a:pt x="615" y="853"/>
                    <a:pt x="610" y="851"/>
                  </a:cubicBezTo>
                  <a:cubicBezTo>
                    <a:pt x="588" y="839"/>
                    <a:pt x="584" y="838"/>
                    <a:pt x="574" y="861"/>
                  </a:cubicBezTo>
                  <a:cubicBezTo>
                    <a:pt x="566" y="882"/>
                    <a:pt x="556" y="880"/>
                    <a:pt x="541" y="874"/>
                  </a:cubicBezTo>
                  <a:cubicBezTo>
                    <a:pt x="518" y="865"/>
                    <a:pt x="499" y="869"/>
                    <a:pt x="479" y="886"/>
                  </a:cubicBezTo>
                  <a:cubicBezTo>
                    <a:pt x="435" y="922"/>
                    <a:pt x="388" y="956"/>
                    <a:pt x="342" y="990"/>
                  </a:cubicBezTo>
                  <a:cubicBezTo>
                    <a:pt x="330" y="999"/>
                    <a:pt x="319" y="1008"/>
                    <a:pt x="313" y="1022"/>
                  </a:cubicBezTo>
                  <a:cubicBezTo>
                    <a:pt x="306" y="1040"/>
                    <a:pt x="290" y="1048"/>
                    <a:pt x="274" y="1052"/>
                  </a:cubicBezTo>
                  <a:cubicBezTo>
                    <a:pt x="233" y="1060"/>
                    <a:pt x="193" y="1075"/>
                    <a:pt x="147" y="1067"/>
                  </a:cubicBezTo>
                  <a:cubicBezTo>
                    <a:pt x="147" y="1032"/>
                    <a:pt x="161" y="998"/>
                    <a:pt x="157" y="963"/>
                  </a:cubicBezTo>
                  <a:cubicBezTo>
                    <a:pt x="153" y="919"/>
                    <a:pt x="161" y="877"/>
                    <a:pt x="162" y="834"/>
                  </a:cubicBezTo>
                  <a:cubicBezTo>
                    <a:pt x="163" y="809"/>
                    <a:pt x="142" y="797"/>
                    <a:pt x="141" y="775"/>
                  </a:cubicBezTo>
                  <a:cubicBezTo>
                    <a:pt x="141" y="754"/>
                    <a:pt x="128" y="739"/>
                    <a:pt x="109" y="729"/>
                  </a:cubicBezTo>
                  <a:cubicBezTo>
                    <a:pt x="97" y="723"/>
                    <a:pt x="94" y="711"/>
                    <a:pt x="90" y="699"/>
                  </a:cubicBezTo>
                  <a:cubicBezTo>
                    <a:pt x="75" y="653"/>
                    <a:pt x="55" y="611"/>
                    <a:pt x="15" y="580"/>
                  </a:cubicBezTo>
                  <a:cubicBezTo>
                    <a:pt x="6" y="573"/>
                    <a:pt x="7" y="564"/>
                    <a:pt x="7" y="555"/>
                  </a:cubicBezTo>
                  <a:cubicBezTo>
                    <a:pt x="0" y="427"/>
                    <a:pt x="7" y="298"/>
                    <a:pt x="8" y="170"/>
                  </a:cubicBezTo>
                  <a:cubicBezTo>
                    <a:pt x="9" y="116"/>
                    <a:pt x="13" y="62"/>
                    <a:pt x="10" y="5"/>
                  </a:cubicBezTo>
                  <a:close/>
                </a:path>
              </a:pathLst>
            </a:custGeom>
            <a:solidFill>
              <a:schemeClr val="accent3">
                <a:lumMod val="75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75" name="Freeform 54"/>
            <p:cNvSpPr>
              <a:spLocks/>
            </p:cNvSpPr>
            <p:nvPr/>
          </p:nvSpPr>
          <p:spPr bwMode="auto">
            <a:xfrm>
              <a:off x="-31873826" y="15647988"/>
              <a:ext cx="3586163" cy="3424238"/>
            </a:xfrm>
            <a:custGeom>
              <a:avLst/>
              <a:gdLst>
                <a:gd name="T0" fmla="*/ 20 w 956"/>
                <a:gd name="T1" fmla="*/ 199 h 913"/>
                <a:gd name="T2" fmla="*/ 24 w 956"/>
                <a:gd name="T3" fmla="*/ 230 h 913"/>
                <a:gd name="T4" fmla="*/ 47 w 956"/>
                <a:gd name="T5" fmla="*/ 241 h 913"/>
                <a:gd name="T6" fmla="*/ 58 w 956"/>
                <a:gd name="T7" fmla="*/ 223 h 913"/>
                <a:gd name="T8" fmla="*/ 59 w 956"/>
                <a:gd name="T9" fmla="*/ 140 h 913"/>
                <a:gd name="T10" fmla="*/ 50 w 956"/>
                <a:gd name="T11" fmla="*/ 124 h 913"/>
                <a:gd name="T12" fmla="*/ 41 w 956"/>
                <a:gd name="T13" fmla="*/ 113 h 913"/>
                <a:gd name="T14" fmla="*/ 8 w 956"/>
                <a:gd name="T15" fmla="*/ 32 h 913"/>
                <a:gd name="T16" fmla="*/ 51 w 956"/>
                <a:gd name="T17" fmla="*/ 24 h 913"/>
                <a:gd name="T18" fmla="*/ 317 w 956"/>
                <a:gd name="T19" fmla="*/ 17 h 913"/>
                <a:gd name="T20" fmla="*/ 540 w 956"/>
                <a:gd name="T21" fmla="*/ 6 h 913"/>
                <a:gd name="T22" fmla="*/ 580 w 956"/>
                <a:gd name="T23" fmla="*/ 42 h 913"/>
                <a:gd name="T24" fmla="*/ 581 w 956"/>
                <a:gd name="T25" fmla="*/ 333 h 913"/>
                <a:gd name="T26" fmla="*/ 621 w 956"/>
                <a:gd name="T27" fmla="*/ 371 h 913"/>
                <a:gd name="T28" fmla="*/ 911 w 956"/>
                <a:gd name="T29" fmla="*/ 359 h 913"/>
                <a:gd name="T30" fmla="*/ 954 w 956"/>
                <a:gd name="T31" fmla="*/ 399 h 913"/>
                <a:gd name="T32" fmla="*/ 956 w 956"/>
                <a:gd name="T33" fmla="*/ 676 h 913"/>
                <a:gd name="T34" fmla="*/ 925 w 956"/>
                <a:gd name="T35" fmla="*/ 707 h 913"/>
                <a:gd name="T36" fmla="*/ 615 w 956"/>
                <a:gd name="T37" fmla="*/ 722 h 913"/>
                <a:gd name="T38" fmla="*/ 584 w 956"/>
                <a:gd name="T39" fmla="*/ 739 h 913"/>
                <a:gd name="T40" fmla="*/ 573 w 956"/>
                <a:gd name="T41" fmla="*/ 741 h 913"/>
                <a:gd name="T42" fmla="*/ 546 w 956"/>
                <a:gd name="T43" fmla="*/ 764 h 913"/>
                <a:gd name="T44" fmla="*/ 562 w 956"/>
                <a:gd name="T45" fmla="*/ 803 h 913"/>
                <a:gd name="T46" fmla="*/ 583 w 956"/>
                <a:gd name="T47" fmla="*/ 824 h 913"/>
                <a:gd name="T48" fmla="*/ 581 w 956"/>
                <a:gd name="T49" fmla="*/ 896 h 913"/>
                <a:gd name="T50" fmla="*/ 565 w 956"/>
                <a:gd name="T51" fmla="*/ 905 h 913"/>
                <a:gd name="T52" fmla="*/ 430 w 956"/>
                <a:gd name="T53" fmla="*/ 912 h 913"/>
                <a:gd name="T54" fmla="*/ 414 w 956"/>
                <a:gd name="T55" fmla="*/ 903 h 913"/>
                <a:gd name="T56" fmla="*/ 339 w 956"/>
                <a:gd name="T57" fmla="*/ 818 h 913"/>
                <a:gd name="T58" fmla="*/ 261 w 956"/>
                <a:gd name="T59" fmla="*/ 722 h 913"/>
                <a:gd name="T60" fmla="*/ 209 w 956"/>
                <a:gd name="T61" fmla="*/ 607 h 913"/>
                <a:gd name="T62" fmla="*/ 156 w 956"/>
                <a:gd name="T63" fmla="*/ 483 h 913"/>
                <a:gd name="T64" fmla="*/ 155 w 956"/>
                <a:gd name="T65" fmla="*/ 434 h 913"/>
                <a:gd name="T66" fmla="*/ 155 w 956"/>
                <a:gd name="T67" fmla="*/ 412 h 913"/>
                <a:gd name="T68" fmla="*/ 109 w 956"/>
                <a:gd name="T69" fmla="*/ 303 h 913"/>
                <a:gd name="T70" fmla="*/ 69 w 956"/>
                <a:gd name="T71" fmla="*/ 264 h 913"/>
                <a:gd name="T72" fmla="*/ 47 w 956"/>
                <a:gd name="T73" fmla="*/ 259 h 913"/>
                <a:gd name="T74" fmla="*/ 12 w 956"/>
                <a:gd name="T75" fmla="*/ 217 h 913"/>
                <a:gd name="T76" fmla="*/ 20 w 956"/>
                <a:gd name="T77" fmla="*/ 199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56" h="913">
                  <a:moveTo>
                    <a:pt x="20" y="199"/>
                  </a:moveTo>
                  <a:cubicBezTo>
                    <a:pt x="22" y="215"/>
                    <a:pt x="21" y="223"/>
                    <a:pt x="24" y="230"/>
                  </a:cubicBezTo>
                  <a:cubicBezTo>
                    <a:pt x="28" y="240"/>
                    <a:pt x="37" y="243"/>
                    <a:pt x="47" y="241"/>
                  </a:cubicBezTo>
                  <a:cubicBezTo>
                    <a:pt x="57" y="240"/>
                    <a:pt x="58" y="231"/>
                    <a:pt x="58" y="223"/>
                  </a:cubicBezTo>
                  <a:cubicBezTo>
                    <a:pt x="59" y="195"/>
                    <a:pt x="59" y="168"/>
                    <a:pt x="59" y="140"/>
                  </a:cubicBezTo>
                  <a:cubicBezTo>
                    <a:pt x="60" y="132"/>
                    <a:pt x="57" y="126"/>
                    <a:pt x="50" y="124"/>
                  </a:cubicBezTo>
                  <a:cubicBezTo>
                    <a:pt x="45" y="122"/>
                    <a:pt x="40" y="119"/>
                    <a:pt x="41" y="113"/>
                  </a:cubicBezTo>
                  <a:cubicBezTo>
                    <a:pt x="44" y="81"/>
                    <a:pt x="23" y="59"/>
                    <a:pt x="8" y="32"/>
                  </a:cubicBezTo>
                  <a:cubicBezTo>
                    <a:pt x="22" y="22"/>
                    <a:pt x="37" y="25"/>
                    <a:pt x="51" y="24"/>
                  </a:cubicBezTo>
                  <a:cubicBezTo>
                    <a:pt x="139" y="16"/>
                    <a:pt x="228" y="21"/>
                    <a:pt x="317" y="17"/>
                  </a:cubicBezTo>
                  <a:cubicBezTo>
                    <a:pt x="391" y="14"/>
                    <a:pt x="466" y="10"/>
                    <a:pt x="540" y="6"/>
                  </a:cubicBezTo>
                  <a:cubicBezTo>
                    <a:pt x="578" y="4"/>
                    <a:pt x="580" y="0"/>
                    <a:pt x="580" y="42"/>
                  </a:cubicBezTo>
                  <a:cubicBezTo>
                    <a:pt x="580" y="139"/>
                    <a:pt x="581" y="236"/>
                    <a:pt x="581" y="333"/>
                  </a:cubicBezTo>
                  <a:cubicBezTo>
                    <a:pt x="581" y="372"/>
                    <a:pt x="581" y="373"/>
                    <a:pt x="621" y="371"/>
                  </a:cubicBezTo>
                  <a:cubicBezTo>
                    <a:pt x="717" y="368"/>
                    <a:pt x="814" y="363"/>
                    <a:pt x="911" y="359"/>
                  </a:cubicBezTo>
                  <a:cubicBezTo>
                    <a:pt x="954" y="357"/>
                    <a:pt x="954" y="357"/>
                    <a:pt x="954" y="399"/>
                  </a:cubicBezTo>
                  <a:cubicBezTo>
                    <a:pt x="955" y="492"/>
                    <a:pt x="956" y="584"/>
                    <a:pt x="956" y="676"/>
                  </a:cubicBezTo>
                  <a:cubicBezTo>
                    <a:pt x="956" y="706"/>
                    <a:pt x="956" y="707"/>
                    <a:pt x="925" y="707"/>
                  </a:cubicBezTo>
                  <a:cubicBezTo>
                    <a:pt x="821" y="706"/>
                    <a:pt x="718" y="715"/>
                    <a:pt x="615" y="722"/>
                  </a:cubicBezTo>
                  <a:cubicBezTo>
                    <a:pt x="602" y="723"/>
                    <a:pt x="587" y="719"/>
                    <a:pt x="584" y="739"/>
                  </a:cubicBezTo>
                  <a:cubicBezTo>
                    <a:pt x="582" y="747"/>
                    <a:pt x="577" y="741"/>
                    <a:pt x="573" y="741"/>
                  </a:cubicBezTo>
                  <a:cubicBezTo>
                    <a:pt x="551" y="736"/>
                    <a:pt x="542" y="743"/>
                    <a:pt x="546" y="764"/>
                  </a:cubicBezTo>
                  <a:cubicBezTo>
                    <a:pt x="549" y="777"/>
                    <a:pt x="549" y="793"/>
                    <a:pt x="562" y="803"/>
                  </a:cubicBezTo>
                  <a:cubicBezTo>
                    <a:pt x="570" y="809"/>
                    <a:pt x="584" y="809"/>
                    <a:pt x="583" y="824"/>
                  </a:cubicBezTo>
                  <a:cubicBezTo>
                    <a:pt x="582" y="848"/>
                    <a:pt x="582" y="872"/>
                    <a:pt x="581" y="896"/>
                  </a:cubicBezTo>
                  <a:cubicBezTo>
                    <a:pt x="580" y="904"/>
                    <a:pt x="571" y="904"/>
                    <a:pt x="565" y="905"/>
                  </a:cubicBezTo>
                  <a:cubicBezTo>
                    <a:pt x="520" y="908"/>
                    <a:pt x="475" y="910"/>
                    <a:pt x="430" y="912"/>
                  </a:cubicBezTo>
                  <a:cubicBezTo>
                    <a:pt x="422" y="913"/>
                    <a:pt x="417" y="911"/>
                    <a:pt x="414" y="903"/>
                  </a:cubicBezTo>
                  <a:cubicBezTo>
                    <a:pt x="397" y="868"/>
                    <a:pt x="355" y="854"/>
                    <a:pt x="339" y="818"/>
                  </a:cubicBezTo>
                  <a:cubicBezTo>
                    <a:pt x="289" y="805"/>
                    <a:pt x="287" y="754"/>
                    <a:pt x="261" y="722"/>
                  </a:cubicBezTo>
                  <a:cubicBezTo>
                    <a:pt x="235" y="688"/>
                    <a:pt x="222" y="648"/>
                    <a:pt x="209" y="607"/>
                  </a:cubicBezTo>
                  <a:cubicBezTo>
                    <a:pt x="195" y="565"/>
                    <a:pt x="180" y="522"/>
                    <a:pt x="156" y="483"/>
                  </a:cubicBezTo>
                  <a:cubicBezTo>
                    <a:pt x="147" y="468"/>
                    <a:pt x="131" y="452"/>
                    <a:pt x="155" y="434"/>
                  </a:cubicBezTo>
                  <a:cubicBezTo>
                    <a:pt x="162" y="429"/>
                    <a:pt x="158" y="418"/>
                    <a:pt x="155" y="412"/>
                  </a:cubicBezTo>
                  <a:cubicBezTo>
                    <a:pt x="135" y="377"/>
                    <a:pt x="134" y="335"/>
                    <a:pt x="109" y="303"/>
                  </a:cubicBezTo>
                  <a:cubicBezTo>
                    <a:pt x="97" y="288"/>
                    <a:pt x="86" y="273"/>
                    <a:pt x="69" y="264"/>
                  </a:cubicBezTo>
                  <a:cubicBezTo>
                    <a:pt x="62" y="261"/>
                    <a:pt x="56" y="258"/>
                    <a:pt x="47" y="259"/>
                  </a:cubicBezTo>
                  <a:cubicBezTo>
                    <a:pt x="8" y="264"/>
                    <a:pt x="0" y="254"/>
                    <a:pt x="12" y="217"/>
                  </a:cubicBezTo>
                  <a:cubicBezTo>
                    <a:pt x="13" y="214"/>
                    <a:pt x="15" y="210"/>
                    <a:pt x="20" y="199"/>
                  </a:cubicBezTo>
                  <a:close/>
                </a:path>
              </a:pathLst>
            </a:custGeom>
            <a:solidFill>
              <a:srgbClr val="F1CB16"/>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76" name="Freeform 55"/>
            <p:cNvSpPr>
              <a:spLocks/>
            </p:cNvSpPr>
            <p:nvPr/>
          </p:nvSpPr>
          <p:spPr bwMode="auto">
            <a:xfrm>
              <a:off x="-28617864" y="-3838575"/>
              <a:ext cx="3395663" cy="3698875"/>
            </a:xfrm>
            <a:custGeom>
              <a:avLst/>
              <a:gdLst>
                <a:gd name="T0" fmla="*/ 819 w 905"/>
                <a:gd name="T1" fmla="*/ 436 h 986"/>
                <a:gd name="T2" fmla="*/ 762 w 905"/>
                <a:gd name="T3" fmla="*/ 488 h 986"/>
                <a:gd name="T4" fmla="*/ 674 w 905"/>
                <a:gd name="T5" fmla="*/ 504 h 986"/>
                <a:gd name="T6" fmla="*/ 666 w 905"/>
                <a:gd name="T7" fmla="*/ 512 h 986"/>
                <a:gd name="T8" fmla="*/ 646 w 905"/>
                <a:gd name="T9" fmla="*/ 575 h 986"/>
                <a:gd name="T10" fmla="*/ 659 w 905"/>
                <a:gd name="T11" fmla="*/ 643 h 986"/>
                <a:gd name="T12" fmla="*/ 672 w 905"/>
                <a:gd name="T13" fmla="*/ 699 h 986"/>
                <a:gd name="T14" fmla="*/ 673 w 905"/>
                <a:gd name="T15" fmla="*/ 729 h 986"/>
                <a:gd name="T16" fmla="*/ 674 w 905"/>
                <a:gd name="T17" fmla="*/ 741 h 986"/>
                <a:gd name="T18" fmla="*/ 660 w 905"/>
                <a:gd name="T19" fmla="*/ 821 h 986"/>
                <a:gd name="T20" fmla="*/ 689 w 905"/>
                <a:gd name="T21" fmla="*/ 872 h 986"/>
                <a:gd name="T22" fmla="*/ 710 w 905"/>
                <a:gd name="T23" fmla="*/ 886 h 986"/>
                <a:gd name="T24" fmla="*/ 703 w 905"/>
                <a:gd name="T25" fmla="*/ 919 h 986"/>
                <a:gd name="T26" fmla="*/ 685 w 905"/>
                <a:gd name="T27" fmla="*/ 976 h 986"/>
                <a:gd name="T28" fmla="*/ 598 w 905"/>
                <a:gd name="T29" fmla="*/ 973 h 986"/>
                <a:gd name="T30" fmla="*/ 590 w 905"/>
                <a:gd name="T31" fmla="*/ 894 h 986"/>
                <a:gd name="T32" fmla="*/ 555 w 905"/>
                <a:gd name="T33" fmla="*/ 861 h 986"/>
                <a:gd name="T34" fmla="*/ 525 w 905"/>
                <a:gd name="T35" fmla="*/ 835 h 986"/>
                <a:gd name="T36" fmla="*/ 523 w 905"/>
                <a:gd name="T37" fmla="*/ 771 h 986"/>
                <a:gd name="T38" fmla="*/ 493 w 905"/>
                <a:gd name="T39" fmla="*/ 742 h 986"/>
                <a:gd name="T40" fmla="*/ 430 w 905"/>
                <a:gd name="T41" fmla="*/ 747 h 986"/>
                <a:gd name="T42" fmla="*/ 399 w 905"/>
                <a:gd name="T43" fmla="*/ 718 h 986"/>
                <a:gd name="T44" fmla="*/ 400 w 905"/>
                <a:gd name="T45" fmla="*/ 698 h 986"/>
                <a:gd name="T46" fmla="*/ 359 w 905"/>
                <a:gd name="T47" fmla="*/ 680 h 986"/>
                <a:gd name="T48" fmla="*/ 294 w 905"/>
                <a:gd name="T49" fmla="*/ 699 h 986"/>
                <a:gd name="T50" fmla="*/ 231 w 905"/>
                <a:gd name="T51" fmla="*/ 696 h 986"/>
                <a:gd name="T52" fmla="*/ 213 w 905"/>
                <a:gd name="T53" fmla="*/ 702 h 986"/>
                <a:gd name="T54" fmla="*/ 132 w 905"/>
                <a:gd name="T55" fmla="*/ 731 h 986"/>
                <a:gd name="T56" fmla="*/ 11 w 905"/>
                <a:gd name="T57" fmla="*/ 787 h 986"/>
                <a:gd name="T58" fmla="*/ 5 w 905"/>
                <a:gd name="T59" fmla="*/ 607 h 986"/>
                <a:gd name="T60" fmla="*/ 1 w 905"/>
                <a:gd name="T61" fmla="*/ 408 h 986"/>
                <a:gd name="T62" fmla="*/ 6 w 905"/>
                <a:gd name="T63" fmla="*/ 328 h 986"/>
                <a:gd name="T64" fmla="*/ 29 w 905"/>
                <a:gd name="T65" fmla="*/ 303 h 986"/>
                <a:gd name="T66" fmla="*/ 48 w 905"/>
                <a:gd name="T67" fmla="*/ 291 h 986"/>
                <a:gd name="T68" fmla="*/ 169 w 905"/>
                <a:gd name="T69" fmla="*/ 234 h 986"/>
                <a:gd name="T70" fmla="*/ 197 w 905"/>
                <a:gd name="T71" fmla="*/ 232 h 986"/>
                <a:gd name="T72" fmla="*/ 225 w 905"/>
                <a:gd name="T73" fmla="*/ 198 h 986"/>
                <a:gd name="T74" fmla="*/ 312 w 905"/>
                <a:gd name="T75" fmla="*/ 117 h 986"/>
                <a:gd name="T76" fmla="*/ 370 w 905"/>
                <a:gd name="T77" fmla="*/ 87 h 986"/>
                <a:gd name="T78" fmla="*/ 428 w 905"/>
                <a:gd name="T79" fmla="*/ 39 h 986"/>
                <a:gd name="T80" fmla="*/ 454 w 905"/>
                <a:gd name="T81" fmla="*/ 32 h 986"/>
                <a:gd name="T82" fmla="*/ 629 w 905"/>
                <a:gd name="T83" fmla="*/ 18 h 986"/>
                <a:gd name="T84" fmla="*/ 784 w 905"/>
                <a:gd name="T85" fmla="*/ 4 h 986"/>
                <a:gd name="T86" fmla="*/ 830 w 905"/>
                <a:gd name="T87" fmla="*/ 29 h 986"/>
                <a:gd name="T88" fmla="*/ 866 w 905"/>
                <a:gd name="T89" fmla="*/ 96 h 986"/>
                <a:gd name="T90" fmla="*/ 880 w 905"/>
                <a:gd name="T91" fmla="*/ 110 h 986"/>
                <a:gd name="T92" fmla="*/ 891 w 905"/>
                <a:gd name="T93" fmla="*/ 149 h 986"/>
                <a:gd name="T94" fmla="*/ 872 w 905"/>
                <a:gd name="T95" fmla="*/ 201 h 986"/>
                <a:gd name="T96" fmla="*/ 822 w 905"/>
                <a:gd name="T97" fmla="*/ 242 h 986"/>
                <a:gd name="T98" fmla="*/ 775 w 905"/>
                <a:gd name="T99" fmla="*/ 244 h 986"/>
                <a:gd name="T100" fmla="*/ 731 w 905"/>
                <a:gd name="T101" fmla="*/ 278 h 986"/>
                <a:gd name="T102" fmla="*/ 752 w 905"/>
                <a:gd name="T103" fmla="*/ 349 h 986"/>
                <a:gd name="T104" fmla="*/ 772 w 905"/>
                <a:gd name="T105" fmla="*/ 388 h 986"/>
                <a:gd name="T106" fmla="*/ 819 w 905"/>
                <a:gd name="T107" fmla="*/ 436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5" h="986">
                  <a:moveTo>
                    <a:pt x="819" y="436"/>
                  </a:moveTo>
                  <a:cubicBezTo>
                    <a:pt x="816" y="480"/>
                    <a:pt x="797" y="499"/>
                    <a:pt x="762" y="488"/>
                  </a:cubicBezTo>
                  <a:cubicBezTo>
                    <a:pt x="729" y="478"/>
                    <a:pt x="703" y="500"/>
                    <a:pt x="674" y="504"/>
                  </a:cubicBezTo>
                  <a:cubicBezTo>
                    <a:pt x="671" y="504"/>
                    <a:pt x="666" y="509"/>
                    <a:pt x="666" y="512"/>
                  </a:cubicBezTo>
                  <a:cubicBezTo>
                    <a:pt x="668" y="536"/>
                    <a:pt x="649" y="553"/>
                    <a:pt x="646" y="575"/>
                  </a:cubicBezTo>
                  <a:cubicBezTo>
                    <a:pt x="642" y="599"/>
                    <a:pt x="641" y="623"/>
                    <a:pt x="659" y="643"/>
                  </a:cubicBezTo>
                  <a:cubicBezTo>
                    <a:pt x="673" y="659"/>
                    <a:pt x="676" y="678"/>
                    <a:pt x="672" y="699"/>
                  </a:cubicBezTo>
                  <a:cubicBezTo>
                    <a:pt x="670" y="709"/>
                    <a:pt x="668" y="719"/>
                    <a:pt x="673" y="729"/>
                  </a:cubicBezTo>
                  <a:cubicBezTo>
                    <a:pt x="675" y="732"/>
                    <a:pt x="675" y="739"/>
                    <a:pt x="674" y="741"/>
                  </a:cubicBezTo>
                  <a:cubicBezTo>
                    <a:pt x="649" y="764"/>
                    <a:pt x="660" y="793"/>
                    <a:pt x="660" y="821"/>
                  </a:cubicBezTo>
                  <a:cubicBezTo>
                    <a:pt x="659" y="854"/>
                    <a:pt x="659" y="858"/>
                    <a:pt x="689" y="872"/>
                  </a:cubicBezTo>
                  <a:cubicBezTo>
                    <a:pt x="697" y="875"/>
                    <a:pt x="713" y="876"/>
                    <a:pt x="710" y="886"/>
                  </a:cubicBezTo>
                  <a:cubicBezTo>
                    <a:pt x="707" y="897"/>
                    <a:pt x="713" y="914"/>
                    <a:pt x="703" y="919"/>
                  </a:cubicBezTo>
                  <a:cubicBezTo>
                    <a:pt x="677" y="931"/>
                    <a:pt x="683" y="952"/>
                    <a:pt x="685" y="976"/>
                  </a:cubicBezTo>
                  <a:cubicBezTo>
                    <a:pt x="654" y="976"/>
                    <a:pt x="619" y="986"/>
                    <a:pt x="598" y="973"/>
                  </a:cubicBezTo>
                  <a:cubicBezTo>
                    <a:pt x="576" y="960"/>
                    <a:pt x="591" y="922"/>
                    <a:pt x="590" y="894"/>
                  </a:cubicBezTo>
                  <a:cubicBezTo>
                    <a:pt x="588" y="861"/>
                    <a:pt x="589" y="861"/>
                    <a:pt x="555" y="861"/>
                  </a:cubicBezTo>
                  <a:cubicBezTo>
                    <a:pt x="527" y="862"/>
                    <a:pt x="527" y="862"/>
                    <a:pt x="525" y="835"/>
                  </a:cubicBezTo>
                  <a:cubicBezTo>
                    <a:pt x="524" y="813"/>
                    <a:pt x="524" y="792"/>
                    <a:pt x="523" y="771"/>
                  </a:cubicBezTo>
                  <a:cubicBezTo>
                    <a:pt x="522" y="742"/>
                    <a:pt x="521" y="741"/>
                    <a:pt x="493" y="742"/>
                  </a:cubicBezTo>
                  <a:cubicBezTo>
                    <a:pt x="472" y="743"/>
                    <a:pt x="451" y="745"/>
                    <a:pt x="430" y="747"/>
                  </a:cubicBezTo>
                  <a:cubicBezTo>
                    <a:pt x="401" y="750"/>
                    <a:pt x="399" y="748"/>
                    <a:pt x="399" y="718"/>
                  </a:cubicBezTo>
                  <a:cubicBezTo>
                    <a:pt x="399" y="712"/>
                    <a:pt x="401" y="705"/>
                    <a:pt x="400" y="698"/>
                  </a:cubicBezTo>
                  <a:cubicBezTo>
                    <a:pt x="397" y="677"/>
                    <a:pt x="377" y="666"/>
                    <a:pt x="359" y="680"/>
                  </a:cubicBezTo>
                  <a:cubicBezTo>
                    <a:pt x="339" y="696"/>
                    <a:pt x="319" y="699"/>
                    <a:pt x="294" y="699"/>
                  </a:cubicBezTo>
                  <a:cubicBezTo>
                    <a:pt x="273" y="699"/>
                    <a:pt x="252" y="709"/>
                    <a:pt x="231" y="696"/>
                  </a:cubicBezTo>
                  <a:cubicBezTo>
                    <a:pt x="226" y="693"/>
                    <a:pt x="218" y="698"/>
                    <a:pt x="213" y="702"/>
                  </a:cubicBezTo>
                  <a:cubicBezTo>
                    <a:pt x="189" y="721"/>
                    <a:pt x="160" y="728"/>
                    <a:pt x="132" y="731"/>
                  </a:cubicBezTo>
                  <a:cubicBezTo>
                    <a:pt x="86" y="737"/>
                    <a:pt x="44" y="748"/>
                    <a:pt x="11" y="787"/>
                  </a:cubicBezTo>
                  <a:cubicBezTo>
                    <a:pt x="9" y="727"/>
                    <a:pt x="6" y="667"/>
                    <a:pt x="5" y="607"/>
                  </a:cubicBezTo>
                  <a:cubicBezTo>
                    <a:pt x="3" y="540"/>
                    <a:pt x="1" y="474"/>
                    <a:pt x="1" y="408"/>
                  </a:cubicBezTo>
                  <a:cubicBezTo>
                    <a:pt x="0" y="381"/>
                    <a:pt x="3" y="355"/>
                    <a:pt x="6" y="328"/>
                  </a:cubicBezTo>
                  <a:cubicBezTo>
                    <a:pt x="7" y="315"/>
                    <a:pt x="10" y="301"/>
                    <a:pt x="29" y="303"/>
                  </a:cubicBezTo>
                  <a:cubicBezTo>
                    <a:pt x="38" y="304"/>
                    <a:pt x="43" y="298"/>
                    <a:pt x="48" y="291"/>
                  </a:cubicBezTo>
                  <a:cubicBezTo>
                    <a:pt x="77" y="249"/>
                    <a:pt x="121" y="237"/>
                    <a:pt x="169" y="234"/>
                  </a:cubicBezTo>
                  <a:cubicBezTo>
                    <a:pt x="178" y="233"/>
                    <a:pt x="188" y="235"/>
                    <a:pt x="197" y="232"/>
                  </a:cubicBezTo>
                  <a:cubicBezTo>
                    <a:pt x="213" y="228"/>
                    <a:pt x="223" y="216"/>
                    <a:pt x="225" y="198"/>
                  </a:cubicBezTo>
                  <a:cubicBezTo>
                    <a:pt x="230" y="145"/>
                    <a:pt x="265" y="124"/>
                    <a:pt x="312" y="117"/>
                  </a:cubicBezTo>
                  <a:cubicBezTo>
                    <a:pt x="335" y="114"/>
                    <a:pt x="353" y="104"/>
                    <a:pt x="370" y="87"/>
                  </a:cubicBezTo>
                  <a:cubicBezTo>
                    <a:pt x="388" y="70"/>
                    <a:pt x="412" y="60"/>
                    <a:pt x="428" y="39"/>
                  </a:cubicBezTo>
                  <a:cubicBezTo>
                    <a:pt x="434" y="31"/>
                    <a:pt x="445" y="33"/>
                    <a:pt x="454" y="32"/>
                  </a:cubicBezTo>
                  <a:cubicBezTo>
                    <a:pt x="512" y="27"/>
                    <a:pt x="571" y="23"/>
                    <a:pt x="629" y="18"/>
                  </a:cubicBezTo>
                  <a:cubicBezTo>
                    <a:pt x="681" y="14"/>
                    <a:pt x="733" y="11"/>
                    <a:pt x="784" y="4"/>
                  </a:cubicBezTo>
                  <a:cubicBezTo>
                    <a:pt x="808" y="0"/>
                    <a:pt x="822" y="7"/>
                    <a:pt x="830" y="29"/>
                  </a:cubicBezTo>
                  <a:cubicBezTo>
                    <a:pt x="839" y="53"/>
                    <a:pt x="862" y="70"/>
                    <a:pt x="866" y="96"/>
                  </a:cubicBezTo>
                  <a:cubicBezTo>
                    <a:pt x="867" y="103"/>
                    <a:pt x="873" y="108"/>
                    <a:pt x="880" y="110"/>
                  </a:cubicBezTo>
                  <a:cubicBezTo>
                    <a:pt x="903" y="118"/>
                    <a:pt x="905" y="131"/>
                    <a:pt x="891" y="149"/>
                  </a:cubicBezTo>
                  <a:cubicBezTo>
                    <a:pt x="880" y="164"/>
                    <a:pt x="875" y="183"/>
                    <a:pt x="872" y="201"/>
                  </a:cubicBezTo>
                  <a:cubicBezTo>
                    <a:pt x="866" y="229"/>
                    <a:pt x="849" y="239"/>
                    <a:pt x="822" y="242"/>
                  </a:cubicBezTo>
                  <a:cubicBezTo>
                    <a:pt x="806" y="243"/>
                    <a:pt x="791" y="237"/>
                    <a:pt x="775" y="244"/>
                  </a:cubicBezTo>
                  <a:cubicBezTo>
                    <a:pt x="757" y="252"/>
                    <a:pt x="730" y="255"/>
                    <a:pt x="731" y="278"/>
                  </a:cubicBezTo>
                  <a:cubicBezTo>
                    <a:pt x="731" y="302"/>
                    <a:pt x="723" y="332"/>
                    <a:pt x="752" y="349"/>
                  </a:cubicBezTo>
                  <a:cubicBezTo>
                    <a:pt x="766" y="357"/>
                    <a:pt x="775" y="368"/>
                    <a:pt x="772" y="388"/>
                  </a:cubicBezTo>
                  <a:cubicBezTo>
                    <a:pt x="765" y="430"/>
                    <a:pt x="773" y="438"/>
                    <a:pt x="819" y="436"/>
                  </a:cubicBezTo>
                  <a:close/>
                </a:path>
              </a:pathLst>
            </a:custGeom>
            <a:solidFill>
              <a:srgbClr val="00B05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77" name="Freeform 56"/>
            <p:cNvSpPr>
              <a:spLocks/>
            </p:cNvSpPr>
            <p:nvPr/>
          </p:nvSpPr>
          <p:spPr bwMode="auto">
            <a:xfrm>
              <a:off x="-18618201" y="13487400"/>
              <a:ext cx="3125788" cy="2840038"/>
            </a:xfrm>
            <a:custGeom>
              <a:avLst/>
              <a:gdLst>
                <a:gd name="T0" fmla="*/ 833 w 833"/>
                <a:gd name="T1" fmla="*/ 579 h 757"/>
                <a:gd name="T2" fmla="*/ 784 w 833"/>
                <a:gd name="T3" fmla="*/ 582 h 757"/>
                <a:gd name="T4" fmla="*/ 741 w 833"/>
                <a:gd name="T5" fmla="*/ 626 h 757"/>
                <a:gd name="T6" fmla="*/ 688 w 833"/>
                <a:gd name="T7" fmla="*/ 620 h 757"/>
                <a:gd name="T8" fmla="*/ 671 w 833"/>
                <a:gd name="T9" fmla="*/ 627 h 757"/>
                <a:gd name="T10" fmla="*/ 672 w 833"/>
                <a:gd name="T11" fmla="*/ 642 h 757"/>
                <a:gd name="T12" fmla="*/ 703 w 833"/>
                <a:gd name="T13" fmla="*/ 666 h 757"/>
                <a:gd name="T14" fmla="*/ 745 w 833"/>
                <a:gd name="T15" fmla="*/ 705 h 757"/>
                <a:gd name="T16" fmla="*/ 617 w 833"/>
                <a:gd name="T17" fmla="*/ 715 h 757"/>
                <a:gd name="T18" fmla="*/ 215 w 833"/>
                <a:gd name="T19" fmla="*/ 744 h 757"/>
                <a:gd name="T20" fmla="*/ 56 w 833"/>
                <a:gd name="T21" fmla="*/ 755 h 757"/>
                <a:gd name="T22" fmla="*/ 26 w 833"/>
                <a:gd name="T23" fmla="*/ 728 h 757"/>
                <a:gd name="T24" fmla="*/ 20 w 833"/>
                <a:gd name="T25" fmla="*/ 525 h 757"/>
                <a:gd name="T26" fmla="*/ 2 w 833"/>
                <a:gd name="T27" fmla="*/ 87 h 757"/>
                <a:gd name="T28" fmla="*/ 2 w 833"/>
                <a:gd name="T29" fmla="*/ 55 h 757"/>
                <a:gd name="T30" fmla="*/ 20 w 833"/>
                <a:gd name="T31" fmla="*/ 36 h 757"/>
                <a:gd name="T32" fmla="*/ 108 w 833"/>
                <a:gd name="T33" fmla="*/ 31 h 757"/>
                <a:gd name="T34" fmla="*/ 562 w 833"/>
                <a:gd name="T35" fmla="*/ 2 h 757"/>
                <a:gd name="T36" fmla="*/ 602 w 833"/>
                <a:gd name="T37" fmla="*/ 31 h 757"/>
                <a:gd name="T38" fmla="*/ 644 w 833"/>
                <a:gd name="T39" fmla="*/ 167 h 757"/>
                <a:gd name="T40" fmla="*/ 725 w 833"/>
                <a:gd name="T41" fmla="*/ 356 h 757"/>
                <a:gd name="T42" fmla="*/ 833 w 833"/>
                <a:gd name="T43" fmla="*/ 579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33" h="757">
                  <a:moveTo>
                    <a:pt x="833" y="579"/>
                  </a:moveTo>
                  <a:cubicBezTo>
                    <a:pt x="813" y="580"/>
                    <a:pt x="799" y="582"/>
                    <a:pt x="784" y="582"/>
                  </a:cubicBezTo>
                  <a:cubicBezTo>
                    <a:pt x="744" y="585"/>
                    <a:pt x="744" y="585"/>
                    <a:pt x="741" y="626"/>
                  </a:cubicBezTo>
                  <a:cubicBezTo>
                    <a:pt x="723" y="627"/>
                    <a:pt x="706" y="631"/>
                    <a:pt x="688" y="620"/>
                  </a:cubicBezTo>
                  <a:cubicBezTo>
                    <a:pt x="682" y="617"/>
                    <a:pt x="675" y="620"/>
                    <a:pt x="671" y="627"/>
                  </a:cubicBezTo>
                  <a:cubicBezTo>
                    <a:pt x="667" y="632"/>
                    <a:pt x="670" y="637"/>
                    <a:pt x="672" y="642"/>
                  </a:cubicBezTo>
                  <a:cubicBezTo>
                    <a:pt x="678" y="655"/>
                    <a:pt x="690" y="661"/>
                    <a:pt x="703" y="666"/>
                  </a:cubicBezTo>
                  <a:cubicBezTo>
                    <a:pt x="720" y="673"/>
                    <a:pt x="735" y="683"/>
                    <a:pt x="745" y="705"/>
                  </a:cubicBezTo>
                  <a:cubicBezTo>
                    <a:pt x="700" y="709"/>
                    <a:pt x="659" y="712"/>
                    <a:pt x="617" y="715"/>
                  </a:cubicBezTo>
                  <a:cubicBezTo>
                    <a:pt x="483" y="725"/>
                    <a:pt x="349" y="734"/>
                    <a:pt x="215" y="744"/>
                  </a:cubicBezTo>
                  <a:cubicBezTo>
                    <a:pt x="162" y="748"/>
                    <a:pt x="109" y="752"/>
                    <a:pt x="56" y="755"/>
                  </a:cubicBezTo>
                  <a:cubicBezTo>
                    <a:pt x="28" y="757"/>
                    <a:pt x="27" y="756"/>
                    <a:pt x="26" y="728"/>
                  </a:cubicBezTo>
                  <a:cubicBezTo>
                    <a:pt x="24" y="660"/>
                    <a:pt x="23" y="593"/>
                    <a:pt x="20" y="525"/>
                  </a:cubicBezTo>
                  <a:cubicBezTo>
                    <a:pt x="15" y="379"/>
                    <a:pt x="8" y="233"/>
                    <a:pt x="2" y="87"/>
                  </a:cubicBezTo>
                  <a:cubicBezTo>
                    <a:pt x="1" y="77"/>
                    <a:pt x="3" y="66"/>
                    <a:pt x="2" y="55"/>
                  </a:cubicBezTo>
                  <a:cubicBezTo>
                    <a:pt x="0" y="41"/>
                    <a:pt x="7" y="37"/>
                    <a:pt x="20" y="36"/>
                  </a:cubicBezTo>
                  <a:cubicBezTo>
                    <a:pt x="49" y="35"/>
                    <a:pt x="78" y="33"/>
                    <a:pt x="108" y="31"/>
                  </a:cubicBezTo>
                  <a:cubicBezTo>
                    <a:pt x="259" y="22"/>
                    <a:pt x="410" y="12"/>
                    <a:pt x="562" y="2"/>
                  </a:cubicBezTo>
                  <a:cubicBezTo>
                    <a:pt x="591" y="0"/>
                    <a:pt x="593" y="0"/>
                    <a:pt x="602" y="31"/>
                  </a:cubicBezTo>
                  <a:cubicBezTo>
                    <a:pt x="615" y="77"/>
                    <a:pt x="634" y="120"/>
                    <a:pt x="644" y="167"/>
                  </a:cubicBezTo>
                  <a:cubicBezTo>
                    <a:pt x="660" y="234"/>
                    <a:pt x="694" y="295"/>
                    <a:pt x="725" y="356"/>
                  </a:cubicBezTo>
                  <a:cubicBezTo>
                    <a:pt x="762" y="429"/>
                    <a:pt x="796" y="502"/>
                    <a:pt x="833" y="579"/>
                  </a:cubicBezTo>
                  <a:close/>
                </a:path>
              </a:pathLst>
            </a:custGeom>
            <a:solidFill>
              <a:srgbClr val="CF8CF4"/>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78" name="Freeform 57"/>
            <p:cNvSpPr>
              <a:spLocks/>
            </p:cNvSpPr>
            <p:nvPr/>
          </p:nvSpPr>
          <p:spPr bwMode="auto">
            <a:xfrm>
              <a:off x="-28513089" y="18145126"/>
              <a:ext cx="3759200" cy="2236788"/>
            </a:xfrm>
            <a:custGeom>
              <a:avLst/>
              <a:gdLst>
                <a:gd name="T0" fmla="*/ 142 w 1002"/>
                <a:gd name="T1" fmla="*/ 587 h 596"/>
                <a:gd name="T2" fmla="*/ 118 w 1002"/>
                <a:gd name="T3" fmla="*/ 587 h 596"/>
                <a:gd name="T4" fmla="*/ 76 w 1002"/>
                <a:gd name="T5" fmla="*/ 585 h 596"/>
                <a:gd name="T6" fmla="*/ 87 w 1002"/>
                <a:gd name="T7" fmla="*/ 547 h 596"/>
                <a:gd name="T8" fmla="*/ 87 w 1002"/>
                <a:gd name="T9" fmla="*/ 465 h 596"/>
                <a:gd name="T10" fmla="*/ 91 w 1002"/>
                <a:gd name="T11" fmla="*/ 414 h 596"/>
                <a:gd name="T12" fmla="*/ 52 w 1002"/>
                <a:gd name="T13" fmla="*/ 357 h 596"/>
                <a:gd name="T14" fmla="*/ 7 w 1002"/>
                <a:gd name="T15" fmla="*/ 319 h 596"/>
                <a:gd name="T16" fmla="*/ 30 w 1002"/>
                <a:gd name="T17" fmla="*/ 270 h 596"/>
                <a:gd name="T18" fmla="*/ 152 w 1002"/>
                <a:gd name="T19" fmla="*/ 222 h 596"/>
                <a:gd name="T20" fmla="*/ 193 w 1002"/>
                <a:gd name="T21" fmla="*/ 199 h 596"/>
                <a:gd name="T22" fmla="*/ 200 w 1002"/>
                <a:gd name="T23" fmla="*/ 155 h 596"/>
                <a:gd name="T24" fmla="*/ 219 w 1002"/>
                <a:gd name="T25" fmla="*/ 122 h 596"/>
                <a:gd name="T26" fmla="*/ 225 w 1002"/>
                <a:gd name="T27" fmla="*/ 68 h 596"/>
                <a:gd name="T28" fmla="*/ 241 w 1002"/>
                <a:gd name="T29" fmla="*/ 41 h 596"/>
                <a:gd name="T30" fmla="*/ 309 w 1002"/>
                <a:gd name="T31" fmla="*/ 35 h 596"/>
                <a:gd name="T32" fmla="*/ 868 w 1002"/>
                <a:gd name="T33" fmla="*/ 7 h 596"/>
                <a:gd name="T34" fmla="*/ 971 w 1002"/>
                <a:gd name="T35" fmla="*/ 1 h 596"/>
                <a:gd name="T36" fmla="*/ 997 w 1002"/>
                <a:gd name="T37" fmla="*/ 23 h 596"/>
                <a:gd name="T38" fmla="*/ 993 w 1002"/>
                <a:gd name="T39" fmla="*/ 95 h 596"/>
                <a:gd name="T40" fmla="*/ 1000 w 1002"/>
                <a:gd name="T41" fmla="*/ 318 h 596"/>
                <a:gd name="T42" fmla="*/ 999 w 1002"/>
                <a:gd name="T43" fmla="*/ 506 h 596"/>
                <a:gd name="T44" fmla="*/ 967 w 1002"/>
                <a:gd name="T45" fmla="*/ 538 h 596"/>
                <a:gd name="T46" fmla="*/ 505 w 1002"/>
                <a:gd name="T47" fmla="*/ 564 h 596"/>
                <a:gd name="T48" fmla="*/ 142 w 1002"/>
                <a:gd name="T49" fmla="*/ 586 h 596"/>
                <a:gd name="T50" fmla="*/ 142 w 1002"/>
                <a:gd name="T51" fmla="*/ 587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02" h="596">
                  <a:moveTo>
                    <a:pt x="142" y="587"/>
                  </a:moveTo>
                  <a:cubicBezTo>
                    <a:pt x="134" y="587"/>
                    <a:pt x="126" y="587"/>
                    <a:pt x="118" y="587"/>
                  </a:cubicBezTo>
                  <a:cubicBezTo>
                    <a:pt x="104" y="586"/>
                    <a:pt x="86" y="596"/>
                    <a:pt x="76" y="585"/>
                  </a:cubicBezTo>
                  <a:cubicBezTo>
                    <a:pt x="62" y="570"/>
                    <a:pt x="85" y="561"/>
                    <a:pt x="87" y="547"/>
                  </a:cubicBezTo>
                  <a:cubicBezTo>
                    <a:pt x="89" y="520"/>
                    <a:pt x="101" y="492"/>
                    <a:pt x="87" y="465"/>
                  </a:cubicBezTo>
                  <a:cubicBezTo>
                    <a:pt x="78" y="447"/>
                    <a:pt x="89" y="431"/>
                    <a:pt x="91" y="414"/>
                  </a:cubicBezTo>
                  <a:cubicBezTo>
                    <a:pt x="97" y="375"/>
                    <a:pt x="91" y="364"/>
                    <a:pt x="52" y="357"/>
                  </a:cubicBezTo>
                  <a:cubicBezTo>
                    <a:pt x="29" y="353"/>
                    <a:pt x="12" y="345"/>
                    <a:pt x="7" y="319"/>
                  </a:cubicBezTo>
                  <a:cubicBezTo>
                    <a:pt x="0" y="288"/>
                    <a:pt x="1" y="285"/>
                    <a:pt x="30" y="270"/>
                  </a:cubicBezTo>
                  <a:cubicBezTo>
                    <a:pt x="69" y="250"/>
                    <a:pt x="106" y="225"/>
                    <a:pt x="152" y="222"/>
                  </a:cubicBezTo>
                  <a:cubicBezTo>
                    <a:pt x="168" y="221"/>
                    <a:pt x="181" y="209"/>
                    <a:pt x="193" y="199"/>
                  </a:cubicBezTo>
                  <a:cubicBezTo>
                    <a:pt x="208" y="187"/>
                    <a:pt x="204" y="171"/>
                    <a:pt x="200" y="155"/>
                  </a:cubicBezTo>
                  <a:cubicBezTo>
                    <a:pt x="196" y="140"/>
                    <a:pt x="214" y="135"/>
                    <a:pt x="219" y="122"/>
                  </a:cubicBezTo>
                  <a:cubicBezTo>
                    <a:pt x="226" y="104"/>
                    <a:pt x="250" y="91"/>
                    <a:pt x="225" y="68"/>
                  </a:cubicBezTo>
                  <a:cubicBezTo>
                    <a:pt x="215" y="59"/>
                    <a:pt x="226" y="43"/>
                    <a:pt x="241" y="41"/>
                  </a:cubicBezTo>
                  <a:cubicBezTo>
                    <a:pt x="264" y="39"/>
                    <a:pt x="286" y="37"/>
                    <a:pt x="309" y="35"/>
                  </a:cubicBezTo>
                  <a:cubicBezTo>
                    <a:pt x="495" y="26"/>
                    <a:pt x="681" y="17"/>
                    <a:pt x="868" y="7"/>
                  </a:cubicBezTo>
                  <a:cubicBezTo>
                    <a:pt x="902" y="6"/>
                    <a:pt x="937" y="4"/>
                    <a:pt x="971" y="1"/>
                  </a:cubicBezTo>
                  <a:cubicBezTo>
                    <a:pt x="988" y="0"/>
                    <a:pt x="995" y="6"/>
                    <a:pt x="997" y="23"/>
                  </a:cubicBezTo>
                  <a:cubicBezTo>
                    <a:pt x="1000" y="48"/>
                    <a:pt x="992" y="71"/>
                    <a:pt x="993" y="95"/>
                  </a:cubicBezTo>
                  <a:cubicBezTo>
                    <a:pt x="994" y="169"/>
                    <a:pt x="1002" y="243"/>
                    <a:pt x="1000" y="318"/>
                  </a:cubicBezTo>
                  <a:cubicBezTo>
                    <a:pt x="999" y="381"/>
                    <a:pt x="1000" y="443"/>
                    <a:pt x="999" y="506"/>
                  </a:cubicBezTo>
                  <a:cubicBezTo>
                    <a:pt x="999" y="535"/>
                    <a:pt x="998" y="536"/>
                    <a:pt x="967" y="538"/>
                  </a:cubicBezTo>
                  <a:cubicBezTo>
                    <a:pt x="813" y="546"/>
                    <a:pt x="659" y="555"/>
                    <a:pt x="505" y="564"/>
                  </a:cubicBezTo>
                  <a:cubicBezTo>
                    <a:pt x="384" y="571"/>
                    <a:pt x="263" y="579"/>
                    <a:pt x="142" y="586"/>
                  </a:cubicBezTo>
                  <a:cubicBezTo>
                    <a:pt x="142" y="586"/>
                    <a:pt x="142" y="587"/>
                    <a:pt x="142" y="587"/>
                  </a:cubicBezTo>
                  <a:close/>
                </a:path>
              </a:pathLst>
            </a:custGeom>
            <a:solidFill>
              <a:srgbClr val="309087"/>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79" name="Freeform 58"/>
            <p:cNvSpPr>
              <a:spLocks/>
            </p:cNvSpPr>
            <p:nvPr/>
          </p:nvSpPr>
          <p:spPr bwMode="auto">
            <a:xfrm>
              <a:off x="-37698364" y="-6540500"/>
              <a:ext cx="3379788" cy="3390900"/>
            </a:xfrm>
            <a:custGeom>
              <a:avLst/>
              <a:gdLst>
                <a:gd name="T0" fmla="*/ 862 w 901"/>
                <a:gd name="T1" fmla="*/ 724 h 904"/>
                <a:gd name="T2" fmla="*/ 877 w 901"/>
                <a:gd name="T3" fmla="*/ 810 h 904"/>
                <a:gd name="T4" fmla="*/ 866 w 901"/>
                <a:gd name="T5" fmla="*/ 844 h 904"/>
                <a:gd name="T6" fmla="*/ 834 w 901"/>
                <a:gd name="T7" fmla="*/ 869 h 904"/>
                <a:gd name="T8" fmla="*/ 336 w 901"/>
                <a:gd name="T9" fmla="*/ 892 h 904"/>
                <a:gd name="T10" fmla="*/ 44 w 901"/>
                <a:gd name="T11" fmla="*/ 904 h 904"/>
                <a:gd name="T12" fmla="*/ 39 w 901"/>
                <a:gd name="T13" fmla="*/ 793 h 904"/>
                <a:gd name="T14" fmla="*/ 24 w 901"/>
                <a:gd name="T15" fmla="*/ 770 h 904"/>
                <a:gd name="T16" fmla="*/ 6 w 901"/>
                <a:gd name="T17" fmla="*/ 746 h 904"/>
                <a:gd name="T18" fmla="*/ 4 w 901"/>
                <a:gd name="T19" fmla="*/ 484 h 904"/>
                <a:gd name="T20" fmla="*/ 4 w 901"/>
                <a:gd name="T21" fmla="*/ 132 h 904"/>
                <a:gd name="T22" fmla="*/ 6 w 901"/>
                <a:gd name="T23" fmla="*/ 29 h 904"/>
                <a:gd name="T24" fmla="*/ 25 w 901"/>
                <a:gd name="T25" fmla="*/ 7 h 904"/>
                <a:gd name="T26" fmla="*/ 172 w 901"/>
                <a:gd name="T27" fmla="*/ 0 h 904"/>
                <a:gd name="T28" fmla="*/ 196 w 901"/>
                <a:gd name="T29" fmla="*/ 23 h 904"/>
                <a:gd name="T30" fmla="*/ 196 w 901"/>
                <a:gd name="T31" fmla="*/ 42 h 904"/>
                <a:gd name="T32" fmla="*/ 202 w 901"/>
                <a:gd name="T33" fmla="*/ 113 h 904"/>
                <a:gd name="T34" fmla="*/ 216 w 901"/>
                <a:gd name="T35" fmla="*/ 169 h 904"/>
                <a:gd name="T36" fmla="*/ 230 w 901"/>
                <a:gd name="T37" fmla="*/ 183 h 904"/>
                <a:gd name="T38" fmla="*/ 233 w 901"/>
                <a:gd name="T39" fmla="*/ 230 h 904"/>
                <a:gd name="T40" fmla="*/ 246 w 901"/>
                <a:gd name="T41" fmla="*/ 273 h 904"/>
                <a:gd name="T42" fmla="*/ 261 w 901"/>
                <a:gd name="T43" fmla="*/ 310 h 904"/>
                <a:gd name="T44" fmla="*/ 295 w 901"/>
                <a:gd name="T45" fmla="*/ 323 h 904"/>
                <a:gd name="T46" fmla="*/ 314 w 901"/>
                <a:gd name="T47" fmla="*/ 325 h 904"/>
                <a:gd name="T48" fmla="*/ 369 w 901"/>
                <a:gd name="T49" fmla="*/ 321 h 904"/>
                <a:gd name="T50" fmla="*/ 395 w 901"/>
                <a:gd name="T51" fmla="*/ 318 h 904"/>
                <a:gd name="T52" fmla="*/ 448 w 901"/>
                <a:gd name="T53" fmla="*/ 331 h 904"/>
                <a:gd name="T54" fmla="*/ 502 w 901"/>
                <a:gd name="T55" fmla="*/ 352 h 904"/>
                <a:gd name="T56" fmla="*/ 540 w 901"/>
                <a:gd name="T57" fmla="*/ 385 h 904"/>
                <a:gd name="T58" fmla="*/ 555 w 901"/>
                <a:gd name="T59" fmla="*/ 396 h 904"/>
                <a:gd name="T60" fmla="*/ 657 w 901"/>
                <a:gd name="T61" fmla="*/ 490 h 904"/>
                <a:gd name="T62" fmla="*/ 685 w 901"/>
                <a:gd name="T63" fmla="*/ 509 h 904"/>
                <a:gd name="T64" fmla="*/ 709 w 901"/>
                <a:gd name="T65" fmla="*/ 517 h 904"/>
                <a:gd name="T66" fmla="*/ 738 w 901"/>
                <a:gd name="T67" fmla="*/ 562 h 904"/>
                <a:gd name="T68" fmla="*/ 783 w 901"/>
                <a:gd name="T69" fmla="*/ 609 h 904"/>
                <a:gd name="T70" fmla="*/ 806 w 901"/>
                <a:gd name="T71" fmla="*/ 657 h 904"/>
                <a:gd name="T72" fmla="*/ 819 w 901"/>
                <a:gd name="T73" fmla="*/ 730 h 904"/>
                <a:gd name="T74" fmla="*/ 862 w 901"/>
                <a:gd name="T75" fmla="*/ 724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1" h="904">
                  <a:moveTo>
                    <a:pt x="862" y="724"/>
                  </a:moveTo>
                  <a:cubicBezTo>
                    <a:pt x="900" y="762"/>
                    <a:pt x="901" y="769"/>
                    <a:pt x="877" y="810"/>
                  </a:cubicBezTo>
                  <a:cubicBezTo>
                    <a:pt x="870" y="821"/>
                    <a:pt x="868" y="832"/>
                    <a:pt x="866" y="844"/>
                  </a:cubicBezTo>
                  <a:cubicBezTo>
                    <a:pt x="864" y="865"/>
                    <a:pt x="852" y="869"/>
                    <a:pt x="834" y="869"/>
                  </a:cubicBezTo>
                  <a:cubicBezTo>
                    <a:pt x="668" y="867"/>
                    <a:pt x="502" y="884"/>
                    <a:pt x="336" y="892"/>
                  </a:cubicBezTo>
                  <a:cubicBezTo>
                    <a:pt x="240" y="896"/>
                    <a:pt x="143" y="900"/>
                    <a:pt x="44" y="904"/>
                  </a:cubicBezTo>
                  <a:cubicBezTo>
                    <a:pt x="38" y="866"/>
                    <a:pt x="41" y="829"/>
                    <a:pt x="39" y="793"/>
                  </a:cubicBezTo>
                  <a:cubicBezTo>
                    <a:pt x="39" y="781"/>
                    <a:pt x="38" y="769"/>
                    <a:pt x="24" y="770"/>
                  </a:cubicBezTo>
                  <a:cubicBezTo>
                    <a:pt x="5" y="770"/>
                    <a:pt x="5" y="757"/>
                    <a:pt x="6" y="746"/>
                  </a:cubicBezTo>
                  <a:cubicBezTo>
                    <a:pt x="15" y="659"/>
                    <a:pt x="0" y="572"/>
                    <a:pt x="4" y="484"/>
                  </a:cubicBezTo>
                  <a:cubicBezTo>
                    <a:pt x="10" y="367"/>
                    <a:pt x="3" y="250"/>
                    <a:pt x="4" y="132"/>
                  </a:cubicBezTo>
                  <a:cubicBezTo>
                    <a:pt x="4" y="98"/>
                    <a:pt x="8" y="64"/>
                    <a:pt x="6" y="29"/>
                  </a:cubicBezTo>
                  <a:cubicBezTo>
                    <a:pt x="5" y="15"/>
                    <a:pt x="8" y="7"/>
                    <a:pt x="25" y="7"/>
                  </a:cubicBezTo>
                  <a:cubicBezTo>
                    <a:pt x="74" y="5"/>
                    <a:pt x="123" y="0"/>
                    <a:pt x="172" y="0"/>
                  </a:cubicBezTo>
                  <a:cubicBezTo>
                    <a:pt x="190" y="0"/>
                    <a:pt x="196" y="7"/>
                    <a:pt x="196" y="23"/>
                  </a:cubicBezTo>
                  <a:cubicBezTo>
                    <a:pt x="195" y="29"/>
                    <a:pt x="191" y="37"/>
                    <a:pt x="196" y="42"/>
                  </a:cubicBezTo>
                  <a:cubicBezTo>
                    <a:pt x="219" y="64"/>
                    <a:pt x="209" y="87"/>
                    <a:pt x="202" y="113"/>
                  </a:cubicBezTo>
                  <a:cubicBezTo>
                    <a:pt x="196" y="132"/>
                    <a:pt x="201" y="153"/>
                    <a:pt x="216" y="169"/>
                  </a:cubicBezTo>
                  <a:cubicBezTo>
                    <a:pt x="220" y="174"/>
                    <a:pt x="226" y="178"/>
                    <a:pt x="230" y="183"/>
                  </a:cubicBezTo>
                  <a:cubicBezTo>
                    <a:pt x="242" y="198"/>
                    <a:pt x="214" y="216"/>
                    <a:pt x="233" y="230"/>
                  </a:cubicBezTo>
                  <a:cubicBezTo>
                    <a:pt x="249" y="241"/>
                    <a:pt x="251" y="256"/>
                    <a:pt x="246" y="273"/>
                  </a:cubicBezTo>
                  <a:cubicBezTo>
                    <a:pt x="242" y="289"/>
                    <a:pt x="247" y="300"/>
                    <a:pt x="261" y="310"/>
                  </a:cubicBezTo>
                  <a:cubicBezTo>
                    <a:pt x="272" y="318"/>
                    <a:pt x="279" y="330"/>
                    <a:pt x="295" y="323"/>
                  </a:cubicBezTo>
                  <a:cubicBezTo>
                    <a:pt x="301" y="320"/>
                    <a:pt x="309" y="319"/>
                    <a:pt x="314" y="325"/>
                  </a:cubicBezTo>
                  <a:cubicBezTo>
                    <a:pt x="334" y="355"/>
                    <a:pt x="355" y="331"/>
                    <a:pt x="369" y="321"/>
                  </a:cubicBezTo>
                  <a:cubicBezTo>
                    <a:pt x="381" y="313"/>
                    <a:pt x="386" y="316"/>
                    <a:pt x="395" y="318"/>
                  </a:cubicBezTo>
                  <a:cubicBezTo>
                    <a:pt x="413" y="324"/>
                    <a:pt x="437" y="323"/>
                    <a:pt x="448" y="331"/>
                  </a:cubicBezTo>
                  <a:cubicBezTo>
                    <a:pt x="465" y="344"/>
                    <a:pt x="485" y="342"/>
                    <a:pt x="502" y="352"/>
                  </a:cubicBezTo>
                  <a:cubicBezTo>
                    <a:pt x="517" y="362"/>
                    <a:pt x="537" y="362"/>
                    <a:pt x="540" y="385"/>
                  </a:cubicBezTo>
                  <a:cubicBezTo>
                    <a:pt x="540" y="391"/>
                    <a:pt x="549" y="393"/>
                    <a:pt x="555" y="396"/>
                  </a:cubicBezTo>
                  <a:cubicBezTo>
                    <a:pt x="599" y="416"/>
                    <a:pt x="639" y="441"/>
                    <a:pt x="657" y="490"/>
                  </a:cubicBezTo>
                  <a:cubicBezTo>
                    <a:pt x="661" y="503"/>
                    <a:pt x="672" y="508"/>
                    <a:pt x="685" y="509"/>
                  </a:cubicBezTo>
                  <a:cubicBezTo>
                    <a:pt x="694" y="509"/>
                    <a:pt x="700" y="511"/>
                    <a:pt x="709" y="517"/>
                  </a:cubicBezTo>
                  <a:cubicBezTo>
                    <a:pt x="726" y="529"/>
                    <a:pt x="734" y="540"/>
                    <a:pt x="738" y="562"/>
                  </a:cubicBezTo>
                  <a:cubicBezTo>
                    <a:pt x="742" y="584"/>
                    <a:pt x="751" y="608"/>
                    <a:pt x="783" y="609"/>
                  </a:cubicBezTo>
                  <a:cubicBezTo>
                    <a:pt x="798" y="609"/>
                    <a:pt x="809" y="632"/>
                    <a:pt x="806" y="657"/>
                  </a:cubicBezTo>
                  <a:cubicBezTo>
                    <a:pt x="803" y="683"/>
                    <a:pt x="817" y="705"/>
                    <a:pt x="819" y="730"/>
                  </a:cubicBezTo>
                  <a:cubicBezTo>
                    <a:pt x="820" y="751"/>
                    <a:pt x="841" y="749"/>
                    <a:pt x="862" y="724"/>
                  </a:cubicBezTo>
                  <a:close/>
                </a:path>
              </a:pathLst>
            </a:custGeom>
            <a:solidFill>
              <a:schemeClr val="accent4">
                <a:lumMod val="60000"/>
                <a:lumOff val="40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80" name="Freeform 59"/>
            <p:cNvSpPr>
              <a:spLocks/>
            </p:cNvSpPr>
            <p:nvPr/>
          </p:nvSpPr>
          <p:spPr bwMode="auto">
            <a:xfrm>
              <a:off x="-48253651" y="-9709150"/>
              <a:ext cx="4164013" cy="2457450"/>
            </a:xfrm>
            <a:custGeom>
              <a:avLst/>
              <a:gdLst>
                <a:gd name="T0" fmla="*/ 55 w 1110"/>
                <a:gd name="T1" fmla="*/ 350 h 655"/>
                <a:gd name="T2" fmla="*/ 55 w 1110"/>
                <a:gd name="T3" fmla="*/ 238 h 655"/>
                <a:gd name="T4" fmla="*/ 22 w 1110"/>
                <a:gd name="T5" fmla="*/ 203 h 655"/>
                <a:gd name="T6" fmla="*/ 0 w 1110"/>
                <a:gd name="T7" fmla="*/ 201 h 655"/>
                <a:gd name="T8" fmla="*/ 40 w 1110"/>
                <a:gd name="T9" fmla="*/ 110 h 655"/>
                <a:gd name="T10" fmla="*/ 56 w 1110"/>
                <a:gd name="T11" fmla="*/ 89 h 655"/>
                <a:gd name="T12" fmla="*/ 100 w 1110"/>
                <a:gd name="T13" fmla="*/ 28 h 655"/>
                <a:gd name="T14" fmla="*/ 105 w 1110"/>
                <a:gd name="T15" fmla="*/ 0 h 655"/>
                <a:gd name="T16" fmla="*/ 1093 w 1110"/>
                <a:gd name="T17" fmla="*/ 21 h 655"/>
                <a:gd name="T18" fmla="*/ 1090 w 1110"/>
                <a:gd name="T19" fmla="*/ 40 h 655"/>
                <a:gd name="T20" fmla="*/ 1047 w 1110"/>
                <a:gd name="T21" fmla="*/ 177 h 655"/>
                <a:gd name="T22" fmla="*/ 1027 w 1110"/>
                <a:gd name="T23" fmla="*/ 194 h 655"/>
                <a:gd name="T24" fmla="*/ 931 w 1110"/>
                <a:gd name="T25" fmla="*/ 347 h 655"/>
                <a:gd name="T26" fmla="*/ 930 w 1110"/>
                <a:gd name="T27" fmla="*/ 362 h 655"/>
                <a:gd name="T28" fmla="*/ 918 w 1110"/>
                <a:gd name="T29" fmla="*/ 430 h 655"/>
                <a:gd name="T30" fmla="*/ 903 w 1110"/>
                <a:gd name="T31" fmla="*/ 455 h 655"/>
                <a:gd name="T32" fmla="*/ 772 w 1110"/>
                <a:gd name="T33" fmla="*/ 489 h 655"/>
                <a:gd name="T34" fmla="*/ 746 w 1110"/>
                <a:gd name="T35" fmla="*/ 493 h 655"/>
                <a:gd name="T36" fmla="*/ 708 w 1110"/>
                <a:gd name="T37" fmla="*/ 510 h 655"/>
                <a:gd name="T38" fmla="*/ 623 w 1110"/>
                <a:gd name="T39" fmla="*/ 553 h 655"/>
                <a:gd name="T40" fmla="*/ 603 w 1110"/>
                <a:gd name="T41" fmla="*/ 572 h 655"/>
                <a:gd name="T42" fmla="*/ 576 w 1110"/>
                <a:gd name="T43" fmla="*/ 589 h 655"/>
                <a:gd name="T44" fmla="*/ 477 w 1110"/>
                <a:gd name="T45" fmla="*/ 637 h 655"/>
                <a:gd name="T46" fmla="*/ 457 w 1110"/>
                <a:gd name="T47" fmla="*/ 648 h 655"/>
                <a:gd name="T48" fmla="*/ 423 w 1110"/>
                <a:gd name="T49" fmla="*/ 623 h 655"/>
                <a:gd name="T50" fmla="*/ 388 w 1110"/>
                <a:gd name="T51" fmla="*/ 588 h 655"/>
                <a:gd name="T52" fmla="*/ 364 w 1110"/>
                <a:gd name="T53" fmla="*/ 563 h 655"/>
                <a:gd name="T54" fmla="*/ 361 w 1110"/>
                <a:gd name="T55" fmla="*/ 506 h 655"/>
                <a:gd name="T56" fmla="*/ 299 w 1110"/>
                <a:gd name="T57" fmla="*/ 501 h 655"/>
                <a:gd name="T58" fmla="*/ 243 w 1110"/>
                <a:gd name="T59" fmla="*/ 447 h 655"/>
                <a:gd name="T60" fmla="*/ 242 w 1110"/>
                <a:gd name="T61" fmla="*/ 427 h 655"/>
                <a:gd name="T62" fmla="*/ 196 w 1110"/>
                <a:gd name="T63" fmla="*/ 379 h 655"/>
                <a:gd name="T64" fmla="*/ 178 w 1110"/>
                <a:gd name="T65" fmla="*/ 370 h 655"/>
                <a:gd name="T66" fmla="*/ 145 w 1110"/>
                <a:gd name="T67" fmla="*/ 351 h 655"/>
                <a:gd name="T68" fmla="*/ 55 w 1110"/>
                <a:gd name="T69" fmla="*/ 35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10" h="655">
                  <a:moveTo>
                    <a:pt x="55" y="350"/>
                  </a:moveTo>
                  <a:cubicBezTo>
                    <a:pt x="55" y="312"/>
                    <a:pt x="56" y="275"/>
                    <a:pt x="55" y="238"/>
                  </a:cubicBezTo>
                  <a:cubicBezTo>
                    <a:pt x="55" y="205"/>
                    <a:pt x="54" y="205"/>
                    <a:pt x="22" y="203"/>
                  </a:cubicBezTo>
                  <a:cubicBezTo>
                    <a:pt x="15" y="202"/>
                    <a:pt x="7" y="207"/>
                    <a:pt x="0" y="201"/>
                  </a:cubicBezTo>
                  <a:cubicBezTo>
                    <a:pt x="9" y="169"/>
                    <a:pt x="32" y="143"/>
                    <a:pt x="40" y="110"/>
                  </a:cubicBezTo>
                  <a:cubicBezTo>
                    <a:pt x="42" y="100"/>
                    <a:pt x="48" y="94"/>
                    <a:pt x="56" y="89"/>
                  </a:cubicBezTo>
                  <a:cubicBezTo>
                    <a:pt x="78" y="73"/>
                    <a:pt x="83" y="47"/>
                    <a:pt x="100" y="28"/>
                  </a:cubicBezTo>
                  <a:cubicBezTo>
                    <a:pt x="106" y="21"/>
                    <a:pt x="98" y="10"/>
                    <a:pt x="105" y="0"/>
                  </a:cubicBezTo>
                  <a:cubicBezTo>
                    <a:pt x="434" y="7"/>
                    <a:pt x="763" y="14"/>
                    <a:pt x="1093" y="21"/>
                  </a:cubicBezTo>
                  <a:cubicBezTo>
                    <a:pt x="1097" y="29"/>
                    <a:pt x="1089" y="36"/>
                    <a:pt x="1090" y="40"/>
                  </a:cubicBezTo>
                  <a:cubicBezTo>
                    <a:pt x="1110" y="97"/>
                    <a:pt x="1068" y="133"/>
                    <a:pt x="1047" y="177"/>
                  </a:cubicBezTo>
                  <a:cubicBezTo>
                    <a:pt x="1042" y="186"/>
                    <a:pt x="1035" y="190"/>
                    <a:pt x="1027" y="194"/>
                  </a:cubicBezTo>
                  <a:cubicBezTo>
                    <a:pt x="964" y="225"/>
                    <a:pt x="934" y="278"/>
                    <a:pt x="931" y="347"/>
                  </a:cubicBezTo>
                  <a:cubicBezTo>
                    <a:pt x="930" y="352"/>
                    <a:pt x="932" y="359"/>
                    <a:pt x="930" y="362"/>
                  </a:cubicBezTo>
                  <a:cubicBezTo>
                    <a:pt x="908" y="382"/>
                    <a:pt x="901" y="402"/>
                    <a:pt x="918" y="430"/>
                  </a:cubicBezTo>
                  <a:cubicBezTo>
                    <a:pt x="924" y="440"/>
                    <a:pt x="912" y="449"/>
                    <a:pt x="903" y="455"/>
                  </a:cubicBezTo>
                  <a:cubicBezTo>
                    <a:pt x="863" y="482"/>
                    <a:pt x="819" y="493"/>
                    <a:pt x="772" y="489"/>
                  </a:cubicBezTo>
                  <a:cubicBezTo>
                    <a:pt x="762" y="488"/>
                    <a:pt x="753" y="486"/>
                    <a:pt x="746" y="493"/>
                  </a:cubicBezTo>
                  <a:cubicBezTo>
                    <a:pt x="735" y="503"/>
                    <a:pt x="716" y="503"/>
                    <a:pt x="708" y="510"/>
                  </a:cubicBezTo>
                  <a:cubicBezTo>
                    <a:pt x="682" y="533"/>
                    <a:pt x="650" y="537"/>
                    <a:pt x="623" y="553"/>
                  </a:cubicBezTo>
                  <a:cubicBezTo>
                    <a:pt x="615" y="557"/>
                    <a:pt x="609" y="565"/>
                    <a:pt x="603" y="572"/>
                  </a:cubicBezTo>
                  <a:cubicBezTo>
                    <a:pt x="595" y="579"/>
                    <a:pt x="587" y="590"/>
                    <a:pt x="576" y="589"/>
                  </a:cubicBezTo>
                  <a:cubicBezTo>
                    <a:pt x="534" y="586"/>
                    <a:pt x="505" y="612"/>
                    <a:pt x="477" y="637"/>
                  </a:cubicBezTo>
                  <a:cubicBezTo>
                    <a:pt x="471" y="643"/>
                    <a:pt x="464" y="647"/>
                    <a:pt x="457" y="648"/>
                  </a:cubicBezTo>
                  <a:cubicBezTo>
                    <a:pt x="429" y="655"/>
                    <a:pt x="424" y="651"/>
                    <a:pt x="423" y="623"/>
                  </a:cubicBezTo>
                  <a:cubicBezTo>
                    <a:pt x="422" y="590"/>
                    <a:pt x="422" y="588"/>
                    <a:pt x="388" y="588"/>
                  </a:cubicBezTo>
                  <a:cubicBezTo>
                    <a:pt x="367" y="589"/>
                    <a:pt x="363" y="580"/>
                    <a:pt x="364" y="563"/>
                  </a:cubicBezTo>
                  <a:cubicBezTo>
                    <a:pt x="364" y="543"/>
                    <a:pt x="374" y="520"/>
                    <a:pt x="361" y="506"/>
                  </a:cubicBezTo>
                  <a:cubicBezTo>
                    <a:pt x="345" y="490"/>
                    <a:pt x="320" y="501"/>
                    <a:pt x="299" y="501"/>
                  </a:cubicBezTo>
                  <a:cubicBezTo>
                    <a:pt x="243" y="502"/>
                    <a:pt x="243" y="503"/>
                    <a:pt x="243" y="447"/>
                  </a:cubicBezTo>
                  <a:cubicBezTo>
                    <a:pt x="242" y="441"/>
                    <a:pt x="242" y="434"/>
                    <a:pt x="242" y="427"/>
                  </a:cubicBezTo>
                  <a:cubicBezTo>
                    <a:pt x="241" y="383"/>
                    <a:pt x="241" y="383"/>
                    <a:pt x="196" y="379"/>
                  </a:cubicBezTo>
                  <a:cubicBezTo>
                    <a:pt x="189" y="379"/>
                    <a:pt x="178" y="381"/>
                    <a:pt x="178" y="370"/>
                  </a:cubicBezTo>
                  <a:cubicBezTo>
                    <a:pt x="178" y="342"/>
                    <a:pt x="160" y="349"/>
                    <a:pt x="145" y="351"/>
                  </a:cubicBezTo>
                  <a:cubicBezTo>
                    <a:pt x="116" y="354"/>
                    <a:pt x="87" y="356"/>
                    <a:pt x="55" y="350"/>
                  </a:cubicBezTo>
                  <a:close/>
                </a:path>
              </a:pathLst>
            </a:custGeom>
            <a:solidFill>
              <a:schemeClr val="accent4">
                <a:lumMod val="60000"/>
                <a:lumOff val="40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81" name="Freeform 60"/>
            <p:cNvSpPr>
              <a:spLocks/>
            </p:cNvSpPr>
            <p:nvPr/>
          </p:nvSpPr>
          <p:spPr bwMode="auto">
            <a:xfrm>
              <a:off x="-24952326" y="-2671763"/>
              <a:ext cx="2898775" cy="3248025"/>
            </a:xfrm>
            <a:custGeom>
              <a:avLst/>
              <a:gdLst>
                <a:gd name="T0" fmla="*/ 773 w 773"/>
                <a:gd name="T1" fmla="*/ 474 h 866"/>
                <a:gd name="T2" fmla="*/ 698 w 773"/>
                <a:gd name="T3" fmla="*/ 503 h 866"/>
                <a:gd name="T4" fmla="*/ 672 w 773"/>
                <a:gd name="T5" fmla="*/ 550 h 866"/>
                <a:gd name="T6" fmla="*/ 689 w 773"/>
                <a:gd name="T7" fmla="*/ 792 h 866"/>
                <a:gd name="T8" fmla="*/ 660 w 773"/>
                <a:gd name="T9" fmla="*/ 824 h 866"/>
                <a:gd name="T10" fmla="*/ 271 w 773"/>
                <a:gd name="T11" fmla="*/ 860 h 866"/>
                <a:gd name="T12" fmla="*/ 215 w 773"/>
                <a:gd name="T13" fmla="*/ 816 h 866"/>
                <a:gd name="T14" fmla="*/ 203 w 773"/>
                <a:gd name="T15" fmla="*/ 597 h 866"/>
                <a:gd name="T16" fmla="*/ 177 w 773"/>
                <a:gd name="T17" fmla="*/ 576 h 866"/>
                <a:gd name="T18" fmla="*/ 148 w 773"/>
                <a:gd name="T19" fmla="*/ 588 h 866"/>
                <a:gd name="T20" fmla="*/ 110 w 773"/>
                <a:gd name="T21" fmla="*/ 594 h 866"/>
                <a:gd name="T22" fmla="*/ 97 w 773"/>
                <a:gd name="T23" fmla="*/ 582 h 866"/>
                <a:gd name="T24" fmla="*/ 79 w 773"/>
                <a:gd name="T25" fmla="*/ 501 h 866"/>
                <a:gd name="T26" fmla="*/ 60 w 773"/>
                <a:gd name="T27" fmla="*/ 458 h 866"/>
                <a:gd name="T28" fmla="*/ 8 w 773"/>
                <a:gd name="T29" fmla="*/ 305 h 866"/>
                <a:gd name="T30" fmla="*/ 2 w 773"/>
                <a:gd name="T31" fmla="*/ 162 h 866"/>
                <a:gd name="T32" fmla="*/ 28 w 773"/>
                <a:gd name="T33" fmla="*/ 134 h 866"/>
                <a:gd name="T34" fmla="*/ 259 w 773"/>
                <a:gd name="T35" fmla="*/ 117 h 866"/>
                <a:gd name="T36" fmla="*/ 342 w 773"/>
                <a:gd name="T37" fmla="*/ 111 h 866"/>
                <a:gd name="T38" fmla="*/ 363 w 773"/>
                <a:gd name="T39" fmla="*/ 102 h 866"/>
                <a:gd name="T40" fmla="*/ 428 w 773"/>
                <a:gd name="T41" fmla="*/ 50 h 866"/>
                <a:gd name="T42" fmla="*/ 469 w 773"/>
                <a:gd name="T43" fmla="*/ 21 h 866"/>
                <a:gd name="T44" fmla="*/ 513 w 773"/>
                <a:gd name="T45" fmla="*/ 24 h 866"/>
                <a:gd name="T46" fmla="*/ 520 w 773"/>
                <a:gd name="T47" fmla="*/ 20 h 866"/>
                <a:gd name="T48" fmla="*/ 576 w 773"/>
                <a:gd name="T49" fmla="*/ 43 h 866"/>
                <a:gd name="T50" fmla="*/ 737 w 773"/>
                <a:gd name="T51" fmla="*/ 394 h 866"/>
                <a:gd name="T52" fmla="*/ 773 w 773"/>
                <a:gd name="T53" fmla="*/ 474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3" h="866">
                  <a:moveTo>
                    <a:pt x="773" y="474"/>
                  </a:moveTo>
                  <a:cubicBezTo>
                    <a:pt x="743" y="480"/>
                    <a:pt x="721" y="493"/>
                    <a:pt x="698" y="503"/>
                  </a:cubicBezTo>
                  <a:cubicBezTo>
                    <a:pt x="678" y="512"/>
                    <a:pt x="669" y="524"/>
                    <a:pt x="672" y="550"/>
                  </a:cubicBezTo>
                  <a:cubicBezTo>
                    <a:pt x="680" y="630"/>
                    <a:pt x="684" y="711"/>
                    <a:pt x="689" y="792"/>
                  </a:cubicBezTo>
                  <a:cubicBezTo>
                    <a:pt x="691" y="822"/>
                    <a:pt x="690" y="822"/>
                    <a:pt x="660" y="824"/>
                  </a:cubicBezTo>
                  <a:cubicBezTo>
                    <a:pt x="531" y="836"/>
                    <a:pt x="401" y="848"/>
                    <a:pt x="271" y="860"/>
                  </a:cubicBezTo>
                  <a:cubicBezTo>
                    <a:pt x="220" y="865"/>
                    <a:pt x="219" y="866"/>
                    <a:pt x="215" y="816"/>
                  </a:cubicBezTo>
                  <a:cubicBezTo>
                    <a:pt x="211" y="743"/>
                    <a:pt x="202" y="670"/>
                    <a:pt x="203" y="597"/>
                  </a:cubicBezTo>
                  <a:cubicBezTo>
                    <a:pt x="203" y="575"/>
                    <a:pt x="199" y="573"/>
                    <a:pt x="177" y="576"/>
                  </a:cubicBezTo>
                  <a:cubicBezTo>
                    <a:pt x="166" y="577"/>
                    <a:pt x="157" y="582"/>
                    <a:pt x="148" y="588"/>
                  </a:cubicBezTo>
                  <a:cubicBezTo>
                    <a:pt x="136" y="596"/>
                    <a:pt x="124" y="599"/>
                    <a:pt x="110" y="594"/>
                  </a:cubicBezTo>
                  <a:cubicBezTo>
                    <a:pt x="104" y="592"/>
                    <a:pt x="97" y="590"/>
                    <a:pt x="97" y="582"/>
                  </a:cubicBezTo>
                  <a:cubicBezTo>
                    <a:pt x="97" y="554"/>
                    <a:pt x="76" y="531"/>
                    <a:pt x="79" y="501"/>
                  </a:cubicBezTo>
                  <a:cubicBezTo>
                    <a:pt x="81" y="485"/>
                    <a:pt x="70" y="470"/>
                    <a:pt x="60" y="458"/>
                  </a:cubicBezTo>
                  <a:cubicBezTo>
                    <a:pt x="19" y="415"/>
                    <a:pt x="7" y="363"/>
                    <a:pt x="8" y="305"/>
                  </a:cubicBezTo>
                  <a:cubicBezTo>
                    <a:pt x="9" y="257"/>
                    <a:pt x="6" y="210"/>
                    <a:pt x="2" y="162"/>
                  </a:cubicBezTo>
                  <a:cubicBezTo>
                    <a:pt x="0" y="140"/>
                    <a:pt x="9" y="135"/>
                    <a:pt x="28" y="134"/>
                  </a:cubicBezTo>
                  <a:cubicBezTo>
                    <a:pt x="105" y="129"/>
                    <a:pt x="182" y="123"/>
                    <a:pt x="259" y="117"/>
                  </a:cubicBezTo>
                  <a:cubicBezTo>
                    <a:pt x="287" y="115"/>
                    <a:pt x="315" y="113"/>
                    <a:pt x="342" y="111"/>
                  </a:cubicBezTo>
                  <a:cubicBezTo>
                    <a:pt x="350" y="110"/>
                    <a:pt x="358" y="111"/>
                    <a:pt x="363" y="102"/>
                  </a:cubicBezTo>
                  <a:cubicBezTo>
                    <a:pt x="379" y="70"/>
                    <a:pt x="393" y="58"/>
                    <a:pt x="428" y="50"/>
                  </a:cubicBezTo>
                  <a:cubicBezTo>
                    <a:pt x="447" y="46"/>
                    <a:pt x="454" y="27"/>
                    <a:pt x="469" y="21"/>
                  </a:cubicBezTo>
                  <a:cubicBezTo>
                    <a:pt x="481" y="16"/>
                    <a:pt x="497" y="33"/>
                    <a:pt x="513" y="24"/>
                  </a:cubicBezTo>
                  <a:cubicBezTo>
                    <a:pt x="516" y="22"/>
                    <a:pt x="518" y="21"/>
                    <a:pt x="520" y="20"/>
                  </a:cubicBezTo>
                  <a:cubicBezTo>
                    <a:pt x="559" y="0"/>
                    <a:pt x="558" y="0"/>
                    <a:pt x="576" y="43"/>
                  </a:cubicBezTo>
                  <a:cubicBezTo>
                    <a:pt x="625" y="162"/>
                    <a:pt x="679" y="279"/>
                    <a:pt x="737" y="394"/>
                  </a:cubicBezTo>
                  <a:cubicBezTo>
                    <a:pt x="750" y="419"/>
                    <a:pt x="760" y="445"/>
                    <a:pt x="773" y="474"/>
                  </a:cubicBezTo>
                  <a:close/>
                </a:path>
              </a:pathLst>
            </a:custGeom>
            <a:solidFill>
              <a:srgbClr val="1C3664"/>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82" name="Freeform 61"/>
            <p:cNvSpPr>
              <a:spLocks/>
            </p:cNvSpPr>
            <p:nvPr/>
          </p:nvSpPr>
          <p:spPr bwMode="auto">
            <a:xfrm>
              <a:off x="-37071301" y="-9442450"/>
              <a:ext cx="4230688" cy="2254250"/>
            </a:xfrm>
            <a:custGeom>
              <a:avLst/>
              <a:gdLst>
                <a:gd name="T0" fmla="*/ 1014 w 1128"/>
                <a:gd name="T1" fmla="*/ 22 h 601"/>
                <a:gd name="T2" fmla="*/ 986 w 1128"/>
                <a:gd name="T3" fmla="*/ 77 h 601"/>
                <a:gd name="T4" fmla="*/ 980 w 1128"/>
                <a:gd name="T5" fmla="*/ 108 h 601"/>
                <a:gd name="T6" fmla="*/ 973 w 1128"/>
                <a:gd name="T7" fmla="*/ 155 h 601"/>
                <a:gd name="T8" fmla="*/ 976 w 1128"/>
                <a:gd name="T9" fmla="*/ 175 h 601"/>
                <a:gd name="T10" fmla="*/ 1023 w 1128"/>
                <a:gd name="T11" fmla="*/ 261 h 601"/>
                <a:gd name="T12" fmla="*/ 1035 w 1128"/>
                <a:gd name="T13" fmla="*/ 276 h 601"/>
                <a:gd name="T14" fmla="*/ 1073 w 1128"/>
                <a:gd name="T15" fmla="*/ 313 h 601"/>
                <a:gd name="T16" fmla="*/ 1118 w 1128"/>
                <a:gd name="T17" fmla="*/ 386 h 601"/>
                <a:gd name="T18" fmla="*/ 1112 w 1128"/>
                <a:gd name="T19" fmla="*/ 432 h 601"/>
                <a:gd name="T20" fmla="*/ 1098 w 1128"/>
                <a:gd name="T21" fmla="*/ 460 h 601"/>
                <a:gd name="T22" fmla="*/ 1071 w 1128"/>
                <a:gd name="T23" fmla="*/ 500 h 601"/>
                <a:gd name="T24" fmla="*/ 1059 w 1128"/>
                <a:gd name="T25" fmla="*/ 539 h 601"/>
                <a:gd name="T26" fmla="*/ 1049 w 1128"/>
                <a:gd name="T27" fmla="*/ 555 h 601"/>
                <a:gd name="T28" fmla="*/ 1018 w 1128"/>
                <a:gd name="T29" fmla="*/ 570 h 601"/>
                <a:gd name="T30" fmla="*/ 1008 w 1128"/>
                <a:gd name="T31" fmla="*/ 573 h 601"/>
                <a:gd name="T32" fmla="*/ 964 w 1128"/>
                <a:gd name="T33" fmla="*/ 580 h 601"/>
                <a:gd name="T34" fmla="*/ 948 w 1128"/>
                <a:gd name="T35" fmla="*/ 587 h 601"/>
                <a:gd name="T36" fmla="*/ 879 w 1128"/>
                <a:gd name="T37" fmla="*/ 568 h 601"/>
                <a:gd name="T38" fmla="*/ 838 w 1128"/>
                <a:gd name="T39" fmla="*/ 549 h 601"/>
                <a:gd name="T40" fmla="*/ 783 w 1128"/>
                <a:gd name="T41" fmla="*/ 547 h 601"/>
                <a:gd name="T42" fmla="*/ 773 w 1128"/>
                <a:gd name="T43" fmla="*/ 541 h 601"/>
                <a:gd name="T44" fmla="*/ 709 w 1128"/>
                <a:gd name="T45" fmla="*/ 497 h 601"/>
                <a:gd name="T46" fmla="*/ 703 w 1128"/>
                <a:gd name="T47" fmla="*/ 492 h 601"/>
                <a:gd name="T48" fmla="*/ 654 w 1128"/>
                <a:gd name="T49" fmla="*/ 464 h 601"/>
                <a:gd name="T50" fmla="*/ 616 w 1128"/>
                <a:gd name="T51" fmla="*/ 445 h 601"/>
                <a:gd name="T52" fmla="*/ 511 w 1128"/>
                <a:gd name="T53" fmla="*/ 382 h 601"/>
                <a:gd name="T54" fmla="*/ 492 w 1128"/>
                <a:gd name="T55" fmla="*/ 379 h 601"/>
                <a:gd name="T56" fmla="*/ 462 w 1128"/>
                <a:gd name="T57" fmla="*/ 392 h 601"/>
                <a:gd name="T58" fmla="*/ 428 w 1128"/>
                <a:gd name="T59" fmla="*/ 381 h 601"/>
                <a:gd name="T60" fmla="*/ 389 w 1128"/>
                <a:gd name="T61" fmla="*/ 386 h 601"/>
                <a:gd name="T62" fmla="*/ 354 w 1128"/>
                <a:gd name="T63" fmla="*/ 373 h 601"/>
                <a:gd name="T64" fmla="*/ 334 w 1128"/>
                <a:gd name="T65" fmla="*/ 366 h 601"/>
                <a:gd name="T66" fmla="*/ 227 w 1128"/>
                <a:gd name="T67" fmla="*/ 406 h 601"/>
                <a:gd name="T68" fmla="*/ 185 w 1128"/>
                <a:gd name="T69" fmla="*/ 468 h 601"/>
                <a:gd name="T70" fmla="*/ 129 w 1128"/>
                <a:gd name="T71" fmla="*/ 423 h 601"/>
                <a:gd name="T72" fmla="*/ 99 w 1128"/>
                <a:gd name="T73" fmla="*/ 384 h 601"/>
                <a:gd name="T74" fmla="*/ 70 w 1128"/>
                <a:gd name="T75" fmla="*/ 309 h 601"/>
                <a:gd name="T76" fmla="*/ 58 w 1128"/>
                <a:gd name="T77" fmla="*/ 273 h 601"/>
                <a:gd name="T78" fmla="*/ 59 w 1128"/>
                <a:gd name="T79" fmla="*/ 222 h 601"/>
                <a:gd name="T80" fmla="*/ 41 w 1128"/>
                <a:gd name="T81" fmla="*/ 167 h 601"/>
                <a:gd name="T82" fmla="*/ 24 w 1128"/>
                <a:gd name="T83" fmla="*/ 108 h 601"/>
                <a:gd name="T84" fmla="*/ 9 w 1128"/>
                <a:gd name="T85" fmla="*/ 27 h 601"/>
                <a:gd name="T86" fmla="*/ 25 w 1128"/>
                <a:gd name="T87" fmla="*/ 1 h 601"/>
                <a:gd name="T88" fmla="*/ 991 w 1128"/>
                <a:gd name="T89" fmla="*/ 21 h 601"/>
                <a:gd name="T90" fmla="*/ 1014 w 1128"/>
                <a:gd name="T91" fmla="*/ 22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8" h="601">
                  <a:moveTo>
                    <a:pt x="1014" y="22"/>
                  </a:moveTo>
                  <a:cubicBezTo>
                    <a:pt x="1010" y="44"/>
                    <a:pt x="1007" y="65"/>
                    <a:pt x="986" y="77"/>
                  </a:cubicBezTo>
                  <a:cubicBezTo>
                    <a:pt x="973" y="85"/>
                    <a:pt x="975" y="96"/>
                    <a:pt x="980" y="108"/>
                  </a:cubicBezTo>
                  <a:cubicBezTo>
                    <a:pt x="987" y="125"/>
                    <a:pt x="1003" y="142"/>
                    <a:pt x="973" y="155"/>
                  </a:cubicBezTo>
                  <a:cubicBezTo>
                    <a:pt x="964" y="159"/>
                    <a:pt x="971" y="169"/>
                    <a:pt x="976" y="175"/>
                  </a:cubicBezTo>
                  <a:cubicBezTo>
                    <a:pt x="998" y="201"/>
                    <a:pt x="1016" y="228"/>
                    <a:pt x="1023" y="261"/>
                  </a:cubicBezTo>
                  <a:cubicBezTo>
                    <a:pt x="1025" y="268"/>
                    <a:pt x="1030" y="276"/>
                    <a:pt x="1035" y="276"/>
                  </a:cubicBezTo>
                  <a:cubicBezTo>
                    <a:pt x="1064" y="273"/>
                    <a:pt x="1064" y="298"/>
                    <a:pt x="1073" y="313"/>
                  </a:cubicBezTo>
                  <a:cubicBezTo>
                    <a:pt x="1088" y="338"/>
                    <a:pt x="1108" y="358"/>
                    <a:pt x="1118" y="386"/>
                  </a:cubicBezTo>
                  <a:cubicBezTo>
                    <a:pt x="1125" y="405"/>
                    <a:pt x="1128" y="420"/>
                    <a:pt x="1112" y="432"/>
                  </a:cubicBezTo>
                  <a:cubicBezTo>
                    <a:pt x="1103" y="440"/>
                    <a:pt x="1099" y="451"/>
                    <a:pt x="1098" y="460"/>
                  </a:cubicBezTo>
                  <a:cubicBezTo>
                    <a:pt x="1095" y="478"/>
                    <a:pt x="1088" y="490"/>
                    <a:pt x="1071" y="500"/>
                  </a:cubicBezTo>
                  <a:cubicBezTo>
                    <a:pt x="1057" y="507"/>
                    <a:pt x="1055" y="523"/>
                    <a:pt x="1059" y="539"/>
                  </a:cubicBezTo>
                  <a:cubicBezTo>
                    <a:pt x="1062" y="548"/>
                    <a:pt x="1058" y="555"/>
                    <a:pt x="1049" y="555"/>
                  </a:cubicBezTo>
                  <a:cubicBezTo>
                    <a:pt x="1036" y="555"/>
                    <a:pt x="1026" y="561"/>
                    <a:pt x="1018" y="570"/>
                  </a:cubicBezTo>
                  <a:cubicBezTo>
                    <a:pt x="1015" y="573"/>
                    <a:pt x="1010" y="575"/>
                    <a:pt x="1008" y="573"/>
                  </a:cubicBezTo>
                  <a:cubicBezTo>
                    <a:pt x="989" y="548"/>
                    <a:pt x="977" y="569"/>
                    <a:pt x="964" y="580"/>
                  </a:cubicBezTo>
                  <a:cubicBezTo>
                    <a:pt x="958" y="584"/>
                    <a:pt x="950" y="592"/>
                    <a:pt x="948" y="587"/>
                  </a:cubicBezTo>
                  <a:cubicBezTo>
                    <a:pt x="931" y="559"/>
                    <a:pt x="895" y="601"/>
                    <a:pt x="879" y="568"/>
                  </a:cubicBezTo>
                  <a:cubicBezTo>
                    <a:pt x="872" y="552"/>
                    <a:pt x="862" y="541"/>
                    <a:pt x="838" y="549"/>
                  </a:cubicBezTo>
                  <a:cubicBezTo>
                    <a:pt x="822" y="555"/>
                    <a:pt x="803" y="533"/>
                    <a:pt x="783" y="547"/>
                  </a:cubicBezTo>
                  <a:cubicBezTo>
                    <a:pt x="782" y="548"/>
                    <a:pt x="775" y="544"/>
                    <a:pt x="773" y="541"/>
                  </a:cubicBezTo>
                  <a:cubicBezTo>
                    <a:pt x="756" y="520"/>
                    <a:pt x="734" y="506"/>
                    <a:pt x="709" y="497"/>
                  </a:cubicBezTo>
                  <a:cubicBezTo>
                    <a:pt x="707" y="496"/>
                    <a:pt x="703" y="494"/>
                    <a:pt x="703" y="492"/>
                  </a:cubicBezTo>
                  <a:cubicBezTo>
                    <a:pt x="702" y="456"/>
                    <a:pt x="679" y="462"/>
                    <a:pt x="654" y="464"/>
                  </a:cubicBezTo>
                  <a:cubicBezTo>
                    <a:pt x="643" y="464"/>
                    <a:pt x="628" y="456"/>
                    <a:pt x="616" y="445"/>
                  </a:cubicBezTo>
                  <a:cubicBezTo>
                    <a:pt x="587" y="416"/>
                    <a:pt x="548" y="401"/>
                    <a:pt x="511" y="382"/>
                  </a:cubicBezTo>
                  <a:cubicBezTo>
                    <a:pt x="506" y="380"/>
                    <a:pt x="498" y="381"/>
                    <a:pt x="492" y="379"/>
                  </a:cubicBezTo>
                  <a:cubicBezTo>
                    <a:pt x="478" y="375"/>
                    <a:pt x="474" y="397"/>
                    <a:pt x="462" y="392"/>
                  </a:cubicBezTo>
                  <a:cubicBezTo>
                    <a:pt x="451" y="388"/>
                    <a:pt x="441" y="380"/>
                    <a:pt x="428" y="381"/>
                  </a:cubicBezTo>
                  <a:cubicBezTo>
                    <a:pt x="415" y="382"/>
                    <a:pt x="401" y="382"/>
                    <a:pt x="389" y="386"/>
                  </a:cubicBezTo>
                  <a:cubicBezTo>
                    <a:pt x="373" y="390"/>
                    <a:pt x="361" y="391"/>
                    <a:pt x="354" y="373"/>
                  </a:cubicBezTo>
                  <a:cubicBezTo>
                    <a:pt x="350" y="364"/>
                    <a:pt x="342" y="363"/>
                    <a:pt x="334" y="366"/>
                  </a:cubicBezTo>
                  <a:cubicBezTo>
                    <a:pt x="298" y="379"/>
                    <a:pt x="262" y="391"/>
                    <a:pt x="227" y="406"/>
                  </a:cubicBezTo>
                  <a:cubicBezTo>
                    <a:pt x="204" y="416"/>
                    <a:pt x="191" y="436"/>
                    <a:pt x="185" y="468"/>
                  </a:cubicBezTo>
                  <a:cubicBezTo>
                    <a:pt x="171" y="440"/>
                    <a:pt x="156" y="426"/>
                    <a:pt x="129" y="423"/>
                  </a:cubicBezTo>
                  <a:cubicBezTo>
                    <a:pt x="108" y="421"/>
                    <a:pt x="97" y="408"/>
                    <a:pt x="99" y="384"/>
                  </a:cubicBezTo>
                  <a:cubicBezTo>
                    <a:pt x="102" y="353"/>
                    <a:pt x="101" y="327"/>
                    <a:pt x="70" y="309"/>
                  </a:cubicBezTo>
                  <a:cubicBezTo>
                    <a:pt x="58" y="302"/>
                    <a:pt x="55" y="288"/>
                    <a:pt x="58" y="273"/>
                  </a:cubicBezTo>
                  <a:cubicBezTo>
                    <a:pt x="62" y="256"/>
                    <a:pt x="57" y="238"/>
                    <a:pt x="59" y="222"/>
                  </a:cubicBezTo>
                  <a:cubicBezTo>
                    <a:pt x="61" y="200"/>
                    <a:pt x="54" y="182"/>
                    <a:pt x="41" y="167"/>
                  </a:cubicBezTo>
                  <a:cubicBezTo>
                    <a:pt x="26" y="149"/>
                    <a:pt x="22" y="128"/>
                    <a:pt x="24" y="108"/>
                  </a:cubicBezTo>
                  <a:cubicBezTo>
                    <a:pt x="28" y="78"/>
                    <a:pt x="20" y="53"/>
                    <a:pt x="9" y="27"/>
                  </a:cubicBezTo>
                  <a:cubicBezTo>
                    <a:pt x="0" y="5"/>
                    <a:pt x="3" y="0"/>
                    <a:pt x="25" y="1"/>
                  </a:cubicBezTo>
                  <a:cubicBezTo>
                    <a:pt x="347" y="7"/>
                    <a:pt x="669" y="14"/>
                    <a:pt x="991" y="21"/>
                  </a:cubicBezTo>
                  <a:cubicBezTo>
                    <a:pt x="998" y="21"/>
                    <a:pt x="1006" y="22"/>
                    <a:pt x="1014" y="22"/>
                  </a:cubicBezTo>
                  <a:close/>
                </a:path>
              </a:pathLst>
            </a:custGeom>
            <a:solidFill>
              <a:schemeClr val="accent4">
                <a:lumMod val="60000"/>
                <a:lumOff val="40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83" name="Freeform 62"/>
            <p:cNvSpPr>
              <a:spLocks/>
            </p:cNvSpPr>
            <p:nvPr/>
          </p:nvSpPr>
          <p:spPr bwMode="auto">
            <a:xfrm>
              <a:off x="-20080289" y="11296650"/>
              <a:ext cx="3668713" cy="2317750"/>
            </a:xfrm>
            <a:custGeom>
              <a:avLst/>
              <a:gdLst>
                <a:gd name="T0" fmla="*/ 726 w 978"/>
                <a:gd name="T1" fmla="*/ 0 h 618"/>
                <a:gd name="T2" fmla="*/ 744 w 978"/>
                <a:gd name="T3" fmla="*/ 25 h 618"/>
                <a:gd name="T4" fmla="*/ 832 w 978"/>
                <a:gd name="T5" fmla="*/ 180 h 618"/>
                <a:gd name="T6" fmla="*/ 918 w 978"/>
                <a:gd name="T7" fmla="*/ 341 h 618"/>
                <a:gd name="T8" fmla="*/ 943 w 978"/>
                <a:gd name="T9" fmla="*/ 441 h 618"/>
                <a:gd name="T10" fmla="*/ 972 w 978"/>
                <a:gd name="T11" fmla="*/ 539 h 618"/>
                <a:gd name="T12" fmla="*/ 951 w 978"/>
                <a:gd name="T13" fmla="*/ 568 h 618"/>
                <a:gd name="T14" fmla="*/ 820 w 978"/>
                <a:gd name="T15" fmla="*/ 578 h 618"/>
                <a:gd name="T16" fmla="*/ 243 w 978"/>
                <a:gd name="T17" fmla="*/ 616 h 618"/>
                <a:gd name="T18" fmla="*/ 208 w 978"/>
                <a:gd name="T19" fmla="*/ 586 h 618"/>
                <a:gd name="T20" fmla="*/ 201 w 978"/>
                <a:gd name="T21" fmla="*/ 467 h 618"/>
                <a:gd name="T22" fmla="*/ 174 w 978"/>
                <a:gd name="T23" fmla="*/ 444 h 618"/>
                <a:gd name="T24" fmla="*/ 51 w 978"/>
                <a:gd name="T25" fmla="*/ 453 h 618"/>
                <a:gd name="T26" fmla="*/ 24 w 978"/>
                <a:gd name="T27" fmla="*/ 428 h 618"/>
                <a:gd name="T28" fmla="*/ 22 w 978"/>
                <a:gd name="T29" fmla="*/ 320 h 618"/>
                <a:gd name="T30" fmla="*/ 8 w 978"/>
                <a:gd name="T31" fmla="*/ 261 h 618"/>
                <a:gd name="T32" fmla="*/ 5 w 978"/>
                <a:gd name="T33" fmla="*/ 245 h 618"/>
                <a:gd name="T34" fmla="*/ 0 w 978"/>
                <a:gd name="T35" fmla="*/ 126 h 618"/>
                <a:gd name="T36" fmla="*/ 28 w 978"/>
                <a:gd name="T37" fmla="*/ 95 h 618"/>
                <a:gd name="T38" fmla="*/ 207 w 978"/>
                <a:gd name="T39" fmla="*/ 82 h 618"/>
                <a:gd name="T40" fmla="*/ 596 w 978"/>
                <a:gd name="T41" fmla="*/ 57 h 618"/>
                <a:gd name="T42" fmla="*/ 652 w 978"/>
                <a:gd name="T43" fmla="*/ 53 h 618"/>
                <a:gd name="T44" fmla="*/ 717 w 978"/>
                <a:gd name="T45" fmla="*/ 12 h 618"/>
                <a:gd name="T46" fmla="*/ 726 w 978"/>
                <a:gd name="T47"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78" h="618">
                  <a:moveTo>
                    <a:pt x="726" y="0"/>
                  </a:moveTo>
                  <a:cubicBezTo>
                    <a:pt x="737" y="4"/>
                    <a:pt x="741" y="16"/>
                    <a:pt x="744" y="25"/>
                  </a:cubicBezTo>
                  <a:cubicBezTo>
                    <a:pt x="763" y="82"/>
                    <a:pt x="804" y="127"/>
                    <a:pt x="832" y="180"/>
                  </a:cubicBezTo>
                  <a:cubicBezTo>
                    <a:pt x="860" y="234"/>
                    <a:pt x="890" y="287"/>
                    <a:pt x="918" y="341"/>
                  </a:cubicBezTo>
                  <a:cubicBezTo>
                    <a:pt x="935" y="372"/>
                    <a:pt x="932" y="408"/>
                    <a:pt x="943" y="441"/>
                  </a:cubicBezTo>
                  <a:cubicBezTo>
                    <a:pt x="954" y="473"/>
                    <a:pt x="962" y="507"/>
                    <a:pt x="972" y="539"/>
                  </a:cubicBezTo>
                  <a:cubicBezTo>
                    <a:pt x="978" y="563"/>
                    <a:pt x="977" y="566"/>
                    <a:pt x="951" y="568"/>
                  </a:cubicBezTo>
                  <a:cubicBezTo>
                    <a:pt x="907" y="572"/>
                    <a:pt x="864" y="575"/>
                    <a:pt x="820" y="578"/>
                  </a:cubicBezTo>
                  <a:cubicBezTo>
                    <a:pt x="628" y="590"/>
                    <a:pt x="435" y="603"/>
                    <a:pt x="243" y="616"/>
                  </a:cubicBezTo>
                  <a:cubicBezTo>
                    <a:pt x="210" y="618"/>
                    <a:pt x="210" y="618"/>
                    <a:pt x="208" y="586"/>
                  </a:cubicBezTo>
                  <a:cubicBezTo>
                    <a:pt x="206" y="546"/>
                    <a:pt x="202" y="507"/>
                    <a:pt x="201" y="467"/>
                  </a:cubicBezTo>
                  <a:cubicBezTo>
                    <a:pt x="201" y="446"/>
                    <a:pt x="192" y="442"/>
                    <a:pt x="174" y="444"/>
                  </a:cubicBezTo>
                  <a:cubicBezTo>
                    <a:pt x="133" y="447"/>
                    <a:pt x="92" y="450"/>
                    <a:pt x="51" y="453"/>
                  </a:cubicBezTo>
                  <a:cubicBezTo>
                    <a:pt x="25" y="454"/>
                    <a:pt x="25" y="454"/>
                    <a:pt x="24" y="428"/>
                  </a:cubicBezTo>
                  <a:cubicBezTo>
                    <a:pt x="23" y="392"/>
                    <a:pt x="24" y="356"/>
                    <a:pt x="22" y="320"/>
                  </a:cubicBezTo>
                  <a:cubicBezTo>
                    <a:pt x="21" y="300"/>
                    <a:pt x="28" y="277"/>
                    <a:pt x="8" y="261"/>
                  </a:cubicBezTo>
                  <a:cubicBezTo>
                    <a:pt x="5" y="258"/>
                    <a:pt x="5" y="251"/>
                    <a:pt x="5" y="245"/>
                  </a:cubicBezTo>
                  <a:cubicBezTo>
                    <a:pt x="3" y="206"/>
                    <a:pt x="2" y="166"/>
                    <a:pt x="0" y="126"/>
                  </a:cubicBezTo>
                  <a:cubicBezTo>
                    <a:pt x="0" y="99"/>
                    <a:pt x="0" y="98"/>
                    <a:pt x="28" y="95"/>
                  </a:cubicBezTo>
                  <a:cubicBezTo>
                    <a:pt x="87" y="90"/>
                    <a:pt x="147" y="86"/>
                    <a:pt x="207" y="82"/>
                  </a:cubicBezTo>
                  <a:cubicBezTo>
                    <a:pt x="337" y="73"/>
                    <a:pt x="466" y="65"/>
                    <a:pt x="596" y="57"/>
                  </a:cubicBezTo>
                  <a:cubicBezTo>
                    <a:pt x="615" y="55"/>
                    <a:pt x="634" y="52"/>
                    <a:pt x="652" y="53"/>
                  </a:cubicBezTo>
                  <a:cubicBezTo>
                    <a:pt x="684" y="54"/>
                    <a:pt x="706" y="42"/>
                    <a:pt x="717" y="12"/>
                  </a:cubicBezTo>
                  <a:cubicBezTo>
                    <a:pt x="719" y="8"/>
                    <a:pt x="720" y="2"/>
                    <a:pt x="726" y="0"/>
                  </a:cubicBezTo>
                  <a:close/>
                </a:path>
              </a:pathLst>
            </a:custGeom>
            <a:solidFill>
              <a:srgbClr val="CF8CF4"/>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84" name="Freeform 63"/>
            <p:cNvSpPr>
              <a:spLocks/>
            </p:cNvSpPr>
            <p:nvPr/>
          </p:nvSpPr>
          <p:spPr bwMode="auto">
            <a:xfrm>
              <a:off x="-55905401" y="-11874500"/>
              <a:ext cx="3563938" cy="2281238"/>
            </a:xfrm>
            <a:custGeom>
              <a:avLst/>
              <a:gdLst>
                <a:gd name="T0" fmla="*/ 950 w 950"/>
                <a:gd name="T1" fmla="*/ 9 h 608"/>
                <a:gd name="T2" fmla="*/ 937 w 950"/>
                <a:gd name="T3" fmla="*/ 20 h 608"/>
                <a:gd name="T4" fmla="*/ 907 w 950"/>
                <a:gd name="T5" fmla="*/ 80 h 608"/>
                <a:gd name="T6" fmla="*/ 889 w 950"/>
                <a:gd name="T7" fmla="*/ 119 h 608"/>
                <a:gd name="T8" fmla="*/ 811 w 950"/>
                <a:gd name="T9" fmla="*/ 239 h 608"/>
                <a:gd name="T10" fmla="*/ 810 w 950"/>
                <a:gd name="T11" fmla="*/ 247 h 608"/>
                <a:gd name="T12" fmla="*/ 777 w 950"/>
                <a:gd name="T13" fmla="*/ 388 h 608"/>
                <a:gd name="T14" fmla="*/ 753 w 950"/>
                <a:gd name="T15" fmla="*/ 447 h 608"/>
                <a:gd name="T16" fmla="*/ 741 w 950"/>
                <a:gd name="T17" fmla="*/ 499 h 608"/>
                <a:gd name="T18" fmla="*/ 722 w 950"/>
                <a:gd name="T19" fmla="*/ 517 h 608"/>
                <a:gd name="T20" fmla="*/ 575 w 950"/>
                <a:gd name="T21" fmla="*/ 515 h 608"/>
                <a:gd name="T22" fmla="*/ 550 w 950"/>
                <a:gd name="T23" fmla="*/ 489 h 608"/>
                <a:gd name="T24" fmla="*/ 530 w 950"/>
                <a:gd name="T25" fmla="*/ 454 h 608"/>
                <a:gd name="T26" fmla="*/ 523 w 950"/>
                <a:gd name="T27" fmla="*/ 445 h 608"/>
                <a:gd name="T28" fmla="*/ 488 w 950"/>
                <a:gd name="T29" fmla="*/ 421 h 608"/>
                <a:gd name="T30" fmla="*/ 445 w 950"/>
                <a:gd name="T31" fmla="*/ 422 h 608"/>
                <a:gd name="T32" fmla="*/ 378 w 950"/>
                <a:gd name="T33" fmla="*/ 448 h 608"/>
                <a:gd name="T34" fmla="*/ 365 w 950"/>
                <a:gd name="T35" fmla="*/ 526 h 608"/>
                <a:gd name="T36" fmla="*/ 338 w 950"/>
                <a:gd name="T37" fmla="*/ 601 h 608"/>
                <a:gd name="T38" fmla="*/ 316 w 950"/>
                <a:gd name="T39" fmla="*/ 606 h 608"/>
                <a:gd name="T40" fmla="*/ 23 w 950"/>
                <a:gd name="T41" fmla="*/ 608 h 608"/>
                <a:gd name="T42" fmla="*/ 0 w 950"/>
                <a:gd name="T43" fmla="*/ 574 h 608"/>
                <a:gd name="T44" fmla="*/ 8 w 950"/>
                <a:gd name="T45" fmla="*/ 289 h 608"/>
                <a:gd name="T46" fmla="*/ 13 w 950"/>
                <a:gd name="T47" fmla="*/ 48 h 608"/>
                <a:gd name="T48" fmla="*/ 44 w 950"/>
                <a:gd name="T49" fmla="*/ 17 h 608"/>
                <a:gd name="T50" fmla="*/ 462 w 950"/>
                <a:gd name="T51" fmla="*/ 12 h 608"/>
                <a:gd name="T52" fmla="*/ 927 w 950"/>
                <a:gd name="T53" fmla="*/ 3 h 608"/>
                <a:gd name="T54" fmla="*/ 950 w 950"/>
                <a:gd name="T55" fmla="*/ 9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50" h="608">
                  <a:moveTo>
                    <a:pt x="950" y="9"/>
                  </a:moveTo>
                  <a:cubicBezTo>
                    <a:pt x="944" y="14"/>
                    <a:pt x="941" y="18"/>
                    <a:pt x="937" y="20"/>
                  </a:cubicBezTo>
                  <a:cubicBezTo>
                    <a:pt x="910" y="32"/>
                    <a:pt x="898" y="49"/>
                    <a:pt x="907" y="80"/>
                  </a:cubicBezTo>
                  <a:cubicBezTo>
                    <a:pt x="911" y="94"/>
                    <a:pt x="901" y="106"/>
                    <a:pt x="889" y="119"/>
                  </a:cubicBezTo>
                  <a:cubicBezTo>
                    <a:pt x="856" y="154"/>
                    <a:pt x="821" y="189"/>
                    <a:pt x="811" y="239"/>
                  </a:cubicBezTo>
                  <a:cubicBezTo>
                    <a:pt x="810" y="242"/>
                    <a:pt x="812" y="246"/>
                    <a:pt x="810" y="247"/>
                  </a:cubicBezTo>
                  <a:cubicBezTo>
                    <a:pt x="778" y="289"/>
                    <a:pt x="782" y="340"/>
                    <a:pt x="777" y="388"/>
                  </a:cubicBezTo>
                  <a:cubicBezTo>
                    <a:pt x="774" y="411"/>
                    <a:pt x="760" y="427"/>
                    <a:pt x="753" y="447"/>
                  </a:cubicBezTo>
                  <a:cubicBezTo>
                    <a:pt x="746" y="464"/>
                    <a:pt x="737" y="480"/>
                    <a:pt x="741" y="499"/>
                  </a:cubicBezTo>
                  <a:cubicBezTo>
                    <a:pt x="744" y="515"/>
                    <a:pt x="734" y="517"/>
                    <a:pt x="722" y="517"/>
                  </a:cubicBezTo>
                  <a:cubicBezTo>
                    <a:pt x="673" y="516"/>
                    <a:pt x="624" y="515"/>
                    <a:pt x="575" y="515"/>
                  </a:cubicBezTo>
                  <a:cubicBezTo>
                    <a:pt x="556" y="515"/>
                    <a:pt x="548" y="507"/>
                    <a:pt x="550" y="489"/>
                  </a:cubicBezTo>
                  <a:cubicBezTo>
                    <a:pt x="551" y="473"/>
                    <a:pt x="554" y="455"/>
                    <a:pt x="530" y="454"/>
                  </a:cubicBezTo>
                  <a:cubicBezTo>
                    <a:pt x="527" y="453"/>
                    <a:pt x="523" y="451"/>
                    <a:pt x="523" y="445"/>
                  </a:cubicBezTo>
                  <a:cubicBezTo>
                    <a:pt x="525" y="417"/>
                    <a:pt x="504" y="422"/>
                    <a:pt x="488" y="421"/>
                  </a:cubicBezTo>
                  <a:cubicBezTo>
                    <a:pt x="473" y="421"/>
                    <a:pt x="457" y="417"/>
                    <a:pt x="445" y="422"/>
                  </a:cubicBezTo>
                  <a:cubicBezTo>
                    <a:pt x="423" y="431"/>
                    <a:pt x="389" y="400"/>
                    <a:pt x="378" y="448"/>
                  </a:cubicBezTo>
                  <a:cubicBezTo>
                    <a:pt x="372" y="474"/>
                    <a:pt x="354" y="497"/>
                    <a:pt x="365" y="526"/>
                  </a:cubicBezTo>
                  <a:cubicBezTo>
                    <a:pt x="377" y="559"/>
                    <a:pt x="350" y="578"/>
                    <a:pt x="338" y="601"/>
                  </a:cubicBezTo>
                  <a:cubicBezTo>
                    <a:pt x="336" y="606"/>
                    <a:pt x="324" y="606"/>
                    <a:pt x="316" y="606"/>
                  </a:cubicBezTo>
                  <a:cubicBezTo>
                    <a:pt x="218" y="607"/>
                    <a:pt x="121" y="608"/>
                    <a:pt x="23" y="608"/>
                  </a:cubicBezTo>
                  <a:cubicBezTo>
                    <a:pt x="0" y="608"/>
                    <a:pt x="0" y="607"/>
                    <a:pt x="0" y="574"/>
                  </a:cubicBezTo>
                  <a:cubicBezTo>
                    <a:pt x="3" y="479"/>
                    <a:pt x="5" y="384"/>
                    <a:pt x="8" y="289"/>
                  </a:cubicBezTo>
                  <a:cubicBezTo>
                    <a:pt x="10" y="208"/>
                    <a:pt x="11" y="128"/>
                    <a:pt x="13" y="48"/>
                  </a:cubicBezTo>
                  <a:cubicBezTo>
                    <a:pt x="14" y="18"/>
                    <a:pt x="14" y="18"/>
                    <a:pt x="44" y="17"/>
                  </a:cubicBezTo>
                  <a:cubicBezTo>
                    <a:pt x="183" y="15"/>
                    <a:pt x="323" y="15"/>
                    <a:pt x="462" y="12"/>
                  </a:cubicBezTo>
                  <a:cubicBezTo>
                    <a:pt x="617" y="10"/>
                    <a:pt x="772" y="6"/>
                    <a:pt x="927" y="3"/>
                  </a:cubicBezTo>
                  <a:cubicBezTo>
                    <a:pt x="934" y="2"/>
                    <a:pt x="940" y="0"/>
                    <a:pt x="950" y="9"/>
                  </a:cubicBezTo>
                  <a:close/>
                </a:path>
              </a:pathLst>
            </a:custGeom>
            <a:solidFill>
              <a:schemeClr val="accent3">
                <a:lumMod val="75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85" name="Freeform 64"/>
            <p:cNvSpPr>
              <a:spLocks/>
            </p:cNvSpPr>
            <p:nvPr/>
          </p:nvSpPr>
          <p:spPr bwMode="auto">
            <a:xfrm>
              <a:off x="-50304701" y="-4284663"/>
              <a:ext cx="5975350" cy="2508250"/>
            </a:xfrm>
            <a:custGeom>
              <a:avLst/>
              <a:gdLst>
                <a:gd name="T0" fmla="*/ 481 w 1593"/>
                <a:gd name="T1" fmla="*/ 532 h 669"/>
                <a:gd name="T2" fmla="*/ 405 w 1593"/>
                <a:gd name="T3" fmla="*/ 541 h 669"/>
                <a:gd name="T4" fmla="*/ 362 w 1593"/>
                <a:gd name="T5" fmla="*/ 629 h 669"/>
                <a:gd name="T6" fmla="*/ 103 w 1593"/>
                <a:gd name="T7" fmla="*/ 642 h 669"/>
                <a:gd name="T8" fmla="*/ 1 w 1593"/>
                <a:gd name="T9" fmla="*/ 662 h 669"/>
                <a:gd name="T10" fmla="*/ 16 w 1593"/>
                <a:gd name="T11" fmla="*/ 641 h 669"/>
                <a:gd name="T12" fmla="*/ 207 w 1593"/>
                <a:gd name="T13" fmla="*/ 525 h 669"/>
                <a:gd name="T14" fmla="*/ 297 w 1593"/>
                <a:gd name="T15" fmla="*/ 510 h 669"/>
                <a:gd name="T16" fmla="*/ 332 w 1593"/>
                <a:gd name="T17" fmla="*/ 460 h 669"/>
                <a:gd name="T18" fmla="*/ 334 w 1593"/>
                <a:gd name="T19" fmla="*/ 343 h 669"/>
                <a:gd name="T20" fmla="*/ 351 w 1593"/>
                <a:gd name="T21" fmla="*/ 109 h 669"/>
                <a:gd name="T22" fmla="*/ 403 w 1593"/>
                <a:gd name="T23" fmla="*/ 15 h 669"/>
                <a:gd name="T24" fmla="*/ 1155 w 1593"/>
                <a:gd name="T25" fmla="*/ 6 h 669"/>
                <a:gd name="T26" fmla="*/ 1227 w 1593"/>
                <a:gd name="T27" fmla="*/ 16 h 669"/>
                <a:gd name="T28" fmla="*/ 1242 w 1593"/>
                <a:gd name="T29" fmla="*/ 58 h 669"/>
                <a:gd name="T30" fmla="*/ 1285 w 1593"/>
                <a:gd name="T31" fmla="*/ 47 h 669"/>
                <a:gd name="T32" fmla="*/ 1358 w 1593"/>
                <a:gd name="T33" fmla="*/ 36 h 669"/>
                <a:gd name="T34" fmla="*/ 1447 w 1593"/>
                <a:gd name="T35" fmla="*/ 96 h 669"/>
                <a:gd name="T36" fmla="*/ 1559 w 1593"/>
                <a:gd name="T37" fmla="*/ 116 h 669"/>
                <a:gd name="T38" fmla="*/ 1581 w 1593"/>
                <a:gd name="T39" fmla="*/ 201 h 669"/>
                <a:gd name="T40" fmla="*/ 1531 w 1593"/>
                <a:gd name="T41" fmla="*/ 181 h 669"/>
                <a:gd name="T42" fmla="*/ 1354 w 1593"/>
                <a:gd name="T43" fmla="*/ 157 h 669"/>
                <a:gd name="T44" fmla="*/ 1241 w 1593"/>
                <a:gd name="T45" fmla="*/ 190 h 669"/>
                <a:gd name="T46" fmla="*/ 978 w 1593"/>
                <a:gd name="T47" fmla="*/ 352 h 669"/>
                <a:gd name="T48" fmla="*/ 658 w 1593"/>
                <a:gd name="T49" fmla="*/ 541 h 669"/>
                <a:gd name="T50" fmla="*/ 584 w 1593"/>
                <a:gd name="T51" fmla="*/ 593 h 669"/>
                <a:gd name="T52" fmla="*/ 567 w 1593"/>
                <a:gd name="T53" fmla="*/ 573 h 669"/>
                <a:gd name="T54" fmla="*/ 639 w 1593"/>
                <a:gd name="T55" fmla="*/ 473 h 669"/>
                <a:gd name="T56" fmla="*/ 652 w 1593"/>
                <a:gd name="T57" fmla="*/ 414 h 669"/>
                <a:gd name="T58" fmla="*/ 606 w 1593"/>
                <a:gd name="T59" fmla="*/ 425 h 669"/>
                <a:gd name="T60" fmla="*/ 584 w 1593"/>
                <a:gd name="T61" fmla="*/ 448 h 669"/>
                <a:gd name="T62" fmla="*/ 534 w 1593"/>
                <a:gd name="T63" fmla="*/ 474 h 669"/>
                <a:gd name="T64" fmla="*/ 488 w 1593"/>
                <a:gd name="T65" fmla="*/ 450 h 669"/>
                <a:gd name="T66" fmla="*/ 480 w 1593"/>
                <a:gd name="T67" fmla="*/ 484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93" h="669">
                  <a:moveTo>
                    <a:pt x="507" y="497"/>
                  </a:moveTo>
                  <a:cubicBezTo>
                    <a:pt x="497" y="511"/>
                    <a:pt x="490" y="523"/>
                    <a:pt x="481" y="532"/>
                  </a:cubicBezTo>
                  <a:cubicBezTo>
                    <a:pt x="470" y="544"/>
                    <a:pt x="447" y="546"/>
                    <a:pt x="434" y="534"/>
                  </a:cubicBezTo>
                  <a:cubicBezTo>
                    <a:pt x="419" y="520"/>
                    <a:pt x="413" y="525"/>
                    <a:pt x="405" y="541"/>
                  </a:cubicBezTo>
                  <a:cubicBezTo>
                    <a:pt x="397" y="557"/>
                    <a:pt x="385" y="569"/>
                    <a:pt x="395" y="592"/>
                  </a:cubicBezTo>
                  <a:cubicBezTo>
                    <a:pt x="404" y="610"/>
                    <a:pt x="386" y="629"/>
                    <a:pt x="362" y="629"/>
                  </a:cubicBezTo>
                  <a:cubicBezTo>
                    <a:pt x="334" y="631"/>
                    <a:pt x="307" y="630"/>
                    <a:pt x="278" y="622"/>
                  </a:cubicBezTo>
                  <a:cubicBezTo>
                    <a:pt x="219" y="607"/>
                    <a:pt x="159" y="619"/>
                    <a:pt x="103" y="642"/>
                  </a:cubicBezTo>
                  <a:cubicBezTo>
                    <a:pt x="73" y="655"/>
                    <a:pt x="40" y="654"/>
                    <a:pt x="10" y="667"/>
                  </a:cubicBezTo>
                  <a:cubicBezTo>
                    <a:pt x="6" y="669"/>
                    <a:pt x="3" y="665"/>
                    <a:pt x="1" y="662"/>
                  </a:cubicBezTo>
                  <a:cubicBezTo>
                    <a:pt x="0" y="660"/>
                    <a:pt x="0" y="656"/>
                    <a:pt x="2" y="655"/>
                  </a:cubicBezTo>
                  <a:cubicBezTo>
                    <a:pt x="6" y="650"/>
                    <a:pt x="11" y="645"/>
                    <a:pt x="16" y="641"/>
                  </a:cubicBezTo>
                  <a:cubicBezTo>
                    <a:pt x="63" y="606"/>
                    <a:pt x="109" y="571"/>
                    <a:pt x="156" y="535"/>
                  </a:cubicBezTo>
                  <a:cubicBezTo>
                    <a:pt x="171" y="523"/>
                    <a:pt x="186" y="518"/>
                    <a:pt x="207" y="525"/>
                  </a:cubicBezTo>
                  <a:cubicBezTo>
                    <a:pt x="241" y="537"/>
                    <a:pt x="242" y="535"/>
                    <a:pt x="261" y="499"/>
                  </a:cubicBezTo>
                  <a:cubicBezTo>
                    <a:pt x="274" y="499"/>
                    <a:pt x="281" y="515"/>
                    <a:pt x="297" y="510"/>
                  </a:cubicBezTo>
                  <a:cubicBezTo>
                    <a:pt x="313" y="505"/>
                    <a:pt x="313" y="491"/>
                    <a:pt x="319" y="480"/>
                  </a:cubicBezTo>
                  <a:cubicBezTo>
                    <a:pt x="323" y="473"/>
                    <a:pt x="327" y="466"/>
                    <a:pt x="332" y="460"/>
                  </a:cubicBezTo>
                  <a:cubicBezTo>
                    <a:pt x="353" y="433"/>
                    <a:pt x="353" y="422"/>
                    <a:pt x="333" y="391"/>
                  </a:cubicBezTo>
                  <a:cubicBezTo>
                    <a:pt x="324" y="375"/>
                    <a:pt x="321" y="354"/>
                    <a:pt x="334" y="343"/>
                  </a:cubicBezTo>
                  <a:cubicBezTo>
                    <a:pt x="359" y="323"/>
                    <a:pt x="358" y="295"/>
                    <a:pt x="359" y="271"/>
                  </a:cubicBezTo>
                  <a:cubicBezTo>
                    <a:pt x="360" y="217"/>
                    <a:pt x="367" y="163"/>
                    <a:pt x="351" y="109"/>
                  </a:cubicBezTo>
                  <a:cubicBezTo>
                    <a:pt x="340" y="77"/>
                    <a:pt x="363" y="49"/>
                    <a:pt x="377" y="21"/>
                  </a:cubicBezTo>
                  <a:cubicBezTo>
                    <a:pt x="381" y="12"/>
                    <a:pt x="394" y="15"/>
                    <a:pt x="403" y="15"/>
                  </a:cubicBezTo>
                  <a:cubicBezTo>
                    <a:pt x="465" y="15"/>
                    <a:pt x="528" y="16"/>
                    <a:pt x="590" y="15"/>
                  </a:cubicBezTo>
                  <a:cubicBezTo>
                    <a:pt x="779" y="12"/>
                    <a:pt x="967" y="9"/>
                    <a:pt x="1155" y="6"/>
                  </a:cubicBezTo>
                  <a:cubicBezTo>
                    <a:pt x="1173" y="5"/>
                    <a:pt x="1192" y="0"/>
                    <a:pt x="1208" y="16"/>
                  </a:cubicBezTo>
                  <a:cubicBezTo>
                    <a:pt x="1212" y="20"/>
                    <a:pt x="1220" y="18"/>
                    <a:pt x="1227" y="16"/>
                  </a:cubicBezTo>
                  <a:cubicBezTo>
                    <a:pt x="1246" y="10"/>
                    <a:pt x="1249" y="18"/>
                    <a:pt x="1240" y="34"/>
                  </a:cubicBezTo>
                  <a:cubicBezTo>
                    <a:pt x="1236" y="43"/>
                    <a:pt x="1231" y="51"/>
                    <a:pt x="1242" y="58"/>
                  </a:cubicBezTo>
                  <a:cubicBezTo>
                    <a:pt x="1251" y="63"/>
                    <a:pt x="1262" y="66"/>
                    <a:pt x="1272" y="59"/>
                  </a:cubicBezTo>
                  <a:cubicBezTo>
                    <a:pt x="1276" y="56"/>
                    <a:pt x="1277" y="46"/>
                    <a:pt x="1285" y="47"/>
                  </a:cubicBezTo>
                  <a:cubicBezTo>
                    <a:pt x="1312" y="52"/>
                    <a:pt x="1331" y="38"/>
                    <a:pt x="1345" y="20"/>
                  </a:cubicBezTo>
                  <a:cubicBezTo>
                    <a:pt x="1355" y="23"/>
                    <a:pt x="1359" y="31"/>
                    <a:pt x="1358" y="36"/>
                  </a:cubicBezTo>
                  <a:cubicBezTo>
                    <a:pt x="1355" y="63"/>
                    <a:pt x="1373" y="76"/>
                    <a:pt x="1389" y="91"/>
                  </a:cubicBezTo>
                  <a:cubicBezTo>
                    <a:pt x="1407" y="106"/>
                    <a:pt x="1424" y="107"/>
                    <a:pt x="1447" y="96"/>
                  </a:cubicBezTo>
                  <a:cubicBezTo>
                    <a:pt x="1460" y="89"/>
                    <a:pt x="1483" y="93"/>
                    <a:pt x="1497" y="100"/>
                  </a:cubicBezTo>
                  <a:cubicBezTo>
                    <a:pt x="1517" y="111"/>
                    <a:pt x="1537" y="116"/>
                    <a:pt x="1559" y="116"/>
                  </a:cubicBezTo>
                  <a:cubicBezTo>
                    <a:pt x="1577" y="117"/>
                    <a:pt x="1586" y="128"/>
                    <a:pt x="1589" y="143"/>
                  </a:cubicBezTo>
                  <a:cubicBezTo>
                    <a:pt x="1593" y="163"/>
                    <a:pt x="1587" y="183"/>
                    <a:pt x="1581" y="201"/>
                  </a:cubicBezTo>
                  <a:cubicBezTo>
                    <a:pt x="1576" y="216"/>
                    <a:pt x="1561" y="214"/>
                    <a:pt x="1552" y="199"/>
                  </a:cubicBezTo>
                  <a:cubicBezTo>
                    <a:pt x="1547" y="190"/>
                    <a:pt x="1541" y="184"/>
                    <a:pt x="1531" y="181"/>
                  </a:cubicBezTo>
                  <a:cubicBezTo>
                    <a:pt x="1489" y="166"/>
                    <a:pt x="1445" y="157"/>
                    <a:pt x="1400" y="149"/>
                  </a:cubicBezTo>
                  <a:cubicBezTo>
                    <a:pt x="1385" y="146"/>
                    <a:pt x="1365" y="147"/>
                    <a:pt x="1354" y="157"/>
                  </a:cubicBezTo>
                  <a:cubicBezTo>
                    <a:pt x="1326" y="180"/>
                    <a:pt x="1294" y="184"/>
                    <a:pt x="1260" y="185"/>
                  </a:cubicBezTo>
                  <a:cubicBezTo>
                    <a:pt x="1254" y="185"/>
                    <a:pt x="1246" y="187"/>
                    <a:pt x="1241" y="190"/>
                  </a:cubicBezTo>
                  <a:cubicBezTo>
                    <a:pt x="1192" y="221"/>
                    <a:pt x="1138" y="243"/>
                    <a:pt x="1091" y="279"/>
                  </a:cubicBezTo>
                  <a:cubicBezTo>
                    <a:pt x="1056" y="307"/>
                    <a:pt x="1019" y="334"/>
                    <a:pt x="978" y="352"/>
                  </a:cubicBezTo>
                  <a:cubicBezTo>
                    <a:pt x="940" y="370"/>
                    <a:pt x="906" y="392"/>
                    <a:pt x="874" y="418"/>
                  </a:cubicBezTo>
                  <a:cubicBezTo>
                    <a:pt x="807" y="469"/>
                    <a:pt x="738" y="513"/>
                    <a:pt x="658" y="541"/>
                  </a:cubicBezTo>
                  <a:cubicBezTo>
                    <a:pt x="632" y="549"/>
                    <a:pt x="610" y="562"/>
                    <a:pt x="592" y="584"/>
                  </a:cubicBezTo>
                  <a:cubicBezTo>
                    <a:pt x="590" y="587"/>
                    <a:pt x="587" y="590"/>
                    <a:pt x="584" y="593"/>
                  </a:cubicBezTo>
                  <a:cubicBezTo>
                    <a:pt x="576" y="601"/>
                    <a:pt x="570" y="594"/>
                    <a:pt x="564" y="589"/>
                  </a:cubicBezTo>
                  <a:cubicBezTo>
                    <a:pt x="556" y="582"/>
                    <a:pt x="564" y="579"/>
                    <a:pt x="567" y="573"/>
                  </a:cubicBezTo>
                  <a:cubicBezTo>
                    <a:pt x="584" y="546"/>
                    <a:pt x="602" y="519"/>
                    <a:pt x="617" y="491"/>
                  </a:cubicBezTo>
                  <a:cubicBezTo>
                    <a:pt x="622" y="479"/>
                    <a:pt x="628" y="473"/>
                    <a:pt x="639" y="473"/>
                  </a:cubicBezTo>
                  <a:cubicBezTo>
                    <a:pt x="652" y="472"/>
                    <a:pt x="666" y="469"/>
                    <a:pt x="665" y="455"/>
                  </a:cubicBezTo>
                  <a:cubicBezTo>
                    <a:pt x="665" y="441"/>
                    <a:pt x="659" y="426"/>
                    <a:pt x="652" y="414"/>
                  </a:cubicBezTo>
                  <a:cubicBezTo>
                    <a:pt x="648" y="407"/>
                    <a:pt x="637" y="412"/>
                    <a:pt x="633" y="420"/>
                  </a:cubicBezTo>
                  <a:cubicBezTo>
                    <a:pt x="625" y="432"/>
                    <a:pt x="616" y="432"/>
                    <a:pt x="606" y="425"/>
                  </a:cubicBezTo>
                  <a:cubicBezTo>
                    <a:pt x="597" y="419"/>
                    <a:pt x="589" y="417"/>
                    <a:pt x="582" y="427"/>
                  </a:cubicBezTo>
                  <a:cubicBezTo>
                    <a:pt x="575" y="435"/>
                    <a:pt x="580" y="441"/>
                    <a:pt x="584" y="448"/>
                  </a:cubicBezTo>
                  <a:cubicBezTo>
                    <a:pt x="588" y="453"/>
                    <a:pt x="593" y="459"/>
                    <a:pt x="584" y="464"/>
                  </a:cubicBezTo>
                  <a:cubicBezTo>
                    <a:pt x="569" y="473"/>
                    <a:pt x="551" y="467"/>
                    <a:pt x="534" y="474"/>
                  </a:cubicBezTo>
                  <a:cubicBezTo>
                    <a:pt x="525" y="478"/>
                    <a:pt x="518" y="469"/>
                    <a:pt x="511" y="462"/>
                  </a:cubicBezTo>
                  <a:cubicBezTo>
                    <a:pt x="505" y="454"/>
                    <a:pt x="498" y="448"/>
                    <a:pt x="488" y="450"/>
                  </a:cubicBezTo>
                  <a:cubicBezTo>
                    <a:pt x="481" y="452"/>
                    <a:pt x="476" y="456"/>
                    <a:pt x="474" y="463"/>
                  </a:cubicBezTo>
                  <a:cubicBezTo>
                    <a:pt x="471" y="472"/>
                    <a:pt x="472" y="479"/>
                    <a:pt x="480" y="484"/>
                  </a:cubicBezTo>
                  <a:cubicBezTo>
                    <a:pt x="488" y="489"/>
                    <a:pt x="496" y="492"/>
                    <a:pt x="507" y="497"/>
                  </a:cubicBezTo>
                  <a:close/>
                </a:path>
              </a:pathLst>
            </a:custGeom>
            <a:solidFill>
              <a:schemeClr val="accent3">
                <a:lumMod val="75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86" name="Freeform 65"/>
            <p:cNvSpPr>
              <a:spLocks/>
            </p:cNvSpPr>
            <p:nvPr/>
          </p:nvSpPr>
          <p:spPr bwMode="auto">
            <a:xfrm>
              <a:off x="-32743776" y="5467350"/>
              <a:ext cx="4291013" cy="2063750"/>
            </a:xfrm>
            <a:custGeom>
              <a:avLst/>
              <a:gdLst>
                <a:gd name="T0" fmla="*/ 23 w 1144"/>
                <a:gd name="T1" fmla="*/ 550 h 550"/>
                <a:gd name="T2" fmla="*/ 18 w 1144"/>
                <a:gd name="T3" fmla="*/ 415 h 550"/>
                <a:gd name="T4" fmla="*/ 19 w 1144"/>
                <a:gd name="T5" fmla="*/ 404 h 550"/>
                <a:gd name="T6" fmla="*/ 52 w 1144"/>
                <a:gd name="T7" fmla="*/ 346 h 550"/>
                <a:gd name="T8" fmla="*/ 47 w 1144"/>
                <a:gd name="T9" fmla="*/ 277 h 550"/>
                <a:gd name="T10" fmla="*/ 53 w 1144"/>
                <a:gd name="T11" fmla="*/ 257 h 550"/>
                <a:gd name="T12" fmla="*/ 45 w 1144"/>
                <a:gd name="T13" fmla="*/ 211 h 550"/>
                <a:gd name="T14" fmla="*/ 41 w 1144"/>
                <a:gd name="T15" fmla="*/ 184 h 550"/>
                <a:gd name="T16" fmla="*/ 56 w 1144"/>
                <a:gd name="T17" fmla="*/ 128 h 550"/>
                <a:gd name="T18" fmla="*/ 69 w 1144"/>
                <a:gd name="T19" fmla="*/ 97 h 550"/>
                <a:gd name="T20" fmla="*/ 71 w 1144"/>
                <a:gd name="T21" fmla="*/ 71 h 550"/>
                <a:gd name="T22" fmla="*/ 64 w 1144"/>
                <a:gd name="T23" fmla="*/ 54 h 550"/>
                <a:gd name="T24" fmla="*/ 93 w 1144"/>
                <a:gd name="T25" fmla="*/ 21 h 550"/>
                <a:gd name="T26" fmla="*/ 161 w 1144"/>
                <a:gd name="T27" fmla="*/ 17 h 550"/>
                <a:gd name="T28" fmla="*/ 427 w 1144"/>
                <a:gd name="T29" fmla="*/ 2 h 550"/>
                <a:gd name="T30" fmla="*/ 458 w 1144"/>
                <a:gd name="T31" fmla="*/ 27 h 550"/>
                <a:gd name="T32" fmla="*/ 497 w 1144"/>
                <a:gd name="T33" fmla="*/ 60 h 550"/>
                <a:gd name="T34" fmla="*/ 696 w 1144"/>
                <a:gd name="T35" fmla="*/ 47 h 550"/>
                <a:gd name="T36" fmla="*/ 729 w 1144"/>
                <a:gd name="T37" fmla="*/ 64 h 550"/>
                <a:gd name="T38" fmla="*/ 811 w 1144"/>
                <a:gd name="T39" fmla="*/ 178 h 550"/>
                <a:gd name="T40" fmla="*/ 820 w 1144"/>
                <a:gd name="T41" fmla="*/ 185 h 550"/>
                <a:gd name="T42" fmla="*/ 902 w 1144"/>
                <a:gd name="T43" fmla="*/ 236 h 550"/>
                <a:gd name="T44" fmla="*/ 962 w 1144"/>
                <a:gd name="T45" fmla="*/ 236 h 550"/>
                <a:gd name="T46" fmla="*/ 988 w 1144"/>
                <a:gd name="T47" fmla="*/ 255 h 550"/>
                <a:gd name="T48" fmla="*/ 1002 w 1144"/>
                <a:gd name="T49" fmla="*/ 278 h 550"/>
                <a:gd name="T50" fmla="*/ 1071 w 1144"/>
                <a:gd name="T51" fmla="*/ 320 h 550"/>
                <a:gd name="T52" fmla="*/ 1104 w 1144"/>
                <a:gd name="T53" fmla="*/ 316 h 550"/>
                <a:gd name="T54" fmla="*/ 1139 w 1144"/>
                <a:gd name="T55" fmla="*/ 338 h 550"/>
                <a:gd name="T56" fmla="*/ 1084 w 1144"/>
                <a:gd name="T57" fmla="*/ 403 h 550"/>
                <a:gd name="T58" fmla="*/ 801 w 1144"/>
                <a:gd name="T59" fmla="*/ 420 h 550"/>
                <a:gd name="T60" fmla="*/ 772 w 1144"/>
                <a:gd name="T61" fmla="*/ 451 h 550"/>
                <a:gd name="T62" fmla="*/ 771 w 1144"/>
                <a:gd name="T63" fmla="*/ 508 h 550"/>
                <a:gd name="T64" fmla="*/ 23 w 1144"/>
                <a:gd name="T65" fmla="*/ 55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4" h="550">
                  <a:moveTo>
                    <a:pt x="23" y="550"/>
                  </a:moveTo>
                  <a:cubicBezTo>
                    <a:pt x="0" y="502"/>
                    <a:pt x="32" y="459"/>
                    <a:pt x="18" y="415"/>
                  </a:cubicBezTo>
                  <a:cubicBezTo>
                    <a:pt x="17" y="412"/>
                    <a:pt x="17" y="405"/>
                    <a:pt x="19" y="404"/>
                  </a:cubicBezTo>
                  <a:cubicBezTo>
                    <a:pt x="41" y="392"/>
                    <a:pt x="43" y="365"/>
                    <a:pt x="52" y="346"/>
                  </a:cubicBezTo>
                  <a:cubicBezTo>
                    <a:pt x="61" y="328"/>
                    <a:pt x="51" y="300"/>
                    <a:pt x="47" y="277"/>
                  </a:cubicBezTo>
                  <a:cubicBezTo>
                    <a:pt x="45" y="268"/>
                    <a:pt x="48" y="263"/>
                    <a:pt x="53" y="257"/>
                  </a:cubicBezTo>
                  <a:cubicBezTo>
                    <a:pt x="71" y="232"/>
                    <a:pt x="70" y="232"/>
                    <a:pt x="45" y="211"/>
                  </a:cubicBezTo>
                  <a:cubicBezTo>
                    <a:pt x="38" y="205"/>
                    <a:pt x="32" y="195"/>
                    <a:pt x="41" y="184"/>
                  </a:cubicBezTo>
                  <a:cubicBezTo>
                    <a:pt x="54" y="167"/>
                    <a:pt x="57" y="148"/>
                    <a:pt x="56" y="128"/>
                  </a:cubicBezTo>
                  <a:cubicBezTo>
                    <a:pt x="55" y="115"/>
                    <a:pt x="59" y="102"/>
                    <a:pt x="69" y="97"/>
                  </a:cubicBezTo>
                  <a:cubicBezTo>
                    <a:pt x="85" y="87"/>
                    <a:pt x="84" y="80"/>
                    <a:pt x="71" y="71"/>
                  </a:cubicBezTo>
                  <a:cubicBezTo>
                    <a:pt x="66" y="66"/>
                    <a:pt x="56" y="64"/>
                    <a:pt x="64" y="54"/>
                  </a:cubicBezTo>
                  <a:cubicBezTo>
                    <a:pt x="73" y="42"/>
                    <a:pt x="70" y="21"/>
                    <a:pt x="93" y="21"/>
                  </a:cubicBezTo>
                  <a:cubicBezTo>
                    <a:pt x="116" y="21"/>
                    <a:pt x="138" y="18"/>
                    <a:pt x="161" y="17"/>
                  </a:cubicBezTo>
                  <a:cubicBezTo>
                    <a:pt x="249" y="12"/>
                    <a:pt x="338" y="7"/>
                    <a:pt x="427" y="2"/>
                  </a:cubicBezTo>
                  <a:cubicBezTo>
                    <a:pt x="455" y="0"/>
                    <a:pt x="455" y="0"/>
                    <a:pt x="458" y="27"/>
                  </a:cubicBezTo>
                  <a:cubicBezTo>
                    <a:pt x="463" y="63"/>
                    <a:pt x="463" y="62"/>
                    <a:pt x="497" y="60"/>
                  </a:cubicBezTo>
                  <a:cubicBezTo>
                    <a:pt x="563" y="55"/>
                    <a:pt x="629" y="47"/>
                    <a:pt x="696" y="47"/>
                  </a:cubicBezTo>
                  <a:cubicBezTo>
                    <a:pt x="710" y="47"/>
                    <a:pt x="719" y="47"/>
                    <a:pt x="729" y="64"/>
                  </a:cubicBezTo>
                  <a:cubicBezTo>
                    <a:pt x="753" y="104"/>
                    <a:pt x="783" y="140"/>
                    <a:pt x="811" y="178"/>
                  </a:cubicBezTo>
                  <a:cubicBezTo>
                    <a:pt x="814" y="181"/>
                    <a:pt x="820" y="182"/>
                    <a:pt x="820" y="185"/>
                  </a:cubicBezTo>
                  <a:cubicBezTo>
                    <a:pt x="830" y="230"/>
                    <a:pt x="863" y="237"/>
                    <a:pt x="902" y="236"/>
                  </a:cubicBezTo>
                  <a:cubicBezTo>
                    <a:pt x="921" y="235"/>
                    <a:pt x="940" y="254"/>
                    <a:pt x="962" y="236"/>
                  </a:cubicBezTo>
                  <a:cubicBezTo>
                    <a:pt x="969" y="230"/>
                    <a:pt x="983" y="244"/>
                    <a:pt x="988" y="255"/>
                  </a:cubicBezTo>
                  <a:cubicBezTo>
                    <a:pt x="992" y="263"/>
                    <a:pt x="993" y="275"/>
                    <a:pt x="1002" y="278"/>
                  </a:cubicBezTo>
                  <a:cubicBezTo>
                    <a:pt x="1029" y="286"/>
                    <a:pt x="1052" y="297"/>
                    <a:pt x="1071" y="320"/>
                  </a:cubicBezTo>
                  <a:cubicBezTo>
                    <a:pt x="1079" y="331"/>
                    <a:pt x="1093" y="320"/>
                    <a:pt x="1104" y="316"/>
                  </a:cubicBezTo>
                  <a:cubicBezTo>
                    <a:pt x="1129" y="306"/>
                    <a:pt x="1136" y="310"/>
                    <a:pt x="1139" y="338"/>
                  </a:cubicBezTo>
                  <a:cubicBezTo>
                    <a:pt x="1144" y="394"/>
                    <a:pt x="1140" y="400"/>
                    <a:pt x="1084" y="403"/>
                  </a:cubicBezTo>
                  <a:cubicBezTo>
                    <a:pt x="989" y="409"/>
                    <a:pt x="895" y="414"/>
                    <a:pt x="801" y="420"/>
                  </a:cubicBezTo>
                  <a:cubicBezTo>
                    <a:pt x="772" y="421"/>
                    <a:pt x="772" y="421"/>
                    <a:pt x="772" y="451"/>
                  </a:cubicBezTo>
                  <a:cubicBezTo>
                    <a:pt x="771" y="470"/>
                    <a:pt x="776" y="488"/>
                    <a:pt x="771" y="508"/>
                  </a:cubicBezTo>
                  <a:cubicBezTo>
                    <a:pt x="520" y="528"/>
                    <a:pt x="270" y="538"/>
                    <a:pt x="23" y="550"/>
                  </a:cubicBezTo>
                  <a:close/>
                </a:path>
              </a:pathLst>
            </a:custGeom>
            <a:solidFill>
              <a:srgbClr val="F1CB16"/>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87" name="Freeform 66"/>
            <p:cNvSpPr>
              <a:spLocks/>
            </p:cNvSpPr>
            <p:nvPr/>
          </p:nvSpPr>
          <p:spPr bwMode="auto">
            <a:xfrm>
              <a:off x="-28689301" y="-9672638"/>
              <a:ext cx="3960813" cy="3227388"/>
            </a:xfrm>
            <a:custGeom>
              <a:avLst/>
              <a:gdLst>
                <a:gd name="T0" fmla="*/ 1002 w 1056"/>
                <a:gd name="T1" fmla="*/ 207 h 860"/>
                <a:gd name="T2" fmla="*/ 1051 w 1056"/>
                <a:gd name="T3" fmla="*/ 251 h 860"/>
                <a:gd name="T4" fmla="*/ 1015 w 1056"/>
                <a:gd name="T5" fmla="*/ 284 h 860"/>
                <a:gd name="T6" fmla="*/ 975 w 1056"/>
                <a:gd name="T7" fmla="*/ 265 h 860"/>
                <a:gd name="T8" fmla="*/ 927 w 1056"/>
                <a:gd name="T9" fmla="*/ 305 h 860"/>
                <a:gd name="T10" fmla="*/ 856 w 1056"/>
                <a:gd name="T11" fmla="*/ 355 h 860"/>
                <a:gd name="T12" fmla="*/ 826 w 1056"/>
                <a:gd name="T13" fmla="*/ 286 h 860"/>
                <a:gd name="T14" fmla="*/ 808 w 1056"/>
                <a:gd name="T15" fmla="*/ 317 h 860"/>
                <a:gd name="T16" fmla="*/ 734 w 1056"/>
                <a:gd name="T17" fmla="*/ 291 h 860"/>
                <a:gd name="T18" fmla="*/ 773 w 1056"/>
                <a:gd name="T19" fmla="*/ 348 h 860"/>
                <a:gd name="T20" fmla="*/ 686 w 1056"/>
                <a:gd name="T21" fmla="*/ 349 h 860"/>
                <a:gd name="T22" fmla="*/ 572 w 1056"/>
                <a:gd name="T23" fmla="*/ 333 h 860"/>
                <a:gd name="T24" fmla="*/ 573 w 1056"/>
                <a:gd name="T25" fmla="*/ 363 h 860"/>
                <a:gd name="T26" fmla="*/ 651 w 1056"/>
                <a:gd name="T27" fmla="*/ 362 h 860"/>
                <a:gd name="T28" fmla="*/ 656 w 1056"/>
                <a:gd name="T29" fmla="*/ 400 h 860"/>
                <a:gd name="T30" fmla="*/ 732 w 1056"/>
                <a:gd name="T31" fmla="*/ 420 h 860"/>
                <a:gd name="T32" fmla="*/ 745 w 1056"/>
                <a:gd name="T33" fmla="*/ 526 h 860"/>
                <a:gd name="T34" fmla="*/ 663 w 1056"/>
                <a:gd name="T35" fmla="*/ 553 h 860"/>
                <a:gd name="T36" fmla="*/ 591 w 1056"/>
                <a:gd name="T37" fmla="*/ 614 h 860"/>
                <a:gd name="T38" fmla="*/ 634 w 1056"/>
                <a:gd name="T39" fmla="*/ 673 h 860"/>
                <a:gd name="T40" fmla="*/ 696 w 1056"/>
                <a:gd name="T41" fmla="*/ 745 h 860"/>
                <a:gd name="T42" fmla="*/ 631 w 1056"/>
                <a:gd name="T43" fmla="*/ 818 h 860"/>
                <a:gd name="T44" fmla="*/ 7 w 1056"/>
                <a:gd name="T45" fmla="*/ 860 h 860"/>
                <a:gd name="T46" fmla="*/ 26 w 1056"/>
                <a:gd name="T47" fmla="*/ 664 h 860"/>
                <a:gd name="T48" fmla="*/ 406 w 1056"/>
                <a:gd name="T49" fmla="*/ 239 h 860"/>
                <a:gd name="T50" fmla="*/ 471 w 1056"/>
                <a:gd name="T51" fmla="*/ 183 h 860"/>
                <a:gd name="T52" fmla="*/ 525 w 1056"/>
                <a:gd name="T53" fmla="*/ 119 h 860"/>
                <a:gd name="T54" fmla="*/ 598 w 1056"/>
                <a:gd name="T55" fmla="*/ 43 h 860"/>
                <a:gd name="T56" fmla="*/ 683 w 1056"/>
                <a:gd name="T57" fmla="*/ 72 h 860"/>
                <a:gd name="T58" fmla="*/ 747 w 1056"/>
                <a:gd name="T59" fmla="*/ 3 h 860"/>
                <a:gd name="T60" fmla="*/ 780 w 1056"/>
                <a:gd name="T61" fmla="*/ 58 h 860"/>
                <a:gd name="T62" fmla="*/ 852 w 1056"/>
                <a:gd name="T63" fmla="*/ 95 h 860"/>
                <a:gd name="T64" fmla="*/ 860 w 1056"/>
                <a:gd name="T65" fmla="*/ 112 h 860"/>
                <a:gd name="T66" fmla="*/ 847 w 1056"/>
                <a:gd name="T67" fmla="*/ 142 h 860"/>
                <a:gd name="T68" fmla="*/ 892 w 1056"/>
                <a:gd name="T69" fmla="*/ 173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6" h="860">
                  <a:moveTo>
                    <a:pt x="975" y="163"/>
                  </a:moveTo>
                  <a:cubicBezTo>
                    <a:pt x="977" y="186"/>
                    <a:pt x="990" y="207"/>
                    <a:pt x="1002" y="207"/>
                  </a:cubicBezTo>
                  <a:cubicBezTo>
                    <a:pt x="1021" y="206"/>
                    <a:pt x="1009" y="187"/>
                    <a:pt x="1019" y="177"/>
                  </a:cubicBezTo>
                  <a:cubicBezTo>
                    <a:pt x="1029" y="203"/>
                    <a:pt x="1034" y="229"/>
                    <a:pt x="1051" y="251"/>
                  </a:cubicBezTo>
                  <a:cubicBezTo>
                    <a:pt x="1056" y="257"/>
                    <a:pt x="1040" y="294"/>
                    <a:pt x="1033" y="295"/>
                  </a:cubicBezTo>
                  <a:cubicBezTo>
                    <a:pt x="1024" y="297"/>
                    <a:pt x="1015" y="294"/>
                    <a:pt x="1015" y="284"/>
                  </a:cubicBezTo>
                  <a:cubicBezTo>
                    <a:pt x="1014" y="257"/>
                    <a:pt x="1002" y="252"/>
                    <a:pt x="979" y="264"/>
                  </a:cubicBezTo>
                  <a:cubicBezTo>
                    <a:pt x="978" y="264"/>
                    <a:pt x="976" y="265"/>
                    <a:pt x="975" y="265"/>
                  </a:cubicBezTo>
                  <a:cubicBezTo>
                    <a:pt x="953" y="262"/>
                    <a:pt x="921" y="247"/>
                    <a:pt x="942" y="294"/>
                  </a:cubicBezTo>
                  <a:cubicBezTo>
                    <a:pt x="944" y="300"/>
                    <a:pt x="933" y="302"/>
                    <a:pt x="927" y="305"/>
                  </a:cubicBezTo>
                  <a:cubicBezTo>
                    <a:pt x="895" y="321"/>
                    <a:pt x="884" y="334"/>
                    <a:pt x="873" y="368"/>
                  </a:cubicBezTo>
                  <a:cubicBezTo>
                    <a:pt x="864" y="367"/>
                    <a:pt x="854" y="358"/>
                    <a:pt x="856" y="355"/>
                  </a:cubicBezTo>
                  <a:cubicBezTo>
                    <a:pt x="874" y="328"/>
                    <a:pt x="839" y="318"/>
                    <a:pt x="839" y="297"/>
                  </a:cubicBezTo>
                  <a:cubicBezTo>
                    <a:pt x="839" y="289"/>
                    <a:pt x="832" y="285"/>
                    <a:pt x="826" y="286"/>
                  </a:cubicBezTo>
                  <a:cubicBezTo>
                    <a:pt x="822" y="286"/>
                    <a:pt x="818" y="292"/>
                    <a:pt x="815" y="296"/>
                  </a:cubicBezTo>
                  <a:cubicBezTo>
                    <a:pt x="811" y="303"/>
                    <a:pt x="815" y="312"/>
                    <a:pt x="808" y="317"/>
                  </a:cubicBezTo>
                  <a:cubicBezTo>
                    <a:pt x="802" y="320"/>
                    <a:pt x="800" y="316"/>
                    <a:pt x="798" y="313"/>
                  </a:cubicBezTo>
                  <a:cubicBezTo>
                    <a:pt x="785" y="288"/>
                    <a:pt x="757" y="277"/>
                    <a:pt x="734" y="291"/>
                  </a:cubicBezTo>
                  <a:cubicBezTo>
                    <a:pt x="722" y="298"/>
                    <a:pt x="727" y="309"/>
                    <a:pt x="737" y="311"/>
                  </a:cubicBezTo>
                  <a:cubicBezTo>
                    <a:pt x="758" y="315"/>
                    <a:pt x="761" y="333"/>
                    <a:pt x="773" y="348"/>
                  </a:cubicBezTo>
                  <a:cubicBezTo>
                    <a:pt x="762" y="356"/>
                    <a:pt x="754" y="364"/>
                    <a:pt x="743" y="369"/>
                  </a:cubicBezTo>
                  <a:cubicBezTo>
                    <a:pt x="721" y="381"/>
                    <a:pt x="698" y="373"/>
                    <a:pt x="686" y="349"/>
                  </a:cubicBezTo>
                  <a:cubicBezTo>
                    <a:pt x="679" y="336"/>
                    <a:pt x="670" y="328"/>
                    <a:pt x="655" y="328"/>
                  </a:cubicBezTo>
                  <a:cubicBezTo>
                    <a:pt x="628" y="329"/>
                    <a:pt x="600" y="336"/>
                    <a:pt x="572" y="333"/>
                  </a:cubicBezTo>
                  <a:cubicBezTo>
                    <a:pt x="564" y="332"/>
                    <a:pt x="552" y="337"/>
                    <a:pt x="553" y="348"/>
                  </a:cubicBezTo>
                  <a:cubicBezTo>
                    <a:pt x="553" y="359"/>
                    <a:pt x="562" y="363"/>
                    <a:pt x="573" y="363"/>
                  </a:cubicBezTo>
                  <a:cubicBezTo>
                    <a:pt x="585" y="363"/>
                    <a:pt x="596" y="363"/>
                    <a:pt x="608" y="362"/>
                  </a:cubicBezTo>
                  <a:cubicBezTo>
                    <a:pt x="622" y="362"/>
                    <a:pt x="635" y="362"/>
                    <a:pt x="651" y="362"/>
                  </a:cubicBezTo>
                  <a:cubicBezTo>
                    <a:pt x="649" y="372"/>
                    <a:pt x="646" y="380"/>
                    <a:pt x="645" y="388"/>
                  </a:cubicBezTo>
                  <a:cubicBezTo>
                    <a:pt x="644" y="396"/>
                    <a:pt x="648" y="400"/>
                    <a:pt x="656" y="400"/>
                  </a:cubicBezTo>
                  <a:cubicBezTo>
                    <a:pt x="664" y="400"/>
                    <a:pt x="670" y="395"/>
                    <a:pt x="679" y="399"/>
                  </a:cubicBezTo>
                  <a:cubicBezTo>
                    <a:pt x="696" y="407"/>
                    <a:pt x="720" y="401"/>
                    <a:pt x="732" y="420"/>
                  </a:cubicBezTo>
                  <a:cubicBezTo>
                    <a:pt x="747" y="445"/>
                    <a:pt x="764" y="469"/>
                    <a:pt x="750" y="500"/>
                  </a:cubicBezTo>
                  <a:cubicBezTo>
                    <a:pt x="747" y="508"/>
                    <a:pt x="747" y="518"/>
                    <a:pt x="745" y="526"/>
                  </a:cubicBezTo>
                  <a:cubicBezTo>
                    <a:pt x="736" y="531"/>
                    <a:pt x="728" y="529"/>
                    <a:pt x="720" y="529"/>
                  </a:cubicBezTo>
                  <a:cubicBezTo>
                    <a:pt x="696" y="525"/>
                    <a:pt x="679" y="532"/>
                    <a:pt x="663" y="553"/>
                  </a:cubicBezTo>
                  <a:cubicBezTo>
                    <a:pt x="651" y="569"/>
                    <a:pt x="633" y="582"/>
                    <a:pt x="615" y="592"/>
                  </a:cubicBezTo>
                  <a:cubicBezTo>
                    <a:pt x="605" y="598"/>
                    <a:pt x="588" y="600"/>
                    <a:pt x="591" y="614"/>
                  </a:cubicBezTo>
                  <a:cubicBezTo>
                    <a:pt x="595" y="630"/>
                    <a:pt x="595" y="651"/>
                    <a:pt x="614" y="657"/>
                  </a:cubicBezTo>
                  <a:cubicBezTo>
                    <a:pt x="624" y="661"/>
                    <a:pt x="631" y="663"/>
                    <a:pt x="634" y="673"/>
                  </a:cubicBezTo>
                  <a:cubicBezTo>
                    <a:pt x="644" y="699"/>
                    <a:pt x="660" y="720"/>
                    <a:pt x="686" y="730"/>
                  </a:cubicBezTo>
                  <a:cubicBezTo>
                    <a:pt x="694" y="733"/>
                    <a:pt x="696" y="738"/>
                    <a:pt x="696" y="745"/>
                  </a:cubicBezTo>
                  <a:cubicBezTo>
                    <a:pt x="696" y="770"/>
                    <a:pt x="678" y="787"/>
                    <a:pt x="667" y="806"/>
                  </a:cubicBezTo>
                  <a:cubicBezTo>
                    <a:pt x="661" y="818"/>
                    <a:pt x="644" y="816"/>
                    <a:pt x="631" y="818"/>
                  </a:cubicBezTo>
                  <a:cubicBezTo>
                    <a:pt x="561" y="827"/>
                    <a:pt x="490" y="826"/>
                    <a:pt x="420" y="831"/>
                  </a:cubicBezTo>
                  <a:cubicBezTo>
                    <a:pt x="284" y="843"/>
                    <a:pt x="147" y="857"/>
                    <a:pt x="7" y="860"/>
                  </a:cubicBezTo>
                  <a:cubicBezTo>
                    <a:pt x="0" y="808"/>
                    <a:pt x="3" y="755"/>
                    <a:pt x="0" y="703"/>
                  </a:cubicBezTo>
                  <a:cubicBezTo>
                    <a:pt x="0" y="686"/>
                    <a:pt x="15" y="675"/>
                    <a:pt x="26" y="664"/>
                  </a:cubicBezTo>
                  <a:cubicBezTo>
                    <a:pt x="80" y="602"/>
                    <a:pt x="136" y="542"/>
                    <a:pt x="191" y="480"/>
                  </a:cubicBezTo>
                  <a:cubicBezTo>
                    <a:pt x="263" y="400"/>
                    <a:pt x="335" y="319"/>
                    <a:pt x="406" y="239"/>
                  </a:cubicBezTo>
                  <a:cubicBezTo>
                    <a:pt x="413" y="232"/>
                    <a:pt x="419" y="225"/>
                    <a:pt x="424" y="217"/>
                  </a:cubicBezTo>
                  <a:cubicBezTo>
                    <a:pt x="434" y="198"/>
                    <a:pt x="444" y="182"/>
                    <a:pt x="471" y="183"/>
                  </a:cubicBezTo>
                  <a:cubicBezTo>
                    <a:pt x="491" y="184"/>
                    <a:pt x="494" y="165"/>
                    <a:pt x="498" y="149"/>
                  </a:cubicBezTo>
                  <a:cubicBezTo>
                    <a:pt x="501" y="134"/>
                    <a:pt x="501" y="119"/>
                    <a:pt x="525" y="119"/>
                  </a:cubicBezTo>
                  <a:cubicBezTo>
                    <a:pt x="540" y="118"/>
                    <a:pt x="551" y="104"/>
                    <a:pt x="552" y="84"/>
                  </a:cubicBezTo>
                  <a:cubicBezTo>
                    <a:pt x="555" y="48"/>
                    <a:pt x="563" y="43"/>
                    <a:pt x="598" y="43"/>
                  </a:cubicBezTo>
                  <a:cubicBezTo>
                    <a:pt x="622" y="44"/>
                    <a:pt x="646" y="42"/>
                    <a:pt x="661" y="67"/>
                  </a:cubicBezTo>
                  <a:cubicBezTo>
                    <a:pt x="665" y="74"/>
                    <a:pt x="675" y="75"/>
                    <a:pt x="683" y="72"/>
                  </a:cubicBezTo>
                  <a:cubicBezTo>
                    <a:pt x="689" y="69"/>
                    <a:pt x="687" y="61"/>
                    <a:pt x="687" y="54"/>
                  </a:cubicBezTo>
                  <a:cubicBezTo>
                    <a:pt x="689" y="30"/>
                    <a:pt x="724" y="0"/>
                    <a:pt x="747" y="3"/>
                  </a:cubicBezTo>
                  <a:cubicBezTo>
                    <a:pt x="758" y="4"/>
                    <a:pt x="766" y="9"/>
                    <a:pt x="761" y="24"/>
                  </a:cubicBezTo>
                  <a:cubicBezTo>
                    <a:pt x="751" y="53"/>
                    <a:pt x="753" y="58"/>
                    <a:pt x="780" y="58"/>
                  </a:cubicBezTo>
                  <a:cubicBezTo>
                    <a:pt x="792" y="58"/>
                    <a:pt x="794" y="60"/>
                    <a:pt x="799" y="70"/>
                  </a:cubicBezTo>
                  <a:cubicBezTo>
                    <a:pt x="811" y="89"/>
                    <a:pt x="828" y="102"/>
                    <a:pt x="852" y="95"/>
                  </a:cubicBezTo>
                  <a:cubicBezTo>
                    <a:pt x="858" y="93"/>
                    <a:pt x="862" y="93"/>
                    <a:pt x="865" y="99"/>
                  </a:cubicBezTo>
                  <a:cubicBezTo>
                    <a:pt x="868" y="105"/>
                    <a:pt x="865" y="109"/>
                    <a:pt x="860" y="112"/>
                  </a:cubicBezTo>
                  <a:cubicBezTo>
                    <a:pt x="856" y="115"/>
                    <a:pt x="851" y="117"/>
                    <a:pt x="846" y="120"/>
                  </a:cubicBezTo>
                  <a:cubicBezTo>
                    <a:pt x="837" y="127"/>
                    <a:pt x="836" y="138"/>
                    <a:pt x="847" y="142"/>
                  </a:cubicBezTo>
                  <a:cubicBezTo>
                    <a:pt x="862" y="147"/>
                    <a:pt x="872" y="157"/>
                    <a:pt x="882" y="168"/>
                  </a:cubicBezTo>
                  <a:cubicBezTo>
                    <a:pt x="884" y="171"/>
                    <a:pt x="890" y="174"/>
                    <a:pt x="892" y="173"/>
                  </a:cubicBezTo>
                  <a:cubicBezTo>
                    <a:pt x="919" y="153"/>
                    <a:pt x="949" y="187"/>
                    <a:pt x="975" y="163"/>
                  </a:cubicBezTo>
                  <a:close/>
                </a:path>
              </a:pathLst>
            </a:custGeom>
            <a:solidFill>
              <a:srgbClr val="00B05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88" name="Freeform 67"/>
            <p:cNvSpPr>
              <a:spLocks/>
            </p:cNvSpPr>
            <p:nvPr/>
          </p:nvSpPr>
          <p:spPr bwMode="auto">
            <a:xfrm>
              <a:off x="-34907539" y="-4127500"/>
              <a:ext cx="2111375" cy="2835275"/>
            </a:xfrm>
            <a:custGeom>
              <a:avLst/>
              <a:gdLst>
                <a:gd name="T0" fmla="*/ 551 w 563"/>
                <a:gd name="T1" fmla="*/ 208 h 756"/>
                <a:gd name="T2" fmla="*/ 553 w 563"/>
                <a:gd name="T3" fmla="*/ 380 h 756"/>
                <a:gd name="T4" fmla="*/ 562 w 563"/>
                <a:gd name="T5" fmla="*/ 646 h 756"/>
                <a:gd name="T6" fmla="*/ 562 w 563"/>
                <a:gd name="T7" fmla="*/ 725 h 756"/>
                <a:gd name="T8" fmla="*/ 540 w 563"/>
                <a:gd name="T9" fmla="*/ 747 h 756"/>
                <a:gd name="T10" fmla="*/ 421 w 563"/>
                <a:gd name="T11" fmla="*/ 755 h 756"/>
                <a:gd name="T12" fmla="*/ 395 w 563"/>
                <a:gd name="T13" fmla="*/ 742 h 756"/>
                <a:gd name="T14" fmla="*/ 334 w 563"/>
                <a:gd name="T15" fmla="*/ 714 h 756"/>
                <a:gd name="T16" fmla="*/ 235 w 563"/>
                <a:gd name="T17" fmla="*/ 721 h 756"/>
                <a:gd name="T18" fmla="*/ 224 w 563"/>
                <a:gd name="T19" fmla="*/ 721 h 756"/>
                <a:gd name="T20" fmla="*/ 128 w 563"/>
                <a:gd name="T21" fmla="*/ 711 h 756"/>
                <a:gd name="T22" fmla="*/ 34 w 563"/>
                <a:gd name="T23" fmla="*/ 715 h 756"/>
                <a:gd name="T24" fmla="*/ 8 w 563"/>
                <a:gd name="T25" fmla="*/ 684 h 756"/>
                <a:gd name="T26" fmla="*/ 15 w 563"/>
                <a:gd name="T27" fmla="*/ 640 h 756"/>
                <a:gd name="T28" fmla="*/ 29 w 563"/>
                <a:gd name="T29" fmla="*/ 563 h 756"/>
                <a:gd name="T30" fmla="*/ 25 w 563"/>
                <a:gd name="T31" fmla="*/ 531 h 756"/>
                <a:gd name="T32" fmla="*/ 44 w 563"/>
                <a:gd name="T33" fmla="*/ 502 h 756"/>
                <a:gd name="T34" fmla="*/ 55 w 563"/>
                <a:gd name="T35" fmla="*/ 480 h 756"/>
                <a:gd name="T36" fmla="*/ 54 w 563"/>
                <a:gd name="T37" fmla="*/ 413 h 756"/>
                <a:gd name="T38" fmla="*/ 56 w 563"/>
                <a:gd name="T39" fmla="*/ 386 h 756"/>
                <a:gd name="T40" fmla="*/ 50 w 563"/>
                <a:gd name="T41" fmla="*/ 347 h 756"/>
                <a:gd name="T42" fmla="*/ 75 w 563"/>
                <a:gd name="T43" fmla="*/ 308 h 756"/>
                <a:gd name="T44" fmla="*/ 74 w 563"/>
                <a:gd name="T45" fmla="*/ 273 h 756"/>
                <a:gd name="T46" fmla="*/ 81 w 563"/>
                <a:gd name="T47" fmla="*/ 245 h 756"/>
                <a:gd name="T48" fmla="*/ 112 w 563"/>
                <a:gd name="T49" fmla="*/ 242 h 756"/>
                <a:gd name="T50" fmla="*/ 138 w 563"/>
                <a:gd name="T51" fmla="*/ 213 h 756"/>
                <a:gd name="T52" fmla="*/ 157 w 563"/>
                <a:gd name="T53" fmla="*/ 166 h 756"/>
                <a:gd name="T54" fmla="*/ 165 w 563"/>
                <a:gd name="T55" fmla="*/ 128 h 756"/>
                <a:gd name="T56" fmla="*/ 178 w 563"/>
                <a:gd name="T57" fmla="*/ 79 h 756"/>
                <a:gd name="T58" fmla="*/ 223 w 563"/>
                <a:gd name="T59" fmla="*/ 51 h 756"/>
                <a:gd name="T60" fmla="*/ 265 w 563"/>
                <a:gd name="T61" fmla="*/ 25 h 756"/>
                <a:gd name="T62" fmla="*/ 329 w 563"/>
                <a:gd name="T63" fmla="*/ 11 h 756"/>
                <a:gd name="T64" fmla="*/ 340 w 563"/>
                <a:gd name="T65" fmla="*/ 27 h 756"/>
                <a:gd name="T66" fmla="*/ 364 w 563"/>
                <a:gd name="T67" fmla="*/ 74 h 756"/>
                <a:gd name="T68" fmla="*/ 375 w 563"/>
                <a:gd name="T69" fmla="*/ 90 h 756"/>
                <a:gd name="T70" fmla="*/ 436 w 563"/>
                <a:gd name="T71" fmla="*/ 163 h 756"/>
                <a:gd name="T72" fmla="*/ 475 w 563"/>
                <a:gd name="T73" fmla="*/ 188 h 756"/>
                <a:gd name="T74" fmla="*/ 551 w 563"/>
                <a:gd name="T75" fmla="*/ 20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3" h="756">
                  <a:moveTo>
                    <a:pt x="551" y="208"/>
                  </a:moveTo>
                  <a:cubicBezTo>
                    <a:pt x="549" y="266"/>
                    <a:pt x="553" y="323"/>
                    <a:pt x="553" y="380"/>
                  </a:cubicBezTo>
                  <a:cubicBezTo>
                    <a:pt x="553" y="468"/>
                    <a:pt x="559" y="557"/>
                    <a:pt x="562" y="646"/>
                  </a:cubicBezTo>
                  <a:cubicBezTo>
                    <a:pt x="563" y="672"/>
                    <a:pt x="561" y="699"/>
                    <a:pt x="562" y="725"/>
                  </a:cubicBezTo>
                  <a:cubicBezTo>
                    <a:pt x="562" y="741"/>
                    <a:pt x="554" y="746"/>
                    <a:pt x="540" y="747"/>
                  </a:cubicBezTo>
                  <a:cubicBezTo>
                    <a:pt x="500" y="749"/>
                    <a:pt x="460" y="753"/>
                    <a:pt x="421" y="755"/>
                  </a:cubicBezTo>
                  <a:cubicBezTo>
                    <a:pt x="410" y="756"/>
                    <a:pt x="404" y="752"/>
                    <a:pt x="395" y="742"/>
                  </a:cubicBezTo>
                  <a:cubicBezTo>
                    <a:pt x="381" y="725"/>
                    <a:pt x="363" y="709"/>
                    <a:pt x="334" y="714"/>
                  </a:cubicBezTo>
                  <a:cubicBezTo>
                    <a:pt x="302" y="718"/>
                    <a:pt x="268" y="719"/>
                    <a:pt x="235" y="721"/>
                  </a:cubicBezTo>
                  <a:cubicBezTo>
                    <a:pt x="231" y="721"/>
                    <a:pt x="226" y="723"/>
                    <a:pt x="224" y="721"/>
                  </a:cubicBezTo>
                  <a:cubicBezTo>
                    <a:pt x="194" y="697"/>
                    <a:pt x="160" y="709"/>
                    <a:pt x="128" y="711"/>
                  </a:cubicBezTo>
                  <a:cubicBezTo>
                    <a:pt x="97" y="713"/>
                    <a:pt x="66" y="711"/>
                    <a:pt x="34" y="715"/>
                  </a:cubicBezTo>
                  <a:cubicBezTo>
                    <a:pt x="17" y="718"/>
                    <a:pt x="12" y="695"/>
                    <a:pt x="8" y="684"/>
                  </a:cubicBezTo>
                  <a:cubicBezTo>
                    <a:pt x="4" y="672"/>
                    <a:pt x="0" y="655"/>
                    <a:pt x="15" y="640"/>
                  </a:cubicBezTo>
                  <a:cubicBezTo>
                    <a:pt x="35" y="619"/>
                    <a:pt x="32" y="589"/>
                    <a:pt x="29" y="563"/>
                  </a:cubicBezTo>
                  <a:cubicBezTo>
                    <a:pt x="28" y="552"/>
                    <a:pt x="27" y="542"/>
                    <a:pt x="25" y="531"/>
                  </a:cubicBezTo>
                  <a:cubicBezTo>
                    <a:pt x="21" y="516"/>
                    <a:pt x="21" y="503"/>
                    <a:pt x="44" y="502"/>
                  </a:cubicBezTo>
                  <a:cubicBezTo>
                    <a:pt x="58" y="502"/>
                    <a:pt x="61" y="492"/>
                    <a:pt x="55" y="480"/>
                  </a:cubicBezTo>
                  <a:cubicBezTo>
                    <a:pt x="44" y="458"/>
                    <a:pt x="43" y="436"/>
                    <a:pt x="54" y="413"/>
                  </a:cubicBezTo>
                  <a:cubicBezTo>
                    <a:pt x="58" y="405"/>
                    <a:pt x="59" y="395"/>
                    <a:pt x="56" y="386"/>
                  </a:cubicBezTo>
                  <a:cubicBezTo>
                    <a:pt x="51" y="374"/>
                    <a:pt x="31" y="365"/>
                    <a:pt x="50" y="347"/>
                  </a:cubicBezTo>
                  <a:cubicBezTo>
                    <a:pt x="60" y="337"/>
                    <a:pt x="58" y="318"/>
                    <a:pt x="75" y="308"/>
                  </a:cubicBezTo>
                  <a:cubicBezTo>
                    <a:pt x="92" y="299"/>
                    <a:pt x="96" y="287"/>
                    <a:pt x="74" y="273"/>
                  </a:cubicBezTo>
                  <a:cubicBezTo>
                    <a:pt x="60" y="264"/>
                    <a:pt x="65" y="249"/>
                    <a:pt x="81" y="245"/>
                  </a:cubicBezTo>
                  <a:cubicBezTo>
                    <a:pt x="91" y="243"/>
                    <a:pt x="101" y="245"/>
                    <a:pt x="112" y="242"/>
                  </a:cubicBezTo>
                  <a:cubicBezTo>
                    <a:pt x="127" y="237"/>
                    <a:pt x="138" y="232"/>
                    <a:pt x="138" y="213"/>
                  </a:cubicBezTo>
                  <a:cubicBezTo>
                    <a:pt x="139" y="196"/>
                    <a:pt x="144" y="180"/>
                    <a:pt x="157" y="166"/>
                  </a:cubicBezTo>
                  <a:cubicBezTo>
                    <a:pt x="166" y="156"/>
                    <a:pt x="166" y="142"/>
                    <a:pt x="165" y="128"/>
                  </a:cubicBezTo>
                  <a:cubicBezTo>
                    <a:pt x="164" y="111"/>
                    <a:pt x="170" y="96"/>
                    <a:pt x="178" y="79"/>
                  </a:cubicBezTo>
                  <a:cubicBezTo>
                    <a:pt x="188" y="59"/>
                    <a:pt x="200" y="49"/>
                    <a:pt x="223" y="51"/>
                  </a:cubicBezTo>
                  <a:cubicBezTo>
                    <a:pt x="243" y="53"/>
                    <a:pt x="253" y="37"/>
                    <a:pt x="265" y="25"/>
                  </a:cubicBezTo>
                  <a:cubicBezTo>
                    <a:pt x="288" y="3"/>
                    <a:pt x="304" y="0"/>
                    <a:pt x="329" y="11"/>
                  </a:cubicBezTo>
                  <a:cubicBezTo>
                    <a:pt x="338" y="14"/>
                    <a:pt x="340" y="18"/>
                    <a:pt x="340" y="27"/>
                  </a:cubicBezTo>
                  <a:cubicBezTo>
                    <a:pt x="341" y="46"/>
                    <a:pt x="345" y="64"/>
                    <a:pt x="364" y="74"/>
                  </a:cubicBezTo>
                  <a:cubicBezTo>
                    <a:pt x="371" y="77"/>
                    <a:pt x="373" y="83"/>
                    <a:pt x="375" y="90"/>
                  </a:cubicBezTo>
                  <a:cubicBezTo>
                    <a:pt x="383" y="123"/>
                    <a:pt x="405" y="146"/>
                    <a:pt x="436" y="163"/>
                  </a:cubicBezTo>
                  <a:cubicBezTo>
                    <a:pt x="449" y="170"/>
                    <a:pt x="463" y="177"/>
                    <a:pt x="475" y="188"/>
                  </a:cubicBezTo>
                  <a:cubicBezTo>
                    <a:pt x="494" y="206"/>
                    <a:pt x="523" y="199"/>
                    <a:pt x="551" y="208"/>
                  </a:cubicBezTo>
                  <a:close/>
                </a:path>
              </a:pathLst>
            </a:custGeom>
            <a:solidFill>
              <a:srgbClr val="CAC9D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89" name="Freeform 68"/>
            <p:cNvSpPr>
              <a:spLocks/>
            </p:cNvSpPr>
            <p:nvPr/>
          </p:nvSpPr>
          <p:spPr bwMode="auto">
            <a:xfrm>
              <a:off x="-24307801" y="3692525"/>
              <a:ext cx="3181350" cy="1928813"/>
            </a:xfrm>
            <a:custGeom>
              <a:avLst/>
              <a:gdLst>
                <a:gd name="T0" fmla="*/ 7 w 848"/>
                <a:gd name="T1" fmla="*/ 470 h 514"/>
                <a:gd name="T2" fmla="*/ 0 w 848"/>
                <a:gd name="T3" fmla="*/ 346 h 514"/>
                <a:gd name="T4" fmla="*/ 12 w 848"/>
                <a:gd name="T5" fmla="*/ 329 h 514"/>
                <a:gd name="T6" fmla="*/ 68 w 848"/>
                <a:gd name="T7" fmla="*/ 258 h 514"/>
                <a:gd name="T8" fmla="*/ 71 w 848"/>
                <a:gd name="T9" fmla="*/ 124 h 514"/>
                <a:gd name="T10" fmla="*/ 95 w 848"/>
                <a:gd name="T11" fmla="*/ 66 h 514"/>
                <a:gd name="T12" fmla="*/ 145 w 848"/>
                <a:gd name="T13" fmla="*/ 0 h 514"/>
                <a:gd name="T14" fmla="*/ 162 w 848"/>
                <a:gd name="T15" fmla="*/ 16 h 514"/>
                <a:gd name="T16" fmla="*/ 177 w 848"/>
                <a:gd name="T17" fmla="*/ 40 h 514"/>
                <a:gd name="T18" fmla="*/ 218 w 848"/>
                <a:gd name="T19" fmla="*/ 54 h 514"/>
                <a:gd name="T20" fmla="*/ 264 w 848"/>
                <a:gd name="T21" fmla="*/ 63 h 514"/>
                <a:gd name="T22" fmla="*/ 383 w 848"/>
                <a:gd name="T23" fmla="*/ 59 h 514"/>
                <a:gd name="T24" fmla="*/ 428 w 848"/>
                <a:gd name="T25" fmla="*/ 87 h 514"/>
                <a:gd name="T26" fmla="*/ 484 w 848"/>
                <a:gd name="T27" fmla="*/ 128 h 514"/>
                <a:gd name="T28" fmla="*/ 551 w 848"/>
                <a:gd name="T29" fmla="*/ 131 h 514"/>
                <a:gd name="T30" fmla="*/ 604 w 848"/>
                <a:gd name="T31" fmla="*/ 95 h 514"/>
                <a:gd name="T32" fmla="*/ 612 w 848"/>
                <a:gd name="T33" fmla="*/ 72 h 514"/>
                <a:gd name="T34" fmla="*/ 625 w 848"/>
                <a:gd name="T35" fmla="*/ 58 h 514"/>
                <a:gd name="T36" fmla="*/ 700 w 848"/>
                <a:gd name="T37" fmla="*/ 84 h 514"/>
                <a:gd name="T38" fmla="*/ 720 w 848"/>
                <a:gd name="T39" fmla="*/ 173 h 514"/>
                <a:gd name="T40" fmla="*/ 744 w 848"/>
                <a:gd name="T41" fmla="*/ 239 h 514"/>
                <a:gd name="T42" fmla="*/ 793 w 848"/>
                <a:gd name="T43" fmla="*/ 306 h 514"/>
                <a:gd name="T44" fmla="*/ 796 w 848"/>
                <a:gd name="T45" fmla="*/ 313 h 514"/>
                <a:gd name="T46" fmla="*/ 821 w 848"/>
                <a:gd name="T47" fmla="*/ 420 h 514"/>
                <a:gd name="T48" fmla="*/ 848 w 848"/>
                <a:gd name="T49" fmla="*/ 468 h 514"/>
                <a:gd name="T50" fmla="*/ 800 w 848"/>
                <a:gd name="T51" fmla="*/ 476 h 514"/>
                <a:gd name="T52" fmla="*/ 291 w 848"/>
                <a:gd name="T53" fmla="*/ 512 h 514"/>
                <a:gd name="T54" fmla="*/ 271 w 848"/>
                <a:gd name="T55" fmla="*/ 513 h 514"/>
                <a:gd name="T56" fmla="*/ 248 w 848"/>
                <a:gd name="T57" fmla="*/ 494 h 514"/>
                <a:gd name="T58" fmla="*/ 247 w 848"/>
                <a:gd name="T59" fmla="*/ 479 h 514"/>
                <a:gd name="T60" fmla="*/ 219 w 848"/>
                <a:gd name="T61" fmla="*/ 455 h 514"/>
                <a:gd name="T62" fmla="*/ 60 w 848"/>
                <a:gd name="T63" fmla="*/ 466 h 514"/>
                <a:gd name="T64" fmla="*/ 7 w 848"/>
                <a:gd name="T65" fmla="*/ 47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8" h="514">
                  <a:moveTo>
                    <a:pt x="7" y="470"/>
                  </a:moveTo>
                  <a:cubicBezTo>
                    <a:pt x="1" y="428"/>
                    <a:pt x="2" y="387"/>
                    <a:pt x="0" y="346"/>
                  </a:cubicBezTo>
                  <a:cubicBezTo>
                    <a:pt x="0" y="337"/>
                    <a:pt x="3" y="331"/>
                    <a:pt x="12" y="329"/>
                  </a:cubicBezTo>
                  <a:cubicBezTo>
                    <a:pt x="48" y="319"/>
                    <a:pt x="63" y="290"/>
                    <a:pt x="68" y="258"/>
                  </a:cubicBezTo>
                  <a:cubicBezTo>
                    <a:pt x="76" y="214"/>
                    <a:pt x="85" y="169"/>
                    <a:pt x="71" y="124"/>
                  </a:cubicBezTo>
                  <a:cubicBezTo>
                    <a:pt x="63" y="99"/>
                    <a:pt x="76" y="80"/>
                    <a:pt x="95" y="66"/>
                  </a:cubicBezTo>
                  <a:cubicBezTo>
                    <a:pt x="117" y="48"/>
                    <a:pt x="134" y="26"/>
                    <a:pt x="145" y="0"/>
                  </a:cubicBezTo>
                  <a:cubicBezTo>
                    <a:pt x="152" y="4"/>
                    <a:pt x="168" y="3"/>
                    <a:pt x="162" y="16"/>
                  </a:cubicBezTo>
                  <a:cubicBezTo>
                    <a:pt x="155" y="33"/>
                    <a:pt x="162" y="38"/>
                    <a:pt x="177" y="40"/>
                  </a:cubicBezTo>
                  <a:cubicBezTo>
                    <a:pt x="192" y="41"/>
                    <a:pt x="205" y="46"/>
                    <a:pt x="218" y="54"/>
                  </a:cubicBezTo>
                  <a:cubicBezTo>
                    <a:pt x="232" y="62"/>
                    <a:pt x="247" y="64"/>
                    <a:pt x="264" y="63"/>
                  </a:cubicBezTo>
                  <a:cubicBezTo>
                    <a:pt x="303" y="62"/>
                    <a:pt x="343" y="61"/>
                    <a:pt x="383" y="59"/>
                  </a:cubicBezTo>
                  <a:cubicBezTo>
                    <a:pt x="411" y="58"/>
                    <a:pt x="422" y="62"/>
                    <a:pt x="428" y="87"/>
                  </a:cubicBezTo>
                  <a:cubicBezTo>
                    <a:pt x="436" y="119"/>
                    <a:pt x="457" y="126"/>
                    <a:pt x="484" y="128"/>
                  </a:cubicBezTo>
                  <a:cubicBezTo>
                    <a:pt x="507" y="129"/>
                    <a:pt x="529" y="131"/>
                    <a:pt x="551" y="131"/>
                  </a:cubicBezTo>
                  <a:cubicBezTo>
                    <a:pt x="583" y="132"/>
                    <a:pt x="594" y="123"/>
                    <a:pt x="604" y="95"/>
                  </a:cubicBezTo>
                  <a:cubicBezTo>
                    <a:pt x="607" y="87"/>
                    <a:pt x="609" y="79"/>
                    <a:pt x="612" y="72"/>
                  </a:cubicBezTo>
                  <a:cubicBezTo>
                    <a:pt x="614" y="65"/>
                    <a:pt x="619" y="61"/>
                    <a:pt x="625" y="58"/>
                  </a:cubicBezTo>
                  <a:cubicBezTo>
                    <a:pt x="637" y="53"/>
                    <a:pt x="694" y="72"/>
                    <a:pt x="700" y="84"/>
                  </a:cubicBezTo>
                  <a:cubicBezTo>
                    <a:pt x="714" y="112"/>
                    <a:pt x="734" y="137"/>
                    <a:pt x="720" y="173"/>
                  </a:cubicBezTo>
                  <a:cubicBezTo>
                    <a:pt x="711" y="198"/>
                    <a:pt x="722" y="220"/>
                    <a:pt x="744" y="239"/>
                  </a:cubicBezTo>
                  <a:cubicBezTo>
                    <a:pt x="765" y="257"/>
                    <a:pt x="779" y="282"/>
                    <a:pt x="793" y="306"/>
                  </a:cubicBezTo>
                  <a:cubicBezTo>
                    <a:pt x="794" y="309"/>
                    <a:pt x="797" y="311"/>
                    <a:pt x="796" y="313"/>
                  </a:cubicBezTo>
                  <a:cubicBezTo>
                    <a:pt x="789" y="353"/>
                    <a:pt x="813" y="385"/>
                    <a:pt x="821" y="420"/>
                  </a:cubicBezTo>
                  <a:cubicBezTo>
                    <a:pt x="825" y="440"/>
                    <a:pt x="843" y="449"/>
                    <a:pt x="848" y="468"/>
                  </a:cubicBezTo>
                  <a:cubicBezTo>
                    <a:pt x="831" y="475"/>
                    <a:pt x="816" y="475"/>
                    <a:pt x="800" y="476"/>
                  </a:cubicBezTo>
                  <a:cubicBezTo>
                    <a:pt x="630" y="488"/>
                    <a:pt x="461" y="500"/>
                    <a:pt x="291" y="512"/>
                  </a:cubicBezTo>
                  <a:cubicBezTo>
                    <a:pt x="284" y="512"/>
                    <a:pt x="277" y="513"/>
                    <a:pt x="271" y="513"/>
                  </a:cubicBezTo>
                  <a:cubicBezTo>
                    <a:pt x="257" y="514"/>
                    <a:pt x="247" y="511"/>
                    <a:pt x="248" y="494"/>
                  </a:cubicBezTo>
                  <a:cubicBezTo>
                    <a:pt x="248" y="489"/>
                    <a:pt x="247" y="484"/>
                    <a:pt x="247" y="479"/>
                  </a:cubicBezTo>
                  <a:cubicBezTo>
                    <a:pt x="248" y="458"/>
                    <a:pt x="237" y="454"/>
                    <a:pt x="219" y="455"/>
                  </a:cubicBezTo>
                  <a:cubicBezTo>
                    <a:pt x="166" y="459"/>
                    <a:pt x="113" y="462"/>
                    <a:pt x="60" y="466"/>
                  </a:cubicBezTo>
                  <a:cubicBezTo>
                    <a:pt x="43" y="467"/>
                    <a:pt x="26" y="469"/>
                    <a:pt x="7" y="470"/>
                  </a:cubicBezTo>
                  <a:close/>
                </a:path>
              </a:pathLst>
            </a:custGeom>
            <a:solidFill>
              <a:srgbClr val="1C3664"/>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90" name="Freeform 69"/>
            <p:cNvSpPr>
              <a:spLocks/>
            </p:cNvSpPr>
            <p:nvPr/>
          </p:nvSpPr>
          <p:spPr bwMode="auto">
            <a:xfrm>
              <a:off x="-31089601" y="-6034088"/>
              <a:ext cx="2457450" cy="3046413"/>
            </a:xfrm>
            <a:custGeom>
              <a:avLst/>
              <a:gdLst>
                <a:gd name="T0" fmla="*/ 0 w 655"/>
                <a:gd name="T1" fmla="*/ 489 h 812"/>
                <a:gd name="T2" fmla="*/ 88 w 655"/>
                <a:gd name="T3" fmla="*/ 466 h 812"/>
                <a:gd name="T4" fmla="*/ 117 w 655"/>
                <a:gd name="T5" fmla="*/ 437 h 812"/>
                <a:gd name="T6" fmla="*/ 151 w 655"/>
                <a:gd name="T7" fmla="*/ 420 h 812"/>
                <a:gd name="T8" fmla="*/ 197 w 655"/>
                <a:gd name="T9" fmla="*/ 401 h 812"/>
                <a:gd name="T10" fmla="*/ 265 w 655"/>
                <a:gd name="T11" fmla="*/ 276 h 812"/>
                <a:gd name="T12" fmla="*/ 288 w 655"/>
                <a:gd name="T13" fmla="*/ 257 h 812"/>
                <a:gd name="T14" fmla="*/ 355 w 655"/>
                <a:gd name="T15" fmla="*/ 213 h 812"/>
                <a:gd name="T16" fmla="*/ 375 w 655"/>
                <a:gd name="T17" fmla="*/ 194 h 812"/>
                <a:gd name="T18" fmla="*/ 424 w 655"/>
                <a:gd name="T19" fmla="*/ 121 h 812"/>
                <a:gd name="T20" fmla="*/ 445 w 655"/>
                <a:gd name="T21" fmla="*/ 94 h 812"/>
                <a:gd name="T22" fmla="*/ 475 w 655"/>
                <a:gd name="T23" fmla="*/ 10 h 812"/>
                <a:gd name="T24" fmla="*/ 629 w 655"/>
                <a:gd name="T25" fmla="*/ 0 h 812"/>
                <a:gd name="T26" fmla="*/ 655 w 655"/>
                <a:gd name="T27" fmla="*/ 812 h 812"/>
                <a:gd name="T28" fmla="*/ 609 w 655"/>
                <a:gd name="T29" fmla="*/ 762 h 812"/>
                <a:gd name="T30" fmla="*/ 585 w 655"/>
                <a:gd name="T31" fmla="*/ 745 h 812"/>
                <a:gd name="T32" fmla="*/ 526 w 655"/>
                <a:gd name="T33" fmla="*/ 678 h 812"/>
                <a:gd name="T34" fmla="*/ 468 w 655"/>
                <a:gd name="T35" fmla="*/ 630 h 812"/>
                <a:gd name="T36" fmla="*/ 399 w 655"/>
                <a:gd name="T37" fmla="*/ 619 h 812"/>
                <a:gd name="T38" fmla="*/ 380 w 655"/>
                <a:gd name="T39" fmla="*/ 620 h 812"/>
                <a:gd name="T40" fmla="*/ 325 w 655"/>
                <a:gd name="T41" fmla="*/ 620 h 812"/>
                <a:gd name="T42" fmla="*/ 268 w 655"/>
                <a:gd name="T43" fmla="*/ 623 h 812"/>
                <a:gd name="T44" fmla="*/ 213 w 655"/>
                <a:gd name="T45" fmla="*/ 616 h 812"/>
                <a:gd name="T46" fmla="*/ 142 w 655"/>
                <a:gd name="T47" fmla="*/ 572 h 812"/>
                <a:gd name="T48" fmla="*/ 88 w 655"/>
                <a:gd name="T49" fmla="*/ 566 h 812"/>
                <a:gd name="T50" fmla="*/ 7 w 655"/>
                <a:gd name="T51" fmla="*/ 510 h 812"/>
                <a:gd name="T52" fmla="*/ 0 w 655"/>
                <a:gd name="T53" fmla="*/ 489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5" h="812">
                  <a:moveTo>
                    <a:pt x="0" y="489"/>
                  </a:moveTo>
                  <a:cubicBezTo>
                    <a:pt x="33" y="492"/>
                    <a:pt x="58" y="472"/>
                    <a:pt x="88" y="466"/>
                  </a:cubicBezTo>
                  <a:cubicBezTo>
                    <a:pt x="103" y="463"/>
                    <a:pt x="114" y="453"/>
                    <a:pt x="117" y="437"/>
                  </a:cubicBezTo>
                  <a:cubicBezTo>
                    <a:pt x="120" y="415"/>
                    <a:pt x="132" y="412"/>
                    <a:pt x="151" y="420"/>
                  </a:cubicBezTo>
                  <a:cubicBezTo>
                    <a:pt x="171" y="428"/>
                    <a:pt x="184" y="419"/>
                    <a:pt x="197" y="401"/>
                  </a:cubicBezTo>
                  <a:cubicBezTo>
                    <a:pt x="226" y="362"/>
                    <a:pt x="254" y="324"/>
                    <a:pt x="265" y="276"/>
                  </a:cubicBezTo>
                  <a:cubicBezTo>
                    <a:pt x="268" y="263"/>
                    <a:pt x="277" y="259"/>
                    <a:pt x="288" y="257"/>
                  </a:cubicBezTo>
                  <a:cubicBezTo>
                    <a:pt x="317" y="252"/>
                    <a:pt x="340" y="240"/>
                    <a:pt x="355" y="213"/>
                  </a:cubicBezTo>
                  <a:cubicBezTo>
                    <a:pt x="360" y="206"/>
                    <a:pt x="367" y="199"/>
                    <a:pt x="375" y="194"/>
                  </a:cubicBezTo>
                  <a:cubicBezTo>
                    <a:pt x="403" y="177"/>
                    <a:pt x="422" y="156"/>
                    <a:pt x="424" y="121"/>
                  </a:cubicBezTo>
                  <a:cubicBezTo>
                    <a:pt x="424" y="110"/>
                    <a:pt x="434" y="100"/>
                    <a:pt x="445" y="94"/>
                  </a:cubicBezTo>
                  <a:cubicBezTo>
                    <a:pt x="479" y="75"/>
                    <a:pt x="485" y="47"/>
                    <a:pt x="475" y="10"/>
                  </a:cubicBezTo>
                  <a:cubicBezTo>
                    <a:pt x="526" y="7"/>
                    <a:pt x="576" y="4"/>
                    <a:pt x="629" y="0"/>
                  </a:cubicBezTo>
                  <a:cubicBezTo>
                    <a:pt x="634" y="271"/>
                    <a:pt x="645" y="538"/>
                    <a:pt x="655" y="812"/>
                  </a:cubicBezTo>
                  <a:cubicBezTo>
                    <a:pt x="636" y="794"/>
                    <a:pt x="608" y="795"/>
                    <a:pt x="609" y="762"/>
                  </a:cubicBezTo>
                  <a:cubicBezTo>
                    <a:pt x="610" y="749"/>
                    <a:pt x="594" y="748"/>
                    <a:pt x="585" y="745"/>
                  </a:cubicBezTo>
                  <a:cubicBezTo>
                    <a:pt x="551" y="735"/>
                    <a:pt x="528" y="718"/>
                    <a:pt x="526" y="678"/>
                  </a:cubicBezTo>
                  <a:cubicBezTo>
                    <a:pt x="526" y="652"/>
                    <a:pt x="500" y="632"/>
                    <a:pt x="468" y="630"/>
                  </a:cubicBezTo>
                  <a:cubicBezTo>
                    <a:pt x="445" y="629"/>
                    <a:pt x="421" y="631"/>
                    <a:pt x="399" y="619"/>
                  </a:cubicBezTo>
                  <a:cubicBezTo>
                    <a:pt x="393" y="616"/>
                    <a:pt x="386" y="616"/>
                    <a:pt x="380" y="620"/>
                  </a:cubicBezTo>
                  <a:cubicBezTo>
                    <a:pt x="362" y="629"/>
                    <a:pt x="342" y="626"/>
                    <a:pt x="325" y="620"/>
                  </a:cubicBezTo>
                  <a:cubicBezTo>
                    <a:pt x="304" y="612"/>
                    <a:pt x="286" y="613"/>
                    <a:pt x="268" y="623"/>
                  </a:cubicBezTo>
                  <a:cubicBezTo>
                    <a:pt x="248" y="634"/>
                    <a:pt x="231" y="630"/>
                    <a:pt x="213" y="616"/>
                  </a:cubicBezTo>
                  <a:cubicBezTo>
                    <a:pt x="191" y="599"/>
                    <a:pt x="163" y="592"/>
                    <a:pt x="142" y="572"/>
                  </a:cubicBezTo>
                  <a:cubicBezTo>
                    <a:pt x="128" y="559"/>
                    <a:pt x="106" y="566"/>
                    <a:pt x="88" y="566"/>
                  </a:cubicBezTo>
                  <a:cubicBezTo>
                    <a:pt x="33" y="564"/>
                    <a:pt x="25" y="560"/>
                    <a:pt x="7" y="510"/>
                  </a:cubicBezTo>
                  <a:cubicBezTo>
                    <a:pt x="4" y="504"/>
                    <a:pt x="3" y="498"/>
                    <a:pt x="0" y="489"/>
                  </a:cubicBezTo>
                  <a:close/>
                </a:path>
              </a:pathLst>
            </a:custGeom>
            <a:solidFill>
              <a:srgbClr val="00B05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91" name="Freeform 70"/>
            <p:cNvSpPr>
              <a:spLocks/>
            </p:cNvSpPr>
            <p:nvPr/>
          </p:nvSpPr>
          <p:spPr bwMode="auto">
            <a:xfrm>
              <a:off x="-33947101" y="9634538"/>
              <a:ext cx="1838325" cy="3619500"/>
            </a:xfrm>
            <a:custGeom>
              <a:avLst/>
              <a:gdLst>
                <a:gd name="T0" fmla="*/ 146 w 490"/>
                <a:gd name="T1" fmla="*/ 61 h 965"/>
                <a:gd name="T2" fmla="*/ 172 w 490"/>
                <a:gd name="T3" fmla="*/ 48 h 965"/>
                <a:gd name="T4" fmla="*/ 162 w 490"/>
                <a:gd name="T5" fmla="*/ 11 h 965"/>
                <a:gd name="T6" fmla="*/ 367 w 490"/>
                <a:gd name="T7" fmla="*/ 21 h 965"/>
                <a:gd name="T8" fmla="*/ 364 w 490"/>
                <a:gd name="T9" fmla="*/ 315 h 965"/>
                <a:gd name="T10" fmla="*/ 276 w 490"/>
                <a:gd name="T11" fmla="*/ 266 h 965"/>
                <a:gd name="T12" fmla="*/ 307 w 490"/>
                <a:gd name="T13" fmla="*/ 319 h 965"/>
                <a:gd name="T14" fmla="*/ 278 w 490"/>
                <a:gd name="T15" fmla="*/ 408 h 965"/>
                <a:gd name="T16" fmla="*/ 352 w 490"/>
                <a:gd name="T17" fmla="*/ 411 h 965"/>
                <a:gd name="T18" fmla="*/ 338 w 490"/>
                <a:gd name="T19" fmla="*/ 428 h 965"/>
                <a:gd name="T20" fmla="*/ 230 w 490"/>
                <a:gd name="T21" fmla="*/ 488 h 965"/>
                <a:gd name="T22" fmla="*/ 343 w 490"/>
                <a:gd name="T23" fmla="*/ 539 h 965"/>
                <a:gd name="T24" fmla="*/ 490 w 490"/>
                <a:gd name="T25" fmla="*/ 601 h 965"/>
                <a:gd name="T26" fmla="*/ 455 w 490"/>
                <a:gd name="T27" fmla="*/ 644 h 965"/>
                <a:gd name="T28" fmla="*/ 448 w 490"/>
                <a:gd name="T29" fmla="*/ 708 h 965"/>
                <a:gd name="T30" fmla="*/ 418 w 490"/>
                <a:gd name="T31" fmla="*/ 773 h 965"/>
                <a:gd name="T32" fmla="*/ 409 w 490"/>
                <a:gd name="T33" fmla="*/ 825 h 965"/>
                <a:gd name="T34" fmla="*/ 401 w 490"/>
                <a:gd name="T35" fmla="*/ 885 h 965"/>
                <a:gd name="T36" fmla="*/ 392 w 490"/>
                <a:gd name="T37" fmla="*/ 962 h 965"/>
                <a:gd name="T38" fmla="*/ 320 w 490"/>
                <a:gd name="T39" fmla="*/ 933 h 965"/>
                <a:gd name="T40" fmla="*/ 298 w 490"/>
                <a:gd name="T41" fmla="*/ 892 h 965"/>
                <a:gd name="T42" fmla="*/ 215 w 490"/>
                <a:gd name="T43" fmla="*/ 827 h 965"/>
                <a:gd name="T44" fmla="*/ 197 w 490"/>
                <a:gd name="T45" fmla="*/ 680 h 965"/>
                <a:gd name="T46" fmla="*/ 138 w 490"/>
                <a:gd name="T47" fmla="*/ 710 h 965"/>
                <a:gd name="T48" fmla="*/ 155 w 490"/>
                <a:gd name="T49" fmla="*/ 752 h 965"/>
                <a:gd name="T50" fmla="*/ 110 w 490"/>
                <a:gd name="T51" fmla="*/ 729 h 965"/>
                <a:gd name="T52" fmla="*/ 9 w 490"/>
                <a:gd name="T53" fmla="*/ 642 h 965"/>
                <a:gd name="T54" fmla="*/ 58 w 490"/>
                <a:gd name="T55" fmla="*/ 553 h 965"/>
                <a:gd name="T56" fmla="*/ 98 w 490"/>
                <a:gd name="T57" fmla="*/ 437 h 965"/>
                <a:gd name="T58" fmla="*/ 115 w 490"/>
                <a:gd name="T59" fmla="*/ 309 h 965"/>
                <a:gd name="T60" fmla="*/ 151 w 490"/>
                <a:gd name="T61" fmla="*/ 194 h 965"/>
                <a:gd name="T62" fmla="*/ 120 w 490"/>
                <a:gd name="T63" fmla="*/ 36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0" h="965">
                  <a:moveTo>
                    <a:pt x="120" y="36"/>
                  </a:moveTo>
                  <a:cubicBezTo>
                    <a:pt x="137" y="40"/>
                    <a:pt x="142" y="48"/>
                    <a:pt x="146" y="61"/>
                  </a:cubicBezTo>
                  <a:cubicBezTo>
                    <a:pt x="151" y="76"/>
                    <a:pt x="159" y="75"/>
                    <a:pt x="167" y="62"/>
                  </a:cubicBezTo>
                  <a:cubicBezTo>
                    <a:pt x="170" y="58"/>
                    <a:pt x="169" y="50"/>
                    <a:pt x="172" y="48"/>
                  </a:cubicBezTo>
                  <a:cubicBezTo>
                    <a:pt x="181" y="42"/>
                    <a:pt x="198" y="43"/>
                    <a:pt x="193" y="25"/>
                  </a:cubicBezTo>
                  <a:cubicBezTo>
                    <a:pt x="189" y="11"/>
                    <a:pt x="174" y="12"/>
                    <a:pt x="162" y="11"/>
                  </a:cubicBezTo>
                  <a:cubicBezTo>
                    <a:pt x="222" y="7"/>
                    <a:pt x="282" y="4"/>
                    <a:pt x="342" y="0"/>
                  </a:cubicBezTo>
                  <a:cubicBezTo>
                    <a:pt x="357" y="0"/>
                    <a:pt x="366" y="1"/>
                    <a:pt x="367" y="21"/>
                  </a:cubicBezTo>
                  <a:cubicBezTo>
                    <a:pt x="368" y="111"/>
                    <a:pt x="370" y="201"/>
                    <a:pt x="372" y="291"/>
                  </a:cubicBezTo>
                  <a:cubicBezTo>
                    <a:pt x="372" y="297"/>
                    <a:pt x="368" y="303"/>
                    <a:pt x="364" y="315"/>
                  </a:cubicBezTo>
                  <a:cubicBezTo>
                    <a:pt x="352" y="271"/>
                    <a:pt x="314" y="275"/>
                    <a:pt x="289" y="260"/>
                  </a:cubicBezTo>
                  <a:cubicBezTo>
                    <a:pt x="285" y="257"/>
                    <a:pt x="279" y="261"/>
                    <a:pt x="276" y="266"/>
                  </a:cubicBezTo>
                  <a:cubicBezTo>
                    <a:pt x="272" y="271"/>
                    <a:pt x="276" y="276"/>
                    <a:pt x="279" y="280"/>
                  </a:cubicBezTo>
                  <a:cubicBezTo>
                    <a:pt x="288" y="293"/>
                    <a:pt x="298" y="306"/>
                    <a:pt x="307" y="319"/>
                  </a:cubicBezTo>
                  <a:cubicBezTo>
                    <a:pt x="322" y="341"/>
                    <a:pt x="320" y="357"/>
                    <a:pt x="300" y="375"/>
                  </a:cubicBezTo>
                  <a:cubicBezTo>
                    <a:pt x="290" y="384"/>
                    <a:pt x="272" y="393"/>
                    <a:pt x="278" y="408"/>
                  </a:cubicBezTo>
                  <a:cubicBezTo>
                    <a:pt x="284" y="425"/>
                    <a:pt x="304" y="412"/>
                    <a:pt x="317" y="417"/>
                  </a:cubicBezTo>
                  <a:cubicBezTo>
                    <a:pt x="329" y="421"/>
                    <a:pt x="341" y="414"/>
                    <a:pt x="352" y="411"/>
                  </a:cubicBezTo>
                  <a:cubicBezTo>
                    <a:pt x="360" y="410"/>
                    <a:pt x="367" y="408"/>
                    <a:pt x="375" y="416"/>
                  </a:cubicBezTo>
                  <a:cubicBezTo>
                    <a:pt x="364" y="428"/>
                    <a:pt x="350" y="428"/>
                    <a:pt x="338" y="428"/>
                  </a:cubicBezTo>
                  <a:cubicBezTo>
                    <a:pt x="311" y="428"/>
                    <a:pt x="287" y="441"/>
                    <a:pt x="260" y="441"/>
                  </a:cubicBezTo>
                  <a:cubicBezTo>
                    <a:pt x="249" y="441"/>
                    <a:pt x="228" y="477"/>
                    <a:pt x="230" y="488"/>
                  </a:cubicBezTo>
                  <a:cubicBezTo>
                    <a:pt x="231" y="496"/>
                    <a:pt x="239" y="497"/>
                    <a:pt x="244" y="500"/>
                  </a:cubicBezTo>
                  <a:cubicBezTo>
                    <a:pt x="274" y="521"/>
                    <a:pt x="308" y="530"/>
                    <a:pt x="343" y="539"/>
                  </a:cubicBezTo>
                  <a:cubicBezTo>
                    <a:pt x="353" y="542"/>
                    <a:pt x="363" y="542"/>
                    <a:pt x="371" y="551"/>
                  </a:cubicBezTo>
                  <a:cubicBezTo>
                    <a:pt x="422" y="599"/>
                    <a:pt x="425" y="599"/>
                    <a:pt x="490" y="601"/>
                  </a:cubicBezTo>
                  <a:cubicBezTo>
                    <a:pt x="487" y="607"/>
                    <a:pt x="482" y="606"/>
                    <a:pt x="477" y="606"/>
                  </a:cubicBezTo>
                  <a:cubicBezTo>
                    <a:pt x="446" y="612"/>
                    <a:pt x="446" y="612"/>
                    <a:pt x="455" y="644"/>
                  </a:cubicBezTo>
                  <a:cubicBezTo>
                    <a:pt x="439" y="652"/>
                    <a:pt x="411" y="634"/>
                    <a:pt x="407" y="665"/>
                  </a:cubicBezTo>
                  <a:cubicBezTo>
                    <a:pt x="404" y="687"/>
                    <a:pt x="421" y="702"/>
                    <a:pt x="448" y="708"/>
                  </a:cubicBezTo>
                  <a:cubicBezTo>
                    <a:pt x="433" y="718"/>
                    <a:pt x="424" y="732"/>
                    <a:pt x="429" y="748"/>
                  </a:cubicBezTo>
                  <a:cubicBezTo>
                    <a:pt x="433" y="762"/>
                    <a:pt x="435" y="769"/>
                    <a:pt x="418" y="773"/>
                  </a:cubicBezTo>
                  <a:cubicBezTo>
                    <a:pt x="412" y="775"/>
                    <a:pt x="407" y="782"/>
                    <a:pt x="411" y="788"/>
                  </a:cubicBezTo>
                  <a:cubicBezTo>
                    <a:pt x="421" y="802"/>
                    <a:pt x="411" y="813"/>
                    <a:pt x="409" y="825"/>
                  </a:cubicBezTo>
                  <a:cubicBezTo>
                    <a:pt x="408" y="841"/>
                    <a:pt x="390" y="856"/>
                    <a:pt x="408" y="873"/>
                  </a:cubicBezTo>
                  <a:cubicBezTo>
                    <a:pt x="412" y="876"/>
                    <a:pt x="403" y="880"/>
                    <a:pt x="401" y="885"/>
                  </a:cubicBezTo>
                  <a:cubicBezTo>
                    <a:pt x="396" y="904"/>
                    <a:pt x="389" y="922"/>
                    <a:pt x="404" y="941"/>
                  </a:cubicBezTo>
                  <a:cubicBezTo>
                    <a:pt x="416" y="955"/>
                    <a:pt x="408" y="960"/>
                    <a:pt x="392" y="962"/>
                  </a:cubicBezTo>
                  <a:cubicBezTo>
                    <a:pt x="376" y="965"/>
                    <a:pt x="360" y="961"/>
                    <a:pt x="344" y="962"/>
                  </a:cubicBezTo>
                  <a:cubicBezTo>
                    <a:pt x="330" y="963"/>
                    <a:pt x="321" y="949"/>
                    <a:pt x="320" y="933"/>
                  </a:cubicBezTo>
                  <a:cubicBezTo>
                    <a:pt x="320" y="925"/>
                    <a:pt x="321" y="917"/>
                    <a:pt x="319" y="909"/>
                  </a:cubicBezTo>
                  <a:cubicBezTo>
                    <a:pt x="317" y="899"/>
                    <a:pt x="312" y="892"/>
                    <a:pt x="298" y="892"/>
                  </a:cubicBezTo>
                  <a:cubicBezTo>
                    <a:pt x="264" y="892"/>
                    <a:pt x="235" y="870"/>
                    <a:pt x="223" y="841"/>
                  </a:cubicBezTo>
                  <a:cubicBezTo>
                    <a:pt x="221" y="836"/>
                    <a:pt x="217" y="832"/>
                    <a:pt x="215" y="827"/>
                  </a:cubicBezTo>
                  <a:cubicBezTo>
                    <a:pt x="202" y="792"/>
                    <a:pt x="181" y="759"/>
                    <a:pt x="199" y="719"/>
                  </a:cubicBezTo>
                  <a:cubicBezTo>
                    <a:pt x="204" y="709"/>
                    <a:pt x="206" y="694"/>
                    <a:pt x="197" y="680"/>
                  </a:cubicBezTo>
                  <a:cubicBezTo>
                    <a:pt x="181" y="686"/>
                    <a:pt x="170" y="707"/>
                    <a:pt x="148" y="694"/>
                  </a:cubicBezTo>
                  <a:cubicBezTo>
                    <a:pt x="142" y="690"/>
                    <a:pt x="134" y="702"/>
                    <a:pt x="138" y="710"/>
                  </a:cubicBezTo>
                  <a:cubicBezTo>
                    <a:pt x="143" y="721"/>
                    <a:pt x="151" y="730"/>
                    <a:pt x="157" y="741"/>
                  </a:cubicBezTo>
                  <a:cubicBezTo>
                    <a:pt x="158" y="743"/>
                    <a:pt x="157" y="749"/>
                    <a:pt x="155" y="752"/>
                  </a:cubicBezTo>
                  <a:cubicBezTo>
                    <a:pt x="153" y="755"/>
                    <a:pt x="148" y="755"/>
                    <a:pt x="145" y="751"/>
                  </a:cubicBezTo>
                  <a:cubicBezTo>
                    <a:pt x="137" y="739"/>
                    <a:pt x="120" y="742"/>
                    <a:pt x="110" y="729"/>
                  </a:cubicBezTo>
                  <a:cubicBezTo>
                    <a:pt x="92" y="705"/>
                    <a:pt x="71" y="686"/>
                    <a:pt x="34" y="690"/>
                  </a:cubicBezTo>
                  <a:cubicBezTo>
                    <a:pt x="12" y="692"/>
                    <a:pt x="15" y="660"/>
                    <a:pt x="9" y="642"/>
                  </a:cubicBezTo>
                  <a:cubicBezTo>
                    <a:pt x="6" y="631"/>
                    <a:pt x="0" y="607"/>
                    <a:pt x="13" y="608"/>
                  </a:cubicBezTo>
                  <a:cubicBezTo>
                    <a:pt x="54" y="608"/>
                    <a:pt x="49" y="576"/>
                    <a:pt x="58" y="553"/>
                  </a:cubicBezTo>
                  <a:cubicBezTo>
                    <a:pt x="63" y="538"/>
                    <a:pt x="69" y="524"/>
                    <a:pt x="75" y="509"/>
                  </a:cubicBezTo>
                  <a:cubicBezTo>
                    <a:pt x="86" y="487"/>
                    <a:pt x="94" y="463"/>
                    <a:pt x="98" y="437"/>
                  </a:cubicBezTo>
                  <a:cubicBezTo>
                    <a:pt x="103" y="401"/>
                    <a:pt x="123" y="367"/>
                    <a:pt x="111" y="328"/>
                  </a:cubicBezTo>
                  <a:cubicBezTo>
                    <a:pt x="109" y="322"/>
                    <a:pt x="113" y="315"/>
                    <a:pt x="115" y="309"/>
                  </a:cubicBezTo>
                  <a:cubicBezTo>
                    <a:pt x="127" y="273"/>
                    <a:pt x="138" y="237"/>
                    <a:pt x="149" y="201"/>
                  </a:cubicBezTo>
                  <a:cubicBezTo>
                    <a:pt x="150" y="199"/>
                    <a:pt x="152" y="195"/>
                    <a:pt x="151" y="194"/>
                  </a:cubicBezTo>
                  <a:cubicBezTo>
                    <a:pt x="131" y="166"/>
                    <a:pt x="154" y="133"/>
                    <a:pt x="138" y="104"/>
                  </a:cubicBezTo>
                  <a:cubicBezTo>
                    <a:pt x="128" y="86"/>
                    <a:pt x="120" y="63"/>
                    <a:pt x="120" y="36"/>
                  </a:cubicBezTo>
                  <a:close/>
                </a:path>
              </a:pathLst>
            </a:custGeom>
            <a:solidFill>
              <a:srgbClr val="F1CB16"/>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92" name="Freeform 71"/>
            <p:cNvSpPr>
              <a:spLocks/>
            </p:cNvSpPr>
            <p:nvPr/>
          </p:nvSpPr>
          <p:spPr bwMode="auto">
            <a:xfrm>
              <a:off x="-32204026" y="-5992813"/>
              <a:ext cx="2859088" cy="1755775"/>
            </a:xfrm>
            <a:custGeom>
              <a:avLst/>
              <a:gdLst>
                <a:gd name="T0" fmla="*/ 0 w 762"/>
                <a:gd name="T1" fmla="*/ 343 h 468"/>
                <a:gd name="T2" fmla="*/ 25 w 762"/>
                <a:gd name="T3" fmla="*/ 297 h 468"/>
                <a:gd name="T4" fmla="*/ 63 w 762"/>
                <a:gd name="T5" fmla="*/ 235 h 468"/>
                <a:gd name="T6" fmla="*/ 137 w 762"/>
                <a:gd name="T7" fmla="*/ 142 h 468"/>
                <a:gd name="T8" fmla="*/ 156 w 762"/>
                <a:gd name="T9" fmla="*/ 136 h 468"/>
                <a:gd name="T10" fmla="*/ 207 w 762"/>
                <a:gd name="T11" fmla="*/ 63 h 468"/>
                <a:gd name="T12" fmla="*/ 224 w 762"/>
                <a:gd name="T13" fmla="*/ 40 h 468"/>
                <a:gd name="T14" fmla="*/ 288 w 762"/>
                <a:gd name="T15" fmla="*/ 35 h 468"/>
                <a:gd name="T16" fmla="*/ 729 w 762"/>
                <a:gd name="T17" fmla="*/ 1 h 468"/>
                <a:gd name="T18" fmla="*/ 754 w 762"/>
                <a:gd name="T19" fmla="*/ 13 h 468"/>
                <a:gd name="T20" fmla="*/ 750 w 762"/>
                <a:gd name="T21" fmla="*/ 53 h 468"/>
                <a:gd name="T22" fmla="*/ 731 w 762"/>
                <a:gd name="T23" fmla="*/ 68 h 468"/>
                <a:gd name="T24" fmla="*/ 704 w 762"/>
                <a:gd name="T25" fmla="*/ 106 h 468"/>
                <a:gd name="T26" fmla="*/ 664 w 762"/>
                <a:gd name="T27" fmla="*/ 166 h 468"/>
                <a:gd name="T28" fmla="*/ 636 w 762"/>
                <a:gd name="T29" fmla="*/ 194 h 468"/>
                <a:gd name="T30" fmla="*/ 580 w 762"/>
                <a:gd name="T31" fmla="*/ 229 h 468"/>
                <a:gd name="T32" fmla="*/ 545 w 762"/>
                <a:gd name="T33" fmla="*/ 261 h 468"/>
                <a:gd name="T34" fmla="*/ 483 w 762"/>
                <a:gd name="T35" fmla="*/ 376 h 468"/>
                <a:gd name="T36" fmla="*/ 443 w 762"/>
                <a:gd name="T37" fmla="*/ 389 h 468"/>
                <a:gd name="T38" fmla="*/ 400 w 762"/>
                <a:gd name="T39" fmla="*/ 413 h 468"/>
                <a:gd name="T40" fmla="*/ 366 w 762"/>
                <a:gd name="T41" fmla="*/ 442 h 468"/>
                <a:gd name="T42" fmla="*/ 306 w 762"/>
                <a:gd name="T43" fmla="*/ 461 h 468"/>
                <a:gd name="T44" fmla="*/ 231 w 762"/>
                <a:gd name="T45" fmla="*/ 459 h 468"/>
                <a:gd name="T46" fmla="*/ 155 w 762"/>
                <a:gd name="T47" fmla="*/ 446 h 468"/>
                <a:gd name="T48" fmla="*/ 124 w 762"/>
                <a:gd name="T49" fmla="*/ 439 h 468"/>
                <a:gd name="T50" fmla="*/ 65 w 762"/>
                <a:gd name="T51" fmla="*/ 411 h 468"/>
                <a:gd name="T52" fmla="*/ 48 w 762"/>
                <a:gd name="T53" fmla="*/ 403 h 468"/>
                <a:gd name="T54" fmla="*/ 0 w 762"/>
                <a:gd name="T55" fmla="*/ 343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62" h="468">
                  <a:moveTo>
                    <a:pt x="0" y="343"/>
                  </a:moveTo>
                  <a:cubicBezTo>
                    <a:pt x="0" y="323"/>
                    <a:pt x="5" y="306"/>
                    <a:pt x="25" y="297"/>
                  </a:cubicBezTo>
                  <a:cubicBezTo>
                    <a:pt x="52" y="285"/>
                    <a:pt x="64" y="267"/>
                    <a:pt x="63" y="235"/>
                  </a:cubicBezTo>
                  <a:cubicBezTo>
                    <a:pt x="62" y="194"/>
                    <a:pt x="98" y="153"/>
                    <a:pt x="137" y="142"/>
                  </a:cubicBezTo>
                  <a:cubicBezTo>
                    <a:pt x="144" y="140"/>
                    <a:pt x="150" y="138"/>
                    <a:pt x="156" y="136"/>
                  </a:cubicBezTo>
                  <a:cubicBezTo>
                    <a:pt x="200" y="119"/>
                    <a:pt x="210" y="108"/>
                    <a:pt x="207" y="63"/>
                  </a:cubicBezTo>
                  <a:cubicBezTo>
                    <a:pt x="206" y="45"/>
                    <a:pt x="211" y="42"/>
                    <a:pt x="224" y="40"/>
                  </a:cubicBezTo>
                  <a:cubicBezTo>
                    <a:pt x="245" y="38"/>
                    <a:pt x="266" y="37"/>
                    <a:pt x="288" y="35"/>
                  </a:cubicBezTo>
                  <a:cubicBezTo>
                    <a:pt x="434" y="19"/>
                    <a:pt x="582" y="12"/>
                    <a:pt x="729" y="1"/>
                  </a:cubicBezTo>
                  <a:cubicBezTo>
                    <a:pt x="740" y="0"/>
                    <a:pt x="750" y="0"/>
                    <a:pt x="754" y="13"/>
                  </a:cubicBezTo>
                  <a:cubicBezTo>
                    <a:pt x="760" y="28"/>
                    <a:pt x="762" y="41"/>
                    <a:pt x="750" y="53"/>
                  </a:cubicBezTo>
                  <a:cubicBezTo>
                    <a:pt x="744" y="59"/>
                    <a:pt x="737" y="63"/>
                    <a:pt x="731" y="68"/>
                  </a:cubicBezTo>
                  <a:cubicBezTo>
                    <a:pt x="718" y="78"/>
                    <a:pt x="705" y="90"/>
                    <a:pt x="704" y="106"/>
                  </a:cubicBezTo>
                  <a:cubicBezTo>
                    <a:pt x="702" y="135"/>
                    <a:pt x="686" y="152"/>
                    <a:pt x="664" y="166"/>
                  </a:cubicBezTo>
                  <a:cubicBezTo>
                    <a:pt x="653" y="173"/>
                    <a:pt x="643" y="183"/>
                    <a:pt x="636" y="194"/>
                  </a:cubicBezTo>
                  <a:cubicBezTo>
                    <a:pt x="622" y="214"/>
                    <a:pt x="604" y="226"/>
                    <a:pt x="580" y="229"/>
                  </a:cubicBezTo>
                  <a:cubicBezTo>
                    <a:pt x="561" y="231"/>
                    <a:pt x="549" y="241"/>
                    <a:pt x="545" y="261"/>
                  </a:cubicBezTo>
                  <a:cubicBezTo>
                    <a:pt x="535" y="305"/>
                    <a:pt x="510" y="341"/>
                    <a:pt x="483" y="376"/>
                  </a:cubicBezTo>
                  <a:cubicBezTo>
                    <a:pt x="472" y="390"/>
                    <a:pt x="462" y="396"/>
                    <a:pt x="443" y="389"/>
                  </a:cubicBezTo>
                  <a:cubicBezTo>
                    <a:pt x="416" y="379"/>
                    <a:pt x="410" y="383"/>
                    <a:pt x="400" y="413"/>
                  </a:cubicBezTo>
                  <a:cubicBezTo>
                    <a:pt x="394" y="430"/>
                    <a:pt x="383" y="441"/>
                    <a:pt x="366" y="442"/>
                  </a:cubicBezTo>
                  <a:cubicBezTo>
                    <a:pt x="344" y="443"/>
                    <a:pt x="327" y="456"/>
                    <a:pt x="306" y="461"/>
                  </a:cubicBezTo>
                  <a:cubicBezTo>
                    <a:pt x="279" y="468"/>
                    <a:pt x="256" y="458"/>
                    <a:pt x="231" y="459"/>
                  </a:cubicBezTo>
                  <a:cubicBezTo>
                    <a:pt x="204" y="460"/>
                    <a:pt x="179" y="457"/>
                    <a:pt x="155" y="446"/>
                  </a:cubicBezTo>
                  <a:cubicBezTo>
                    <a:pt x="145" y="442"/>
                    <a:pt x="134" y="441"/>
                    <a:pt x="124" y="439"/>
                  </a:cubicBezTo>
                  <a:cubicBezTo>
                    <a:pt x="102" y="435"/>
                    <a:pt x="76" y="439"/>
                    <a:pt x="65" y="411"/>
                  </a:cubicBezTo>
                  <a:cubicBezTo>
                    <a:pt x="63" y="405"/>
                    <a:pt x="54" y="405"/>
                    <a:pt x="48" y="403"/>
                  </a:cubicBezTo>
                  <a:cubicBezTo>
                    <a:pt x="15" y="393"/>
                    <a:pt x="1" y="374"/>
                    <a:pt x="0" y="343"/>
                  </a:cubicBezTo>
                  <a:close/>
                </a:path>
              </a:pathLst>
            </a:custGeom>
            <a:solidFill>
              <a:srgbClr val="00B05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93" name="Freeform 72"/>
            <p:cNvSpPr>
              <a:spLocks/>
            </p:cNvSpPr>
            <p:nvPr/>
          </p:nvSpPr>
          <p:spPr bwMode="auto">
            <a:xfrm>
              <a:off x="-26055639" y="-8302625"/>
              <a:ext cx="1879600" cy="2303463"/>
            </a:xfrm>
            <a:custGeom>
              <a:avLst/>
              <a:gdLst>
                <a:gd name="T0" fmla="*/ 501 w 501"/>
                <a:gd name="T1" fmla="*/ 284 h 614"/>
                <a:gd name="T2" fmla="*/ 449 w 501"/>
                <a:gd name="T3" fmla="*/ 287 h 614"/>
                <a:gd name="T4" fmla="*/ 395 w 501"/>
                <a:gd name="T5" fmla="*/ 296 h 614"/>
                <a:gd name="T6" fmla="*/ 403 w 501"/>
                <a:gd name="T7" fmla="*/ 466 h 614"/>
                <a:gd name="T8" fmla="*/ 409 w 501"/>
                <a:gd name="T9" fmla="*/ 577 h 614"/>
                <a:gd name="T10" fmla="*/ 390 w 501"/>
                <a:gd name="T11" fmla="*/ 600 h 614"/>
                <a:gd name="T12" fmla="*/ 255 w 501"/>
                <a:gd name="T13" fmla="*/ 611 h 614"/>
                <a:gd name="T14" fmla="*/ 239 w 501"/>
                <a:gd name="T15" fmla="*/ 605 h 614"/>
                <a:gd name="T16" fmla="*/ 199 w 501"/>
                <a:gd name="T17" fmla="*/ 581 h 614"/>
                <a:gd name="T18" fmla="*/ 136 w 501"/>
                <a:gd name="T19" fmla="*/ 573 h 614"/>
                <a:gd name="T20" fmla="*/ 122 w 501"/>
                <a:gd name="T21" fmla="*/ 566 h 614"/>
                <a:gd name="T22" fmla="*/ 58 w 501"/>
                <a:gd name="T23" fmla="*/ 558 h 614"/>
                <a:gd name="T24" fmla="*/ 17 w 501"/>
                <a:gd name="T25" fmla="*/ 562 h 614"/>
                <a:gd name="T26" fmla="*/ 17 w 501"/>
                <a:gd name="T27" fmla="*/ 527 h 614"/>
                <a:gd name="T28" fmla="*/ 50 w 501"/>
                <a:gd name="T29" fmla="*/ 489 h 614"/>
                <a:gd name="T30" fmla="*/ 79 w 501"/>
                <a:gd name="T31" fmla="*/ 398 h 614"/>
                <a:gd name="T32" fmla="*/ 61 w 501"/>
                <a:gd name="T33" fmla="*/ 335 h 614"/>
                <a:gd name="T34" fmla="*/ 8 w 501"/>
                <a:gd name="T35" fmla="*/ 272 h 614"/>
                <a:gd name="T36" fmla="*/ 7 w 501"/>
                <a:gd name="T37" fmla="*/ 254 h 614"/>
                <a:gd name="T38" fmla="*/ 3 w 501"/>
                <a:gd name="T39" fmla="*/ 196 h 614"/>
                <a:gd name="T40" fmla="*/ 76 w 501"/>
                <a:gd name="T41" fmla="*/ 200 h 614"/>
                <a:gd name="T42" fmla="*/ 99 w 501"/>
                <a:gd name="T43" fmla="*/ 214 h 614"/>
                <a:gd name="T44" fmla="*/ 127 w 501"/>
                <a:gd name="T45" fmla="*/ 229 h 614"/>
                <a:gd name="T46" fmla="*/ 130 w 501"/>
                <a:gd name="T47" fmla="*/ 205 h 614"/>
                <a:gd name="T48" fmla="*/ 131 w 501"/>
                <a:gd name="T49" fmla="*/ 181 h 614"/>
                <a:gd name="T50" fmla="*/ 113 w 501"/>
                <a:gd name="T51" fmla="*/ 159 h 614"/>
                <a:gd name="T52" fmla="*/ 90 w 501"/>
                <a:gd name="T53" fmla="*/ 137 h 614"/>
                <a:gd name="T54" fmla="*/ 71 w 501"/>
                <a:gd name="T55" fmla="*/ 48 h 614"/>
                <a:gd name="T56" fmla="*/ 105 w 501"/>
                <a:gd name="T57" fmla="*/ 56 h 614"/>
                <a:gd name="T58" fmla="*/ 154 w 501"/>
                <a:gd name="T59" fmla="*/ 71 h 614"/>
                <a:gd name="T60" fmla="*/ 196 w 501"/>
                <a:gd name="T61" fmla="*/ 92 h 614"/>
                <a:gd name="T62" fmla="*/ 249 w 501"/>
                <a:gd name="T63" fmla="*/ 64 h 614"/>
                <a:gd name="T64" fmla="*/ 249 w 501"/>
                <a:gd name="T65" fmla="*/ 29 h 614"/>
                <a:gd name="T66" fmla="*/ 305 w 501"/>
                <a:gd name="T67" fmla="*/ 27 h 614"/>
                <a:gd name="T68" fmla="*/ 325 w 501"/>
                <a:gd name="T69" fmla="*/ 76 h 614"/>
                <a:gd name="T70" fmla="*/ 356 w 501"/>
                <a:gd name="T71" fmla="*/ 61 h 614"/>
                <a:gd name="T72" fmla="*/ 376 w 501"/>
                <a:gd name="T73" fmla="*/ 111 h 614"/>
                <a:gd name="T74" fmla="*/ 403 w 501"/>
                <a:gd name="T75" fmla="*/ 183 h 614"/>
                <a:gd name="T76" fmla="*/ 416 w 501"/>
                <a:gd name="T77" fmla="*/ 219 h 614"/>
                <a:gd name="T78" fmla="*/ 438 w 501"/>
                <a:gd name="T79" fmla="*/ 237 h 614"/>
                <a:gd name="T80" fmla="*/ 447 w 501"/>
                <a:gd name="T81" fmla="*/ 210 h 614"/>
                <a:gd name="T82" fmla="*/ 417 w 501"/>
                <a:gd name="T83" fmla="*/ 144 h 614"/>
                <a:gd name="T84" fmla="*/ 395 w 501"/>
                <a:gd name="T85" fmla="*/ 45 h 614"/>
                <a:gd name="T86" fmla="*/ 452 w 501"/>
                <a:gd name="T87" fmla="*/ 5 h 614"/>
                <a:gd name="T88" fmla="*/ 458 w 501"/>
                <a:gd name="T89" fmla="*/ 17 h 614"/>
                <a:gd name="T90" fmla="*/ 460 w 501"/>
                <a:gd name="T91" fmla="*/ 45 h 614"/>
                <a:gd name="T92" fmla="*/ 501 w 501"/>
                <a:gd name="T93" fmla="*/ 284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1" h="614">
                  <a:moveTo>
                    <a:pt x="501" y="284"/>
                  </a:moveTo>
                  <a:cubicBezTo>
                    <a:pt x="483" y="285"/>
                    <a:pt x="466" y="286"/>
                    <a:pt x="449" y="287"/>
                  </a:cubicBezTo>
                  <a:cubicBezTo>
                    <a:pt x="431" y="288"/>
                    <a:pt x="414" y="289"/>
                    <a:pt x="395" y="296"/>
                  </a:cubicBezTo>
                  <a:cubicBezTo>
                    <a:pt x="398" y="352"/>
                    <a:pt x="400" y="409"/>
                    <a:pt x="403" y="466"/>
                  </a:cubicBezTo>
                  <a:cubicBezTo>
                    <a:pt x="405" y="503"/>
                    <a:pt x="406" y="540"/>
                    <a:pt x="409" y="577"/>
                  </a:cubicBezTo>
                  <a:cubicBezTo>
                    <a:pt x="410" y="593"/>
                    <a:pt x="405" y="599"/>
                    <a:pt x="390" y="600"/>
                  </a:cubicBezTo>
                  <a:cubicBezTo>
                    <a:pt x="345" y="603"/>
                    <a:pt x="300" y="608"/>
                    <a:pt x="255" y="611"/>
                  </a:cubicBezTo>
                  <a:cubicBezTo>
                    <a:pt x="249" y="612"/>
                    <a:pt x="238" y="614"/>
                    <a:pt x="239" y="605"/>
                  </a:cubicBezTo>
                  <a:cubicBezTo>
                    <a:pt x="239" y="574"/>
                    <a:pt x="217" y="580"/>
                    <a:pt x="199" y="581"/>
                  </a:cubicBezTo>
                  <a:cubicBezTo>
                    <a:pt x="178" y="582"/>
                    <a:pt x="158" y="573"/>
                    <a:pt x="136" y="573"/>
                  </a:cubicBezTo>
                  <a:cubicBezTo>
                    <a:pt x="131" y="572"/>
                    <a:pt x="125" y="572"/>
                    <a:pt x="122" y="566"/>
                  </a:cubicBezTo>
                  <a:cubicBezTo>
                    <a:pt x="105" y="535"/>
                    <a:pt x="81" y="546"/>
                    <a:pt x="58" y="558"/>
                  </a:cubicBezTo>
                  <a:cubicBezTo>
                    <a:pt x="44" y="565"/>
                    <a:pt x="31" y="570"/>
                    <a:pt x="17" y="562"/>
                  </a:cubicBezTo>
                  <a:cubicBezTo>
                    <a:pt x="0" y="552"/>
                    <a:pt x="0" y="536"/>
                    <a:pt x="17" y="527"/>
                  </a:cubicBezTo>
                  <a:cubicBezTo>
                    <a:pt x="34" y="518"/>
                    <a:pt x="42" y="506"/>
                    <a:pt x="50" y="489"/>
                  </a:cubicBezTo>
                  <a:cubicBezTo>
                    <a:pt x="63" y="460"/>
                    <a:pt x="63" y="427"/>
                    <a:pt x="79" y="398"/>
                  </a:cubicBezTo>
                  <a:cubicBezTo>
                    <a:pt x="91" y="378"/>
                    <a:pt x="85" y="350"/>
                    <a:pt x="61" y="335"/>
                  </a:cubicBezTo>
                  <a:cubicBezTo>
                    <a:pt x="36" y="319"/>
                    <a:pt x="33" y="287"/>
                    <a:pt x="8" y="272"/>
                  </a:cubicBezTo>
                  <a:cubicBezTo>
                    <a:pt x="1" y="267"/>
                    <a:pt x="3" y="261"/>
                    <a:pt x="7" y="254"/>
                  </a:cubicBezTo>
                  <a:cubicBezTo>
                    <a:pt x="19" y="237"/>
                    <a:pt x="15" y="219"/>
                    <a:pt x="3" y="196"/>
                  </a:cubicBezTo>
                  <a:cubicBezTo>
                    <a:pt x="30" y="204"/>
                    <a:pt x="53" y="203"/>
                    <a:pt x="76" y="200"/>
                  </a:cubicBezTo>
                  <a:cubicBezTo>
                    <a:pt x="86" y="199"/>
                    <a:pt x="96" y="199"/>
                    <a:pt x="99" y="214"/>
                  </a:cubicBezTo>
                  <a:cubicBezTo>
                    <a:pt x="102" y="227"/>
                    <a:pt x="113" y="235"/>
                    <a:pt x="127" y="229"/>
                  </a:cubicBezTo>
                  <a:cubicBezTo>
                    <a:pt x="139" y="224"/>
                    <a:pt x="131" y="214"/>
                    <a:pt x="130" y="205"/>
                  </a:cubicBezTo>
                  <a:cubicBezTo>
                    <a:pt x="129" y="197"/>
                    <a:pt x="130" y="189"/>
                    <a:pt x="131" y="181"/>
                  </a:cubicBezTo>
                  <a:cubicBezTo>
                    <a:pt x="131" y="169"/>
                    <a:pt x="123" y="157"/>
                    <a:pt x="113" y="159"/>
                  </a:cubicBezTo>
                  <a:cubicBezTo>
                    <a:pt x="90" y="165"/>
                    <a:pt x="89" y="153"/>
                    <a:pt x="90" y="137"/>
                  </a:cubicBezTo>
                  <a:cubicBezTo>
                    <a:pt x="92" y="106"/>
                    <a:pt x="81" y="78"/>
                    <a:pt x="71" y="48"/>
                  </a:cubicBezTo>
                  <a:cubicBezTo>
                    <a:pt x="86" y="43"/>
                    <a:pt x="96" y="51"/>
                    <a:pt x="105" y="56"/>
                  </a:cubicBezTo>
                  <a:cubicBezTo>
                    <a:pt x="121" y="64"/>
                    <a:pt x="136" y="70"/>
                    <a:pt x="154" y="71"/>
                  </a:cubicBezTo>
                  <a:cubicBezTo>
                    <a:pt x="171" y="71"/>
                    <a:pt x="183" y="83"/>
                    <a:pt x="196" y="92"/>
                  </a:cubicBezTo>
                  <a:cubicBezTo>
                    <a:pt x="225" y="111"/>
                    <a:pt x="247" y="99"/>
                    <a:pt x="249" y="64"/>
                  </a:cubicBezTo>
                  <a:cubicBezTo>
                    <a:pt x="249" y="53"/>
                    <a:pt x="249" y="43"/>
                    <a:pt x="249" y="29"/>
                  </a:cubicBezTo>
                  <a:cubicBezTo>
                    <a:pt x="269" y="36"/>
                    <a:pt x="289" y="45"/>
                    <a:pt x="305" y="27"/>
                  </a:cubicBezTo>
                  <a:cubicBezTo>
                    <a:pt x="324" y="41"/>
                    <a:pt x="310" y="64"/>
                    <a:pt x="325" y="76"/>
                  </a:cubicBezTo>
                  <a:cubicBezTo>
                    <a:pt x="340" y="80"/>
                    <a:pt x="343" y="60"/>
                    <a:pt x="356" y="61"/>
                  </a:cubicBezTo>
                  <a:cubicBezTo>
                    <a:pt x="371" y="74"/>
                    <a:pt x="376" y="91"/>
                    <a:pt x="376" y="111"/>
                  </a:cubicBezTo>
                  <a:cubicBezTo>
                    <a:pt x="374" y="138"/>
                    <a:pt x="370" y="166"/>
                    <a:pt x="403" y="183"/>
                  </a:cubicBezTo>
                  <a:cubicBezTo>
                    <a:pt x="411" y="187"/>
                    <a:pt x="412" y="207"/>
                    <a:pt x="416" y="219"/>
                  </a:cubicBezTo>
                  <a:cubicBezTo>
                    <a:pt x="420" y="230"/>
                    <a:pt x="424" y="241"/>
                    <a:pt x="438" y="237"/>
                  </a:cubicBezTo>
                  <a:cubicBezTo>
                    <a:pt x="450" y="233"/>
                    <a:pt x="452" y="220"/>
                    <a:pt x="447" y="210"/>
                  </a:cubicBezTo>
                  <a:cubicBezTo>
                    <a:pt x="436" y="188"/>
                    <a:pt x="444" y="158"/>
                    <a:pt x="417" y="144"/>
                  </a:cubicBezTo>
                  <a:cubicBezTo>
                    <a:pt x="413" y="110"/>
                    <a:pt x="408" y="77"/>
                    <a:pt x="395" y="45"/>
                  </a:cubicBezTo>
                  <a:cubicBezTo>
                    <a:pt x="389" y="31"/>
                    <a:pt x="437" y="0"/>
                    <a:pt x="452" y="5"/>
                  </a:cubicBezTo>
                  <a:cubicBezTo>
                    <a:pt x="458" y="7"/>
                    <a:pt x="459" y="11"/>
                    <a:pt x="458" y="17"/>
                  </a:cubicBezTo>
                  <a:cubicBezTo>
                    <a:pt x="458" y="26"/>
                    <a:pt x="460" y="36"/>
                    <a:pt x="460" y="45"/>
                  </a:cubicBezTo>
                  <a:cubicBezTo>
                    <a:pt x="455" y="127"/>
                    <a:pt x="484" y="204"/>
                    <a:pt x="501" y="284"/>
                  </a:cubicBezTo>
                  <a:close/>
                </a:path>
              </a:pathLst>
            </a:custGeom>
            <a:solidFill>
              <a:srgbClr val="00B05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94" name="Freeform 73"/>
            <p:cNvSpPr>
              <a:spLocks/>
            </p:cNvSpPr>
            <p:nvPr/>
          </p:nvSpPr>
          <p:spPr bwMode="auto">
            <a:xfrm>
              <a:off x="-26093739" y="-3021013"/>
              <a:ext cx="1665288" cy="2951163"/>
            </a:xfrm>
            <a:custGeom>
              <a:avLst/>
              <a:gdLst>
                <a:gd name="T0" fmla="*/ 107 w 444"/>
                <a:gd name="T1" fmla="*/ 76 h 787"/>
                <a:gd name="T2" fmla="*/ 204 w 444"/>
                <a:gd name="T3" fmla="*/ 63 h 787"/>
                <a:gd name="T4" fmla="*/ 274 w 444"/>
                <a:gd name="T5" fmla="*/ 0 h 787"/>
                <a:gd name="T6" fmla="*/ 281 w 444"/>
                <a:gd name="T7" fmla="*/ 68 h 787"/>
                <a:gd name="T8" fmla="*/ 298 w 444"/>
                <a:gd name="T9" fmla="*/ 465 h 787"/>
                <a:gd name="T10" fmla="*/ 319 w 444"/>
                <a:gd name="T11" fmla="*/ 520 h 787"/>
                <a:gd name="T12" fmla="*/ 349 w 444"/>
                <a:gd name="T13" fmla="*/ 562 h 787"/>
                <a:gd name="T14" fmla="*/ 365 w 444"/>
                <a:gd name="T15" fmla="*/ 602 h 787"/>
                <a:gd name="T16" fmla="*/ 383 w 444"/>
                <a:gd name="T17" fmla="*/ 686 h 787"/>
                <a:gd name="T18" fmla="*/ 403 w 444"/>
                <a:gd name="T19" fmla="*/ 703 h 787"/>
                <a:gd name="T20" fmla="*/ 444 w 444"/>
                <a:gd name="T21" fmla="*/ 712 h 787"/>
                <a:gd name="T22" fmla="*/ 252 w 444"/>
                <a:gd name="T23" fmla="*/ 781 h 787"/>
                <a:gd name="T24" fmla="*/ 211 w 444"/>
                <a:gd name="T25" fmla="*/ 770 h 787"/>
                <a:gd name="T26" fmla="*/ 153 w 444"/>
                <a:gd name="T27" fmla="*/ 747 h 787"/>
                <a:gd name="T28" fmla="*/ 84 w 444"/>
                <a:gd name="T29" fmla="*/ 692 h 787"/>
                <a:gd name="T30" fmla="*/ 91 w 444"/>
                <a:gd name="T31" fmla="*/ 663 h 787"/>
                <a:gd name="T32" fmla="*/ 73 w 444"/>
                <a:gd name="T33" fmla="*/ 630 h 787"/>
                <a:gd name="T34" fmla="*/ 55 w 444"/>
                <a:gd name="T35" fmla="*/ 621 h 787"/>
                <a:gd name="T36" fmla="*/ 44 w 444"/>
                <a:gd name="T37" fmla="*/ 594 h 787"/>
                <a:gd name="T38" fmla="*/ 44 w 444"/>
                <a:gd name="T39" fmla="*/ 561 h 787"/>
                <a:gd name="T40" fmla="*/ 34 w 444"/>
                <a:gd name="T41" fmla="*/ 472 h 787"/>
                <a:gd name="T42" fmla="*/ 15 w 444"/>
                <a:gd name="T43" fmla="*/ 415 h 787"/>
                <a:gd name="T44" fmla="*/ 14 w 444"/>
                <a:gd name="T45" fmla="*/ 369 h 787"/>
                <a:gd name="T46" fmla="*/ 27 w 444"/>
                <a:gd name="T47" fmla="*/ 341 h 787"/>
                <a:gd name="T48" fmla="*/ 83 w 444"/>
                <a:gd name="T49" fmla="*/ 308 h 787"/>
                <a:gd name="T50" fmla="*/ 178 w 444"/>
                <a:gd name="T51" fmla="*/ 248 h 787"/>
                <a:gd name="T52" fmla="*/ 152 w 444"/>
                <a:gd name="T53" fmla="*/ 179 h 787"/>
                <a:gd name="T54" fmla="*/ 153 w 444"/>
                <a:gd name="T55" fmla="*/ 170 h 787"/>
                <a:gd name="T56" fmla="*/ 144 w 444"/>
                <a:gd name="T57" fmla="*/ 147 h 787"/>
                <a:gd name="T58" fmla="*/ 107 w 444"/>
                <a:gd name="T59" fmla="*/ 76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44" h="787">
                  <a:moveTo>
                    <a:pt x="107" y="76"/>
                  </a:moveTo>
                  <a:cubicBezTo>
                    <a:pt x="144" y="84"/>
                    <a:pt x="174" y="70"/>
                    <a:pt x="204" y="63"/>
                  </a:cubicBezTo>
                  <a:cubicBezTo>
                    <a:pt x="233" y="56"/>
                    <a:pt x="259" y="32"/>
                    <a:pt x="274" y="0"/>
                  </a:cubicBezTo>
                  <a:cubicBezTo>
                    <a:pt x="280" y="23"/>
                    <a:pt x="280" y="46"/>
                    <a:pt x="281" y="68"/>
                  </a:cubicBezTo>
                  <a:cubicBezTo>
                    <a:pt x="287" y="200"/>
                    <a:pt x="293" y="333"/>
                    <a:pt x="298" y="465"/>
                  </a:cubicBezTo>
                  <a:cubicBezTo>
                    <a:pt x="299" y="486"/>
                    <a:pt x="308" y="503"/>
                    <a:pt x="319" y="520"/>
                  </a:cubicBezTo>
                  <a:cubicBezTo>
                    <a:pt x="328" y="534"/>
                    <a:pt x="340" y="547"/>
                    <a:pt x="349" y="562"/>
                  </a:cubicBezTo>
                  <a:cubicBezTo>
                    <a:pt x="357" y="574"/>
                    <a:pt x="367" y="585"/>
                    <a:pt x="365" y="602"/>
                  </a:cubicBezTo>
                  <a:cubicBezTo>
                    <a:pt x="361" y="632"/>
                    <a:pt x="384" y="656"/>
                    <a:pt x="383" y="686"/>
                  </a:cubicBezTo>
                  <a:cubicBezTo>
                    <a:pt x="383" y="695"/>
                    <a:pt x="394" y="700"/>
                    <a:pt x="403" y="703"/>
                  </a:cubicBezTo>
                  <a:cubicBezTo>
                    <a:pt x="415" y="705"/>
                    <a:pt x="426" y="708"/>
                    <a:pt x="444" y="712"/>
                  </a:cubicBezTo>
                  <a:cubicBezTo>
                    <a:pt x="376" y="736"/>
                    <a:pt x="314" y="758"/>
                    <a:pt x="252" y="781"/>
                  </a:cubicBezTo>
                  <a:cubicBezTo>
                    <a:pt x="234" y="787"/>
                    <a:pt x="223" y="785"/>
                    <a:pt x="211" y="770"/>
                  </a:cubicBezTo>
                  <a:cubicBezTo>
                    <a:pt x="197" y="752"/>
                    <a:pt x="183" y="728"/>
                    <a:pt x="153" y="747"/>
                  </a:cubicBezTo>
                  <a:cubicBezTo>
                    <a:pt x="130" y="729"/>
                    <a:pt x="105" y="712"/>
                    <a:pt x="84" y="692"/>
                  </a:cubicBezTo>
                  <a:cubicBezTo>
                    <a:pt x="77" y="686"/>
                    <a:pt x="89" y="673"/>
                    <a:pt x="91" y="663"/>
                  </a:cubicBezTo>
                  <a:cubicBezTo>
                    <a:pt x="92" y="647"/>
                    <a:pt x="93" y="633"/>
                    <a:pt x="73" y="630"/>
                  </a:cubicBezTo>
                  <a:cubicBezTo>
                    <a:pt x="66" y="628"/>
                    <a:pt x="61" y="623"/>
                    <a:pt x="55" y="621"/>
                  </a:cubicBezTo>
                  <a:cubicBezTo>
                    <a:pt x="37" y="617"/>
                    <a:pt x="32" y="608"/>
                    <a:pt x="44" y="594"/>
                  </a:cubicBezTo>
                  <a:cubicBezTo>
                    <a:pt x="54" y="582"/>
                    <a:pt x="60" y="572"/>
                    <a:pt x="44" y="561"/>
                  </a:cubicBezTo>
                  <a:cubicBezTo>
                    <a:pt x="50" y="530"/>
                    <a:pt x="25" y="503"/>
                    <a:pt x="34" y="472"/>
                  </a:cubicBezTo>
                  <a:cubicBezTo>
                    <a:pt x="41" y="448"/>
                    <a:pt x="29" y="431"/>
                    <a:pt x="15" y="415"/>
                  </a:cubicBezTo>
                  <a:cubicBezTo>
                    <a:pt x="1" y="399"/>
                    <a:pt x="0" y="385"/>
                    <a:pt x="14" y="369"/>
                  </a:cubicBezTo>
                  <a:cubicBezTo>
                    <a:pt x="22" y="361"/>
                    <a:pt x="25" y="352"/>
                    <a:pt x="27" y="341"/>
                  </a:cubicBezTo>
                  <a:cubicBezTo>
                    <a:pt x="33" y="306"/>
                    <a:pt x="48" y="298"/>
                    <a:pt x="83" y="308"/>
                  </a:cubicBezTo>
                  <a:cubicBezTo>
                    <a:pt x="128" y="322"/>
                    <a:pt x="173" y="294"/>
                    <a:pt x="178" y="248"/>
                  </a:cubicBezTo>
                  <a:cubicBezTo>
                    <a:pt x="181" y="221"/>
                    <a:pt x="193" y="190"/>
                    <a:pt x="152" y="179"/>
                  </a:cubicBezTo>
                  <a:cubicBezTo>
                    <a:pt x="146" y="177"/>
                    <a:pt x="152" y="173"/>
                    <a:pt x="153" y="170"/>
                  </a:cubicBezTo>
                  <a:cubicBezTo>
                    <a:pt x="156" y="159"/>
                    <a:pt x="154" y="153"/>
                    <a:pt x="144" y="147"/>
                  </a:cubicBezTo>
                  <a:cubicBezTo>
                    <a:pt x="120" y="133"/>
                    <a:pt x="114" y="108"/>
                    <a:pt x="107" y="76"/>
                  </a:cubicBezTo>
                  <a:close/>
                </a:path>
              </a:pathLst>
            </a:custGeom>
            <a:solidFill>
              <a:srgbClr val="00B05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95" name="Freeform 74"/>
            <p:cNvSpPr>
              <a:spLocks/>
            </p:cNvSpPr>
            <p:nvPr/>
          </p:nvSpPr>
          <p:spPr bwMode="auto">
            <a:xfrm>
              <a:off x="-26389014" y="-7564438"/>
              <a:ext cx="1376363" cy="4981575"/>
            </a:xfrm>
            <a:custGeom>
              <a:avLst/>
              <a:gdLst>
                <a:gd name="T0" fmla="*/ 16 w 367"/>
                <a:gd name="T1" fmla="*/ 558 h 1328"/>
                <a:gd name="T2" fmla="*/ 60 w 367"/>
                <a:gd name="T3" fmla="*/ 400 h 1328"/>
                <a:gd name="T4" fmla="*/ 52 w 367"/>
                <a:gd name="T5" fmla="*/ 366 h 1328"/>
                <a:gd name="T6" fmla="*/ 49 w 367"/>
                <a:gd name="T7" fmla="*/ 333 h 1328"/>
                <a:gd name="T8" fmla="*/ 50 w 367"/>
                <a:gd name="T9" fmla="*/ 330 h 1328"/>
                <a:gd name="T10" fmla="*/ 85 w 367"/>
                <a:gd name="T11" fmla="*/ 228 h 1328"/>
                <a:gd name="T12" fmla="*/ 100 w 367"/>
                <a:gd name="T13" fmla="*/ 183 h 1328"/>
                <a:gd name="T14" fmla="*/ 78 w 367"/>
                <a:gd name="T15" fmla="*/ 148 h 1328"/>
                <a:gd name="T16" fmla="*/ 35 w 367"/>
                <a:gd name="T17" fmla="*/ 91 h 1328"/>
                <a:gd name="T18" fmla="*/ 15 w 367"/>
                <a:gd name="T19" fmla="*/ 72 h 1328"/>
                <a:gd name="T20" fmla="*/ 2 w 367"/>
                <a:gd name="T21" fmla="*/ 62 h 1328"/>
                <a:gd name="T22" fmla="*/ 10 w 367"/>
                <a:gd name="T23" fmla="*/ 48 h 1328"/>
                <a:gd name="T24" fmla="*/ 71 w 367"/>
                <a:gd name="T25" fmla="*/ 0 h 1328"/>
                <a:gd name="T26" fmla="*/ 75 w 367"/>
                <a:gd name="T27" fmla="*/ 57 h 1328"/>
                <a:gd name="T28" fmla="*/ 79 w 367"/>
                <a:gd name="T29" fmla="*/ 85 h 1328"/>
                <a:gd name="T30" fmla="*/ 144 w 367"/>
                <a:gd name="T31" fmla="*/ 159 h 1328"/>
                <a:gd name="T32" fmla="*/ 141 w 367"/>
                <a:gd name="T33" fmla="*/ 216 h 1328"/>
                <a:gd name="T34" fmla="*/ 129 w 367"/>
                <a:gd name="T35" fmla="*/ 255 h 1328"/>
                <a:gd name="T36" fmla="*/ 100 w 367"/>
                <a:gd name="T37" fmla="*/ 311 h 1328"/>
                <a:gd name="T38" fmla="*/ 75 w 367"/>
                <a:gd name="T39" fmla="*/ 345 h 1328"/>
                <a:gd name="T40" fmla="*/ 103 w 367"/>
                <a:gd name="T41" fmla="*/ 384 h 1328"/>
                <a:gd name="T42" fmla="*/ 135 w 367"/>
                <a:gd name="T43" fmla="*/ 394 h 1328"/>
                <a:gd name="T44" fmla="*/ 128 w 367"/>
                <a:gd name="T45" fmla="*/ 438 h 1328"/>
                <a:gd name="T46" fmla="*/ 115 w 367"/>
                <a:gd name="T47" fmla="*/ 477 h 1328"/>
                <a:gd name="T48" fmla="*/ 90 w 367"/>
                <a:gd name="T49" fmla="*/ 576 h 1328"/>
                <a:gd name="T50" fmla="*/ 105 w 367"/>
                <a:gd name="T51" fmla="*/ 597 h 1328"/>
                <a:gd name="T52" fmla="*/ 163 w 367"/>
                <a:gd name="T53" fmla="*/ 618 h 1328"/>
                <a:gd name="T54" fmla="*/ 196 w 367"/>
                <a:gd name="T55" fmla="*/ 653 h 1328"/>
                <a:gd name="T56" fmla="*/ 227 w 367"/>
                <a:gd name="T57" fmla="*/ 681 h 1328"/>
                <a:gd name="T58" fmla="*/ 299 w 367"/>
                <a:gd name="T59" fmla="*/ 702 h 1328"/>
                <a:gd name="T60" fmla="*/ 279 w 367"/>
                <a:gd name="T61" fmla="*/ 713 h 1328"/>
                <a:gd name="T62" fmla="*/ 260 w 367"/>
                <a:gd name="T63" fmla="*/ 756 h 1328"/>
                <a:gd name="T64" fmla="*/ 258 w 367"/>
                <a:gd name="T65" fmla="*/ 784 h 1328"/>
                <a:gd name="T66" fmla="*/ 244 w 367"/>
                <a:gd name="T67" fmla="*/ 883 h 1328"/>
                <a:gd name="T68" fmla="*/ 303 w 367"/>
                <a:gd name="T69" fmla="*/ 941 h 1328"/>
                <a:gd name="T70" fmla="*/ 296 w 367"/>
                <a:gd name="T71" fmla="*/ 1001 h 1328"/>
                <a:gd name="T72" fmla="*/ 308 w 367"/>
                <a:gd name="T73" fmla="*/ 1043 h 1328"/>
                <a:gd name="T74" fmla="*/ 327 w 367"/>
                <a:gd name="T75" fmla="*/ 1071 h 1328"/>
                <a:gd name="T76" fmla="*/ 367 w 367"/>
                <a:gd name="T77" fmla="*/ 1124 h 1328"/>
                <a:gd name="T78" fmla="*/ 330 w 367"/>
                <a:gd name="T79" fmla="*/ 1187 h 1328"/>
                <a:gd name="T80" fmla="*/ 258 w 367"/>
                <a:gd name="T81" fmla="*/ 1261 h 1328"/>
                <a:gd name="T82" fmla="*/ 185 w 367"/>
                <a:gd name="T83" fmla="*/ 1273 h 1328"/>
                <a:gd name="T84" fmla="*/ 169 w 367"/>
                <a:gd name="T85" fmla="*/ 1296 h 1328"/>
                <a:gd name="T86" fmla="*/ 174 w 367"/>
                <a:gd name="T87" fmla="*/ 1328 h 1328"/>
                <a:gd name="T88" fmla="*/ 184 w 367"/>
                <a:gd name="T89" fmla="*/ 1255 h 1328"/>
                <a:gd name="T90" fmla="*/ 211 w 367"/>
                <a:gd name="T91" fmla="*/ 1253 h 1328"/>
                <a:gd name="T92" fmla="*/ 297 w 367"/>
                <a:gd name="T93" fmla="*/ 1191 h 1328"/>
                <a:gd name="T94" fmla="*/ 317 w 367"/>
                <a:gd name="T95" fmla="*/ 1144 h 1328"/>
                <a:gd name="T96" fmla="*/ 317 w 367"/>
                <a:gd name="T97" fmla="*/ 1104 h 1328"/>
                <a:gd name="T98" fmla="*/ 237 w 367"/>
                <a:gd name="T99" fmla="*/ 989 h 1328"/>
                <a:gd name="T100" fmla="*/ 221 w 367"/>
                <a:gd name="T101" fmla="*/ 947 h 1328"/>
                <a:gd name="T102" fmla="*/ 205 w 367"/>
                <a:gd name="T103" fmla="*/ 865 h 1328"/>
                <a:gd name="T104" fmla="*/ 212 w 367"/>
                <a:gd name="T105" fmla="*/ 799 h 1328"/>
                <a:gd name="T106" fmla="*/ 224 w 367"/>
                <a:gd name="T107" fmla="*/ 772 h 1328"/>
                <a:gd name="T108" fmla="*/ 209 w 367"/>
                <a:gd name="T109" fmla="*/ 723 h 1328"/>
                <a:gd name="T110" fmla="*/ 170 w 367"/>
                <a:gd name="T111" fmla="*/ 697 h 1328"/>
                <a:gd name="T112" fmla="*/ 101 w 367"/>
                <a:gd name="T113" fmla="*/ 675 h 1328"/>
                <a:gd name="T114" fmla="*/ 91 w 367"/>
                <a:gd name="T115" fmla="*/ 664 h 1328"/>
                <a:gd name="T116" fmla="*/ 68 w 367"/>
                <a:gd name="T117" fmla="*/ 627 h 1328"/>
                <a:gd name="T118" fmla="*/ 59 w 367"/>
                <a:gd name="T119" fmla="*/ 611 h 1328"/>
                <a:gd name="T120" fmla="*/ 16 w 367"/>
                <a:gd name="T121" fmla="*/ 558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7" h="1328">
                  <a:moveTo>
                    <a:pt x="16" y="558"/>
                  </a:moveTo>
                  <a:cubicBezTo>
                    <a:pt x="73" y="513"/>
                    <a:pt x="58" y="454"/>
                    <a:pt x="60" y="400"/>
                  </a:cubicBezTo>
                  <a:cubicBezTo>
                    <a:pt x="61" y="389"/>
                    <a:pt x="59" y="376"/>
                    <a:pt x="52" y="366"/>
                  </a:cubicBezTo>
                  <a:cubicBezTo>
                    <a:pt x="45" y="356"/>
                    <a:pt x="39" y="345"/>
                    <a:pt x="49" y="333"/>
                  </a:cubicBezTo>
                  <a:cubicBezTo>
                    <a:pt x="50" y="333"/>
                    <a:pt x="50" y="331"/>
                    <a:pt x="50" y="330"/>
                  </a:cubicBezTo>
                  <a:cubicBezTo>
                    <a:pt x="34" y="286"/>
                    <a:pt x="66" y="259"/>
                    <a:pt x="85" y="228"/>
                  </a:cubicBezTo>
                  <a:cubicBezTo>
                    <a:pt x="94" y="214"/>
                    <a:pt x="99" y="200"/>
                    <a:pt x="100" y="183"/>
                  </a:cubicBezTo>
                  <a:cubicBezTo>
                    <a:pt x="101" y="167"/>
                    <a:pt x="99" y="155"/>
                    <a:pt x="78" y="148"/>
                  </a:cubicBezTo>
                  <a:cubicBezTo>
                    <a:pt x="52" y="141"/>
                    <a:pt x="39" y="117"/>
                    <a:pt x="35" y="91"/>
                  </a:cubicBezTo>
                  <a:cubicBezTo>
                    <a:pt x="33" y="77"/>
                    <a:pt x="33" y="66"/>
                    <a:pt x="15" y="72"/>
                  </a:cubicBezTo>
                  <a:cubicBezTo>
                    <a:pt x="6" y="74"/>
                    <a:pt x="3" y="70"/>
                    <a:pt x="2" y="62"/>
                  </a:cubicBezTo>
                  <a:cubicBezTo>
                    <a:pt x="0" y="55"/>
                    <a:pt x="3" y="52"/>
                    <a:pt x="10" y="48"/>
                  </a:cubicBezTo>
                  <a:cubicBezTo>
                    <a:pt x="31" y="33"/>
                    <a:pt x="51" y="16"/>
                    <a:pt x="71" y="0"/>
                  </a:cubicBezTo>
                  <a:cubicBezTo>
                    <a:pt x="83" y="18"/>
                    <a:pt x="94" y="36"/>
                    <a:pt x="75" y="57"/>
                  </a:cubicBezTo>
                  <a:cubicBezTo>
                    <a:pt x="66" y="67"/>
                    <a:pt x="69" y="78"/>
                    <a:pt x="79" y="85"/>
                  </a:cubicBezTo>
                  <a:cubicBezTo>
                    <a:pt x="108" y="103"/>
                    <a:pt x="116" y="139"/>
                    <a:pt x="144" y="159"/>
                  </a:cubicBezTo>
                  <a:cubicBezTo>
                    <a:pt x="161" y="172"/>
                    <a:pt x="158" y="199"/>
                    <a:pt x="141" y="216"/>
                  </a:cubicBezTo>
                  <a:cubicBezTo>
                    <a:pt x="130" y="228"/>
                    <a:pt x="119" y="235"/>
                    <a:pt x="129" y="255"/>
                  </a:cubicBezTo>
                  <a:cubicBezTo>
                    <a:pt x="137" y="269"/>
                    <a:pt x="117" y="306"/>
                    <a:pt x="100" y="311"/>
                  </a:cubicBezTo>
                  <a:cubicBezTo>
                    <a:pt x="81" y="316"/>
                    <a:pt x="73" y="327"/>
                    <a:pt x="75" y="345"/>
                  </a:cubicBezTo>
                  <a:cubicBezTo>
                    <a:pt x="76" y="363"/>
                    <a:pt x="84" y="378"/>
                    <a:pt x="103" y="384"/>
                  </a:cubicBezTo>
                  <a:cubicBezTo>
                    <a:pt x="113" y="387"/>
                    <a:pt x="123" y="390"/>
                    <a:pt x="135" y="394"/>
                  </a:cubicBezTo>
                  <a:cubicBezTo>
                    <a:pt x="129" y="408"/>
                    <a:pt x="122" y="422"/>
                    <a:pt x="128" y="438"/>
                  </a:cubicBezTo>
                  <a:cubicBezTo>
                    <a:pt x="134" y="453"/>
                    <a:pt x="127" y="464"/>
                    <a:pt x="115" y="477"/>
                  </a:cubicBezTo>
                  <a:cubicBezTo>
                    <a:pt x="90" y="504"/>
                    <a:pt x="79" y="538"/>
                    <a:pt x="90" y="576"/>
                  </a:cubicBezTo>
                  <a:cubicBezTo>
                    <a:pt x="92" y="585"/>
                    <a:pt x="96" y="597"/>
                    <a:pt x="105" y="597"/>
                  </a:cubicBezTo>
                  <a:cubicBezTo>
                    <a:pt x="128" y="595"/>
                    <a:pt x="140" y="618"/>
                    <a:pt x="163" y="618"/>
                  </a:cubicBezTo>
                  <a:cubicBezTo>
                    <a:pt x="182" y="618"/>
                    <a:pt x="192" y="636"/>
                    <a:pt x="196" y="653"/>
                  </a:cubicBezTo>
                  <a:cubicBezTo>
                    <a:pt x="199" y="672"/>
                    <a:pt x="208" y="681"/>
                    <a:pt x="227" y="681"/>
                  </a:cubicBezTo>
                  <a:cubicBezTo>
                    <a:pt x="253" y="682"/>
                    <a:pt x="271" y="706"/>
                    <a:pt x="299" y="702"/>
                  </a:cubicBezTo>
                  <a:cubicBezTo>
                    <a:pt x="296" y="718"/>
                    <a:pt x="285" y="711"/>
                    <a:pt x="279" y="713"/>
                  </a:cubicBezTo>
                  <a:cubicBezTo>
                    <a:pt x="257" y="723"/>
                    <a:pt x="250" y="735"/>
                    <a:pt x="260" y="756"/>
                  </a:cubicBezTo>
                  <a:cubicBezTo>
                    <a:pt x="266" y="768"/>
                    <a:pt x="266" y="775"/>
                    <a:pt x="258" y="784"/>
                  </a:cubicBezTo>
                  <a:cubicBezTo>
                    <a:pt x="218" y="828"/>
                    <a:pt x="217" y="835"/>
                    <a:pt x="244" y="883"/>
                  </a:cubicBezTo>
                  <a:cubicBezTo>
                    <a:pt x="254" y="901"/>
                    <a:pt x="283" y="930"/>
                    <a:pt x="303" y="941"/>
                  </a:cubicBezTo>
                  <a:cubicBezTo>
                    <a:pt x="286" y="959"/>
                    <a:pt x="289" y="980"/>
                    <a:pt x="296" y="1001"/>
                  </a:cubicBezTo>
                  <a:cubicBezTo>
                    <a:pt x="301" y="1014"/>
                    <a:pt x="305" y="1028"/>
                    <a:pt x="308" y="1043"/>
                  </a:cubicBezTo>
                  <a:cubicBezTo>
                    <a:pt x="311" y="1055"/>
                    <a:pt x="315" y="1066"/>
                    <a:pt x="327" y="1071"/>
                  </a:cubicBezTo>
                  <a:cubicBezTo>
                    <a:pt x="348" y="1082"/>
                    <a:pt x="357" y="1100"/>
                    <a:pt x="367" y="1124"/>
                  </a:cubicBezTo>
                  <a:cubicBezTo>
                    <a:pt x="334" y="1133"/>
                    <a:pt x="319" y="1150"/>
                    <a:pt x="330" y="1187"/>
                  </a:cubicBezTo>
                  <a:cubicBezTo>
                    <a:pt x="339" y="1218"/>
                    <a:pt x="294" y="1262"/>
                    <a:pt x="258" y="1261"/>
                  </a:cubicBezTo>
                  <a:cubicBezTo>
                    <a:pt x="232" y="1260"/>
                    <a:pt x="211" y="1277"/>
                    <a:pt x="185" y="1273"/>
                  </a:cubicBezTo>
                  <a:cubicBezTo>
                    <a:pt x="174" y="1271"/>
                    <a:pt x="168" y="1283"/>
                    <a:pt x="169" y="1296"/>
                  </a:cubicBezTo>
                  <a:cubicBezTo>
                    <a:pt x="170" y="1306"/>
                    <a:pt x="177" y="1316"/>
                    <a:pt x="174" y="1328"/>
                  </a:cubicBezTo>
                  <a:cubicBezTo>
                    <a:pt x="143" y="1296"/>
                    <a:pt x="148" y="1266"/>
                    <a:pt x="184" y="1255"/>
                  </a:cubicBezTo>
                  <a:cubicBezTo>
                    <a:pt x="193" y="1252"/>
                    <a:pt x="202" y="1253"/>
                    <a:pt x="211" y="1253"/>
                  </a:cubicBezTo>
                  <a:cubicBezTo>
                    <a:pt x="267" y="1255"/>
                    <a:pt x="281" y="1244"/>
                    <a:pt x="297" y="1191"/>
                  </a:cubicBezTo>
                  <a:cubicBezTo>
                    <a:pt x="302" y="1175"/>
                    <a:pt x="307" y="1159"/>
                    <a:pt x="317" y="1144"/>
                  </a:cubicBezTo>
                  <a:cubicBezTo>
                    <a:pt x="326" y="1131"/>
                    <a:pt x="329" y="1114"/>
                    <a:pt x="317" y="1104"/>
                  </a:cubicBezTo>
                  <a:cubicBezTo>
                    <a:pt x="282" y="1071"/>
                    <a:pt x="265" y="1026"/>
                    <a:pt x="237" y="989"/>
                  </a:cubicBezTo>
                  <a:cubicBezTo>
                    <a:pt x="227" y="976"/>
                    <a:pt x="225" y="961"/>
                    <a:pt x="221" y="947"/>
                  </a:cubicBezTo>
                  <a:cubicBezTo>
                    <a:pt x="211" y="920"/>
                    <a:pt x="220" y="892"/>
                    <a:pt x="205" y="865"/>
                  </a:cubicBezTo>
                  <a:cubicBezTo>
                    <a:pt x="196" y="849"/>
                    <a:pt x="206" y="821"/>
                    <a:pt x="212" y="799"/>
                  </a:cubicBezTo>
                  <a:cubicBezTo>
                    <a:pt x="215" y="791"/>
                    <a:pt x="229" y="782"/>
                    <a:pt x="224" y="772"/>
                  </a:cubicBezTo>
                  <a:cubicBezTo>
                    <a:pt x="217" y="756"/>
                    <a:pt x="221" y="737"/>
                    <a:pt x="209" y="723"/>
                  </a:cubicBezTo>
                  <a:cubicBezTo>
                    <a:pt x="198" y="712"/>
                    <a:pt x="186" y="697"/>
                    <a:pt x="170" y="697"/>
                  </a:cubicBezTo>
                  <a:cubicBezTo>
                    <a:pt x="144" y="698"/>
                    <a:pt x="129" y="667"/>
                    <a:pt x="101" y="675"/>
                  </a:cubicBezTo>
                  <a:cubicBezTo>
                    <a:pt x="97" y="676"/>
                    <a:pt x="92" y="670"/>
                    <a:pt x="91" y="664"/>
                  </a:cubicBezTo>
                  <a:cubicBezTo>
                    <a:pt x="90" y="648"/>
                    <a:pt x="79" y="638"/>
                    <a:pt x="68" y="627"/>
                  </a:cubicBezTo>
                  <a:cubicBezTo>
                    <a:pt x="64" y="623"/>
                    <a:pt x="58" y="619"/>
                    <a:pt x="59" y="611"/>
                  </a:cubicBezTo>
                  <a:cubicBezTo>
                    <a:pt x="65" y="582"/>
                    <a:pt x="44" y="572"/>
                    <a:pt x="16" y="558"/>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296" name="Freeform 75"/>
            <p:cNvSpPr>
              <a:spLocks/>
            </p:cNvSpPr>
            <p:nvPr/>
          </p:nvSpPr>
          <p:spPr bwMode="auto">
            <a:xfrm>
              <a:off x="-19945351" y="4003675"/>
              <a:ext cx="1455738" cy="1519238"/>
            </a:xfrm>
            <a:custGeom>
              <a:avLst/>
              <a:gdLst>
                <a:gd name="T0" fmla="*/ 0 w 388"/>
                <a:gd name="T1" fmla="*/ 14 h 405"/>
                <a:gd name="T2" fmla="*/ 139 w 388"/>
                <a:gd name="T3" fmla="*/ 1 h 405"/>
                <a:gd name="T4" fmla="*/ 178 w 388"/>
                <a:gd name="T5" fmla="*/ 20 h 405"/>
                <a:gd name="T6" fmla="*/ 340 w 388"/>
                <a:gd name="T7" fmla="*/ 243 h 405"/>
                <a:gd name="T8" fmla="*/ 388 w 388"/>
                <a:gd name="T9" fmla="*/ 320 h 405"/>
                <a:gd name="T10" fmla="*/ 313 w 388"/>
                <a:gd name="T11" fmla="*/ 334 h 405"/>
                <a:gd name="T12" fmla="*/ 284 w 388"/>
                <a:gd name="T13" fmla="*/ 375 h 405"/>
                <a:gd name="T14" fmla="*/ 291 w 388"/>
                <a:gd name="T15" fmla="*/ 396 h 405"/>
                <a:gd name="T16" fmla="*/ 235 w 388"/>
                <a:gd name="T17" fmla="*/ 385 h 405"/>
                <a:gd name="T18" fmla="*/ 217 w 388"/>
                <a:gd name="T19" fmla="*/ 381 h 405"/>
                <a:gd name="T20" fmla="*/ 188 w 388"/>
                <a:gd name="T21" fmla="*/ 378 h 405"/>
                <a:gd name="T22" fmla="*/ 170 w 388"/>
                <a:gd name="T23" fmla="*/ 372 h 405"/>
                <a:gd name="T24" fmla="*/ 90 w 388"/>
                <a:gd name="T25" fmla="*/ 339 h 405"/>
                <a:gd name="T26" fmla="*/ 94 w 388"/>
                <a:gd name="T27" fmla="*/ 277 h 405"/>
                <a:gd name="T28" fmla="*/ 107 w 388"/>
                <a:gd name="T29" fmla="*/ 253 h 405"/>
                <a:gd name="T30" fmla="*/ 130 w 388"/>
                <a:gd name="T31" fmla="*/ 199 h 405"/>
                <a:gd name="T32" fmla="*/ 157 w 388"/>
                <a:gd name="T33" fmla="*/ 187 h 405"/>
                <a:gd name="T34" fmla="*/ 160 w 388"/>
                <a:gd name="T35" fmla="*/ 153 h 405"/>
                <a:gd name="T36" fmla="*/ 137 w 388"/>
                <a:gd name="T37" fmla="*/ 128 h 405"/>
                <a:gd name="T38" fmla="*/ 113 w 388"/>
                <a:gd name="T39" fmla="*/ 92 h 405"/>
                <a:gd name="T40" fmla="*/ 72 w 388"/>
                <a:gd name="T41" fmla="*/ 63 h 405"/>
                <a:gd name="T42" fmla="*/ 38 w 388"/>
                <a:gd name="T43" fmla="*/ 28 h 405"/>
                <a:gd name="T44" fmla="*/ 0 w 388"/>
                <a:gd name="T45" fmla="*/ 14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8" h="405">
                  <a:moveTo>
                    <a:pt x="0" y="14"/>
                  </a:moveTo>
                  <a:cubicBezTo>
                    <a:pt x="52" y="8"/>
                    <a:pt x="95" y="3"/>
                    <a:pt x="139" y="1"/>
                  </a:cubicBezTo>
                  <a:cubicBezTo>
                    <a:pt x="157" y="0"/>
                    <a:pt x="168" y="5"/>
                    <a:pt x="178" y="20"/>
                  </a:cubicBezTo>
                  <a:cubicBezTo>
                    <a:pt x="229" y="97"/>
                    <a:pt x="284" y="170"/>
                    <a:pt x="340" y="243"/>
                  </a:cubicBezTo>
                  <a:cubicBezTo>
                    <a:pt x="359" y="267"/>
                    <a:pt x="372" y="294"/>
                    <a:pt x="388" y="320"/>
                  </a:cubicBezTo>
                  <a:cubicBezTo>
                    <a:pt x="364" y="332"/>
                    <a:pt x="343" y="350"/>
                    <a:pt x="313" y="334"/>
                  </a:cubicBezTo>
                  <a:cubicBezTo>
                    <a:pt x="303" y="329"/>
                    <a:pt x="283" y="359"/>
                    <a:pt x="284" y="375"/>
                  </a:cubicBezTo>
                  <a:cubicBezTo>
                    <a:pt x="285" y="382"/>
                    <a:pt x="289" y="388"/>
                    <a:pt x="291" y="396"/>
                  </a:cubicBezTo>
                  <a:cubicBezTo>
                    <a:pt x="271" y="396"/>
                    <a:pt x="251" y="405"/>
                    <a:pt x="235" y="385"/>
                  </a:cubicBezTo>
                  <a:cubicBezTo>
                    <a:pt x="231" y="379"/>
                    <a:pt x="224" y="377"/>
                    <a:pt x="217" y="381"/>
                  </a:cubicBezTo>
                  <a:cubicBezTo>
                    <a:pt x="207" y="387"/>
                    <a:pt x="197" y="385"/>
                    <a:pt x="188" y="378"/>
                  </a:cubicBezTo>
                  <a:cubicBezTo>
                    <a:pt x="183" y="373"/>
                    <a:pt x="176" y="369"/>
                    <a:pt x="170" y="372"/>
                  </a:cubicBezTo>
                  <a:cubicBezTo>
                    <a:pt x="130" y="393"/>
                    <a:pt x="114" y="354"/>
                    <a:pt x="90" y="339"/>
                  </a:cubicBezTo>
                  <a:cubicBezTo>
                    <a:pt x="78" y="331"/>
                    <a:pt x="82" y="292"/>
                    <a:pt x="94" y="277"/>
                  </a:cubicBezTo>
                  <a:cubicBezTo>
                    <a:pt x="100" y="269"/>
                    <a:pt x="110" y="260"/>
                    <a:pt x="107" y="253"/>
                  </a:cubicBezTo>
                  <a:cubicBezTo>
                    <a:pt x="93" y="225"/>
                    <a:pt x="126" y="219"/>
                    <a:pt x="130" y="199"/>
                  </a:cubicBezTo>
                  <a:cubicBezTo>
                    <a:pt x="132" y="185"/>
                    <a:pt x="148" y="192"/>
                    <a:pt x="157" y="187"/>
                  </a:cubicBezTo>
                  <a:cubicBezTo>
                    <a:pt x="176" y="178"/>
                    <a:pt x="179" y="161"/>
                    <a:pt x="160" y="153"/>
                  </a:cubicBezTo>
                  <a:cubicBezTo>
                    <a:pt x="147" y="147"/>
                    <a:pt x="143" y="137"/>
                    <a:pt x="137" y="128"/>
                  </a:cubicBezTo>
                  <a:cubicBezTo>
                    <a:pt x="128" y="117"/>
                    <a:pt x="119" y="105"/>
                    <a:pt x="113" y="92"/>
                  </a:cubicBezTo>
                  <a:cubicBezTo>
                    <a:pt x="105" y="73"/>
                    <a:pt x="73" y="90"/>
                    <a:pt x="72" y="63"/>
                  </a:cubicBezTo>
                  <a:cubicBezTo>
                    <a:pt x="72" y="41"/>
                    <a:pt x="43" y="48"/>
                    <a:pt x="38" y="28"/>
                  </a:cubicBezTo>
                  <a:cubicBezTo>
                    <a:pt x="36" y="23"/>
                    <a:pt x="20" y="21"/>
                    <a:pt x="0" y="14"/>
                  </a:cubicBezTo>
                  <a:close/>
                </a:path>
              </a:pathLst>
            </a:custGeom>
            <a:solidFill>
              <a:srgbClr val="1C3664"/>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97" name="Freeform 76"/>
            <p:cNvSpPr>
              <a:spLocks/>
            </p:cNvSpPr>
            <p:nvPr/>
          </p:nvSpPr>
          <p:spPr bwMode="auto">
            <a:xfrm>
              <a:off x="-20118389" y="3989388"/>
              <a:ext cx="1100138" cy="3559175"/>
            </a:xfrm>
            <a:custGeom>
              <a:avLst/>
              <a:gdLst>
                <a:gd name="T0" fmla="*/ 286 w 293"/>
                <a:gd name="T1" fmla="*/ 949 h 949"/>
                <a:gd name="T2" fmla="*/ 193 w 293"/>
                <a:gd name="T3" fmla="*/ 724 h 949"/>
                <a:gd name="T4" fmla="*/ 192 w 293"/>
                <a:gd name="T5" fmla="*/ 721 h 949"/>
                <a:gd name="T6" fmla="*/ 153 w 293"/>
                <a:gd name="T7" fmla="*/ 606 h 949"/>
                <a:gd name="T8" fmla="*/ 148 w 293"/>
                <a:gd name="T9" fmla="*/ 556 h 949"/>
                <a:gd name="T10" fmla="*/ 131 w 293"/>
                <a:gd name="T11" fmla="*/ 507 h 949"/>
                <a:gd name="T12" fmla="*/ 120 w 293"/>
                <a:gd name="T13" fmla="*/ 496 h 949"/>
                <a:gd name="T14" fmla="*/ 95 w 293"/>
                <a:gd name="T15" fmla="*/ 381 h 949"/>
                <a:gd name="T16" fmla="*/ 84 w 293"/>
                <a:gd name="T17" fmla="*/ 346 h 949"/>
                <a:gd name="T18" fmla="*/ 46 w 293"/>
                <a:gd name="T19" fmla="*/ 266 h 949"/>
                <a:gd name="T20" fmla="*/ 15 w 293"/>
                <a:gd name="T21" fmla="*/ 98 h 949"/>
                <a:gd name="T22" fmla="*/ 0 w 293"/>
                <a:gd name="T23" fmla="*/ 0 h 949"/>
                <a:gd name="T24" fmla="*/ 54 w 293"/>
                <a:gd name="T25" fmla="*/ 63 h 949"/>
                <a:gd name="T26" fmla="*/ 81 w 293"/>
                <a:gd name="T27" fmla="*/ 78 h 949"/>
                <a:gd name="T28" fmla="*/ 103 w 293"/>
                <a:gd name="T29" fmla="*/ 93 h 949"/>
                <a:gd name="T30" fmla="*/ 122 w 293"/>
                <a:gd name="T31" fmla="*/ 103 h 949"/>
                <a:gd name="T32" fmla="*/ 161 w 293"/>
                <a:gd name="T33" fmla="*/ 184 h 949"/>
                <a:gd name="T34" fmla="*/ 141 w 293"/>
                <a:gd name="T35" fmla="*/ 199 h 949"/>
                <a:gd name="T36" fmla="*/ 114 w 293"/>
                <a:gd name="T37" fmla="*/ 258 h 949"/>
                <a:gd name="T38" fmla="*/ 115 w 293"/>
                <a:gd name="T39" fmla="*/ 279 h 949"/>
                <a:gd name="T40" fmla="*/ 111 w 293"/>
                <a:gd name="T41" fmla="*/ 346 h 949"/>
                <a:gd name="T42" fmla="*/ 115 w 293"/>
                <a:gd name="T43" fmla="*/ 353 h 949"/>
                <a:gd name="T44" fmla="*/ 210 w 293"/>
                <a:gd name="T45" fmla="*/ 399 h 949"/>
                <a:gd name="T46" fmla="*/ 293 w 293"/>
                <a:gd name="T47" fmla="*/ 420 h 949"/>
                <a:gd name="T48" fmla="*/ 273 w 293"/>
                <a:gd name="T49" fmla="*/ 489 h 949"/>
                <a:gd name="T50" fmla="*/ 232 w 293"/>
                <a:gd name="T51" fmla="*/ 496 h 949"/>
                <a:gd name="T52" fmla="*/ 227 w 293"/>
                <a:gd name="T53" fmla="*/ 527 h 949"/>
                <a:gd name="T54" fmla="*/ 221 w 293"/>
                <a:gd name="T55" fmla="*/ 598 h 949"/>
                <a:gd name="T56" fmla="*/ 234 w 293"/>
                <a:gd name="T57" fmla="*/ 649 h 949"/>
                <a:gd name="T58" fmla="*/ 247 w 293"/>
                <a:gd name="T59" fmla="*/ 697 h 949"/>
                <a:gd name="T60" fmla="*/ 250 w 293"/>
                <a:gd name="T61" fmla="*/ 831 h 949"/>
                <a:gd name="T62" fmla="*/ 259 w 293"/>
                <a:gd name="T63" fmla="*/ 852 h 949"/>
                <a:gd name="T64" fmla="*/ 286 w 293"/>
                <a:gd name="T65" fmla="*/ 949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3" h="949">
                  <a:moveTo>
                    <a:pt x="286" y="949"/>
                  </a:moveTo>
                  <a:cubicBezTo>
                    <a:pt x="250" y="871"/>
                    <a:pt x="219" y="799"/>
                    <a:pt x="193" y="724"/>
                  </a:cubicBezTo>
                  <a:cubicBezTo>
                    <a:pt x="193" y="723"/>
                    <a:pt x="192" y="722"/>
                    <a:pt x="192" y="721"/>
                  </a:cubicBezTo>
                  <a:cubicBezTo>
                    <a:pt x="195" y="677"/>
                    <a:pt x="171" y="643"/>
                    <a:pt x="153" y="606"/>
                  </a:cubicBezTo>
                  <a:cubicBezTo>
                    <a:pt x="146" y="589"/>
                    <a:pt x="143" y="573"/>
                    <a:pt x="148" y="556"/>
                  </a:cubicBezTo>
                  <a:cubicBezTo>
                    <a:pt x="154" y="535"/>
                    <a:pt x="148" y="519"/>
                    <a:pt x="131" y="507"/>
                  </a:cubicBezTo>
                  <a:cubicBezTo>
                    <a:pt x="127" y="504"/>
                    <a:pt x="120" y="500"/>
                    <a:pt x="120" y="496"/>
                  </a:cubicBezTo>
                  <a:cubicBezTo>
                    <a:pt x="116" y="457"/>
                    <a:pt x="96" y="421"/>
                    <a:pt x="95" y="381"/>
                  </a:cubicBezTo>
                  <a:cubicBezTo>
                    <a:pt x="94" y="367"/>
                    <a:pt x="96" y="356"/>
                    <a:pt x="84" y="346"/>
                  </a:cubicBezTo>
                  <a:cubicBezTo>
                    <a:pt x="59" y="326"/>
                    <a:pt x="51" y="298"/>
                    <a:pt x="46" y="266"/>
                  </a:cubicBezTo>
                  <a:cubicBezTo>
                    <a:pt x="37" y="210"/>
                    <a:pt x="34" y="153"/>
                    <a:pt x="15" y="98"/>
                  </a:cubicBezTo>
                  <a:cubicBezTo>
                    <a:pt x="5" y="69"/>
                    <a:pt x="5" y="36"/>
                    <a:pt x="0" y="0"/>
                  </a:cubicBezTo>
                  <a:cubicBezTo>
                    <a:pt x="17" y="26"/>
                    <a:pt x="49" y="31"/>
                    <a:pt x="54" y="63"/>
                  </a:cubicBezTo>
                  <a:cubicBezTo>
                    <a:pt x="56" y="71"/>
                    <a:pt x="70" y="78"/>
                    <a:pt x="81" y="78"/>
                  </a:cubicBezTo>
                  <a:cubicBezTo>
                    <a:pt x="93" y="78"/>
                    <a:pt x="102" y="78"/>
                    <a:pt x="103" y="93"/>
                  </a:cubicBezTo>
                  <a:cubicBezTo>
                    <a:pt x="104" y="103"/>
                    <a:pt x="113" y="102"/>
                    <a:pt x="122" y="103"/>
                  </a:cubicBezTo>
                  <a:cubicBezTo>
                    <a:pt x="161" y="108"/>
                    <a:pt x="180" y="149"/>
                    <a:pt x="161" y="184"/>
                  </a:cubicBezTo>
                  <a:cubicBezTo>
                    <a:pt x="156" y="193"/>
                    <a:pt x="152" y="198"/>
                    <a:pt x="141" y="199"/>
                  </a:cubicBezTo>
                  <a:cubicBezTo>
                    <a:pt x="109" y="204"/>
                    <a:pt x="95" y="232"/>
                    <a:pt x="114" y="258"/>
                  </a:cubicBezTo>
                  <a:cubicBezTo>
                    <a:pt x="121" y="267"/>
                    <a:pt x="118" y="271"/>
                    <a:pt x="115" y="279"/>
                  </a:cubicBezTo>
                  <a:cubicBezTo>
                    <a:pt x="106" y="301"/>
                    <a:pt x="116" y="324"/>
                    <a:pt x="111" y="346"/>
                  </a:cubicBezTo>
                  <a:cubicBezTo>
                    <a:pt x="111" y="348"/>
                    <a:pt x="113" y="351"/>
                    <a:pt x="115" y="353"/>
                  </a:cubicBezTo>
                  <a:cubicBezTo>
                    <a:pt x="144" y="373"/>
                    <a:pt x="166" y="403"/>
                    <a:pt x="210" y="399"/>
                  </a:cubicBezTo>
                  <a:cubicBezTo>
                    <a:pt x="236" y="397"/>
                    <a:pt x="265" y="408"/>
                    <a:pt x="293" y="420"/>
                  </a:cubicBezTo>
                  <a:cubicBezTo>
                    <a:pt x="266" y="437"/>
                    <a:pt x="270" y="462"/>
                    <a:pt x="273" y="489"/>
                  </a:cubicBezTo>
                  <a:cubicBezTo>
                    <a:pt x="247" y="470"/>
                    <a:pt x="245" y="471"/>
                    <a:pt x="232" y="496"/>
                  </a:cubicBezTo>
                  <a:cubicBezTo>
                    <a:pt x="227" y="506"/>
                    <a:pt x="227" y="516"/>
                    <a:pt x="227" y="527"/>
                  </a:cubicBezTo>
                  <a:cubicBezTo>
                    <a:pt x="226" y="551"/>
                    <a:pt x="226" y="575"/>
                    <a:pt x="221" y="598"/>
                  </a:cubicBezTo>
                  <a:cubicBezTo>
                    <a:pt x="217" y="619"/>
                    <a:pt x="220" y="636"/>
                    <a:pt x="234" y="649"/>
                  </a:cubicBezTo>
                  <a:cubicBezTo>
                    <a:pt x="249" y="663"/>
                    <a:pt x="250" y="679"/>
                    <a:pt x="247" y="697"/>
                  </a:cubicBezTo>
                  <a:cubicBezTo>
                    <a:pt x="238" y="742"/>
                    <a:pt x="255" y="786"/>
                    <a:pt x="250" y="831"/>
                  </a:cubicBezTo>
                  <a:cubicBezTo>
                    <a:pt x="249" y="839"/>
                    <a:pt x="255" y="846"/>
                    <a:pt x="259" y="852"/>
                  </a:cubicBezTo>
                  <a:cubicBezTo>
                    <a:pt x="275" y="880"/>
                    <a:pt x="286" y="910"/>
                    <a:pt x="286" y="949"/>
                  </a:cubicBezTo>
                  <a:close/>
                </a:path>
              </a:pathLst>
            </a:custGeom>
            <a:solidFill>
              <a:srgbClr val="1C3664"/>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98" name="Freeform 77"/>
            <p:cNvSpPr>
              <a:spLocks/>
            </p:cNvSpPr>
            <p:nvPr/>
          </p:nvSpPr>
          <p:spPr bwMode="auto">
            <a:xfrm>
              <a:off x="-30178376" y="18840451"/>
              <a:ext cx="1246188" cy="1260475"/>
            </a:xfrm>
            <a:custGeom>
              <a:avLst/>
              <a:gdLst>
                <a:gd name="T0" fmla="*/ 65 w 332"/>
                <a:gd name="T1" fmla="*/ 236 h 336"/>
                <a:gd name="T2" fmla="*/ 31 w 332"/>
                <a:gd name="T3" fmla="*/ 233 h 336"/>
                <a:gd name="T4" fmla="*/ 33 w 332"/>
                <a:gd name="T5" fmla="*/ 226 h 336"/>
                <a:gd name="T6" fmla="*/ 35 w 332"/>
                <a:gd name="T7" fmla="*/ 186 h 336"/>
                <a:gd name="T8" fmla="*/ 2 w 332"/>
                <a:gd name="T9" fmla="*/ 108 h 336"/>
                <a:gd name="T10" fmla="*/ 30 w 332"/>
                <a:gd name="T11" fmla="*/ 75 h 336"/>
                <a:gd name="T12" fmla="*/ 118 w 332"/>
                <a:gd name="T13" fmla="*/ 72 h 336"/>
                <a:gd name="T14" fmla="*/ 149 w 332"/>
                <a:gd name="T15" fmla="*/ 42 h 336"/>
                <a:gd name="T16" fmla="*/ 151 w 332"/>
                <a:gd name="T17" fmla="*/ 0 h 336"/>
                <a:gd name="T18" fmla="*/ 199 w 332"/>
                <a:gd name="T19" fmla="*/ 38 h 336"/>
                <a:gd name="T20" fmla="*/ 269 w 332"/>
                <a:gd name="T21" fmla="*/ 95 h 336"/>
                <a:gd name="T22" fmla="*/ 309 w 332"/>
                <a:gd name="T23" fmla="*/ 198 h 336"/>
                <a:gd name="T24" fmla="*/ 332 w 332"/>
                <a:gd name="T25" fmla="*/ 292 h 336"/>
                <a:gd name="T26" fmla="*/ 296 w 332"/>
                <a:gd name="T27" fmla="*/ 288 h 336"/>
                <a:gd name="T28" fmla="*/ 276 w 332"/>
                <a:gd name="T29" fmla="*/ 317 h 336"/>
                <a:gd name="T30" fmla="*/ 253 w 332"/>
                <a:gd name="T31" fmla="*/ 334 h 336"/>
                <a:gd name="T32" fmla="*/ 238 w 332"/>
                <a:gd name="T33" fmla="*/ 311 h 336"/>
                <a:gd name="T34" fmla="*/ 228 w 332"/>
                <a:gd name="T35" fmla="*/ 296 h 336"/>
                <a:gd name="T36" fmla="*/ 214 w 332"/>
                <a:gd name="T37" fmla="*/ 308 h 336"/>
                <a:gd name="T38" fmla="*/ 209 w 332"/>
                <a:gd name="T39" fmla="*/ 323 h 336"/>
                <a:gd name="T40" fmla="*/ 188 w 332"/>
                <a:gd name="T41" fmla="*/ 328 h 336"/>
                <a:gd name="T42" fmla="*/ 178 w 332"/>
                <a:gd name="T43" fmla="*/ 314 h 336"/>
                <a:gd name="T44" fmla="*/ 179 w 332"/>
                <a:gd name="T45" fmla="*/ 298 h 336"/>
                <a:gd name="T46" fmla="*/ 152 w 332"/>
                <a:gd name="T47" fmla="*/ 286 h 336"/>
                <a:gd name="T48" fmla="*/ 125 w 332"/>
                <a:gd name="T49" fmla="*/ 285 h 336"/>
                <a:gd name="T50" fmla="*/ 99 w 332"/>
                <a:gd name="T51" fmla="*/ 241 h 336"/>
                <a:gd name="T52" fmla="*/ 113 w 332"/>
                <a:gd name="T53" fmla="*/ 204 h 336"/>
                <a:gd name="T54" fmla="*/ 128 w 332"/>
                <a:gd name="T55" fmla="*/ 192 h 336"/>
                <a:gd name="T56" fmla="*/ 131 w 332"/>
                <a:gd name="T57" fmla="*/ 178 h 336"/>
                <a:gd name="T58" fmla="*/ 117 w 332"/>
                <a:gd name="T59" fmla="*/ 173 h 336"/>
                <a:gd name="T60" fmla="*/ 65 w 332"/>
                <a:gd name="T61" fmla="*/ 2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2" h="336">
                  <a:moveTo>
                    <a:pt x="65" y="236"/>
                  </a:moveTo>
                  <a:cubicBezTo>
                    <a:pt x="52" y="235"/>
                    <a:pt x="42" y="234"/>
                    <a:pt x="31" y="233"/>
                  </a:cubicBezTo>
                  <a:cubicBezTo>
                    <a:pt x="32" y="230"/>
                    <a:pt x="31" y="227"/>
                    <a:pt x="33" y="226"/>
                  </a:cubicBezTo>
                  <a:cubicBezTo>
                    <a:pt x="52" y="207"/>
                    <a:pt x="54" y="205"/>
                    <a:pt x="35" y="186"/>
                  </a:cubicBezTo>
                  <a:cubicBezTo>
                    <a:pt x="13" y="163"/>
                    <a:pt x="4" y="138"/>
                    <a:pt x="2" y="108"/>
                  </a:cubicBezTo>
                  <a:cubicBezTo>
                    <a:pt x="0" y="80"/>
                    <a:pt x="2" y="76"/>
                    <a:pt x="30" y="75"/>
                  </a:cubicBezTo>
                  <a:cubicBezTo>
                    <a:pt x="60" y="74"/>
                    <a:pt x="89" y="74"/>
                    <a:pt x="118" y="72"/>
                  </a:cubicBezTo>
                  <a:cubicBezTo>
                    <a:pt x="146" y="70"/>
                    <a:pt x="148" y="68"/>
                    <a:pt x="149" y="42"/>
                  </a:cubicBezTo>
                  <a:cubicBezTo>
                    <a:pt x="150" y="29"/>
                    <a:pt x="149" y="15"/>
                    <a:pt x="151" y="0"/>
                  </a:cubicBezTo>
                  <a:cubicBezTo>
                    <a:pt x="159" y="24"/>
                    <a:pt x="179" y="30"/>
                    <a:pt x="199" y="38"/>
                  </a:cubicBezTo>
                  <a:cubicBezTo>
                    <a:pt x="228" y="49"/>
                    <a:pt x="252" y="65"/>
                    <a:pt x="269" y="95"/>
                  </a:cubicBezTo>
                  <a:cubicBezTo>
                    <a:pt x="287" y="128"/>
                    <a:pt x="296" y="163"/>
                    <a:pt x="309" y="198"/>
                  </a:cubicBezTo>
                  <a:cubicBezTo>
                    <a:pt x="321" y="229"/>
                    <a:pt x="322" y="261"/>
                    <a:pt x="332" y="292"/>
                  </a:cubicBezTo>
                  <a:cubicBezTo>
                    <a:pt x="316" y="301"/>
                    <a:pt x="308" y="283"/>
                    <a:pt x="296" y="288"/>
                  </a:cubicBezTo>
                  <a:cubicBezTo>
                    <a:pt x="284" y="294"/>
                    <a:pt x="282" y="307"/>
                    <a:pt x="276" y="317"/>
                  </a:cubicBezTo>
                  <a:cubicBezTo>
                    <a:pt x="271" y="327"/>
                    <a:pt x="266" y="336"/>
                    <a:pt x="253" y="334"/>
                  </a:cubicBezTo>
                  <a:cubicBezTo>
                    <a:pt x="239" y="332"/>
                    <a:pt x="237" y="323"/>
                    <a:pt x="238" y="311"/>
                  </a:cubicBezTo>
                  <a:cubicBezTo>
                    <a:pt x="238" y="304"/>
                    <a:pt x="237" y="297"/>
                    <a:pt x="228" y="296"/>
                  </a:cubicBezTo>
                  <a:cubicBezTo>
                    <a:pt x="220" y="295"/>
                    <a:pt x="217" y="302"/>
                    <a:pt x="214" y="308"/>
                  </a:cubicBezTo>
                  <a:cubicBezTo>
                    <a:pt x="212" y="312"/>
                    <a:pt x="211" y="318"/>
                    <a:pt x="209" y="323"/>
                  </a:cubicBezTo>
                  <a:cubicBezTo>
                    <a:pt x="204" y="332"/>
                    <a:pt x="196" y="329"/>
                    <a:pt x="188" y="328"/>
                  </a:cubicBezTo>
                  <a:cubicBezTo>
                    <a:pt x="180" y="327"/>
                    <a:pt x="177" y="321"/>
                    <a:pt x="178" y="314"/>
                  </a:cubicBezTo>
                  <a:cubicBezTo>
                    <a:pt x="178" y="308"/>
                    <a:pt x="180" y="303"/>
                    <a:pt x="179" y="298"/>
                  </a:cubicBezTo>
                  <a:cubicBezTo>
                    <a:pt x="177" y="281"/>
                    <a:pt x="162" y="273"/>
                    <a:pt x="152" y="286"/>
                  </a:cubicBezTo>
                  <a:cubicBezTo>
                    <a:pt x="140" y="301"/>
                    <a:pt x="133" y="294"/>
                    <a:pt x="125" y="285"/>
                  </a:cubicBezTo>
                  <a:cubicBezTo>
                    <a:pt x="112" y="273"/>
                    <a:pt x="103" y="259"/>
                    <a:pt x="99" y="241"/>
                  </a:cubicBezTo>
                  <a:cubicBezTo>
                    <a:pt x="96" y="225"/>
                    <a:pt x="95" y="212"/>
                    <a:pt x="113" y="204"/>
                  </a:cubicBezTo>
                  <a:cubicBezTo>
                    <a:pt x="119" y="202"/>
                    <a:pt x="124" y="197"/>
                    <a:pt x="128" y="192"/>
                  </a:cubicBezTo>
                  <a:cubicBezTo>
                    <a:pt x="132" y="188"/>
                    <a:pt x="134" y="183"/>
                    <a:pt x="131" y="178"/>
                  </a:cubicBezTo>
                  <a:cubicBezTo>
                    <a:pt x="127" y="172"/>
                    <a:pt x="123" y="172"/>
                    <a:pt x="117" y="173"/>
                  </a:cubicBezTo>
                  <a:cubicBezTo>
                    <a:pt x="83" y="177"/>
                    <a:pt x="67" y="196"/>
                    <a:pt x="65" y="236"/>
                  </a:cubicBezTo>
                  <a:close/>
                </a:path>
              </a:pathLst>
            </a:custGeom>
            <a:solidFill>
              <a:srgbClr val="309087"/>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99" name="Freeform 78"/>
            <p:cNvSpPr>
              <a:spLocks/>
            </p:cNvSpPr>
            <p:nvPr/>
          </p:nvSpPr>
          <p:spPr bwMode="auto">
            <a:xfrm>
              <a:off x="-29641801" y="18337213"/>
              <a:ext cx="1868488" cy="803275"/>
            </a:xfrm>
            <a:custGeom>
              <a:avLst/>
              <a:gdLst>
                <a:gd name="T0" fmla="*/ 263 w 498"/>
                <a:gd name="T1" fmla="*/ 6 h 214"/>
                <a:gd name="T2" fmla="*/ 461 w 498"/>
                <a:gd name="T3" fmla="*/ 0 h 214"/>
                <a:gd name="T4" fmla="*/ 490 w 498"/>
                <a:gd name="T5" fmla="*/ 39 h 214"/>
                <a:gd name="T6" fmla="*/ 391 w 498"/>
                <a:gd name="T7" fmla="*/ 123 h 214"/>
                <a:gd name="T8" fmla="*/ 374 w 498"/>
                <a:gd name="T9" fmla="*/ 130 h 214"/>
                <a:gd name="T10" fmla="*/ 291 w 498"/>
                <a:gd name="T11" fmla="*/ 143 h 214"/>
                <a:gd name="T12" fmla="*/ 257 w 498"/>
                <a:gd name="T13" fmla="*/ 141 h 214"/>
                <a:gd name="T14" fmla="*/ 245 w 498"/>
                <a:gd name="T15" fmla="*/ 167 h 214"/>
                <a:gd name="T16" fmla="*/ 223 w 498"/>
                <a:gd name="T17" fmla="*/ 185 h 214"/>
                <a:gd name="T18" fmla="*/ 179 w 498"/>
                <a:gd name="T19" fmla="*/ 206 h 214"/>
                <a:gd name="T20" fmla="*/ 166 w 498"/>
                <a:gd name="T21" fmla="*/ 200 h 214"/>
                <a:gd name="T22" fmla="*/ 147 w 498"/>
                <a:gd name="T23" fmla="*/ 163 h 214"/>
                <a:gd name="T24" fmla="*/ 149 w 498"/>
                <a:gd name="T25" fmla="*/ 151 h 214"/>
                <a:gd name="T26" fmla="*/ 120 w 498"/>
                <a:gd name="T27" fmla="*/ 110 h 214"/>
                <a:gd name="T28" fmla="*/ 108 w 498"/>
                <a:gd name="T29" fmla="*/ 124 h 214"/>
                <a:gd name="T30" fmla="*/ 86 w 498"/>
                <a:gd name="T31" fmla="*/ 144 h 214"/>
                <a:gd name="T32" fmla="*/ 50 w 498"/>
                <a:gd name="T33" fmla="*/ 121 h 214"/>
                <a:gd name="T34" fmla="*/ 15 w 498"/>
                <a:gd name="T35" fmla="*/ 65 h 214"/>
                <a:gd name="T36" fmla="*/ 6 w 498"/>
                <a:gd name="T37" fmla="*/ 34 h 214"/>
                <a:gd name="T38" fmla="*/ 28 w 498"/>
                <a:gd name="T39" fmla="*/ 22 h 214"/>
                <a:gd name="T40" fmla="*/ 263 w 498"/>
                <a:gd name="T41" fmla="*/ 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8" h="214">
                  <a:moveTo>
                    <a:pt x="263" y="6"/>
                  </a:moveTo>
                  <a:cubicBezTo>
                    <a:pt x="337" y="10"/>
                    <a:pt x="399" y="0"/>
                    <a:pt x="461" y="0"/>
                  </a:cubicBezTo>
                  <a:cubicBezTo>
                    <a:pt x="492" y="0"/>
                    <a:pt x="498" y="9"/>
                    <a:pt x="490" y="39"/>
                  </a:cubicBezTo>
                  <a:cubicBezTo>
                    <a:pt x="476" y="94"/>
                    <a:pt x="449" y="117"/>
                    <a:pt x="391" y="123"/>
                  </a:cubicBezTo>
                  <a:cubicBezTo>
                    <a:pt x="384" y="123"/>
                    <a:pt x="377" y="124"/>
                    <a:pt x="374" y="130"/>
                  </a:cubicBezTo>
                  <a:cubicBezTo>
                    <a:pt x="351" y="169"/>
                    <a:pt x="318" y="148"/>
                    <a:pt x="291" y="143"/>
                  </a:cubicBezTo>
                  <a:cubicBezTo>
                    <a:pt x="279" y="140"/>
                    <a:pt x="268" y="140"/>
                    <a:pt x="257" y="141"/>
                  </a:cubicBezTo>
                  <a:cubicBezTo>
                    <a:pt x="241" y="143"/>
                    <a:pt x="245" y="157"/>
                    <a:pt x="245" y="167"/>
                  </a:cubicBezTo>
                  <a:cubicBezTo>
                    <a:pt x="244" y="181"/>
                    <a:pt x="233" y="182"/>
                    <a:pt x="223" y="185"/>
                  </a:cubicBezTo>
                  <a:cubicBezTo>
                    <a:pt x="207" y="190"/>
                    <a:pt x="188" y="186"/>
                    <a:pt x="179" y="206"/>
                  </a:cubicBezTo>
                  <a:cubicBezTo>
                    <a:pt x="175" y="214"/>
                    <a:pt x="166" y="205"/>
                    <a:pt x="166" y="200"/>
                  </a:cubicBezTo>
                  <a:cubicBezTo>
                    <a:pt x="168" y="182"/>
                    <a:pt x="173" y="166"/>
                    <a:pt x="147" y="163"/>
                  </a:cubicBezTo>
                  <a:cubicBezTo>
                    <a:pt x="141" y="162"/>
                    <a:pt x="147" y="155"/>
                    <a:pt x="149" y="151"/>
                  </a:cubicBezTo>
                  <a:cubicBezTo>
                    <a:pt x="157" y="131"/>
                    <a:pt x="140" y="108"/>
                    <a:pt x="120" y="110"/>
                  </a:cubicBezTo>
                  <a:cubicBezTo>
                    <a:pt x="112" y="111"/>
                    <a:pt x="108" y="117"/>
                    <a:pt x="108" y="124"/>
                  </a:cubicBezTo>
                  <a:cubicBezTo>
                    <a:pt x="108" y="139"/>
                    <a:pt x="102" y="146"/>
                    <a:pt x="86" y="144"/>
                  </a:cubicBezTo>
                  <a:cubicBezTo>
                    <a:pt x="71" y="141"/>
                    <a:pt x="50" y="140"/>
                    <a:pt x="50" y="121"/>
                  </a:cubicBezTo>
                  <a:cubicBezTo>
                    <a:pt x="50" y="93"/>
                    <a:pt x="39" y="76"/>
                    <a:pt x="15" y="65"/>
                  </a:cubicBezTo>
                  <a:cubicBezTo>
                    <a:pt x="0" y="58"/>
                    <a:pt x="6" y="44"/>
                    <a:pt x="6" y="34"/>
                  </a:cubicBezTo>
                  <a:cubicBezTo>
                    <a:pt x="7" y="21"/>
                    <a:pt x="19" y="23"/>
                    <a:pt x="28" y="22"/>
                  </a:cubicBezTo>
                  <a:cubicBezTo>
                    <a:pt x="110" y="16"/>
                    <a:pt x="192" y="11"/>
                    <a:pt x="263" y="6"/>
                  </a:cubicBezTo>
                  <a:close/>
                </a:path>
              </a:pathLst>
            </a:custGeom>
            <a:solidFill>
              <a:srgbClr val="309087"/>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300" name="Freeform 79"/>
            <p:cNvSpPr>
              <a:spLocks/>
            </p:cNvSpPr>
            <p:nvPr/>
          </p:nvSpPr>
          <p:spPr bwMode="auto">
            <a:xfrm>
              <a:off x="-19237326" y="5467350"/>
              <a:ext cx="814388" cy="2430463"/>
            </a:xfrm>
            <a:custGeom>
              <a:avLst/>
              <a:gdLst>
                <a:gd name="T0" fmla="*/ 12 w 217"/>
                <a:gd name="T1" fmla="*/ 146 h 648"/>
                <a:gd name="T2" fmla="*/ 22 w 217"/>
                <a:gd name="T3" fmla="*/ 145 h 648"/>
                <a:gd name="T4" fmla="*/ 56 w 217"/>
                <a:gd name="T5" fmla="*/ 124 h 648"/>
                <a:gd name="T6" fmla="*/ 54 w 217"/>
                <a:gd name="T7" fmla="*/ 73 h 648"/>
                <a:gd name="T8" fmla="*/ 84 w 217"/>
                <a:gd name="T9" fmla="*/ 58 h 648"/>
                <a:gd name="T10" fmla="*/ 98 w 217"/>
                <a:gd name="T11" fmla="*/ 61 h 648"/>
                <a:gd name="T12" fmla="*/ 142 w 217"/>
                <a:gd name="T13" fmla="*/ 19 h 648"/>
                <a:gd name="T14" fmla="*/ 153 w 217"/>
                <a:gd name="T15" fmla="*/ 2 h 648"/>
                <a:gd name="T16" fmla="*/ 188 w 217"/>
                <a:gd name="T17" fmla="*/ 20 h 648"/>
                <a:gd name="T18" fmla="*/ 206 w 217"/>
                <a:gd name="T19" fmla="*/ 42 h 648"/>
                <a:gd name="T20" fmla="*/ 213 w 217"/>
                <a:gd name="T21" fmla="*/ 66 h 648"/>
                <a:gd name="T22" fmla="*/ 195 w 217"/>
                <a:gd name="T23" fmla="*/ 159 h 648"/>
                <a:gd name="T24" fmla="*/ 186 w 217"/>
                <a:gd name="T25" fmla="*/ 172 h 648"/>
                <a:gd name="T26" fmla="*/ 158 w 217"/>
                <a:gd name="T27" fmla="*/ 222 h 648"/>
                <a:gd name="T28" fmla="*/ 133 w 217"/>
                <a:gd name="T29" fmla="*/ 297 h 648"/>
                <a:gd name="T30" fmla="*/ 119 w 217"/>
                <a:gd name="T31" fmla="*/ 423 h 648"/>
                <a:gd name="T32" fmla="*/ 127 w 217"/>
                <a:gd name="T33" fmla="*/ 490 h 648"/>
                <a:gd name="T34" fmla="*/ 113 w 217"/>
                <a:gd name="T35" fmla="*/ 512 h 648"/>
                <a:gd name="T36" fmla="*/ 103 w 217"/>
                <a:gd name="T37" fmla="*/ 537 h 648"/>
                <a:gd name="T38" fmla="*/ 122 w 217"/>
                <a:gd name="T39" fmla="*/ 626 h 648"/>
                <a:gd name="T40" fmla="*/ 123 w 217"/>
                <a:gd name="T41" fmla="*/ 648 h 648"/>
                <a:gd name="T42" fmla="*/ 95 w 217"/>
                <a:gd name="T43" fmla="*/ 580 h 648"/>
                <a:gd name="T44" fmla="*/ 39 w 217"/>
                <a:gd name="T45" fmla="*/ 446 h 648"/>
                <a:gd name="T46" fmla="*/ 32 w 217"/>
                <a:gd name="T47" fmla="*/ 427 h 648"/>
                <a:gd name="T48" fmla="*/ 30 w 217"/>
                <a:gd name="T49" fmla="*/ 297 h 648"/>
                <a:gd name="T50" fmla="*/ 14 w 217"/>
                <a:gd name="T51" fmla="*/ 243 h 648"/>
                <a:gd name="T52" fmla="*/ 3 w 217"/>
                <a:gd name="T53" fmla="*/ 207 h 648"/>
                <a:gd name="T54" fmla="*/ 12 w 217"/>
                <a:gd name="T55" fmla="*/ 14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7" h="648">
                  <a:moveTo>
                    <a:pt x="12" y="146"/>
                  </a:moveTo>
                  <a:cubicBezTo>
                    <a:pt x="17" y="146"/>
                    <a:pt x="20" y="144"/>
                    <a:pt x="22" y="145"/>
                  </a:cubicBezTo>
                  <a:cubicBezTo>
                    <a:pt x="51" y="154"/>
                    <a:pt x="54" y="153"/>
                    <a:pt x="56" y="124"/>
                  </a:cubicBezTo>
                  <a:cubicBezTo>
                    <a:pt x="57" y="107"/>
                    <a:pt x="54" y="90"/>
                    <a:pt x="54" y="73"/>
                  </a:cubicBezTo>
                  <a:cubicBezTo>
                    <a:pt x="54" y="49"/>
                    <a:pt x="61" y="46"/>
                    <a:pt x="84" y="58"/>
                  </a:cubicBezTo>
                  <a:cubicBezTo>
                    <a:pt x="88" y="60"/>
                    <a:pt x="95" y="64"/>
                    <a:pt x="98" y="61"/>
                  </a:cubicBezTo>
                  <a:cubicBezTo>
                    <a:pt x="110" y="44"/>
                    <a:pt x="137" y="42"/>
                    <a:pt x="142" y="19"/>
                  </a:cubicBezTo>
                  <a:cubicBezTo>
                    <a:pt x="144" y="11"/>
                    <a:pt x="142" y="0"/>
                    <a:pt x="153" y="2"/>
                  </a:cubicBezTo>
                  <a:cubicBezTo>
                    <a:pt x="167" y="3"/>
                    <a:pt x="184" y="4"/>
                    <a:pt x="188" y="20"/>
                  </a:cubicBezTo>
                  <a:cubicBezTo>
                    <a:pt x="191" y="31"/>
                    <a:pt x="193" y="38"/>
                    <a:pt x="206" y="42"/>
                  </a:cubicBezTo>
                  <a:cubicBezTo>
                    <a:pt x="217" y="45"/>
                    <a:pt x="215" y="58"/>
                    <a:pt x="213" y="66"/>
                  </a:cubicBezTo>
                  <a:cubicBezTo>
                    <a:pt x="208" y="97"/>
                    <a:pt x="202" y="128"/>
                    <a:pt x="195" y="159"/>
                  </a:cubicBezTo>
                  <a:cubicBezTo>
                    <a:pt x="194" y="164"/>
                    <a:pt x="190" y="171"/>
                    <a:pt x="186" y="172"/>
                  </a:cubicBezTo>
                  <a:cubicBezTo>
                    <a:pt x="158" y="178"/>
                    <a:pt x="160" y="201"/>
                    <a:pt x="158" y="222"/>
                  </a:cubicBezTo>
                  <a:cubicBezTo>
                    <a:pt x="154" y="248"/>
                    <a:pt x="138" y="270"/>
                    <a:pt x="133" y="297"/>
                  </a:cubicBezTo>
                  <a:cubicBezTo>
                    <a:pt x="125" y="338"/>
                    <a:pt x="128" y="381"/>
                    <a:pt x="119" y="423"/>
                  </a:cubicBezTo>
                  <a:cubicBezTo>
                    <a:pt x="114" y="445"/>
                    <a:pt x="127" y="467"/>
                    <a:pt x="127" y="490"/>
                  </a:cubicBezTo>
                  <a:cubicBezTo>
                    <a:pt x="126" y="502"/>
                    <a:pt x="128" y="509"/>
                    <a:pt x="113" y="512"/>
                  </a:cubicBezTo>
                  <a:cubicBezTo>
                    <a:pt x="99" y="514"/>
                    <a:pt x="101" y="527"/>
                    <a:pt x="103" y="537"/>
                  </a:cubicBezTo>
                  <a:cubicBezTo>
                    <a:pt x="110" y="567"/>
                    <a:pt x="104" y="599"/>
                    <a:pt x="122" y="626"/>
                  </a:cubicBezTo>
                  <a:cubicBezTo>
                    <a:pt x="126" y="631"/>
                    <a:pt x="126" y="641"/>
                    <a:pt x="123" y="648"/>
                  </a:cubicBezTo>
                  <a:cubicBezTo>
                    <a:pt x="106" y="629"/>
                    <a:pt x="107" y="601"/>
                    <a:pt x="95" y="580"/>
                  </a:cubicBezTo>
                  <a:cubicBezTo>
                    <a:pt x="70" y="538"/>
                    <a:pt x="62" y="488"/>
                    <a:pt x="39" y="446"/>
                  </a:cubicBezTo>
                  <a:cubicBezTo>
                    <a:pt x="35" y="440"/>
                    <a:pt x="31" y="433"/>
                    <a:pt x="32" y="427"/>
                  </a:cubicBezTo>
                  <a:cubicBezTo>
                    <a:pt x="39" y="384"/>
                    <a:pt x="21" y="341"/>
                    <a:pt x="30" y="297"/>
                  </a:cubicBezTo>
                  <a:cubicBezTo>
                    <a:pt x="34" y="277"/>
                    <a:pt x="32" y="258"/>
                    <a:pt x="14" y="243"/>
                  </a:cubicBezTo>
                  <a:cubicBezTo>
                    <a:pt x="3" y="234"/>
                    <a:pt x="0" y="222"/>
                    <a:pt x="3" y="207"/>
                  </a:cubicBezTo>
                  <a:cubicBezTo>
                    <a:pt x="8" y="188"/>
                    <a:pt x="9" y="168"/>
                    <a:pt x="12" y="146"/>
                  </a:cubicBezTo>
                  <a:close/>
                </a:path>
              </a:pathLst>
            </a:custGeom>
            <a:solidFill>
              <a:srgbClr val="1C3664"/>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301" name="Freeform 80"/>
            <p:cNvSpPr>
              <a:spLocks/>
            </p:cNvSpPr>
            <p:nvPr/>
          </p:nvSpPr>
          <p:spPr bwMode="auto">
            <a:xfrm>
              <a:off x="-26022301" y="-598488"/>
              <a:ext cx="1106488" cy="1733550"/>
            </a:xfrm>
            <a:custGeom>
              <a:avLst/>
              <a:gdLst>
                <a:gd name="T0" fmla="*/ 101 w 295"/>
                <a:gd name="T1" fmla="*/ 371 h 462"/>
                <a:gd name="T2" fmla="*/ 95 w 295"/>
                <a:gd name="T3" fmla="*/ 304 h 462"/>
                <a:gd name="T4" fmla="*/ 39 w 295"/>
                <a:gd name="T5" fmla="*/ 245 h 462"/>
                <a:gd name="T6" fmla="*/ 22 w 295"/>
                <a:gd name="T7" fmla="*/ 206 h 462"/>
                <a:gd name="T8" fmla="*/ 41 w 295"/>
                <a:gd name="T9" fmla="*/ 186 h 462"/>
                <a:gd name="T10" fmla="*/ 58 w 295"/>
                <a:gd name="T11" fmla="*/ 168 h 462"/>
                <a:gd name="T12" fmla="*/ 39 w 295"/>
                <a:gd name="T13" fmla="*/ 130 h 462"/>
                <a:gd name="T14" fmla="*/ 16 w 295"/>
                <a:gd name="T15" fmla="*/ 103 h 462"/>
                <a:gd name="T16" fmla="*/ 27 w 295"/>
                <a:gd name="T17" fmla="*/ 74 h 462"/>
                <a:gd name="T18" fmla="*/ 39 w 295"/>
                <a:gd name="T19" fmla="*/ 51 h 462"/>
                <a:gd name="T20" fmla="*/ 39 w 295"/>
                <a:gd name="T21" fmla="*/ 10 h 462"/>
                <a:gd name="T22" fmla="*/ 47 w 295"/>
                <a:gd name="T23" fmla="*/ 2 h 462"/>
                <a:gd name="T24" fmla="*/ 54 w 295"/>
                <a:gd name="T25" fmla="*/ 10 h 462"/>
                <a:gd name="T26" fmla="*/ 53 w 295"/>
                <a:gd name="T27" fmla="*/ 18 h 462"/>
                <a:gd name="T28" fmla="*/ 83 w 295"/>
                <a:gd name="T29" fmla="*/ 83 h 462"/>
                <a:gd name="T30" fmla="*/ 97 w 295"/>
                <a:gd name="T31" fmla="*/ 92 h 462"/>
                <a:gd name="T32" fmla="*/ 152 w 295"/>
                <a:gd name="T33" fmla="*/ 114 h 462"/>
                <a:gd name="T34" fmla="*/ 171 w 295"/>
                <a:gd name="T35" fmla="*/ 127 h 462"/>
                <a:gd name="T36" fmla="*/ 219 w 295"/>
                <a:gd name="T37" fmla="*/ 190 h 462"/>
                <a:gd name="T38" fmla="*/ 267 w 295"/>
                <a:gd name="T39" fmla="*/ 241 h 462"/>
                <a:gd name="T40" fmla="*/ 269 w 295"/>
                <a:gd name="T41" fmla="*/ 271 h 462"/>
                <a:gd name="T42" fmla="*/ 271 w 295"/>
                <a:gd name="T43" fmla="*/ 323 h 462"/>
                <a:gd name="T44" fmla="*/ 283 w 295"/>
                <a:gd name="T45" fmla="*/ 344 h 462"/>
                <a:gd name="T46" fmla="*/ 265 w 295"/>
                <a:gd name="T47" fmla="*/ 408 h 462"/>
                <a:gd name="T48" fmla="*/ 205 w 295"/>
                <a:gd name="T49" fmla="*/ 445 h 462"/>
                <a:gd name="T50" fmla="*/ 145 w 295"/>
                <a:gd name="T51" fmla="*/ 410 h 462"/>
                <a:gd name="T52" fmla="*/ 101 w 295"/>
                <a:gd name="T53" fmla="*/ 37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462">
                  <a:moveTo>
                    <a:pt x="101" y="371"/>
                  </a:moveTo>
                  <a:cubicBezTo>
                    <a:pt x="115" y="347"/>
                    <a:pt x="111" y="325"/>
                    <a:pt x="95" y="304"/>
                  </a:cubicBezTo>
                  <a:cubicBezTo>
                    <a:pt x="78" y="283"/>
                    <a:pt x="68" y="256"/>
                    <a:pt x="39" y="245"/>
                  </a:cubicBezTo>
                  <a:cubicBezTo>
                    <a:pt x="26" y="240"/>
                    <a:pt x="22" y="222"/>
                    <a:pt x="22" y="206"/>
                  </a:cubicBezTo>
                  <a:cubicBezTo>
                    <a:pt x="22" y="193"/>
                    <a:pt x="22" y="182"/>
                    <a:pt x="41" y="186"/>
                  </a:cubicBezTo>
                  <a:cubicBezTo>
                    <a:pt x="57" y="190"/>
                    <a:pt x="59" y="179"/>
                    <a:pt x="58" y="168"/>
                  </a:cubicBezTo>
                  <a:cubicBezTo>
                    <a:pt x="56" y="153"/>
                    <a:pt x="53" y="139"/>
                    <a:pt x="39" y="130"/>
                  </a:cubicBezTo>
                  <a:cubicBezTo>
                    <a:pt x="30" y="123"/>
                    <a:pt x="22" y="113"/>
                    <a:pt x="16" y="103"/>
                  </a:cubicBezTo>
                  <a:cubicBezTo>
                    <a:pt x="8" y="88"/>
                    <a:pt x="0" y="75"/>
                    <a:pt x="27" y="74"/>
                  </a:cubicBezTo>
                  <a:cubicBezTo>
                    <a:pt x="43" y="73"/>
                    <a:pt x="44" y="58"/>
                    <a:pt x="39" y="51"/>
                  </a:cubicBezTo>
                  <a:cubicBezTo>
                    <a:pt x="28" y="36"/>
                    <a:pt x="43" y="23"/>
                    <a:pt x="39" y="10"/>
                  </a:cubicBezTo>
                  <a:cubicBezTo>
                    <a:pt x="36" y="2"/>
                    <a:pt x="41" y="0"/>
                    <a:pt x="47" y="2"/>
                  </a:cubicBezTo>
                  <a:cubicBezTo>
                    <a:pt x="51" y="3"/>
                    <a:pt x="54" y="6"/>
                    <a:pt x="54" y="10"/>
                  </a:cubicBezTo>
                  <a:cubicBezTo>
                    <a:pt x="53" y="13"/>
                    <a:pt x="54" y="16"/>
                    <a:pt x="53" y="18"/>
                  </a:cubicBezTo>
                  <a:cubicBezTo>
                    <a:pt x="45" y="61"/>
                    <a:pt x="45" y="61"/>
                    <a:pt x="83" y="83"/>
                  </a:cubicBezTo>
                  <a:cubicBezTo>
                    <a:pt x="88" y="86"/>
                    <a:pt x="94" y="88"/>
                    <a:pt x="97" y="92"/>
                  </a:cubicBezTo>
                  <a:cubicBezTo>
                    <a:pt x="110" y="113"/>
                    <a:pt x="122" y="132"/>
                    <a:pt x="152" y="114"/>
                  </a:cubicBezTo>
                  <a:cubicBezTo>
                    <a:pt x="159" y="111"/>
                    <a:pt x="166" y="121"/>
                    <a:pt x="171" y="127"/>
                  </a:cubicBezTo>
                  <a:cubicBezTo>
                    <a:pt x="188" y="148"/>
                    <a:pt x="204" y="168"/>
                    <a:pt x="219" y="190"/>
                  </a:cubicBezTo>
                  <a:cubicBezTo>
                    <a:pt x="232" y="210"/>
                    <a:pt x="242" y="231"/>
                    <a:pt x="267" y="241"/>
                  </a:cubicBezTo>
                  <a:cubicBezTo>
                    <a:pt x="282" y="247"/>
                    <a:pt x="278" y="263"/>
                    <a:pt x="269" y="271"/>
                  </a:cubicBezTo>
                  <a:cubicBezTo>
                    <a:pt x="249" y="290"/>
                    <a:pt x="257" y="306"/>
                    <a:pt x="271" y="323"/>
                  </a:cubicBezTo>
                  <a:cubicBezTo>
                    <a:pt x="276" y="329"/>
                    <a:pt x="280" y="336"/>
                    <a:pt x="283" y="344"/>
                  </a:cubicBezTo>
                  <a:cubicBezTo>
                    <a:pt x="295" y="373"/>
                    <a:pt x="290" y="388"/>
                    <a:pt x="265" y="408"/>
                  </a:cubicBezTo>
                  <a:cubicBezTo>
                    <a:pt x="246" y="423"/>
                    <a:pt x="224" y="432"/>
                    <a:pt x="205" y="445"/>
                  </a:cubicBezTo>
                  <a:cubicBezTo>
                    <a:pt x="176" y="462"/>
                    <a:pt x="145" y="444"/>
                    <a:pt x="145" y="410"/>
                  </a:cubicBezTo>
                  <a:cubicBezTo>
                    <a:pt x="144" y="380"/>
                    <a:pt x="117" y="386"/>
                    <a:pt x="101" y="371"/>
                  </a:cubicBezTo>
                  <a:close/>
                </a:path>
              </a:pathLst>
            </a:custGeom>
            <a:solidFill>
              <a:srgbClr val="1C3664"/>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302" name="Freeform 81"/>
            <p:cNvSpPr>
              <a:spLocks/>
            </p:cNvSpPr>
            <p:nvPr/>
          </p:nvSpPr>
          <p:spPr bwMode="auto">
            <a:xfrm>
              <a:off x="-18730914" y="5535613"/>
              <a:ext cx="511175" cy="2962275"/>
            </a:xfrm>
            <a:custGeom>
              <a:avLst/>
              <a:gdLst>
                <a:gd name="T0" fmla="*/ 77 w 136"/>
                <a:gd name="T1" fmla="*/ 790 h 790"/>
                <a:gd name="T2" fmla="*/ 9 w 136"/>
                <a:gd name="T3" fmla="*/ 626 h 790"/>
                <a:gd name="T4" fmla="*/ 11 w 136"/>
                <a:gd name="T5" fmla="*/ 607 h 790"/>
                <a:gd name="T6" fmla="*/ 20 w 136"/>
                <a:gd name="T7" fmla="*/ 543 h 790"/>
                <a:gd name="T8" fmla="*/ 6 w 136"/>
                <a:gd name="T9" fmla="*/ 363 h 790"/>
                <a:gd name="T10" fmla="*/ 42 w 136"/>
                <a:gd name="T11" fmla="*/ 193 h 790"/>
                <a:gd name="T12" fmla="*/ 44 w 136"/>
                <a:gd name="T13" fmla="*/ 185 h 790"/>
                <a:gd name="T14" fmla="*/ 98 w 136"/>
                <a:gd name="T15" fmla="*/ 0 h 790"/>
                <a:gd name="T16" fmla="*/ 116 w 136"/>
                <a:gd name="T17" fmla="*/ 28 h 790"/>
                <a:gd name="T18" fmla="*/ 124 w 136"/>
                <a:gd name="T19" fmla="*/ 53 h 790"/>
                <a:gd name="T20" fmla="*/ 134 w 136"/>
                <a:gd name="T21" fmla="*/ 85 h 790"/>
                <a:gd name="T22" fmla="*/ 118 w 136"/>
                <a:gd name="T23" fmla="*/ 216 h 790"/>
                <a:gd name="T24" fmla="*/ 109 w 136"/>
                <a:gd name="T25" fmla="*/ 241 h 790"/>
                <a:gd name="T26" fmla="*/ 102 w 136"/>
                <a:gd name="T27" fmla="*/ 271 h 790"/>
                <a:gd name="T28" fmla="*/ 73 w 136"/>
                <a:gd name="T29" fmla="*/ 338 h 790"/>
                <a:gd name="T30" fmla="*/ 64 w 136"/>
                <a:gd name="T31" fmla="*/ 362 h 790"/>
                <a:gd name="T32" fmla="*/ 60 w 136"/>
                <a:gd name="T33" fmla="*/ 400 h 790"/>
                <a:gd name="T34" fmla="*/ 61 w 136"/>
                <a:gd name="T35" fmla="*/ 411 h 790"/>
                <a:gd name="T36" fmla="*/ 78 w 136"/>
                <a:gd name="T37" fmla="*/ 477 h 790"/>
                <a:gd name="T38" fmla="*/ 81 w 136"/>
                <a:gd name="T39" fmla="*/ 484 h 790"/>
                <a:gd name="T40" fmla="*/ 72 w 136"/>
                <a:gd name="T41" fmla="*/ 500 h 790"/>
                <a:gd name="T42" fmla="*/ 65 w 136"/>
                <a:gd name="T43" fmla="*/ 533 h 790"/>
                <a:gd name="T44" fmla="*/ 76 w 136"/>
                <a:gd name="T45" fmla="*/ 565 h 790"/>
                <a:gd name="T46" fmla="*/ 90 w 136"/>
                <a:gd name="T47" fmla="*/ 628 h 790"/>
                <a:gd name="T48" fmla="*/ 89 w 136"/>
                <a:gd name="T49" fmla="*/ 683 h 790"/>
                <a:gd name="T50" fmla="*/ 82 w 136"/>
                <a:gd name="T51" fmla="*/ 785 h 790"/>
                <a:gd name="T52" fmla="*/ 77 w 136"/>
                <a:gd name="T53" fmla="*/ 79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6" h="790">
                  <a:moveTo>
                    <a:pt x="77" y="790"/>
                  </a:moveTo>
                  <a:cubicBezTo>
                    <a:pt x="42" y="740"/>
                    <a:pt x="25" y="683"/>
                    <a:pt x="9" y="626"/>
                  </a:cubicBezTo>
                  <a:cubicBezTo>
                    <a:pt x="7" y="620"/>
                    <a:pt x="6" y="612"/>
                    <a:pt x="11" y="607"/>
                  </a:cubicBezTo>
                  <a:cubicBezTo>
                    <a:pt x="30" y="588"/>
                    <a:pt x="21" y="566"/>
                    <a:pt x="20" y="543"/>
                  </a:cubicBezTo>
                  <a:cubicBezTo>
                    <a:pt x="14" y="483"/>
                    <a:pt x="0" y="425"/>
                    <a:pt x="6" y="363"/>
                  </a:cubicBezTo>
                  <a:cubicBezTo>
                    <a:pt x="11" y="304"/>
                    <a:pt x="31" y="250"/>
                    <a:pt x="42" y="193"/>
                  </a:cubicBezTo>
                  <a:cubicBezTo>
                    <a:pt x="42" y="190"/>
                    <a:pt x="42" y="186"/>
                    <a:pt x="44" y="185"/>
                  </a:cubicBezTo>
                  <a:cubicBezTo>
                    <a:pt x="102" y="136"/>
                    <a:pt x="89" y="66"/>
                    <a:pt x="98" y="0"/>
                  </a:cubicBezTo>
                  <a:cubicBezTo>
                    <a:pt x="114" y="1"/>
                    <a:pt x="122" y="12"/>
                    <a:pt x="116" y="28"/>
                  </a:cubicBezTo>
                  <a:cubicBezTo>
                    <a:pt x="112" y="41"/>
                    <a:pt x="112" y="47"/>
                    <a:pt x="124" y="53"/>
                  </a:cubicBezTo>
                  <a:cubicBezTo>
                    <a:pt x="136" y="60"/>
                    <a:pt x="136" y="73"/>
                    <a:pt x="134" y="85"/>
                  </a:cubicBezTo>
                  <a:cubicBezTo>
                    <a:pt x="129" y="129"/>
                    <a:pt x="123" y="172"/>
                    <a:pt x="118" y="216"/>
                  </a:cubicBezTo>
                  <a:cubicBezTo>
                    <a:pt x="117" y="225"/>
                    <a:pt x="115" y="234"/>
                    <a:pt x="109" y="241"/>
                  </a:cubicBezTo>
                  <a:cubicBezTo>
                    <a:pt x="101" y="250"/>
                    <a:pt x="102" y="260"/>
                    <a:pt x="102" y="271"/>
                  </a:cubicBezTo>
                  <a:cubicBezTo>
                    <a:pt x="102" y="297"/>
                    <a:pt x="107" y="325"/>
                    <a:pt x="73" y="338"/>
                  </a:cubicBezTo>
                  <a:cubicBezTo>
                    <a:pt x="65" y="341"/>
                    <a:pt x="64" y="353"/>
                    <a:pt x="64" y="362"/>
                  </a:cubicBezTo>
                  <a:cubicBezTo>
                    <a:pt x="64" y="375"/>
                    <a:pt x="72" y="388"/>
                    <a:pt x="60" y="400"/>
                  </a:cubicBezTo>
                  <a:cubicBezTo>
                    <a:pt x="58" y="402"/>
                    <a:pt x="59" y="410"/>
                    <a:pt x="61" y="411"/>
                  </a:cubicBezTo>
                  <a:cubicBezTo>
                    <a:pt x="93" y="426"/>
                    <a:pt x="79" y="453"/>
                    <a:pt x="78" y="477"/>
                  </a:cubicBezTo>
                  <a:cubicBezTo>
                    <a:pt x="77" y="479"/>
                    <a:pt x="79" y="482"/>
                    <a:pt x="81" y="484"/>
                  </a:cubicBezTo>
                  <a:cubicBezTo>
                    <a:pt x="90" y="496"/>
                    <a:pt x="85" y="497"/>
                    <a:pt x="72" y="500"/>
                  </a:cubicBezTo>
                  <a:cubicBezTo>
                    <a:pt x="48" y="505"/>
                    <a:pt x="45" y="518"/>
                    <a:pt x="65" y="533"/>
                  </a:cubicBezTo>
                  <a:cubicBezTo>
                    <a:pt x="77" y="543"/>
                    <a:pt x="75" y="551"/>
                    <a:pt x="76" y="565"/>
                  </a:cubicBezTo>
                  <a:cubicBezTo>
                    <a:pt x="77" y="585"/>
                    <a:pt x="85" y="607"/>
                    <a:pt x="90" y="628"/>
                  </a:cubicBezTo>
                  <a:cubicBezTo>
                    <a:pt x="95" y="647"/>
                    <a:pt x="95" y="664"/>
                    <a:pt x="89" y="683"/>
                  </a:cubicBezTo>
                  <a:cubicBezTo>
                    <a:pt x="79" y="716"/>
                    <a:pt x="86" y="751"/>
                    <a:pt x="82" y="785"/>
                  </a:cubicBezTo>
                  <a:cubicBezTo>
                    <a:pt x="81" y="787"/>
                    <a:pt x="79" y="788"/>
                    <a:pt x="77" y="790"/>
                  </a:cubicBezTo>
                  <a:close/>
                </a:path>
              </a:pathLst>
            </a:custGeom>
            <a:solidFill>
              <a:srgbClr val="1C3664"/>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303" name="Freeform 82"/>
            <p:cNvSpPr>
              <a:spLocks/>
            </p:cNvSpPr>
            <p:nvPr/>
          </p:nvSpPr>
          <p:spPr bwMode="auto">
            <a:xfrm>
              <a:off x="-53538439" y="-5073650"/>
              <a:ext cx="1951038" cy="1463675"/>
            </a:xfrm>
            <a:custGeom>
              <a:avLst/>
              <a:gdLst>
                <a:gd name="T0" fmla="*/ 517 w 520"/>
                <a:gd name="T1" fmla="*/ 390 h 390"/>
                <a:gd name="T2" fmla="*/ 384 w 520"/>
                <a:gd name="T3" fmla="*/ 322 h 390"/>
                <a:gd name="T4" fmla="*/ 315 w 520"/>
                <a:gd name="T5" fmla="*/ 264 h 390"/>
                <a:gd name="T6" fmla="*/ 224 w 520"/>
                <a:gd name="T7" fmla="*/ 184 h 390"/>
                <a:gd name="T8" fmla="*/ 191 w 520"/>
                <a:gd name="T9" fmla="*/ 150 h 390"/>
                <a:gd name="T10" fmla="*/ 155 w 520"/>
                <a:gd name="T11" fmla="*/ 123 h 390"/>
                <a:gd name="T12" fmla="*/ 136 w 520"/>
                <a:gd name="T13" fmla="*/ 111 h 390"/>
                <a:gd name="T14" fmla="*/ 69 w 520"/>
                <a:gd name="T15" fmla="*/ 62 h 390"/>
                <a:gd name="T16" fmla="*/ 33 w 520"/>
                <a:gd name="T17" fmla="*/ 38 h 390"/>
                <a:gd name="T18" fmla="*/ 0 w 520"/>
                <a:gd name="T19" fmla="*/ 0 h 390"/>
                <a:gd name="T20" fmla="*/ 82 w 520"/>
                <a:gd name="T21" fmla="*/ 24 h 390"/>
                <a:gd name="T22" fmla="*/ 95 w 520"/>
                <a:gd name="T23" fmla="*/ 37 h 390"/>
                <a:gd name="T24" fmla="*/ 181 w 520"/>
                <a:gd name="T25" fmla="*/ 71 h 390"/>
                <a:gd name="T26" fmla="*/ 222 w 520"/>
                <a:gd name="T27" fmla="*/ 80 h 390"/>
                <a:gd name="T28" fmla="*/ 242 w 520"/>
                <a:gd name="T29" fmla="*/ 93 h 390"/>
                <a:gd name="T30" fmla="*/ 250 w 520"/>
                <a:gd name="T31" fmla="*/ 114 h 390"/>
                <a:gd name="T32" fmla="*/ 269 w 520"/>
                <a:gd name="T33" fmla="*/ 144 h 390"/>
                <a:gd name="T34" fmla="*/ 298 w 520"/>
                <a:gd name="T35" fmla="*/ 173 h 390"/>
                <a:gd name="T36" fmla="*/ 324 w 520"/>
                <a:gd name="T37" fmla="*/ 206 h 390"/>
                <a:gd name="T38" fmla="*/ 369 w 520"/>
                <a:gd name="T39" fmla="*/ 230 h 390"/>
                <a:gd name="T40" fmla="*/ 391 w 520"/>
                <a:gd name="T41" fmla="*/ 234 h 390"/>
                <a:gd name="T42" fmla="*/ 434 w 520"/>
                <a:gd name="T43" fmla="*/ 232 h 390"/>
                <a:gd name="T44" fmla="*/ 464 w 520"/>
                <a:gd name="T45" fmla="*/ 218 h 390"/>
                <a:gd name="T46" fmla="*/ 448 w 520"/>
                <a:gd name="T47" fmla="*/ 187 h 390"/>
                <a:gd name="T48" fmla="*/ 505 w 520"/>
                <a:gd name="T49" fmla="*/ 193 h 390"/>
                <a:gd name="T50" fmla="*/ 515 w 520"/>
                <a:gd name="T51" fmla="*/ 212 h 390"/>
                <a:gd name="T52" fmla="*/ 517 w 520"/>
                <a:gd name="T53" fmla="*/ 39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0" h="390">
                  <a:moveTo>
                    <a:pt x="517" y="390"/>
                  </a:moveTo>
                  <a:cubicBezTo>
                    <a:pt x="473" y="361"/>
                    <a:pt x="423" y="350"/>
                    <a:pt x="384" y="322"/>
                  </a:cubicBezTo>
                  <a:cubicBezTo>
                    <a:pt x="360" y="305"/>
                    <a:pt x="337" y="283"/>
                    <a:pt x="315" y="264"/>
                  </a:cubicBezTo>
                  <a:cubicBezTo>
                    <a:pt x="284" y="238"/>
                    <a:pt x="262" y="201"/>
                    <a:pt x="224" y="184"/>
                  </a:cubicBezTo>
                  <a:cubicBezTo>
                    <a:pt x="209" y="177"/>
                    <a:pt x="201" y="162"/>
                    <a:pt x="191" y="150"/>
                  </a:cubicBezTo>
                  <a:cubicBezTo>
                    <a:pt x="181" y="138"/>
                    <a:pt x="159" y="145"/>
                    <a:pt x="155" y="123"/>
                  </a:cubicBezTo>
                  <a:cubicBezTo>
                    <a:pt x="155" y="118"/>
                    <a:pt x="143" y="115"/>
                    <a:pt x="136" y="111"/>
                  </a:cubicBezTo>
                  <a:cubicBezTo>
                    <a:pt x="112" y="97"/>
                    <a:pt x="88" y="83"/>
                    <a:pt x="69" y="62"/>
                  </a:cubicBezTo>
                  <a:cubicBezTo>
                    <a:pt x="59" y="51"/>
                    <a:pt x="48" y="43"/>
                    <a:pt x="33" y="38"/>
                  </a:cubicBezTo>
                  <a:cubicBezTo>
                    <a:pt x="14" y="32"/>
                    <a:pt x="15" y="30"/>
                    <a:pt x="0" y="0"/>
                  </a:cubicBezTo>
                  <a:cubicBezTo>
                    <a:pt x="29" y="8"/>
                    <a:pt x="54" y="21"/>
                    <a:pt x="82" y="24"/>
                  </a:cubicBezTo>
                  <a:cubicBezTo>
                    <a:pt x="91" y="25"/>
                    <a:pt x="91" y="32"/>
                    <a:pt x="95" y="37"/>
                  </a:cubicBezTo>
                  <a:cubicBezTo>
                    <a:pt x="124" y="83"/>
                    <a:pt x="129" y="87"/>
                    <a:pt x="181" y="71"/>
                  </a:cubicBezTo>
                  <a:cubicBezTo>
                    <a:pt x="200" y="66"/>
                    <a:pt x="211" y="66"/>
                    <a:pt x="222" y="80"/>
                  </a:cubicBezTo>
                  <a:cubicBezTo>
                    <a:pt x="227" y="87"/>
                    <a:pt x="234" y="90"/>
                    <a:pt x="242" y="93"/>
                  </a:cubicBezTo>
                  <a:cubicBezTo>
                    <a:pt x="252" y="97"/>
                    <a:pt x="254" y="103"/>
                    <a:pt x="250" y="114"/>
                  </a:cubicBezTo>
                  <a:cubicBezTo>
                    <a:pt x="243" y="139"/>
                    <a:pt x="244" y="142"/>
                    <a:pt x="269" y="144"/>
                  </a:cubicBezTo>
                  <a:cubicBezTo>
                    <a:pt x="289" y="146"/>
                    <a:pt x="297" y="153"/>
                    <a:pt x="298" y="173"/>
                  </a:cubicBezTo>
                  <a:cubicBezTo>
                    <a:pt x="298" y="189"/>
                    <a:pt x="310" y="200"/>
                    <a:pt x="324" y="206"/>
                  </a:cubicBezTo>
                  <a:cubicBezTo>
                    <a:pt x="340" y="212"/>
                    <a:pt x="356" y="218"/>
                    <a:pt x="369" y="230"/>
                  </a:cubicBezTo>
                  <a:cubicBezTo>
                    <a:pt x="375" y="235"/>
                    <a:pt x="385" y="238"/>
                    <a:pt x="391" y="234"/>
                  </a:cubicBezTo>
                  <a:cubicBezTo>
                    <a:pt x="406" y="225"/>
                    <a:pt x="419" y="230"/>
                    <a:pt x="434" y="232"/>
                  </a:cubicBezTo>
                  <a:cubicBezTo>
                    <a:pt x="447" y="233"/>
                    <a:pt x="457" y="230"/>
                    <a:pt x="464" y="218"/>
                  </a:cubicBezTo>
                  <a:cubicBezTo>
                    <a:pt x="472" y="203"/>
                    <a:pt x="454" y="200"/>
                    <a:pt x="448" y="187"/>
                  </a:cubicBezTo>
                  <a:cubicBezTo>
                    <a:pt x="468" y="190"/>
                    <a:pt x="486" y="195"/>
                    <a:pt x="505" y="193"/>
                  </a:cubicBezTo>
                  <a:cubicBezTo>
                    <a:pt x="513" y="192"/>
                    <a:pt x="516" y="205"/>
                    <a:pt x="515" y="212"/>
                  </a:cubicBezTo>
                  <a:cubicBezTo>
                    <a:pt x="508" y="270"/>
                    <a:pt x="520" y="327"/>
                    <a:pt x="517" y="390"/>
                  </a:cubicBezTo>
                  <a:close/>
                </a:path>
              </a:pathLst>
            </a:custGeom>
            <a:solidFill>
              <a:schemeClr val="accent3">
                <a:lumMod val="75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304" name="Freeform 83"/>
            <p:cNvSpPr>
              <a:spLocks/>
            </p:cNvSpPr>
            <p:nvPr/>
          </p:nvSpPr>
          <p:spPr bwMode="auto">
            <a:xfrm>
              <a:off x="-32994601" y="11176000"/>
              <a:ext cx="1320800" cy="687388"/>
            </a:xfrm>
            <a:custGeom>
              <a:avLst/>
              <a:gdLst>
                <a:gd name="T0" fmla="*/ 184 w 352"/>
                <a:gd name="T1" fmla="*/ 16 h 183"/>
                <a:gd name="T2" fmla="*/ 278 w 352"/>
                <a:gd name="T3" fmla="*/ 19 h 183"/>
                <a:gd name="T4" fmla="*/ 310 w 352"/>
                <a:gd name="T5" fmla="*/ 21 h 183"/>
                <a:gd name="T6" fmla="*/ 342 w 352"/>
                <a:gd name="T7" fmla="*/ 93 h 183"/>
                <a:gd name="T8" fmla="*/ 340 w 352"/>
                <a:gd name="T9" fmla="*/ 116 h 183"/>
                <a:gd name="T10" fmla="*/ 302 w 352"/>
                <a:gd name="T11" fmla="*/ 147 h 183"/>
                <a:gd name="T12" fmla="*/ 267 w 352"/>
                <a:gd name="T13" fmla="*/ 156 h 183"/>
                <a:gd name="T14" fmla="*/ 131 w 352"/>
                <a:gd name="T15" fmla="*/ 127 h 183"/>
                <a:gd name="T16" fmla="*/ 108 w 352"/>
                <a:gd name="T17" fmla="*/ 113 h 183"/>
                <a:gd name="T18" fmla="*/ 34 w 352"/>
                <a:gd name="T19" fmla="*/ 91 h 183"/>
                <a:gd name="T20" fmla="*/ 13 w 352"/>
                <a:gd name="T21" fmla="*/ 81 h 183"/>
                <a:gd name="T22" fmla="*/ 2 w 352"/>
                <a:gd name="T23" fmla="*/ 61 h 183"/>
                <a:gd name="T24" fmla="*/ 19 w 352"/>
                <a:gd name="T25" fmla="*/ 48 h 183"/>
                <a:gd name="T26" fmla="*/ 86 w 352"/>
                <a:gd name="T27" fmla="*/ 35 h 183"/>
                <a:gd name="T28" fmla="*/ 184 w 352"/>
                <a:gd name="T29" fmla="*/ 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2" h="183">
                  <a:moveTo>
                    <a:pt x="184" y="16"/>
                  </a:moveTo>
                  <a:cubicBezTo>
                    <a:pt x="215" y="12"/>
                    <a:pt x="246" y="6"/>
                    <a:pt x="278" y="19"/>
                  </a:cubicBezTo>
                  <a:cubicBezTo>
                    <a:pt x="287" y="22"/>
                    <a:pt x="301" y="0"/>
                    <a:pt x="310" y="21"/>
                  </a:cubicBezTo>
                  <a:cubicBezTo>
                    <a:pt x="320" y="45"/>
                    <a:pt x="352" y="61"/>
                    <a:pt x="342" y="93"/>
                  </a:cubicBezTo>
                  <a:cubicBezTo>
                    <a:pt x="339" y="101"/>
                    <a:pt x="339" y="108"/>
                    <a:pt x="340" y="116"/>
                  </a:cubicBezTo>
                  <a:cubicBezTo>
                    <a:pt x="342" y="142"/>
                    <a:pt x="330" y="152"/>
                    <a:pt x="302" y="147"/>
                  </a:cubicBezTo>
                  <a:cubicBezTo>
                    <a:pt x="289" y="145"/>
                    <a:pt x="278" y="150"/>
                    <a:pt x="267" y="156"/>
                  </a:cubicBezTo>
                  <a:cubicBezTo>
                    <a:pt x="214" y="183"/>
                    <a:pt x="167" y="175"/>
                    <a:pt x="131" y="127"/>
                  </a:cubicBezTo>
                  <a:cubicBezTo>
                    <a:pt x="125" y="120"/>
                    <a:pt x="117" y="112"/>
                    <a:pt x="108" y="113"/>
                  </a:cubicBezTo>
                  <a:cubicBezTo>
                    <a:pt x="81" y="115"/>
                    <a:pt x="62" y="89"/>
                    <a:pt x="34" y="91"/>
                  </a:cubicBezTo>
                  <a:cubicBezTo>
                    <a:pt x="27" y="92"/>
                    <a:pt x="19" y="86"/>
                    <a:pt x="13" y="81"/>
                  </a:cubicBezTo>
                  <a:cubicBezTo>
                    <a:pt x="8" y="76"/>
                    <a:pt x="0" y="71"/>
                    <a:pt x="2" y="61"/>
                  </a:cubicBezTo>
                  <a:cubicBezTo>
                    <a:pt x="4" y="52"/>
                    <a:pt x="11" y="49"/>
                    <a:pt x="19" y="48"/>
                  </a:cubicBezTo>
                  <a:cubicBezTo>
                    <a:pt x="42" y="45"/>
                    <a:pt x="62" y="35"/>
                    <a:pt x="86" y="35"/>
                  </a:cubicBezTo>
                  <a:cubicBezTo>
                    <a:pt x="119" y="35"/>
                    <a:pt x="151" y="19"/>
                    <a:pt x="184" y="16"/>
                  </a:cubicBezTo>
                  <a:close/>
                </a:path>
              </a:pathLst>
            </a:custGeom>
            <a:solidFill>
              <a:srgbClr val="F1CB16"/>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305" name="Freeform 84"/>
            <p:cNvSpPr>
              <a:spLocks/>
            </p:cNvSpPr>
            <p:nvPr/>
          </p:nvSpPr>
          <p:spPr bwMode="auto">
            <a:xfrm>
              <a:off x="-18321339" y="5756275"/>
              <a:ext cx="509588" cy="1087438"/>
            </a:xfrm>
            <a:custGeom>
              <a:avLst/>
              <a:gdLst>
                <a:gd name="T0" fmla="*/ 44 w 136"/>
                <a:gd name="T1" fmla="*/ 0 h 290"/>
                <a:gd name="T2" fmla="*/ 123 w 136"/>
                <a:gd name="T3" fmla="*/ 174 h 290"/>
                <a:gd name="T4" fmla="*/ 113 w 136"/>
                <a:gd name="T5" fmla="*/ 210 h 290"/>
                <a:gd name="T6" fmla="*/ 33 w 136"/>
                <a:gd name="T7" fmla="*/ 275 h 290"/>
                <a:gd name="T8" fmla="*/ 0 w 136"/>
                <a:gd name="T9" fmla="*/ 286 h 290"/>
                <a:gd name="T10" fmla="*/ 44 w 136"/>
                <a:gd name="T11" fmla="*/ 0 h 290"/>
              </a:gdLst>
              <a:ahLst/>
              <a:cxnLst>
                <a:cxn ang="0">
                  <a:pos x="T0" y="T1"/>
                </a:cxn>
                <a:cxn ang="0">
                  <a:pos x="T2" y="T3"/>
                </a:cxn>
                <a:cxn ang="0">
                  <a:pos x="T4" y="T5"/>
                </a:cxn>
                <a:cxn ang="0">
                  <a:pos x="T6" y="T7"/>
                </a:cxn>
                <a:cxn ang="0">
                  <a:pos x="T8" y="T9"/>
                </a:cxn>
                <a:cxn ang="0">
                  <a:pos x="T10" y="T11"/>
                </a:cxn>
              </a:cxnLst>
              <a:rect l="0" t="0" r="r" b="b"/>
              <a:pathLst>
                <a:path w="136" h="290">
                  <a:moveTo>
                    <a:pt x="44" y="0"/>
                  </a:moveTo>
                  <a:cubicBezTo>
                    <a:pt x="63" y="64"/>
                    <a:pt x="91" y="120"/>
                    <a:pt x="123" y="174"/>
                  </a:cubicBezTo>
                  <a:cubicBezTo>
                    <a:pt x="136" y="196"/>
                    <a:pt x="135" y="206"/>
                    <a:pt x="113" y="210"/>
                  </a:cubicBezTo>
                  <a:cubicBezTo>
                    <a:pt x="72" y="216"/>
                    <a:pt x="54" y="246"/>
                    <a:pt x="33" y="275"/>
                  </a:cubicBezTo>
                  <a:cubicBezTo>
                    <a:pt x="23" y="290"/>
                    <a:pt x="22" y="290"/>
                    <a:pt x="0" y="286"/>
                  </a:cubicBezTo>
                  <a:cubicBezTo>
                    <a:pt x="18" y="193"/>
                    <a:pt x="40" y="100"/>
                    <a:pt x="44" y="0"/>
                  </a:cubicBezTo>
                  <a:close/>
                </a:path>
              </a:pathLst>
            </a:custGeom>
            <a:solidFill>
              <a:srgbClr val="1C3664"/>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306" name="Freeform 85"/>
            <p:cNvSpPr>
              <a:spLocks/>
            </p:cNvSpPr>
            <p:nvPr/>
          </p:nvSpPr>
          <p:spPr bwMode="auto">
            <a:xfrm>
              <a:off x="-18370551" y="8093075"/>
              <a:ext cx="450850" cy="1489075"/>
            </a:xfrm>
            <a:custGeom>
              <a:avLst/>
              <a:gdLst>
                <a:gd name="T0" fmla="*/ 115 w 120"/>
                <a:gd name="T1" fmla="*/ 397 h 397"/>
                <a:gd name="T2" fmla="*/ 61 w 120"/>
                <a:gd name="T3" fmla="*/ 278 h 397"/>
                <a:gd name="T4" fmla="*/ 22 w 120"/>
                <a:gd name="T5" fmla="*/ 218 h 397"/>
                <a:gd name="T6" fmla="*/ 14 w 120"/>
                <a:gd name="T7" fmla="*/ 190 h 397"/>
                <a:gd name="T8" fmla="*/ 11 w 120"/>
                <a:gd name="T9" fmla="*/ 112 h 397"/>
                <a:gd name="T10" fmla="*/ 15 w 120"/>
                <a:gd name="T11" fmla="*/ 0 h 397"/>
                <a:gd name="T12" fmla="*/ 120 w 120"/>
                <a:gd name="T13" fmla="*/ 394 h 397"/>
                <a:gd name="T14" fmla="*/ 115 w 120"/>
                <a:gd name="T15" fmla="*/ 397 h 3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397">
                  <a:moveTo>
                    <a:pt x="115" y="397"/>
                  </a:moveTo>
                  <a:cubicBezTo>
                    <a:pt x="97" y="357"/>
                    <a:pt x="76" y="319"/>
                    <a:pt x="61" y="278"/>
                  </a:cubicBezTo>
                  <a:cubicBezTo>
                    <a:pt x="52" y="254"/>
                    <a:pt x="43" y="233"/>
                    <a:pt x="22" y="218"/>
                  </a:cubicBezTo>
                  <a:cubicBezTo>
                    <a:pt x="13" y="211"/>
                    <a:pt x="11" y="203"/>
                    <a:pt x="14" y="190"/>
                  </a:cubicBezTo>
                  <a:cubicBezTo>
                    <a:pt x="20" y="164"/>
                    <a:pt x="18" y="138"/>
                    <a:pt x="11" y="112"/>
                  </a:cubicBezTo>
                  <a:cubicBezTo>
                    <a:pt x="0" y="75"/>
                    <a:pt x="6" y="37"/>
                    <a:pt x="15" y="0"/>
                  </a:cubicBezTo>
                  <a:cubicBezTo>
                    <a:pt x="45" y="133"/>
                    <a:pt x="80" y="264"/>
                    <a:pt x="120" y="394"/>
                  </a:cubicBezTo>
                  <a:cubicBezTo>
                    <a:pt x="118" y="395"/>
                    <a:pt x="117" y="396"/>
                    <a:pt x="115" y="397"/>
                  </a:cubicBezTo>
                  <a:close/>
                </a:path>
              </a:pathLst>
            </a:custGeom>
            <a:solidFill>
              <a:srgbClr val="1C3664"/>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307" name="Freeform 86"/>
            <p:cNvSpPr>
              <a:spLocks/>
            </p:cNvSpPr>
            <p:nvPr/>
          </p:nvSpPr>
          <p:spPr bwMode="auto">
            <a:xfrm>
              <a:off x="-23017164" y="27800301"/>
              <a:ext cx="442913" cy="604838"/>
            </a:xfrm>
            <a:custGeom>
              <a:avLst/>
              <a:gdLst>
                <a:gd name="T0" fmla="*/ 118 w 118"/>
                <a:gd name="T1" fmla="*/ 7 h 161"/>
                <a:gd name="T2" fmla="*/ 107 w 118"/>
                <a:gd name="T3" fmla="*/ 70 h 161"/>
                <a:gd name="T4" fmla="*/ 106 w 118"/>
                <a:gd name="T5" fmla="*/ 82 h 161"/>
                <a:gd name="T6" fmla="*/ 98 w 118"/>
                <a:gd name="T7" fmla="*/ 131 h 161"/>
                <a:gd name="T8" fmla="*/ 85 w 118"/>
                <a:gd name="T9" fmla="*/ 153 h 161"/>
                <a:gd name="T10" fmla="*/ 68 w 118"/>
                <a:gd name="T11" fmla="*/ 145 h 161"/>
                <a:gd name="T12" fmla="*/ 33 w 118"/>
                <a:gd name="T13" fmla="*/ 123 h 161"/>
                <a:gd name="T14" fmla="*/ 25 w 118"/>
                <a:gd name="T15" fmla="*/ 117 h 161"/>
                <a:gd name="T16" fmla="*/ 23 w 118"/>
                <a:gd name="T17" fmla="*/ 57 h 161"/>
                <a:gd name="T18" fmla="*/ 7 w 118"/>
                <a:gd name="T19" fmla="*/ 15 h 161"/>
                <a:gd name="T20" fmla="*/ 58 w 118"/>
                <a:gd name="T21" fmla="*/ 4 h 161"/>
                <a:gd name="T22" fmla="*/ 118 w 118"/>
                <a:gd name="T23" fmla="*/ 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161">
                  <a:moveTo>
                    <a:pt x="118" y="7"/>
                  </a:moveTo>
                  <a:cubicBezTo>
                    <a:pt x="84" y="36"/>
                    <a:pt x="83" y="37"/>
                    <a:pt x="107" y="70"/>
                  </a:cubicBezTo>
                  <a:cubicBezTo>
                    <a:pt x="112" y="77"/>
                    <a:pt x="107" y="79"/>
                    <a:pt x="106" y="82"/>
                  </a:cubicBezTo>
                  <a:cubicBezTo>
                    <a:pt x="96" y="98"/>
                    <a:pt x="81" y="111"/>
                    <a:pt x="98" y="131"/>
                  </a:cubicBezTo>
                  <a:cubicBezTo>
                    <a:pt x="105" y="141"/>
                    <a:pt x="91" y="147"/>
                    <a:pt x="85" y="153"/>
                  </a:cubicBezTo>
                  <a:cubicBezTo>
                    <a:pt x="78" y="161"/>
                    <a:pt x="70" y="148"/>
                    <a:pt x="68" y="145"/>
                  </a:cubicBezTo>
                  <a:cubicBezTo>
                    <a:pt x="60" y="131"/>
                    <a:pt x="54" y="117"/>
                    <a:pt x="33" y="123"/>
                  </a:cubicBezTo>
                  <a:cubicBezTo>
                    <a:pt x="29" y="124"/>
                    <a:pt x="24" y="120"/>
                    <a:pt x="25" y="117"/>
                  </a:cubicBezTo>
                  <a:cubicBezTo>
                    <a:pt x="33" y="97"/>
                    <a:pt x="0" y="80"/>
                    <a:pt x="23" y="57"/>
                  </a:cubicBezTo>
                  <a:cubicBezTo>
                    <a:pt x="33" y="46"/>
                    <a:pt x="17" y="31"/>
                    <a:pt x="7" y="15"/>
                  </a:cubicBezTo>
                  <a:cubicBezTo>
                    <a:pt x="27" y="17"/>
                    <a:pt x="41" y="5"/>
                    <a:pt x="58" y="4"/>
                  </a:cubicBezTo>
                  <a:cubicBezTo>
                    <a:pt x="77" y="2"/>
                    <a:pt x="95" y="0"/>
                    <a:pt x="118" y="7"/>
                  </a:cubicBezTo>
                  <a:close/>
                </a:path>
              </a:pathLst>
            </a:custGeom>
            <a:solidFill>
              <a:srgbClr val="C05C5C"/>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308" name="Freeform 87"/>
            <p:cNvSpPr>
              <a:spLocks/>
            </p:cNvSpPr>
            <p:nvPr/>
          </p:nvSpPr>
          <p:spPr bwMode="auto">
            <a:xfrm>
              <a:off x="-25923876" y="-8429625"/>
              <a:ext cx="854075" cy="465138"/>
            </a:xfrm>
            <a:custGeom>
              <a:avLst/>
              <a:gdLst>
                <a:gd name="T0" fmla="*/ 177 w 228"/>
                <a:gd name="T1" fmla="*/ 0 h 124"/>
                <a:gd name="T2" fmla="*/ 228 w 228"/>
                <a:gd name="T3" fmla="*/ 37 h 124"/>
                <a:gd name="T4" fmla="*/ 209 w 228"/>
                <a:gd name="T5" fmla="*/ 37 h 124"/>
                <a:gd name="T6" fmla="*/ 183 w 228"/>
                <a:gd name="T7" fmla="*/ 40 h 124"/>
                <a:gd name="T8" fmla="*/ 184 w 228"/>
                <a:gd name="T9" fmla="*/ 69 h 124"/>
                <a:gd name="T10" fmla="*/ 196 w 228"/>
                <a:gd name="T11" fmla="*/ 101 h 124"/>
                <a:gd name="T12" fmla="*/ 175 w 228"/>
                <a:gd name="T13" fmla="*/ 113 h 124"/>
                <a:gd name="T14" fmla="*/ 55 w 228"/>
                <a:gd name="T15" fmla="*/ 64 h 124"/>
                <a:gd name="T16" fmla="*/ 23 w 228"/>
                <a:gd name="T17" fmla="*/ 68 h 124"/>
                <a:gd name="T18" fmla="*/ 0 w 228"/>
                <a:gd name="T19" fmla="*/ 63 h 124"/>
                <a:gd name="T20" fmla="*/ 102 w 228"/>
                <a:gd name="T21" fmla="*/ 1 h 124"/>
                <a:gd name="T22" fmla="*/ 123 w 228"/>
                <a:gd name="T23" fmla="*/ 54 h 124"/>
                <a:gd name="T24" fmla="*/ 156 w 228"/>
                <a:gd name="T25" fmla="*/ 41 h 124"/>
                <a:gd name="T26" fmla="*/ 165 w 228"/>
                <a:gd name="T27" fmla="*/ 15 h 124"/>
                <a:gd name="T28" fmla="*/ 177 w 228"/>
                <a:gd name="T2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8" h="124">
                  <a:moveTo>
                    <a:pt x="177" y="0"/>
                  </a:moveTo>
                  <a:cubicBezTo>
                    <a:pt x="190" y="20"/>
                    <a:pt x="214" y="21"/>
                    <a:pt x="228" y="37"/>
                  </a:cubicBezTo>
                  <a:cubicBezTo>
                    <a:pt x="220" y="46"/>
                    <a:pt x="214" y="39"/>
                    <a:pt x="209" y="37"/>
                  </a:cubicBezTo>
                  <a:cubicBezTo>
                    <a:pt x="200" y="34"/>
                    <a:pt x="191" y="30"/>
                    <a:pt x="183" y="40"/>
                  </a:cubicBezTo>
                  <a:cubicBezTo>
                    <a:pt x="176" y="49"/>
                    <a:pt x="176" y="61"/>
                    <a:pt x="184" y="69"/>
                  </a:cubicBezTo>
                  <a:cubicBezTo>
                    <a:pt x="194" y="78"/>
                    <a:pt x="197" y="89"/>
                    <a:pt x="196" y="101"/>
                  </a:cubicBezTo>
                  <a:cubicBezTo>
                    <a:pt x="194" y="114"/>
                    <a:pt x="187" y="124"/>
                    <a:pt x="175" y="113"/>
                  </a:cubicBezTo>
                  <a:cubicBezTo>
                    <a:pt x="141" y="82"/>
                    <a:pt x="92" y="88"/>
                    <a:pt x="55" y="64"/>
                  </a:cubicBezTo>
                  <a:cubicBezTo>
                    <a:pt x="45" y="57"/>
                    <a:pt x="30" y="57"/>
                    <a:pt x="23" y="68"/>
                  </a:cubicBezTo>
                  <a:cubicBezTo>
                    <a:pt x="10" y="88"/>
                    <a:pt x="8" y="70"/>
                    <a:pt x="0" y="63"/>
                  </a:cubicBezTo>
                  <a:cubicBezTo>
                    <a:pt x="33" y="43"/>
                    <a:pt x="66" y="23"/>
                    <a:pt x="102" y="1"/>
                  </a:cubicBezTo>
                  <a:cubicBezTo>
                    <a:pt x="93" y="27"/>
                    <a:pt x="104" y="42"/>
                    <a:pt x="123" y="54"/>
                  </a:cubicBezTo>
                  <a:cubicBezTo>
                    <a:pt x="138" y="63"/>
                    <a:pt x="150" y="59"/>
                    <a:pt x="156" y="41"/>
                  </a:cubicBezTo>
                  <a:cubicBezTo>
                    <a:pt x="159" y="32"/>
                    <a:pt x="158" y="22"/>
                    <a:pt x="165" y="15"/>
                  </a:cubicBezTo>
                  <a:cubicBezTo>
                    <a:pt x="168" y="11"/>
                    <a:pt x="171" y="7"/>
                    <a:pt x="177"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09" name="Freeform 88"/>
            <p:cNvSpPr>
              <a:spLocks/>
            </p:cNvSpPr>
            <p:nvPr/>
          </p:nvSpPr>
          <p:spPr bwMode="auto">
            <a:xfrm>
              <a:off x="-22653626" y="28003501"/>
              <a:ext cx="561975" cy="522288"/>
            </a:xfrm>
            <a:custGeom>
              <a:avLst/>
              <a:gdLst>
                <a:gd name="T0" fmla="*/ 1 w 150"/>
                <a:gd name="T1" fmla="*/ 129 h 139"/>
                <a:gd name="T2" fmla="*/ 16 w 150"/>
                <a:gd name="T3" fmla="*/ 100 h 139"/>
                <a:gd name="T4" fmla="*/ 22 w 150"/>
                <a:gd name="T5" fmla="*/ 78 h 139"/>
                <a:gd name="T6" fmla="*/ 22 w 150"/>
                <a:gd name="T7" fmla="*/ 42 h 139"/>
                <a:gd name="T8" fmla="*/ 76 w 150"/>
                <a:gd name="T9" fmla="*/ 5 h 139"/>
                <a:gd name="T10" fmla="*/ 85 w 150"/>
                <a:gd name="T11" fmla="*/ 4 h 139"/>
                <a:gd name="T12" fmla="*/ 138 w 150"/>
                <a:gd name="T13" fmla="*/ 30 h 139"/>
                <a:gd name="T14" fmla="*/ 149 w 150"/>
                <a:gd name="T15" fmla="*/ 45 h 139"/>
                <a:gd name="T16" fmla="*/ 136 w 150"/>
                <a:gd name="T17" fmla="*/ 57 h 139"/>
                <a:gd name="T18" fmla="*/ 70 w 150"/>
                <a:gd name="T19" fmla="*/ 90 h 139"/>
                <a:gd name="T20" fmla="*/ 15 w 150"/>
                <a:gd name="T21" fmla="*/ 139 h 139"/>
                <a:gd name="T22" fmla="*/ 1 w 150"/>
                <a:gd name="T23" fmla="*/ 12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 h="139">
                  <a:moveTo>
                    <a:pt x="1" y="129"/>
                  </a:moveTo>
                  <a:cubicBezTo>
                    <a:pt x="8" y="121"/>
                    <a:pt x="0" y="105"/>
                    <a:pt x="16" y="100"/>
                  </a:cubicBezTo>
                  <a:cubicBezTo>
                    <a:pt x="24" y="97"/>
                    <a:pt x="22" y="86"/>
                    <a:pt x="22" y="78"/>
                  </a:cubicBezTo>
                  <a:cubicBezTo>
                    <a:pt x="22" y="66"/>
                    <a:pt x="11" y="56"/>
                    <a:pt x="22" y="42"/>
                  </a:cubicBezTo>
                  <a:cubicBezTo>
                    <a:pt x="37" y="24"/>
                    <a:pt x="55" y="13"/>
                    <a:pt x="76" y="5"/>
                  </a:cubicBezTo>
                  <a:cubicBezTo>
                    <a:pt x="79" y="4"/>
                    <a:pt x="82" y="0"/>
                    <a:pt x="85" y="4"/>
                  </a:cubicBezTo>
                  <a:cubicBezTo>
                    <a:pt x="100" y="20"/>
                    <a:pt x="121" y="21"/>
                    <a:pt x="138" y="30"/>
                  </a:cubicBezTo>
                  <a:cubicBezTo>
                    <a:pt x="145" y="33"/>
                    <a:pt x="149" y="38"/>
                    <a:pt x="149" y="45"/>
                  </a:cubicBezTo>
                  <a:cubicBezTo>
                    <a:pt x="150" y="54"/>
                    <a:pt x="142" y="55"/>
                    <a:pt x="136" y="57"/>
                  </a:cubicBezTo>
                  <a:cubicBezTo>
                    <a:pt x="112" y="64"/>
                    <a:pt x="92" y="78"/>
                    <a:pt x="70" y="90"/>
                  </a:cubicBezTo>
                  <a:cubicBezTo>
                    <a:pt x="48" y="101"/>
                    <a:pt x="28" y="117"/>
                    <a:pt x="15" y="139"/>
                  </a:cubicBezTo>
                  <a:cubicBezTo>
                    <a:pt x="10" y="136"/>
                    <a:pt x="5" y="132"/>
                    <a:pt x="1" y="129"/>
                  </a:cubicBezTo>
                  <a:close/>
                </a:path>
              </a:pathLst>
            </a:custGeom>
            <a:solidFill>
              <a:srgbClr val="C05C5C"/>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310" name="Freeform 89"/>
            <p:cNvSpPr>
              <a:spLocks/>
            </p:cNvSpPr>
            <p:nvPr/>
          </p:nvSpPr>
          <p:spPr bwMode="auto">
            <a:xfrm>
              <a:off x="-15800389" y="15730538"/>
              <a:ext cx="501650" cy="336550"/>
            </a:xfrm>
            <a:custGeom>
              <a:avLst/>
              <a:gdLst>
                <a:gd name="T0" fmla="*/ 134 w 134"/>
                <a:gd name="T1" fmla="*/ 68 h 90"/>
                <a:gd name="T2" fmla="*/ 59 w 134"/>
                <a:gd name="T3" fmla="*/ 86 h 90"/>
                <a:gd name="T4" fmla="*/ 44 w 134"/>
                <a:gd name="T5" fmla="*/ 89 h 90"/>
                <a:gd name="T6" fmla="*/ 12 w 134"/>
                <a:gd name="T7" fmla="*/ 9 h 90"/>
                <a:gd name="T8" fmla="*/ 18 w 134"/>
                <a:gd name="T9" fmla="*/ 4 h 90"/>
                <a:gd name="T10" fmla="*/ 89 w 134"/>
                <a:gd name="T11" fmla="*/ 0 h 90"/>
                <a:gd name="T12" fmla="*/ 99 w 134"/>
                <a:gd name="T13" fmla="*/ 11 h 90"/>
                <a:gd name="T14" fmla="*/ 134 w 134"/>
                <a:gd name="T15" fmla="*/ 68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90">
                  <a:moveTo>
                    <a:pt x="134" y="68"/>
                  </a:moveTo>
                  <a:cubicBezTo>
                    <a:pt x="108" y="74"/>
                    <a:pt x="84" y="80"/>
                    <a:pt x="59" y="86"/>
                  </a:cubicBezTo>
                  <a:cubicBezTo>
                    <a:pt x="54" y="87"/>
                    <a:pt x="49" y="90"/>
                    <a:pt x="44" y="89"/>
                  </a:cubicBezTo>
                  <a:cubicBezTo>
                    <a:pt x="24" y="87"/>
                    <a:pt x="0" y="26"/>
                    <a:pt x="12" y="9"/>
                  </a:cubicBezTo>
                  <a:cubicBezTo>
                    <a:pt x="13" y="7"/>
                    <a:pt x="16" y="5"/>
                    <a:pt x="18" y="4"/>
                  </a:cubicBezTo>
                  <a:cubicBezTo>
                    <a:pt x="42" y="3"/>
                    <a:pt x="66" y="1"/>
                    <a:pt x="89" y="0"/>
                  </a:cubicBezTo>
                  <a:cubicBezTo>
                    <a:pt x="95" y="0"/>
                    <a:pt x="97" y="6"/>
                    <a:pt x="99" y="11"/>
                  </a:cubicBezTo>
                  <a:cubicBezTo>
                    <a:pt x="111" y="30"/>
                    <a:pt x="122" y="49"/>
                    <a:pt x="134" y="68"/>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11" name="Freeform 90"/>
            <p:cNvSpPr>
              <a:spLocks/>
            </p:cNvSpPr>
            <p:nvPr/>
          </p:nvSpPr>
          <p:spPr bwMode="auto">
            <a:xfrm>
              <a:off x="-59194701" y="-7248525"/>
              <a:ext cx="742950" cy="242888"/>
            </a:xfrm>
            <a:custGeom>
              <a:avLst/>
              <a:gdLst>
                <a:gd name="T0" fmla="*/ 175 w 198"/>
                <a:gd name="T1" fmla="*/ 61 h 65"/>
                <a:gd name="T2" fmla="*/ 29 w 198"/>
                <a:gd name="T3" fmla="*/ 51 h 65"/>
                <a:gd name="T4" fmla="*/ 5 w 198"/>
                <a:gd name="T5" fmla="*/ 36 h 65"/>
                <a:gd name="T6" fmla="*/ 20 w 198"/>
                <a:gd name="T7" fmla="*/ 11 h 65"/>
                <a:gd name="T8" fmla="*/ 65 w 198"/>
                <a:gd name="T9" fmla="*/ 7 h 65"/>
                <a:gd name="T10" fmla="*/ 179 w 198"/>
                <a:gd name="T11" fmla="*/ 28 h 65"/>
                <a:gd name="T12" fmla="*/ 197 w 198"/>
                <a:gd name="T13" fmla="*/ 41 h 65"/>
                <a:gd name="T14" fmla="*/ 175 w 198"/>
                <a:gd name="T15" fmla="*/ 61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 h="65">
                  <a:moveTo>
                    <a:pt x="175" y="61"/>
                  </a:moveTo>
                  <a:cubicBezTo>
                    <a:pt x="128" y="47"/>
                    <a:pt x="78" y="55"/>
                    <a:pt x="29" y="51"/>
                  </a:cubicBezTo>
                  <a:cubicBezTo>
                    <a:pt x="17" y="50"/>
                    <a:pt x="9" y="47"/>
                    <a:pt x="5" y="36"/>
                  </a:cubicBezTo>
                  <a:cubicBezTo>
                    <a:pt x="0" y="22"/>
                    <a:pt x="12" y="14"/>
                    <a:pt x="20" y="11"/>
                  </a:cubicBezTo>
                  <a:cubicBezTo>
                    <a:pt x="34" y="6"/>
                    <a:pt x="54" y="0"/>
                    <a:pt x="65" y="7"/>
                  </a:cubicBezTo>
                  <a:cubicBezTo>
                    <a:pt x="101" y="27"/>
                    <a:pt x="141" y="24"/>
                    <a:pt x="179" y="28"/>
                  </a:cubicBezTo>
                  <a:cubicBezTo>
                    <a:pt x="188" y="29"/>
                    <a:pt x="198" y="27"/>
                    <a:pt x="197" y="41"/>
                  </a:cubicBezTo>
                  <a:cubicBezTo>
                    <a:pt x="196" y="55"/>
                    <a:pt x="193" y="65"/>
                    <a:pt x="175" y="61"/>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12" name="Freeform 91"/>
            <p:cNvSpPr>
              <a:spLocks/>
            </p:cNvSpPr>
            <p:nvPr/>
          </p:nvSpPr>
          <p:spPr bwMode="auto">
            <a:xfrm>
              <a:off x="-32766001" y="10853738"/>
              <a:ext cx="539750" cy="319088"/>
            </a:xfrm>
            <a:custGeom>
              <a:avLst/>
              <a:gdLst>
                <a:gd name="T0" fmla="*/ 144 w 144"/>
                <a:gd name="T1" fmla="*/ 51 h 85"/>
                <a:gd name="T2" fmla="*/ 52 w 144"/>
                <a:gd name="T3" fmla="*/ 66 h 85"/>
                <a:gd name="T4" fmla="*/ 5 w 144"/>
                <a:gd name="T5" fmla="*/ 68 h 85"/>
                <a:gd name="T6" fmla="*/ 19 w 144"/>
                <a:gd name="T7" fmla="*/ 26 h 85"/>
                <a:gd name="T8" fmla="*/ 26 w 144"/>
                <a:gd name="T9" fmla="*/ 7 h 85"/>
                <a:gd name="T10" fmla="*/ 40 w 144"/>
                <a:gd name="T11" fmla="*/ 29 h 85"/>
                <a:gd name="T12" fmla="*/ 65 w 144"/>
                <a:gd name="T13" fmla="*/ 1 h 85"/>
                <a:gd name="T14" fmla="*/ 83 w 144"/>
                <a:gd name="T15" fmla="*/ 19 h 85"/>
                <a:gd name="T16" fmla="*/ 102 w 144"/>
                <a:gd name="T17" fmla="*/ 20 h 85"/>
                <a:gd name="T18" fmla="*/ 113 w 144"/>
                <a:gd name="T19" fmla="*/ 21 h 85"/>
                <a:gd name="T20" fmla="*/ 144 w 144"/>
                <a:gd name="T21" fmla="*/ 5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85">
                  <a:moveTo>
                    <a:pt x="144" y="51"/>
                  </a:moveTo>
                  <a:cubicBezTo>
                    <a:pt x="115" y="73"/>
                    <a:pt x="82" y="65"/>
                    <a:pt x="52" y="66"/>
                  </a:cubicBezTo>
                  <a:cubicBezTo>
                    <a:pt x="35" y="66"/>
                    <a:pt x="16" y="85"/>
                    <a:pt x="5" y="68"/>
                  </a:cubicBezTo>
                  <a:cubicBezTo>
                    <a:pt x="0" y="61"/>
                    <a:pt x="14" y="40"/>
                    <a:pt x="19" y="26"/>
                  </a:cubicBezTo>
                  <a:cubicBezTo>
                    <a:pt x="21" y="20"/>
                    <a:pt x="22" y="14"/>
                    <a:pt x="26" y="7"/>
                  </a:cubicBezTo>
                  <a:cubicBezTo>
                    <a:pt x="27" y="17"/>
                    <a:pt x="27" y="27"/>
                    <a:pt x="40" y="29"/>
                  </a:cubicBezTo>
                  <a:cubicBezTo>
                    <a:pt x="64" y="33"/>
                    <a:pt x="48" y="3"/>
                    <a:pt x="65" y="1"/>
                  </a:cubicBezTo>
                  <a:cubicBezTo>
                    <a:pt x="78" y="0"/>
                    <a:pt x="77" y="13"/>
                    <a:pt x="83" y="19"/>
                  </a:cubicBezTo>
                  <a:cubicBezTo>
                    <a:pt x="90" y="25"/>
                    <a:pt x="96" y="30"/>
                    <a:pt x="102" y="20"/>
                  </a:cubicBezTo>
                  <a:cubicBezTo>
                    <a:pt x="108" y="12"/>
                    <a:pt x="112" y="18"/>
                    <a:pt x="113" y="21"/>
                  </a:cubicBezTo>
                  <a:cubicBezTo>
                    <a:pt x="119" y="35"/>
                    <a:pt x="137" y="38"/>
                    <a:pt x="144" y="51"/>
                  </a:cubicBezTo>
                  <a:close/>
                </a:path>
              </a:pathLst>
            </a:custGeom>
            <a:solidFill>
              <a:srgbClr val="F1CB16"/>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313" name="Freeform 92"/>
            <p:cNvSpPr>
              <a:spLocks/>
            </p:cNvSpPr>
            <p:nvPr/>
          </p:nvSpPr>
          <p:spPr bwMode="auto">
            <a:xfrm>
              <a:off x="-23531514" y="-4341813"/>
              <a:ext cx="285750" cy="633413"/>
            </a:xfrm>
            <a:custGeom>
              <a:avLst/>
              <a:gdLst>
                <a:gd name="T0" fmla="*/ 76 w 76"/>
                <a:gd name="T1" fmla="*/ 169 h 169"/>
                <a:gd name="T2" fmla="*/ 64 w 76"/>
                <a:gd name="T3" fmla="*/ 147 h 169"/>
                <a:gd name="T4" fmla="*/ 42 w 76"/>
                <a:gd name="T5" fmla="*/ 121 h 169"/>
                <a:gd name="T6" fmla="*/ 25 w 76"/>
                <a:gd name="T7" fmla="*/ 93 h 169"/>
                <a:gd name="T8" fmla="*/ 11 w 76"/>
                <a:gd name="T9" fmla="*/ 43 h 169"/>
                <a:gd name="T10" fmla="*/ 15 w 76"/>
                <a:gd name="T11" fmla="*/ 0 h 169"/>
                <a:gd name="T12" fmla="*/ 59 w 76"/>
                <a:gd name="T13" fmla="*/ 20 h 169"/>
                <a:gd name="T14" fmla="*/ 63 w 76"/>
                <a:gd name="T15" fmla="*/ 32 h 169"/>
                <a:gd name="T16" fmla="*/ 76 w 76"/>
                <a:gd name="T17"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69">
                  <a:moveTo>
                    <a:pt x="76" y="169"/>
                  </a:moveTo>
                  <a:cubicBezTo>
                    <a:pt x="72" y="162"/>
                    <a:pt x="65" y="155"/>
                    <a:pt x="64" y="147"/>
                  </a:cubicBezTo>
                  <a:cubicBezTo>
                    <a:pt x="64" y="132"/>
                    <a:pt x="59" y="124"/>
                    <a:pt x="42" y="121"/>
                  </a:cubicBezTo>
                  <a:cubicBezTo>
                    <a:pt x="30" y="119"/>
                    <a:pt x="26" y="106"/>
                    <a:pt x="25" y="93"/>
                  </a:cubicBezTo>
                  <a:cubicBezTo>
                    <a:pt x="24" y="76"/>
                    <a:pt x="30" y="58"/>
                    <a:pt x="11" y="43"/>
                  </a:cubicBezTo>
                  <a:cubicBezTo>
                    <a:pt x="0" y="33"/>
                    <a:pt x="21" y="16"/>
                    <a:pt x="15" y="0"/>
                  </a:cubicBezTo>
                  <a:cubicBezTo>
                    <a:pt x="35" y="1"/>
                    <a:pt x="38" y="27"/>
                    <a:pt x="59" y="20"/>
                  </a:cubicBezTo>
                  <a:cubicBezTo>
                    <a:pt x="64" y="18"/>
                    <a:pt x="62" y="27"/>
                    <a:pt x="63" y="32"/>
                  </a:cubicBezTo>
                  <a:cubicBezTo>
                    <a:pt x="76" y="76"/>
                    <a:pt x="69" y="123"/>
                    <a:pt x="76" y="169"/>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14" name="Freeform 93"/>
            <p:cNvSpPr>
              <a:spLocks/>
            </p:cNvSpPr>
            <p:nvPr/>
          </p:nvSpPr>
          <p:spPr bwMode="auto">
            <a:xfrm>
              <a:off x="-25436514" y="-9466263"/>
              <a:ext cx="423863" cy="382588"/>
            </a:xfrm>
            <a:custGeom>
              <a:avLst/>
              <a:gdLst>
                <a:gd name="T0" fmla="*/ 104 w 113"/>
                <a:gd name="T1" fmla="*/ 76 h 102"/>
                <a:gd name="T2" fmla="*/ 107 w 113"/>
                <a:gd name="T3" fmla="*/ 89 h 102"/>
                <a:gd name="T4" fmla="*/ 77 w 113"/>
                <a:gd name="T5" fmla="*/ 97 h 102"/>
                <a:gd name="T6" fmla="*/ 36 w 113"/>
                <a:gd name="T7" fmla="*/ 96 h 102"/>
                <a:gd name="T8" fmla="*/ 9 w 113"/>
                <a:gd name="T9" fmla="*/ 78 h 102"/>
                <a:gd name="T10" fmla="*/ 19 w 113"/>
                <a:gd name="T11" fmla="*/ 62 h 102"/>
                <a:gd name="T12" fmla="*/ 72 w 113"/>
                <a:gd name="T13" fmla="*/ 13 h 102"/>
                <a:gd name="T14" fmla="*/ 98 w 113"/>
                <a:gd name="T15" fmla="*/ 25 h 102"/>
                <a:gd name="T16" fmla="*/ 104 w 113"/>
                <a:gd name="T17" fmla="*/ 7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02">
                  <a:moveTo>
                    <a:pt x="104" y="76"/>
                  </a:moveTo>
                  <a:cubicBezTo>
                    <a:pt x="103" y="78"/>
                    <a:pt x="113" y="86"/>
                    <a:pt x="107" y="89"/>
                  </a:cubicBezTo>
                  <a:cubicBezTo>
                    <a:pt x="98" y="93"/>
                    <a:pt x="87" y="102"/>
                    <a:pt x="77" y="97"/>
                  </a:cubicBezTo>
                  <a:cubicBezTo>
                    <a:pt x="63" y="89"/>
                    <a:pt x="50" y="91"/>
                    <a:pt x="36" y="96"/>
                  </a:cubicBezTo>
                  <a:cubicBezTo>
                    <a:pt x="19" y="102"/>
                    <a:pt x="16" y="86"/>
                    <a:pt x="9" y="78"/>
                  </a:cubicBezTo>
                  <a:cubicBezTo>
                    <a:pt x="0" y="69"/>
                    <a:pt x="16" y="68"/>
                    <a:pt x="19" y="62"/>
                  </a:cubicBezTo>
                  <a:cubicBezTo>
                    <a:pt x="32" y="41"/>
                    <a:pt x="59" y="36"/>
                    <a:pt x="72" y="13"/>
                  </a:cubicBezTo>
                  <a:cubicBezTo>
                    <a:pt x="80" y="0"/>
                    <a:pt x="97" y="8"/>
                    <a:pt x="98" y="25"/>
                  </a:cubicBezTo>
                  <a:cubicBezTo>
                    <a:pt x="98" y="41"/>
                    <a:pt x="108" y="55"/>
                    <a:pt x="104" y="76"/>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15" name="Freeform 94"/>
            <p:cNvSpPr>
              <a:spLocks/>
            </p:cNvSpPr>
            <p:nvPr/>
          </p:nvSpPr>
          <p:spPr bwMode="auto">
            <a:xfrm>
              <a:off x="-63488889" y="-7173913"/>
              <a:ext cx="633413" cy="274638"/>
            </a:xfrm>
            <a:custGeom>
              <a:avLst/>
              <a:gdLst>
                <a:gd name="T0" fmla="*/ 169 w 169"/>
                <a:gd name="T1" fmla="*/ 26 h 73"/>
                <a:gd name="T2" fmla="*/ 5 w 169"/>
                <a:gd name="T3" fmla="*/ 73 h 73"/>
                <a:gd name="T4" fmla="*/ 20 w 169"/>
                <a:gd name="T5" fmla="*/ 43 h 73"/>
                <a:gd name="T6" fmla="*/ 169 w 169"/>
                <a:gd name="T7" fmla="*/ 26 h 73"/>
              </a:gdLst>
              <a:ahLst/>
              <a:cxnLst>
                <a:cxn ang="0">
                  <a:pos x="T0" y="T1"/>
                </a:cxn>
                <a:cxn ang="0">
                  <a:pos x="T2" y="T3"/>
                </a:cxn>
                <a:cxn ang="0">
                  <a:pos x="T4" y="T5"/>
                </a:cxn>
                <a:cxn ang="0">
                  <a:pos x="T6" y="T7"/>
                </a:cxn>
              </a:cxnLst>
              <a:rect l="0" t="0" r="r" b="b"/>
              <a:pathLst>
                <a:path w="169" h="73">
                  <a:moveTo>
                    <a:pt x="169" y="26"/>
                  </a:moveTo>
                  <a:cubicBezTo>
                    <a:pt x="116" y="47"/>
                    <a:pt x="59" y="53"/>
                    <a:pt x="5" y="73"/>
                  </a:cubicBezTo>
                  <a:cubicBezTo>
                    <a:pt x="0" y="56"/>
                    <a:pt x="8" y="48"/>
                    <a:pt x="20" y="43"/>
                  </a:cubicBezTo>
                  <a:cubicBezTo>
                    <a:pt x="68" y="23"/>
                    <a:pt x="115" y="0"/>
                    <a:pt x="169" y="26"/>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16" name="Freeform 95"/>
            <p:cNvSpPr>
              <a:spLocks/>
            </p:cNvSpPr>
            <p:nvPr/>
          </p:nvSpPr>
          <p:spPr bwMode="auto">
            <a:xfrm>
              <a:off x="-24074439" y="-6086475"/>
              <a:ext cx="209550" cy="747713"/>
            </a:xfrm>
            <a:custGeom>
              <a:avLst/>
              <a:gdLst>
                <a:gd name="T0" fmla="*/ 56 w 56"/>
                <a:gd name="T1" fmla="*/ 198 h 199"/>
                <a:gd name="T2" fmla="*/ 42 w 56"/>
                <a:gd name="T3" fmla="*/ 194 h 199"/>
                <a:gd name="T4" fmla="*/ 11 w 56"/>
                <a:gd name="T5" fmla="*/ 44 h 199"/>
                <a:gd name="T6" fmla="*/ 0 w 56"/>
                <a:gd name="T7" fmla="*/ 1 h 199"/>
                <a:gd name="T8" fmla="*/ 14 w 56"/>
                <a:gd name="T9" fmla="*/ 16 h 199"/>
                <a:gd name="T10" fmla="*/ 18 w 56"/>
                <a:gd name="T11" fmla="*/ 68 h 199"/>
                <a:gd name="T12" fmla="*/ 26 w 56"/>
                <a:gd name="T13" fmla="*/ 120 h 199"/>
                <a:gd name="T14" fmla="*/ 33 w 56"/>
                <a:gd name="T15" fmla="*/ 145 h 199"/>
                <a:gd name="T16" fmla="*/ 56 w 56"/>
                <a:gd name="T17" fmla="*/ 198 h 199"/>
                <a:gd name="T18" fmla="*/ 56 w 56"/>
                <a:gd name="T19" fmla="*/ 1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199">
                  <a:moveTo>
                    <a:pt x="56" y="198"/>
                  </a:moveTo>
                  <a:cubicBezTo>
                    <a:pt x="51" y="198"/>
                    <a:pt x="45" y="199"/>
                    <a:pt x="42" y="194"/>
                  </a:cubicBezTo>
                  <a:cubicBezTo>
                    <a:pt x="16" y="147"/>
                    <a:pt x="3" y="97"/>
                    <a:pt x="11" y="44"/>
                  </a:cubicBezTo>
                  <a:cubicBezTo>
                    <a:pt x="13" y="26"/>
                    <a:pt x="10" y="15"/>
                    <a:pt x="0" y="1"/>
                  </a:cubicBezTo>
                  <a:cubicBezTo>
                    <a:pt x="15" y="0"/>
                    <a:pt x="12" y="10"/>
                    <a:pt x="14" y="16"/>
                  </a:cubicBezTo>
                  <a:cubicBezTo>
                    <a:pt x="22" y="34"/>
                    <a:pt x="13" y="55"/>
                    <a:pt x="18" y="68"/>
                  </a:cubicBezTo>
                  <a:cubicBezTo>
                    <a:pt x="25" y="86"/>
                    <a:pt x="30" y="101"/>
                    <a:pt x="26" y="120"/>
                  </a:cubicBezTo>
                  <a:cubicBezTo>
                    <a:pt x="23" y="130"/>
                    <a:pt x="26" y="138"/>
                    <a:pt x="33" y="145"/>
                  </a:cubicBezTo>
                  <a:cubicBezTo>
                    <a:pt x="46" y="161"/>
                    <a:pt x="52" y="179"/>
                    <a:pt x="56" y="198"/>
                  </a:cubicBezTo>
                  <a:cubicBezTo>
                    <a:pt x="56" y="198"/>
                    <a:pt x="56" y="198"/>
                    <a:pt x="56" y="198"/>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17" name="Freeform 96"/>
            <p:cNvSpPr>
              <a:spLocks/>
            </p:cNvSpPr>
            <p:nvPr/>
          </p:nvSpPr>
          <p:spPr bwMode="auto">
            <a:xfrm>
              <a:off x="-14416089" y="26747788"/>
              <a:ext cx="190500" cy="468313"/>
            </a:xfrm>
            <a:custGeom>
              <a:avLst/>
              <a:gdLst>
                <a:gd name="T0" fmla="*/ 12 w 51"/>
                <a:gd name="T1" fmla="*/ 125 h 125"/>
                <a:gd name="T2" fmla="*/ 28 w 51"/>
                <a:gd name="T3" fmla="*/ 0 h 125"/>
                <a:gd name="T4" fmla="*/ 12 w 51"/>
                <a:gd name="T5" fmla="*/ 125 h 125"/>
              </a:gdLst>
              <a:ahLst/>
              <a:cxnLst>
                <a:cxn ang="0">
                  <a:pos x="T0" y="T1"/>
                </a:cxn>
                <a:cxn ang="0">
                  <a:pos x="T2" y="T3"/>
                </a:cxn>
                <a:cxn ang="0">
                  <a:pos x="T4" y="T5"/>
                </a:cxn>
              </a:cxnLst>
              <a:rect l="0" t="0" r="r" b="b"/>
              <a:pathLst>
                <a:path w="51" h="125">
                  <a:moveTo>
                    <a:pt x="12" y="125"/>
                  </a:moveTo>
                  <a:cubicBezTo>
                    <a:pt x="0" y="81"/>
                    <a:pt x="17" y="41"/>
                    <a:pt x="28" y="0"/>
                  </a:cubicBezTo>
                  <a:cubicBezTo>
                    <a:pt x="51" y="45"/>
                    <a:pt x="15" y="83"/>
                    <a:pt x="12" y="125"/>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18" name="Freeform 97"/>
            <p:cNvSpPr>
              <a:spLocks/>
            </p:cNvSpPr>
            <p:nvPr/>
          </p:nvSpPr>
          <p:spPr bwMode="auto">
            <a:xfrm>
              <a:off x="-32746951" y="14665325"/>
              <a:ext cx="333375" cy="280988"/>
            </a:xfrm>
            <a:custGeom>
              <a:avLst/>
              <a:gdLst>
                <a:gd name="T0" fmla="*/ 55 w 89"/>
                <a:gd name="T1" fmla="*/ 5 h 75"/>
                <a:gd name="T2" fmla="*/ 83 w 89"/>
                <a:gd name="T3" fmla="*/ 13 h 75"/>
                <a:gd name="T4" fmla="*/ 85 w 89"/>
                <a:gd name="T5" fmla="*/ 26 h 75"/>
                <a:gd name="T6" fmla="*/ 23 w 89"/>
                <a:gd name="T7" fmla="*/ 66 h 75"/>
                <a:gd name="T8" fmla="*/ 3 w 89"/>
                <a:gd name="T9" fmla="*/ 63 h 75"/>
                <a:gd name="T10" fmla="*/ 11 w 89"/>
                <a:gd name="T11" fmla="*/ 40 h 75"/>
                <a:gd name="T12" fmla="*/ 28 w 89"/>
                <a:gd name="T13" fmla="*/ 18 h 75"/>
                <a:gd name="T14" fmla="*/ 55 w 89"/>
                <a:gd name="T15" fmla="*/ 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75">
                  <a:moveTo>
                    <a:pt x="55" y="5"/>
                  </a:moveTo>
                  <a:cubicBezTo>
                    <a:pt x="69" y="1"/>
                    <a:pt x="77" y="7"/>
                    <a:pt x="83" y="13"/>
                  </a:cubicBezTo>
                  <a:cubicBezTo>
                    <a:pt x="88" y="17"/>
                    <a:pt x="89" y="25"/>
                    <a:pt x="85" y="26"/>
                  </a:cubicBezTo>
                  <a:cubicBezTo>
                    <a:pt x="59" y="32"/>
                    <a:pt x="48" y="60"/>
                    <a:pt x="23" y="66"/>
                  </a:cubicBezTo>
                  <a:cubicBezTo>
                    <a:pt x="15" y="67"/>
                    <a:pt x="7" y="75"/>
                    <a:pt x="3" y="63"/>
                  </a:cubicBezTo>
                  <a:cubicBezTo>
                    <a:pt x="0" y="55"/>
                    <a:pt x="0" y="42"/>
                    <a:pt x="11" y="40"/>
                  </a:cubicBezTo>
                  <a:cubicBezTo>
                    <a:pt x="26" y="38"/>
                    <a:pt x="29" y="36"/>
                    <a:pt x="28" y="18"/>
                  </a:cubicBezTo>
                  <a:cubicBezTo>
                    <a:pt x="26" y="0"/>
                    <a:pt x="50" y="13"/>
                    <a:pt x="55" y="5"/>
                  </a:cubicBezTo>
                  <a:close/>
                </a:path>
              </a:pathLst>
            </a:custGeom>
            <a:solidFill>
              <a:srgbClr val="F1CB16"/>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319" name="Freeform 98"/>
            <p:cNvSpPr>
              <a:spLocks/>
            </p:cNvSpPr>
            <p:nvPr/>
          </p:nvSpPr>
          <p:spPr bwMode="auto">
            <a:xfrm>
              <a:off x="-26652539" y="-6276975"/>
              <a:ext cx="282575" cy="341313"/>
            </a:xfrm>
            <a:custGeom>
              <a:avLst/>
              <a:gdLst>
                <a:gd name="T0" fmla="*/ 75 w 75"/>
                <a:gd name="T1" fmla="*/ 2 h 91"/>
                <a:gd name="T2" fmla="*/ 28 w 75"/>
                <a:gd name="T3" fmla="*/ 58 h 91"/>
                <a:gd name="T4" fmla="*/ 19 w 75"/>
                <a:gd name="T5" fmla="*/ 83 h 91"/>
                <a:gd name="T6" fmla="*/ 6 w 75"/>
                <a:gd name="T7" fmla="*/ 88 h 91"/>
                <a:gd name="T8" fmla="*/ 3 w 75"/>
                <a:gd name="T9" fmla="*/ 75 h 91"/>
                <a:gd name="T10" fmla="*/ 55 w 75"/>
                <a:gd name="T11" fmla="*/ 10 h 91"/>
                <a:gd name="T12" fmla="*/ 67 w 75"/>
                <a:gd name="T13" fmla="*/ 0 h 91"/>
                <a:gd name="T14" fmla="*/ 75 w 75"/>
                <a:gd name="T15" fmla="*/ 2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91">
                  <a:moveTo>
                    <a:pt x="75" y="2"/>
                  </a:moveTo>
                  <a:cubicBezTo>
                    <a:pt x="59" y="21"/>
                    <a:pt x="56" y="49"/>
                    <a:pt x="28" y="58"/>
                  </a:cubicBezTo>
                  <a:cubicBezTo>
                    <a:pt x="19" y="61"/>
                    <a:pt x="22" y="75"/>
                    <a:pt x="19" y="83"/>
                  </a:cubicBezTo>
                  <a:cubicBezTo>
                    <a:pt x="16" y="89"/>
                    <a:pt x="11" y="91"/>
                    <a:pt x="6" y="88"/>
                  </a:cubicBezTo>
                  <a:cubicBezTo>
                    <a:pt x="1" y="85"/>
                    <a:pt x="0" y="82"/>
                    <a:pt x="3" y="75"/>
                  </a:cubicBezTo>
                  <a:cubicBezTo>
                    <a:pt x="15" y="49"/>
                    <a:pt x="25" y="22"/>
                    <a:pt x="55" y="10"/>
                  </a:cubicBezTo>
                  <a:cubicBezTo>
                    <a:pt x="60" y="8"/>
                    <a:pt x="64" y="3"/>
                    <a:pt x="67" y="0"/>
                  </a:cubicBezTo>
                  <a:cubicBezTo>
                    <a:pt x="70" y="1"/>
                    <a:pt x="72" y="1"/>
                    <a:pt x="75" y="2"/>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20" name="Freeform 99"/>
            <p:cNvSpPr>
              <a:spLocks/>
            </p:cNvSpPr>
            <p:nvPr/>
          </p:nvSpPr>
          <p:spPr bwMode="auto">
            <a:xfrm>
              <a:off x="-33429576" y="12530138"/>
              <a:ext cx="258763" cy="319088"/>
            </a:xfrm>
            <a:custGeom>
              <a:avLst/>
              <a:gdLst>
                <a:gd name="T0" fmla="*/ 0 w 69"/>
                <a:gd name="T1" fmla="*/ 9 h 85"/>
                <a:gd name="T2" fmla="*/ 52 w 69"/>
                <a:gd name="T3" fmla="*/ 38 h 85"/>
                <a:gd name="T4" fmla="*/ 69 w 69"/>
                <a:gd name="T5" fmla="*/ 85 h 85"/>
                <a:gd name="T6" fmla="*/ 0 w 69"/>
                <a:gd name="T7" fmla="*/ 9 h 85"/>
              </a:gdLst>
              <a:ahLst/>
              <a:cxnLst>
                <a:cxn ang="0">
                  <a:pos x="T0" y="T1"/>
                </a:cxn>
                <a:cxn ang="0">
                  <a:pos x="T2" y="T3"/>
                </a:cxn>
                <a:cxn ang="0">
                  <a:pos x="T4" y="T5"/>
                </a:cxn>
                <a:cxn ang="0">
                  <a:pos x="T6" y="T7"/>
                </a:cxn>
              </a:cxnLst>
              <a:rect l="0" t="0" r="r" b="b"/>
              <a:pathLst>
                <a:path w="69" h="85">
                  <a:moveTo>
                    <a:pt x="0" y="9"/>
                  </a:moveTo>
                  <a:cubicBezTo>
                    <a:pt x="30" y="0"/>
                    <a:pt x="44" y="12"/>
                    <a:pt x="52" y="38"/>
                  </a:cubicBezTo>
                  <a:cubicBezTo>
                    <a:pt x="56" y="52"/>
                    <a:pt x="62" y="66"/>
                    <a:pt x="69" y="85"/>
                  </a:cubicBezTo>
                  <a:cubicBezTo>
                    <a:pt x="38" y="63"/>
                    <a:pt x="34" y="23"/>
                    <a:pt x="0" y="9"/>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21" name="Freeform 100"/>
            <p:cNvSpPr>
              <a:spLocks/>
            </p:cNvSpPr>
            <p:nvPr/>
          </p:nvSpPr>
          <p:spPr bwMode="auto">
            <a:xfrm>
              <a:off x="-32653289" y="14890750"/>
              <a:ext cx="225425" cy="198438"/>
            </a:xfrm>
            <a:custGeom>
              <a:avLst/>
              <a:gdLst>
                <a:gd name="T0" fmla="*/ 50 w 60"/>
                <a:gd name="T1" fmla="*/ 0 h 53"/>
                <a:gd name="T2" fmla="*/ 48 w 60"/>
                <a:gd name="T3" fmla="*/ 15 h 53"/>
                <a:gd name="T4" fmla="*/ 45 w 60"/>
                <a:gd name="T5" fmla="*/ 46 h 53"/>
                <a:gd name="T6" fmla="*/ 13 w 60"/>
                <a:gd name="T7" fmla="*/ 38 h 53"/>
                <a:gd name="T8" fmla="*/ 0 w 60"/>
                <a:gd name="T9" fmla="*/ 26 h 53"/>
                <a:gd name="T10" fmla="*/ 50 w 60"/>
                <a:gd name="T11" fmla="*/ 1 h 53"/>
                <a:gd name="T12" fmla="*/ 50 w 60"/>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60" h="53">
                  <a:moveTo>
                    <a:pt x="50" y="0"/>
                  </a:moveTo>
                  <a:cubicBezTo>
                    <a:pt x="50" y="5"/>
                    <a:pt x="50" y="10"/>
                    <a:pt x="48" y="15"/>
                  </a:cubicBezTo>
                  <a:cubicBezTo>
                    <a:pt x="46" y="25"/>
                    <a:pt x="60" y="38"/>
                    <a:pt x="45" y="46"/>
                  </a:cubicBezTo>
                  <a:cubicBezTo>
                    <a:pt x="32" y="53"/>
                    <a:pt x="23" y="42"/>
                    <a:pt x="13" y="38"/>
                  </a:cubicBezTo>
                  <a:cubicBezTo>
                    <a:pt x="8" y="36"/>
                    <a:pt x="3" y="35"/>
                    <a:pt x="0" y="26"/>
                  </a:cubicBezTo>
                  <a:cubicBezTo>
                    <a:pt x="20" y="25"/>
                    <a:pt x="32" y="7"/>
                    <a:pt x="50" y="1"/>
                  </a:cubicBezTo>
                  <a:lnTo>
                    <a:pt x="50" y="0"/>
                  </a:lnTo>
                  <a:close/>
                </a:path>
              </a:pathLst>
            </a:custGeom>
            <a:solidFill>
              <a:srgbClr val="C000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322" name="Freeform 101"/>
            <p:cNvSpPr>
              <a:spLocks/>
            </p:cNvSpPr>
            <p:nvPr/>
          </p:nvSpPr>
          <p:spPr bwMode="auto">
            <a:xfrm>
              <a:off x="-17418051" y="31664276"/>
              <a:ext cx="315913" cy="142875"/>
            </a:xfrm>
            <a:custGeom>
              <a:avLst/>
              <a:gdLst>
                <a:gd name="T0" fmla="*/ 0 w 84"/>
                <a:gd name="T1" fmla="*/ 37 h 38"/>
                <a:gd name="T2" fmla="*/ 14 w 84"/>
                <a:gd name="T3" fmla="*/ 9 h 38"/>
                <a:gd name="T4" fmla="*/ 26 w 84"/>
                <a:gd name="T5" fmla="*/ 2 h 38"/>
                <a:gd name="T6" fmla="*/ 79 w 84"/>
                <a:gd name="T7" fmla="*/ 20 h 38"/>
                <a:gd name="T8" fmla="*/ 81 w 84"/>
                <a:gd name="T9" fmla="*/ 33 h 38"/>
                <a:gd name="T10" fmla="*/ 71 w 84"/>
                <a:gd name="T11" fmla="*/ 35 h 38"/>
                <a:gd name="T12" fmla="*/ 13 w 84"/>
                <a:gd name="T13" fmla="*/ 37 h 38"/>
                <a:gd name="T14" fmla="*/ 0 w 84"/>
                <a:gd name="T15" fmla="*/ 37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38">
                  <a:moveTo>
                    <a:pt x="0" y="37"/>
                  </a:moveTo>
                  <a:cubicBezTo>
                    <a:pt x="5" y="26"/>
                    <a:pt x="9" y="17"/>
                    <a:pt x="14" y="9"/>
                  </a:cubicBezTo>
                  <a:cubicBezTo>
                    <a:pt x="16" y="5"/>
                    <a:pt x="21" y="0"/>
                    <a:pt x="26" y="2"/>
                  </a:cubicBezTo>
                  <a:cubicBezTo>
                    <a:pt x="43" y="9"/>
                    <a:pt x="63" y="8"/>
                    <a:pt x="79" y="20"/>
                  </a:cubicBezTo>
                  <a:cubicBezTo>
                    <a:pt x="84" y="23"/>
                    <a:pt x="84" y="28"/>
                    <a:pt x="81" y="33"/>
                  </a:cubicBezTo>
                  <a:cubicBezTo>
                    <a:pt x="78" y="38"/>
                    <a:pt x="73" y="37"/>
                    <a:pt x="71" y="35"/>
                  </a:cubicBezTo>
                  <a:cubicBezTo>
                    <a:pt x="50" y="10"/>
                    <a:pt x="32" y="22"/>
                    <a:pt x="13" y="37"/>
                  </a:cubicBezTo>
                  <a:cubicBezTo>
                    <a:pt x="11" y="38"/>
                    <a:pt x="8" y="37"/>
                    <a:pt x="0" y="37"/>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23" name="Freeform 102"/>
            <p:cNvSpPr>
              <a:spLocks/>
            </p:cNvSpPr>
            <p:nvPr/>
          </p:nvSpPr>
          <p:spPr bwMode="auto">
            <a:xfrm>
              <a:off x="-26088976" y="-995363"/>
              <a:ext cx="115888" cy="349250"/>
            </a:xfrm>
            <a:custGeom>
              <a:avLst/>
              <a:gdLst>
                <a:gd name="T0" fmla="*/ 11 w 31"/>
                <a:gd name="T1" fmla="*/ 93 h 93"/>
                <a:gd name="T2" fmla="*/ 6 w 31"/>
                <a:gd name="T3" fmla="*/ 0 h 93"/>
                <a:gd name="T4" fmla="*/ 11 w 31"/>
                <a:gd name="T5" fmla="*/ 93 h 93"/>
              </a:gdLst>
              <a:ahLst/>
              <a:cxnLst>
                <a:cxn ang="0">
                  <a:pos x="T0" y="T1"/>
                </a:cxn>
                <a:cxn ang="0">
                  <a:pos x="T2" y="T3"/>
                </a:cxn>
                <a:cxn ang="0">
                  <a:pos x="T4" y="T5"/>
                </a:cxn>
              </a:cxnLst>
              <a:rect l="0" t="0" r="r" b="b"/>
              <a:pathLst>
                <a:path w="31" h="93">
                  <a:moveTo>
                    <a:pt x="11" y="93"/>
                  </a:moveTo>
                  <a:cubicBezTo>
                    <a:pt x="2" y="65"/>
                    <a:pt x="0" y="37"/>
                    <a:pt x="6" y="0"/>
                  </a:cubicBezTo>
                  <a:cubicBezTo>
                    <a:pt x="31" y="35"/>
                    <a:pt x="20" y="64"/>
                    <a:pt x="11" y="93"/>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24" name="Freeform 103"/>
            <p:cNvSpPr>
              <a:spLocks/>
            </p:cNvSpPr>
            <p:nvPr/>
          </p:nvSpPr>
          <p:spPr bwMode="auto">
            <a:xfrm>
              <a:off x="-63860364" y="-6940550"/>
              <a:ext cx="266700" cy="160338"/>
            </a:xfrm>
            <a:custGeom>
              <a:avLst/>
              <a:gdLst>
                <a:gd name="T0" fmla="*/ 71 w 71"/>
                <a:gd name="T1" fmla="*/ 22 h 43"/>
                <a:gd name="T2" fmla="*/ 18 w 71"/>
                <a:gd name="T3" fmla="*/ 39 h 43"/>
                <a:gd name="T4" fmla="*/ 1 w 71"/>
                <a:gd name="T5" fmla="*/ 28 h 43"/>
                <a:gd name="T6" fmla="*/ 14 w 71"/>
                <a:gd name="T7" fmla="*/ 17 h 43"/>
                <a:gd name="T8" fmla="*/ 71 w 71"/>
                <a:gd name="T9" fmla="*/ 22 h 43"/>
              </a:gdLst>
              <a:ahLst/>
              <a:cxnLst>
                <a:cxn ang="0">
                  <a:pos x="T0" y="T1"/>
                </a:cxn>
                <a:cxn ang="0">
                  <a:pos x="T2" y="T3"/>
                </a:cxn>
                <a:cxn ang="0">
                  <a:pos x="T4" y="T5"/>
                </a:cxn>
                <a:cxn ang="0">
                  <a:pos x="T6" y="T7"/>
                </a:cxn>
                <a:cxn ang="0">
                  <a:pos x="T8" y="T9"/>
                </a:cxn>
              </a:cxnLst>
              <a:rect l="0" t="0" r="r" b="b"/>
              <a:pathLst>
                <a:path w="71" h="43">
                  <a:moveTo>
                    <a:pt x="71" y="22"/>
                  </a:moveTo>
                  <a:cubicBezTo>
                    <a:pt x="56" y="37"/>
                    <a:pt x="35" y="30"/>
                    <a:pt x="18" y="39"/>
                  </a:cubicBezTo>
                  <a:cubicBezTo>
                    <a:pt x="11" y="43"/>
                    <a:pt x="2" y="37"/>
                    <a:pt x="1" y="28"/>
                  </a:cubicBezTo>
                  <a:cubicBezTo>
                    <a:pt x="0" y="21"/>
                    <a:pt x="7" y="16"/>
                    <a:pt x="14" y="17"/>
                  </a:cubicBezTo>
                  <a:cubicBezTo>
                    <a:pt x="33" y="22"/>
                    <a:pt x="52" y="0"/>
                    <a:pt x="71" y="22"/>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25" name="Freeform 104"/>
            <p:cNvSpPr>
              <a:spLocks/>
            </p:cNvSpPr>
            <p:nvPr/>
          </p:nvSpPr>
          <p:spPr bwMode="auto">
            <a:xfrm>
              <a:off x="-20608926" y="2109787"/>
              <a:ext cx="209550" cy="236538"/>
            </a:xfrm>
            <a:custGeom>
              <a:avLst/>
              <a:gdLst>
                <a:gd name="T0" fmla="*/ 52 w 56"/>
                <a:gd name="T1" fmla="*/ 62 h 63"/>
                <a:gd name="T2" fmla="*/ 44 w 56"/>
                <a:gd name="T3" fmla="*/ 62 h 63"/>
                <a:gd name="T4" fmla="*/ 7 w 56"/>
                <a:gd name="T5" fmla="*/ 37 h 63"/>
                <a:gd name="T6" fmla="*/ 19 w 56"/>
                <a:gd name="T7" fmla="*/ 0 h 63"/>
                <a:gd name="T8" fmla="*/ 56 w 56"/>
                <a:gd name="T9" fmla="*/ 58 h 63"/>
                <a:gd name="T10" fmla="*/ 52 w 56"/>
                <a:gd name="T11" fmla="*/ 62 h 63"/>
              </a:gdLst>
              <a:ahLst/>
              <a:cxnLst>
                <a:cxn ang="0">
                  <a:pos x="T0" y="T1"/>
                </a:cxn>
                <a:cxn ang="0">
                  <a:pos x="T2" y="T3"/>
                </a:cxn>
                <a:cxn ang="0">
                  <a:pos x="T4" y="T5"/>
                </a:cxn>
                <a:cxn ang="0">
                  <a:pos x="T6" y="T7"/>
                </a:cxn>
                <a:cxn ang="0">
                  <a:pos x="T8" y="T9"/>
                </a:cxn>
                <a:cxn ang="0">
                  <a:pos x="T10" y="T11"/>
                </a:cxn>
              </a:cxnLst>
              <a:rect l="0" t="0" r="r" b="b"/>
              <a:pathLst>
                <a:path w="56" h="63">
                  <a:moveTo>
                    <a:pt x="52" y="62"/>
                  </a:moveTo>
                  <a:cubicBezTo>
                    <a:pt x="49" y="62"/>
                    <a:pt x="46" y="61"/>
                    <a:pt x="44" y="62"/>
                  </a:cubicBezTo>
                  <a:cubicBezTo>
                    <a:pt x="25" y="63"/>
                    <a:pt x="14" y="52"/>
                    <a:pt x="7" y="37"/>
                  </a:cubicBezTo>
                  <a:cubicBezTo>
                    <a:pt x="0" y="22"/>
                    <a:pt x="14" y="14"/>
                    <a:pt x="19" y="0"/>
                  </a:cubicBezTo>
                  <a:cubicBezTo>
                    <a:pt x="38" y="19"/>
                    <a:pt x="45" y="40"/>
                    <a:pt x="56" y="58"/>
                  </a:cubicBezTo>
                  <a:cubicBezTo>
                    <a:pt x="55" y="59"/>
                    <a:pt x="53" y="60"/>
                    <a:pt x="52" y="62"/>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26" name="Freeform 105"/>
            <p:cNvSpPr>
              <a:spLocks/>
            </p:cNvSpPr>
            <p:nvPr/>
          </p:nvSpPr>
          <p:spPr bwMode="auto">
            <a:xfrm>
              <a:off x="-18610264" y="8550275"/>
              <a:ext cx="138113" cy="274638"/>
            </a:xfrm>
            <a:custGeom>
              <a:avLst/>
              <a:gdLst>
                <a:gd name="T0" fmla="*/ 0 w 37"/>
                <a:gd name="T1" fmla="*/ 0 h 73"/>
                <a:gd name="T2" fmla="*/ 37 w 37"/>
                <a:gd name="T3" fmla="*/ 73 h 73"/>
                <a:gd name="T4" fmla="*/ 0 w 37"/>
                <a:gd name="T5" fmla="*/ 0 h 73"/>
              </a:gdLst>
              <a:ahLst/>
              <a:cxnLst>
                <a:cxn ang="0">
                  <a:pos x="T0" y="T1"/>
                </a:cxn>
                <a:cxn ang="0">
                  <a:pos x="T2" y="T3"/>
                </a:cxn>
                <a:cxn ang="0">
                  <a:pos x="T4" y="T5"/>
                </a:cxn>
              </a:cxnLst>
              <a:rect l="0" t="0" r="r" b="b"/>
              <a:pathLst>
                <a:path w="37" h="73">
                  <a:moveTo>
                    <a:pt x="0" y="0"/>
                  </a:moveTo>
                  <a:cubicBezTo>
                    <a:pt x="26" y="17"/>
                    <a:pt x="37" y="43"/>
                    <a:pt x="37" y="73"/>
                  </a:cubicBezTo>
                  <a:cubicBezTo>
                    <a:pt x="15" y="54"/>
                    <a:pt x="6" y="28"/>
                    <a:pt x="0"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27" name="Freeform 106"/>
            <p:cNvSpPr>
              <a:spLocks/>
            </p:cNvSpPr>
            <p:nvPr/>
          </p:nvSpPr>
          <p:spPr bwMode="auto">
            <a:xfrm>
              <a:off x="-15587664" y="16055975"/>
              <a:ext cx="296863" cy="109538"/>
            </a:xfrm>
            <a:custGeom>
              <a:avLst/>
              <a:gdLst>
                <a:gd name="T0" fmla="*/ 0 w 79"/>
                <a:gd name="T1" fmla="*/ 29 h 29"/>
                <a:gd name="T2" fmla="*/ 63 w 79"/>
                <a:gd name="T3" fmla="*/ 3 h 29"/>
                <a:gd name="T4" fmla="*/ 79 w 79"/>
                <a:gd name="T5" fmla="*/ 13 h 29"/>
                <a:gd name="T6" fmla="*/ 42 w 79"/>
                <a:gd name="T7" fmla="*/ 20 h 29"/>
                <a:gd name="T8" fmla="*/ 0 w 79"/>
                <a:gd name="T9" fmla="*/ 29 h 29"/>
              </a:gdLst>
              <a:ahLst/>
              <a:cxnLst>
                <a:cxn ang="0">
                  <a:pos x="T0" y="T1"/>
                </a:cxn>
                <a:cxn ang="0">
                  <a:pos x="T2" y="T3"/>
                </a:cxn>
                <a:cxn ang="0">
                  <a:pos x="T4" y="T5"/>
                </a:cxn>
                <a:cxn ang="0">
                  <a:pos x="T6" y="T7"/>
                </a:cxn>
                <a:cxn ang="0">
                  <a:pos x="T8" y="T9"/>
                </a:cxn>
              </a:cxnLst>
              <a:rect l="0" t="0" r="r" b="b"/>
              <a:pathLst>
                <a:path w="79" h="29">
                  <a:moveTo>
                    <a:pt x="0" y="29"/>
                  </a:moveTo>
                  <a:cubicBezTo>
                    <a:pt x="18" y="4"/>
                    <a:pt x="46" y="16"/>
                    <a:pt x="63" y="3"/>
                  </a:cubicBezTo>
                  <a:cubicBezTo>
                    <a:pt x="66" y="0"/>
                    <a:pt x="76" y="3"/>
                    <a:pt x="79" y="13"/>
                  </a:cubicBezTo>
                  <a:cubicBezTo>
                    <a:pt x="66" y="14"/>
                    <a:pt x="54" y="17"/>
                    <a:pt x="42" y="20"/>
                  </a:cubicBezTo>
                  <a:cubicBezTo>
                    <a:pt x="30" y="24"/>
                    <a:pt x="17" y="25"/>
                    <a:pt x="0" y="29"/>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28" name="Freeform 107"/>
            <p:cNvSpPr>
              <a:spLocks/>
            </p:cNvSpPr>
            <p:nvPr/>
          </p:nvSpPr>
          <p:spPr bwMode="auto">
            <a:xfrm>
              <a:off x="-16521114" y="31702376"/>
              <a:ext cx="176213" cy="176213"/>
            </a:xfrm>
            <a:custGeom>
              <a:avLst/>
              <a:gdLst>
                <a:gd name="T0" fmla="*/ 5 w 47"/>
                <a:gd name="T1" fmla="*/ 1 h 47"/>
                <a:gd name="T2" fmla="*/ 47 w 47"/>
                <a:gd name="T3" fmla="*/ 38 h 47"/>
                <a:gd name="T4" fmla="*/ 39 w 47"/>
                <a:gd name="T5" fmla="*/ 47 h 47"/>
                <a:gd name="T6" fmla="*/ 5 w 47"/>
                <a:gd name="T7" fmla="*/ 0 h 47"/>
                <a:gd name="T8" fmla="*/ 5 w 47"/>
                <a:gd name="T9" fmla="*/ 1 h 47"/>
              </a:gdLst>
              <a:ahLst/>
              <a:cxnLst>
                <a:cxn ang="0">
                  <a:pos x="T0" y="T1"/>
                </a:cxn>
                <a:cxn ang="0">
                  <a:pos x="T2" y="T3"/>
                </a:cxn>
                <a:cxn ang="0">
                  <a:pos x="T4" y="T5"/>
                </a:cxn>
                <a:cxn ang="0">
                  <a:pos x="T6" y="T7"/>
                </a:cxn>
                <a:cxn ang="0">
                  <a:pos x="T8" y="T9"/>
                </a:cxn>
              </a:cxnLst>
              <a:rect l="0" t="0" r="r" b="b"/>
              <a:pathLst>
                <a:path w="47" h="47">
                  <a:moveTo>
                    <a:pt x="5" y="1"/>
                  </a:moveTo>
                  <a:cubicBezTo>
                    <a:pt x="25" y="7"/>
                    <a:pt x="38" y="20"/>
                    <a:pt x="47" y="38"/>
                  </a:cubicBezTo>
                  <a:cubicBezTo>
                    <a:pt x="45" y="41"/>
                    <a:pt x="42" y="44"/>
                    <a:pt x="39" y="47"/>
                  </a:cubicBezTo>
                  <a:cubicBezTo>
                    <a:pt x="0" y="40"/>
                    <a:pt x="0" y="40"/>
                    <a:pt x="5" y="0"/>
                  </a:cubicBezTo>
                  <a:lnTo>
                    <a:pt x="5" y="1"/>
                  </a:ln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29" name="Freeform 108"/>
            <p:cNvSpPr>
              <a:spLocks/>
            </p:cNvSpPr>
            <p:nvPr/>
          </p:nvSpPr>
          <p:spPr bwMode="auto">
            <a:xfrm>
              <a:off x="-29014739" y="20085051"/>
              <a:ext cx="115888" cy="157163"/>
            </a:xfrm>
            <a:custGeom>
              <a:avLst/>
              <a:gdLst>
                <a:gd name="T0" fmla="*/ 25 w 31"/>
                <a:gd name="T1" fmla="*/ 0 h 42"/>
                <a:gd name="T2" fmla="*/ 28 w 31"/>
                <a:gd name="T3" fmla="*/ 31 h 42"/>
                <a:gd name="T4" fmla="*/ 14 w 31"/>
                <a:gd name="T5" fmla="*/ 42 h 42"/>
                <a:gd name="T6" fmla="*/ 1 w 31"/>
                <a:gd name="T7" fmla="*/ 25 h 42"/>
                <a:gd name="T8" fmla="*/ 25 w 31"/>
                <a:gd name="T9" fmla="*/ 0 h 42"/>
              </a:gdLst>
              <a:ahLst/>
              <a:cxnLst>
                <a:cxn ang="0">
                  <a:pos x="T0" y="T1"/>
                </a:cxn>
                <a:cxn ang="0">
                  <a:pos x="T2" y="T3"/>
                </a:cxn>
                <a:cxn ang="0">
                  <a:pos x="T4" y="T5"/>
                </a:cxn>
                <a:cxn ang="0">
                  <a:pos x="T6" y="T7"/>
                </a:cxn>
                <a:cxn ang="0">
                  <a:pos x="T8" y="T9"/>
                </a:cxn>
              </a:cxnLst>
              <a:rect l="0" t="0" r="r" b="b"/>
              <a:pathLst>
                <a:path w="31" h="42">
                  <a:moveTo>
                    <a:pt x="25" y="0"/>
                  </a:moveTo>
                  <a:cubicBezTo>
                    <a:pt x="30" y="10"/>
                    <a:pt x="31" y="21"/>
                    <a:pt x="28" y="31"/>
                  </a:cubicBezTo>
                  <a:cubicBezTo>
                    <a:pt x="26" y="38"/>
                    <a:pt x="21" y="42"/>
                    <a:pt x="14" y="42"/>
                  </a:cubicBezTo>
                  <a:cubicBezTo>
                    <a:pt x="4" y="41"/>
                    <a:pt x="0" y="32"/>
                    <a:pt x="1" y="25"/>
                  </a:cubicBezTo>
                  <a:cubicBezTo>
                    <a:pt x="2" y="13"/>
                    <a:pt x="7" y="2"/>
                    <a:pt x="25"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30" name="Freeform 109"/>
            <p:cNvSpPr>
              <a:spLocks/>
            </p:cNvSpPr>
            <p:nvPr/>
          </p:nvSpPr>
          <p:spPr bwMode="auto">
            <a:xfrm>
              <a:off x="-51903314" y="-4525963"/>
              <a:ext cx="266700" cy="128588"/>
            </a:xfrm>
            <a:custGeom>
              <a:avLst/>
              <a:gdLst>
                <a:gd name="T0" fmla="*/ 6 w 71"/>
                <a:gd name="T1" fmla="*/ 25 h 34"/>
                <a:gd name="T2" fmla="*/ 2 w 71"/>
                <a:gd name="T3" fmla="*/ 0 h 34"/>
                <a:gd name="T4" fmla="*/ 71 w 71"/>
                <a:gd name="T5" fmla="*/ 16 h 34"/>
                <a:gd name="T6" fmla="*/ 35 w 71"/>
                <a:gd name="T7" fmla="*/ 21 h 34"/>
                <a:gd name="T8" fmla="*/ 5 w 71"/>
                <a:gd name="T9" fmla="*/ 24 h 34"/>
                <a:gd name="T10" fmla="*/ 6 w 71"/>
                <a:gd name="T11" fmla="*/ 25 h 34"/>
              </a:gdLst>
              <a:ahLst/>
              <a:cxnLst>
                <a:cxn ang="0">
                  <a:pos x="T0" y="T1"/>
                </a:cxn>
                <a:cxn ang="0">
                  <a:pos x="T2" y="T3"/>
                </a:cxn>
                <a:cxn ang="0">
                  <a:pos x="T4" y="T5"/>
                </a:cxn>
                <a:cxn ang="0">
                  <a:pos x="T6" y="T7"/>
                </a:cxn>
                <a:cxn ang="0">
                  <a:pos x="T8" y="T9"/>
                </a:cxn>
                <a:cxn ang="0">
                  <a:pos x="T10" y="T11"/>
                </a:cxn>
              </a:cxnLst>
              <a:rect l="0" t="0" r="r" b="b"/>
              <a:pathLst>
                <a:path w="71" h="34">
                  <a:moveTo>
                    <a:pt x="6" y="25"/>
                  </a:moveTo>
                  <a:cubicBezTo>
                    <a:pt x="0" y="18"/>
                    <a:pt x="4" y="10"/>
                    <a:pt x="2" y="0"/>
                  </a:cubicBezTo>
                  <a:cubicBezTo>
                    <a:pt x="26" y="3"/>
                    <a:pt x="42" y="20"/>
                    <a:pt x="71" y="16"/>
                  </a:cubicBezTo>
                  <a:cubicBezTo>
                    <a:pt x="55" y="30"/>
                    <a:pt x="46" y="34"/>
                    <a:pt x="35" y="21"/>
                  </a:cubicBezTo>
                  <a:cubicBezTo>
                    <a:pt x="24" y="7"/>
                    <a:pt x="14" y="17"/>
                    <a:pt x="5" y="24"/>
                  </a:cubicBezTo>
                  <a:lnTo>
                    <a:pt x="6" y="25"/>
                  </a:ln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31" name="Freeform 110"/>
            <p:cNvSpPr>
              <a:spLocks/>
            </p:cNvSpPr>
            <p:nvPr/>
          </p:nvSpPr>
          <p:spPr bwMode="auto">
            <a:xfrm>
              <a:off x="-62585601" y="-8542338"/>
              <a:ext cx="131763" cy="212725"/>
            </a:xfrm>
            <a:custGeom>
              <a:avLst/>
              <a:gdLst>
                <a:gd name="T0" fmla="*/ 5 w 35"/>
                <a:gd name="T1" fmla="*/ 57 h 57"/>
                <a:gd name="T2" fmla="*/ 16 w 35"/>
                <a:gd name="T3" fmla="*/ 4 h 57"/>
                <a:gd name="T4" fmla="*/ 26 w 35"/>
                <a:gd name="T5" fmla="*/ 1 h 57"/>
                <a:gd name="T6" fmla="*/ 32 w 35"/>
                <a:gd name="T7" fmla="*/ 12 h 57"/>
                <a:gd name="T8" fmla="*/ 5 w 35"/>
                <a:gd name="T9" fmla="*/ 57 h 57"/>
              </a:gdLst>
              <a:ahLst/>
              <a:cxnLst>
                <a:cxn ang="0">
                  <a:pos x="T0" y="T1"/>
                </a:cxn>
                <a:cxn ang="0">
                  <a:pos x="T2" y="T3"/>
                </a:cxn>
                <a:cxn ang="0">
                  <a:pos x="T4" y="T5"/>
                </a:cxn>
                <a:cxn ang="0">
                  <a:pos x="T6" y="T7"/>
                </a:cxn>
                <a:cxn ang="0">
                  <a:pos x="T8" y="T9"/>
                </a:cxn>
              </a:cxnLst>
              <a:rect l="0" t="0" r="r" b="b"/>
              <a:pathLst>
                <a:path w="35" h="57">
                  <a:moveTo>
                    <a:pt x="5" y="57"/>
                  </a:moveTo>
                  <a:cubicBezTo>
                    <a:pt x="0" y="35"/>
                    <a:pt x="19" y="22"/>
                    <a:pt x="16" y="4"/>
                  </a:cubicBezTo>
                  <a:cubicBezTo>
                    <a:pt x="16" y="3"/>
                    <a:pt x="23" y="0"/>
                    <a:pt x="26" y="1"/>
                  </a:cubicBezTo>
                  <a:cubicBezTo>
                    <a:pt x="32" y="2"/>
                    <a:pt x="35" y="6"/>
                    <a:pt x="32" y="12"/>
                  </a:cubicBezTo>
                  <a:cubicBezTo>
                    <a:pt x="24" y="26"/>
                    <a:pt x="15" y="40"/>
                    <a:pt x="5" y="57"/>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32" name="Freeform 111"/>
            <p:cNvSpPr>
              <a:spLocks/>
            </p:cNvSpPr>
            <p:nvPr/>
          </p:nvSpPr>
          <p:spPr bwMode="auto">
            <a:xfrm>
              <a:off x="-57469089" y="-7361238"/>
              <a:ext cx="247650" cy="157163"/>
            </a:xfrm>
            <a:custGeom>
              <a:avLst/>
              <a:gdLst>
                <a:gd name="T0" fmla="*/ 66 w 66"/>
                <a:gd name="T1" fmla="*/ 33 h 42"/>
                <a:gd name="T2" fmla="*/ 54 w 66"/>
                <a:gd name="T3" fmla="*/ 40 h 42"/>
                <a:gd name="T4" fmla="*/ 7 w 66"/>
                <a:gd name="T5" fmla="*/ 20 h 42"/>
                <a:gd name="T6" fmla="*/ 1 w 66"/>
                <a:gd name="T7" fmla="*/ 12 h 42"/>
                <a:gd name="T8" fmla="*/ 8 w 66"/>
                <a:gd name="T9" fmla="*/ 4 h 42"/>
                <a:gd name="T10" fmla="*/ 64 w 66"/>
                <a:gd name="T11" fmla="*/ 26 h 42"/>
                <a:gd name="T12" fmla="*/ 66 w 66"/>
                <a:gd name="T13" fmla="*/ 33 h 42"/>
              </a:gdLst>
              <a:ahLst/>
              <a:cxnLst>
                <a:cxn ang="0">
                  <a:pos x="T0" y="T1"/>
                </a:cxn>
                <a:cxn ang="0">
                  <a:pos x="T2" y="T3"/>
                </a:cxn>
                <a:cxn ang="0">
                  <a:pos x="T4" y="T5"/>
                </a:cxn>
                <a:cxn ang="0">
                  <a:pos x="T6" y="T7"/>
                </a:cxn>
                <a:cxn ang="0">
                  <a:pos x="T8" y="T9"/>
                </a:cxn>
                <a:cxn ang="0">
                  <a:pos x="T10" y="T11"/>
                </a:cxn>
                <a:cxn ang="0">
                  <a:pos x="T12" y="T13"/>
                </a:cxn>
              </a:cxnLst>
              <a:rect l="0" t="0" r="r" b="b"/>
              <a:pathLst>
                <a:path w="66" h="42">
                  <a:moveTo>
                    <a:pt x="66" y="33"/>
                  </a:moveTo>
                  <a:cubicBezTo>
                    <a:pt x="65" y="40"/>
                    <a:pt x="59" y="42"/>
                    <a:pt x="54" y="40"/>
                  </a:cubicBezTo>
                  <a:cubicBezTo>
                    <a:pt x="38" y="34"/>
                    <a:pt x="23" y="28"/>
                    <a:pt x="7" y="20"/>
                  </a:cubicBezTo>
                  <a:cubicBezTo>
                    <a:pt x="4" y="19"/>
                    <a:pt x="2" y="15"/>
                    <a:pt x="1" y="12"/>
                  </a:cubicBezTo>
                  <a:cubicBezTo>
                    <a:pt x="0" y="6"/>
                    <a:pt x="5" y="5"/>
                    <a:pt x="8" y="4"/>
                  </a:cubicBezTo>
                  <a:cubicBezTo>
                    <a:pt x="23" y="0"/>
                    <a:pt x="55" y="13"/>
                    <a:pt x="64" y="26"/>
                  </a:cubicBezTo>
                  <a:cubicBezTo>
                    <a:pt x="65" y="28"/>
                    <a:pt x="66" y="31"/>
                    <a:pt x="66" y="33"/>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33" name="Freeform 112"/>
            <p:cNvSpPr>
              <a:spLocks/>
            </p:cNvSpPr>
            <p:nvPr/>
          </p:nvSpPr>
          <p:spPr bwMode="auto">
            <a:xfrm>
              <a:off x="-23688676" y="-5280025"/>
              <a:ext cx="82550" cy="285750"/>
            </a:xfrm>
            <a:custGeom>
              <a:avLst/>
              <a:gdLst>
                <a:gd name="T0" fmla="*/ 20 w 22"/>
                <a:gd name="T1" fmla="*/ 76 h 76"/>
                <a:gd name="T2" fmla="*/ 0 w 22"/>
                <a:gd name="T3" fmla="*/ 0 h 76"/>
                <a:gd name="T4" fmla="*/ 20 w 22"/>
                <a:gd name="T5" fmla="*/ 76 h 76"/>
              </a:gdLst>
              <a:ahLst/>
              <a:cxnLst>
                <a:cxn ang="0">
                  <a:pos x="T0" y="T1"/>
                </a:cxn>
                <a:cxn ang="0">
                  <a:pos x="T2" y="T3"/>
                </a:cxn>
                <a:cxn ang="0">
                  <a:pos x="T4" y="T5"/>
                </a:cxn>
              </a:cxnLst>
              <a:rect l="0" t="0" r="r" b="b"/>
              <a:pathLst>
                <a:path w="22" h="76">
                  <a:moveTo>
                    <a:pt x="20" y="76"/>
                  </a:moveTo>
                  <a:cubicBezTo>
                    <a:pt x="14" y="50"/>
                    <a:pt x="7" y="25"/>
                    <a:pt x="0" y="0"/>
                  </a:cubicBezTo>
                  <a:cubicBezTo>
                    <a:pt x="22" y="21"/>
                    <a:pt x="16" y="50"/>
                    <a:pt x="20" y="76"/>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34" name="Freeform 113"/>
            <p:cNvSpPr>
              <a:spLocks/>
            </p:cNvSpPr>
            <p:nvPr/>
          </p:nvSpPr>
          <p:spPr bwMode="auto">
            <a:xfrm>
              <a:off x="-32270701" y="11090275"/>
              <a:ext cx="322263" cy="82550"/>
            </a:xfrm>
            <a:custGeom>
              <a:avLst/>
              <a:gdLst>
                <a:gd name="T0" fmla="*/ 0 w 86"/>
                <a:gd name="T1" fmla="*/ 15 h 22"/>
                <a:gd name="T2" fmla="*/ 86 w 86"/>
                <a:gd name="T3" fmla="*/ 18 h 22"/>
                <a:gd name="T4" fmla="*/ 0 w 86"/>
                <a:gd name="T5" fmla="*/ 15 h 22"/>
              </a:gdLst>
              <a:ahLst/>
              <a:cxnLst>
                <a:cxn ang="0">
                  <a:pos x="T0" y="T1"/>
                </a:cxn>
                <a:cxn ang="0">
                  <a:pos x="T2" y="T3"/>
                </a:cxn>
                <a:cxn ang="0">
                  <a:pos x="T4" y="T5"/>
                </a:cxn>
              </a:cxnLst>
              <a:rect l="0" t="0" r="r" b="b"/>
              <a:pathLst>
                <a:path w="86" h="22">
                  <a:moveTo>
                    <a:pt x="0" y="15"/>
                  </a:moveTo>
                  <a:cubicBezTo>
                    <a:pt x="30" y="13"/>
                    <a:pt x="58" y="0"/>
                    <a:pt x="86" y="18"/>
                  </a:cubicBezTo>
                  <a:cubicBezTo>
                    <a:pt x="57" y="7"/>
                    <a:pt x="28" y="22"/>
                    <a:pt x="0" y="15"/>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35" name="Freeform 114"/>
            <p:cNvSpPr>
              <a:spLocks/>
            </p:cNvSpPr>
            <p:nvPr/>
          </p:nvSpPr>
          <p:spPr bwMode="auto">
            <a:xfrm>
              <a:off x="-25045989" y="-8569325"/>
              <a:ext cx="123825" cy="157163"/>
            </a:xfrm>
            <a:custGeom>
              <a:avLst/>
              <a:gdLst>
                <a:gd name="T0" fmla="*/ 8 w 33"/>
                <a:gd name="T1" fmla="*/ 42 h 42"/>
                <a:gd name="T2" fmla="*/ 7 w 33"/>
                <a:gd name="T3" fmla="*/ 0 h 42"/>
                <a:gd name="T4" fmla="*/ 8 w 33"/>
                <a:gd name="T5" fmla="*/ 42 h 42"/>
              </a:gdLst>
              <a:ahLst/>
              <a:cxnLst>
                <a:cxn ang="0">
                  <a:pos x="T0" y="T1"/>
                </a:cxn>
                <a:cxn ang="0">
                  <a:pos x="T2" y="T3"/>
                </a:cxn>
                <a:cxn ang="0">
                  <a:pos x="T4" y="T5"/>
                </a:cxn>
              </a:cxnLst>
              <a:rect l="0" t="0" r="r" b="b"/>
              <a:pathLst>
                <a:path w="33" h="42">
                  <a:moveTo>
                    <a:pt x="8" y="42"/>
                  </a:moveTo>
                  <a:cubicBezTo>
                    <a:pt x="0" y="28"/>
                    <a:pt x="15" y="14"/>
                    <a:pt x="7" y="0"/>
                  </a:cubicBezTo>
                  <a:cubicBezTo>
                    <a:pt x="33" y="19"/>
                    <a:pt x="33" y="24"/>
                    <a:pt x="8" y="42"/>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36" name="Freeform 115"/>
            <p:cNvSpPr>
              <a:spLocks/>
            </p:cNvSpPr>
            <p:nvPr/>
          </p:nvSpPr>
          <p:spPr bwMode="auto">
            <a:xfrm>
              <a:off x="-18392776" y="6964363"/>
              <a:ext cx="90488" cy="179388"/>
            </a:xfrm>
            <a:custGeom>
              <a:avLst/>
              <a:gdLst>
                <a:gd name="T0" fmla="*/ 15 w 24"/>
                <a:gd name="T1" fmla="*/ 48 h 48"/>
                <a:gd name="T2" fmla="*/ 7 w 24"/>
                <a:gd name="T3" fmla="*/ 6 h 48"/>
                <a:gd name="T4" fmla="*/ 16 w 24"/>
                <a:gd name="T5" fmla="*/ 1 h 48"/>
                <a:gd name="T6" fmla="*/ 24 w 24"/>
                <a:gd name="T7" fmla="*/ 8 h 48"/>
                <a:gd name="T8" fmla="*/ 15 w 24"/>
                <a:gd name="T9" fmla="*/ 48 h 48"/>
              </a:gdLst>
              <a:ahLst/>
              <a:cxnLst>
                <a:cxn ang="0">
                  <a:pos x="T0" y="T1"/>
                </a:cxn>
                <a:cxn ang="0">
                  <a:pos x="T2" y="T3"/>
                </a:cxn>
                <a:cxn ang="0">
                  <a:pos x="T4" y="T5"/>
                </a:cxn>
                <a:cxn ang="0">
                  <a:pos x="T6" y="T7"/>
                </a:cxn>
                <a:cxn ang="0">
                  <a:pos x="T8" y="T9"/>
                </a:cxn>
              </a:cxnLst>
              <a:rect l="0" t="0" r="r" b="b"/>
              <a:pathLst>
                <a:path w="24" h="48">
                  <a:moveTo>
                    <a:pt x="15" y="48"/>
                  </a:moveTo>
                  <a:cubicBezTo>
                    <a:pt x="0" y="33"/>
                    <a:pt x="6" y="20"/>
                    <a:pt x="7" y="6"/>
                  </a:cubicBezTo>
                  <a:cubicBezTo>
                    <a:pt x="8" y="0"/>
                    <a:pt x="12" y="2"/>
                    <a:pt x="16" y="1"/>
                  </a:cubicBezTo>
                  <a:cubicBezTo>
                    <a:pt x="20" y="1"/>
                    <a:pt x="24" y="4"/>
                    <a:pt x="24" y="8"/>
                  </a:cubicBezTo>
                  <a:cubicBezTo>
                    <a:pt x="24" y="20"/>
                    <a:pt x="23" y="33"/>
                    <a:pt x="15" y="48"/>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37" name="Freeform 116"/>
            <p:cNvSpPr>
              <a:spLocks/>
            </p:cNvSpPr>
            <p:nvPr/>
          </p:nvSpPr>
          <p:spPr bwMode="auto">
            <a:xfrm>
              <a:off x="-14044614" y="18989676"/>
              <a:ext cx="74613" cy="209550"/>
            </a:xfrm>
            <a:custGeom>
              <a:avLst/>
              <a:gdLst>
                <a:gd name="T0" fmla="*/ 18 w 20"/>
                <a:gd name="T1" fmla="*/ 56 h 56"/>
                <a:gd name="T2" fmla="*/ 0 w 20"/>
                <a:gd name="T3" fmla="*/ 0 h 56"/>
                <a:gd name="T4" fmla="*/ 18 w 20"/>
                <a:gd name="T5" fmla="*/ 56 h 56"/>
              </a:gdLst>
              <a:ahLst/>
              <a:cxnLst>
                <a:cxn ang="0">
                  <a:pos x="T0" y="T1"/>
                </a:cxn>
                <a:cxn ang="0">
                  <a:pos x="T2" y="T3"/>
                </a:cxn>
                <a:cxn ang="0">
                  <a:pos x="T4" y="T5"/>
                </a:cxn>
              </a:cxnLst>
              <a:rect l="0" t="0" r="r" b="b"/>
              <a:pathLst>
                <a:path w="20" h="56">
                  <a:moveTo>
                    <a:pt x="18" y="56"/>
                  </a:moveTo>
                  <a:cubicBezTo>
                    <a:pt x="3" y="40"/>
                    <a:pt x="0" y="22"/>
                    <a:pt x="0" y="0"/>
                  </a:cubicBezTo>
                  <a:cubicBezTo>
                    <a:pt x="8" y="19"/>
                    <a:pt x="20" y="33"/>
                    <a:pt x="18" y="56"/>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38" name="Freeform 117"/>
            <p:cNvSpPr>
              <a:spLocks/>
            </p:cNvSpPr>
            <p:nvPr/>
          </p:nvSpPr>
          <p:spPr bwMode="auto">
            <a:xfrm>
              <a:off x="-19023014" y="7542213"/>
              <a:ext cx="120650" cy="254000"/>
            </a:xfrm>
            <a:custGeom>
              <a:avLst/>
              <a:gdLst>
                <a:gd name="T0" fmla="*/ 32 w 32"/>
                <a:gd name="T1" fmla="*/ 67 h 68"/>
                <a:gd name="T2" fmla="*/ 0 w 32"/>
                <a:gd name="T3" fmla="*/ 0 h 68"/>
                <a:gd name="T4" fmla="*/ 31 w 32"/>
                <a:gd name="T5" fmla="*/ 68 h 68"/>
                <a:gd name="T6" fmla="*/ 32 w 32"/>
                <a:gd name="T7" fmla="*/ 67 h 68"/>
              </a:gdLst>
              <a:ahLst/>
              <a:cxnLst>
                <a:cxn ang="0">
                  <a:pos x="T0" y="T1"/>
                </a:cxn>
                <a:cxn ang="0">
                  <a:pos x="T2" y="T3"/>
                </a:cxn>
                <a:cxn ang="0">
                  <a:pos x="T4" y="T5"/>
                </a:cxn>
                <a:cxn ang="0">
                  <a:pos x="T6" y="T7"/>
                </a:cxn>
              </a:cxnLst>
              <a:rect l="0" t="0" r="r" b="b"/>
              <a:pathLst>
                <a:path w="32" h="68">
                  <a:moveTo>
                    <a:pt x="32" y="67"/>
                  </a:moveTo>
                  <a:cubicBezTo>
                    <a:pt x="12" y="52"/>
                    <a:pt x="6" y="40"/>
                    <a:pt x="0" y="0"/>
                  </a:cubicBezTo>
                  <a:cubicBezTo>
                    <a:pt x="22" y="20"/>
                    <a:pt x="24" y="45"/>
                    <a:pt x="31" y="68"/>
                  </a:cubicBezTo>
                  <a:lnTo>
                    <a:pt x="32" y="67"/>
                  </a:ln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39" name="Freeform 118"/>
            <p:cNvSpPr>
              <a:spLocks/>
            </p:cNvSpPr>
            <p:nvPr/>
          </p:nvSpPr>
          <p:spPr bwMode="auto">
            <a:xfrm>
              <a:off x="-22031326" y="28270201"/>
              <a:ext cx="146050" cy="173038"/>
            </a:xfrm>
            <a:custGeom>
              <a:avLst/>
              <a:gdLst>
                <a:gd name="T0" fmla="*/ 3 w 39"/>
                <a:gd name="T1" fmla="*/ 0 h 46"/>
                <a:gd name="T2" fmla="*/ 36 w 39"/>
                <a:gd name="T3" fmla="*/ 30 h 46"/>
                <a:gd name="T4" fmla="*/ 31 w 39"/>
                <a:gd name="T5" fmla="*/ 42 h 46"/>
                <a:gd name="T6" fmla="*/ 24 w 39"/>
                <a:gd name="T7" fmla="*/ 39 h 46"/>
                <a:gd name="T8" fmla="*/ 3 w 39"/>
                <a:gd name="T9" fmla="*/ 0 h 46"/>
              </a:gdLst>
              <a:ahLst/>
              <a:cxnLst>
                <a:cxn ang="0">
                  <a:pos x="T0" y="T1"/>
                </a:cxn>
                <a:cxn ang="0">
                  <a:pos x="T2" y="T3"/>
                </a:cxn>
                <a:cxn ang="0">
                  <a:pos x="T4" y="T5"/>
                </a:cxn>
                <a:cxn ang="0">
                  <a:pos x="T6" y="T7"/>
                </a:cxn>
                <a:cxn ang="0">
                  <a:pos x="T8" y="T9"/>
                </a:cxn>
              </a:cxnLst>
              <a:rect l="0" t="0" r="r" b="b"/>
              <a:pathLst>
                <a:path w="39" h="46">
                  <a:moveTo>
                    <a:pt x="3" y="0"/>
                  </a:moveTo>
                  <a:cubicBezTo>
                    <a:pt x="15" y="11"/>
                    <a:pt x="30" y="15"/>
                    <a:pt x="36" y="30"/>
                  </a:cubicBezTo>
                  <a:cubicBezTo>
                    <a:pt x="39" y="37"/>
                    <a:pt x="35" y="39"/>
                    <a:pt x="31" y="42"/>
                  </a:cubicBezTo>
                  <a:cubicBezTo>
                    <a:pt x="26" y="46"/>
                    <a:pt x="24" y="42"/>
                    <a:pt x="24" y="39"/>
                  </a:cubicBezTo>
                  <a:cubicBezTo>
                    <a:pt x="23" y="23"/>
                    <a:pt x="0" y="21"/>
                    <a:pt x="3"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40" name="Freeform 119"/>
            <p:cNvSpPr>
              <a:spLocks/>
            </p:cNvSpPr>
            <p:nvPr/>
          </p:nvSpPr>
          <p:spPr bwMode="auto">
            <a:xfrm>
              <a:off x="-24183976" y="10077450"/>
              <a:ext cx="146050" cy="131763"/>
            </a:xfrm>
            <a:custGeom>
              <a:avLst/>
              <a:gdLst>
                <a:gd name="T0" fmla="*/ 38 w 39"/>
                <a:gd name="T1" fmla="*/ 33 h 35"/>
                <a:gd name="T2" fmla="*/ 14 w 39"/>
                <a:gd name="T3" fmla="*/ 34 h 35"/>
                <a:gd name="T4" fmla="*/ 2 w 39"/>
                <a:gd name="T5" fmla="*/ 17 h 35"/>
                <a:gd name="T6" fmla="*/ 12 w 39"/>
                <a:gd name="T7" fmla="*/ 2 h 35"/>
                <a:gd name="T8" fmla="*/ 30 w 39"/>
                <a:gd name="T9" fmla="*/ 11 h 35"/>
                <a:gd name="T10" fmla="*/ 37 w 39"/>
                <a:gd name="T11" fmla="*/ 33 h 35"/>
                <a:gd name="T12" fmla="*/ 38 w 39"/>
                <a:gd name="T13" fmla="*/ 33 h 35"/>
              </a:gdLst>
              <a:ahLst/>
              <a:cxnLst>
                <a:cxn ang="0">
                  <a:pos x="T0" y="T1"/>
                </a:cxn>
                <a:cxn ang="0">
                  <a:pos x="T2" y="T3"/>
                </a:cxn>
                <a:cxn ang="0">
                  <a:pos x="T4" y="T5"/>
                </a:cxn>
                <a:cxn ang="0">
                  <a:pos x="T6" y="T7"/>
                </a:cxn>
                <a:cxn ang="0">
                  <a:pos x="T8" y="T9"/>
                </a:cxn>
                <a:cxn ang="0">
                  <a:pos x="T10" y="T11"/>
                </a:cxn>
                <a:cxn ang="0">
                  <a:pos x="T12" y="T13"/>
                </a:cxn>
              </a:cxnLst>
              <a:rect l="0" t="0" r="r" b="b"/>
              <a:pathLst>
                <a:path w="39" h="35">
                  <a:moveTo>
                    <a:pt x="38" y="33"/>
                  </a:moveTo>
                  <a:cubicBezTo>
                    <a:pt x="30" y="33"/>
                    <a:pt x="22" y="35"/>
                    <a:pt x="14" y="34"/>
                  </a:cubicBezTo>
                  <a:cubicBezTo>
                    <a:pt x="5" y="33"/>
                    <a:pt x="0" y="26"/>
                    <a:pt x="2" y="17"/>
                  </a:cubicBezTo>
                  <a:cubicBezTo>
                    <a:pt x="3" y="10"/>
                    <a:pt x="4" y="3"/>
                    <a:pt x="12" y="2"/>
                  </a:cubicBezTo>
                  <a:cubicBezTo>
                    <a:pt x="21" y="0"/>
                    <a:pt x="28" y="1"/>
                    <a:pt x="30" y="11"/>
                  </a:cubicBezTo>
                  <a:cubicBezTo>
                    <a:pt x="32" y="19"/>
                    <a:pt x="39" y="25"/>
                    <a:pt x="37" y="33"/>
                  </a:cubicBezTo>
                  <a:cubicBezTo>
                    <a:pt x="37" y="33"/>
                    <a:pt x="38" y="33"/>
                    <a:pt x="38" y="33"/>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41" name="Freeform 120"/>
            <p:cNvSpPr>
              <a:spLocks/>
            </p:cNvSpPr>
            <p:nvPr/>
          </p:nvSpPr>
          <p:spPr bwMode="auto">
            <a:xfrm>
              <a:off x="-18813464" y="5354638"/>
              <a:ext cx="192088" cy="68263"/>
            </a:xfrm>
            <a:custGeom>
              <a:avLst/>
              <a:gdLst>
                <a:gd name="T0" fmla="*/ 51 w 51"/>
                <a:gd name="T1" fmla="*/ 5 h 18"/>
                <a:gd name="T2" fmla="*/ 7 w 51"/>
                <a:gd name="T3" fmla="*/ 16 h 18"/>
                <a:gd name="T4" fmla="*/ 0 w 51"/>
                <a:gd name="T5" fmla="*/ 9 h 18"/>
                <a:gd name="T6" fmla="*/ 7 w 51"/>
                <a:gd name="T7" fmla="*/ 0 h 18"/>
                <a:gd name="T8" fmla="*/ 51 w 51"/>
                <a:gd name="T9" fmla="*/ 5 h 18"/>
              </a:gdLst>
              <a:ahLst/>
              <a:cxnLst>
                <a:cxn ang="0">
                  <a:pos x="T0" y="T1"/>
                </a:cxn>
                <a:cxn ang="0">
                  <a:pos x="T2" y="T3"/>
                </a:cxn>
                <a:cxn ang="0">
                  <a:pos x="T4" y="T5"/>
                </a:cxn>
                <a:cxn ang="0">
                  <a:pos x="T6" y="T7"/>
                </a:cxn>
                <a:cxn ang="0">
                  <a:pos x="T8" y="T9"/>
                </a:cxn>
              </a:cxnLst>
              <a:rect l="0" t="0" r="r" b="b"/>
              <a:pathLst>
                <a:path w="51" h="18">
                  <a:moveTo>
                    <a:pt x="51" y="5"/>
                  </a:moveTo>
                  <a:cubicBezTo>
                    <a:pt x="37" y="15"/>
                    <a:pt x="20" y="6"/>
                    <a:pt x="7" y="16"/>
                  </a:cubicBezTo>
                  <a:cubicBezTo>
                    <a:pt x="5" y="18"/>
                    <a:pt x="0" y="13"/>
                    <a:pt x="0" y="9"/>
                  </a:cubicBezTo>
                  <a:cubicBezTo>
                    <a:pt x="1" y="6"/>
                    <a:pt x="7" y="0"/>
                    <a:pt x="7" y="0"/>
                  </a:cubicBezTo>
                  <a:cubicBezTo>
                    <a:pt x="20" y="9"/>
                    <a:pt x="36" y="1"/>
                    <a:pt x="51" y="5"/>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42" name="Freeform 121"/>
            <p:cNvSpPr>
              <a:spLocks/>
            </p:cNvSpPr>
            <p:nvPr/>
          </p:nvSpPr>
          <p:spPr bwMode="auto">
            <a:xfrm>
              <a:off x="-23760114" y="-5140325"/>
              <a:ext cx="90488" cy="209550"/>
            </a:xfrm>
            <a:custGeom>
              <a:avLst/>
              <a:gdLst>
                <a:gd name="T0" fmla="*/ 24 w 24"/>
                <a:gd name="T1" fmla="*/ 48 h 56"/>
                <a:gd name="T2" fmla="*/ 1 w 24"/>
                <a:gd name="T3" fmla="*/ 27 h 56"/>
                <a:gd name="T4" fmla="*/ 8 w 24"/>
                <a:gd name="T5" fmla="*/ 0 h 56"/>
                <a:gd name="T6" fmla="*/ 24 w 24"/>
                <a:gd name="T7" fmla="*/ 48 h 56"/>
              </a:gdLst>
              <a:ahLst/>
              <a:cxnLst>
                <a:cxn ang="0">
                  <a:pos x="T0" y="T1"/>
                </a:cxn>
                <a:cxn ang="0">
                  <a:pos x="T2" y="T3"/>
                </a:cxn>
                <a:cxn ang="0">
                  <a:pos x="T4" y="T5"/>
                </a:cxn>
                <a:cxn ang="0">
                  <a:pos x="T6" y="T7"/>
                </a:cxn>
              </a:cxnLst>
              <a:rect l="0" t="0" r="r" b="b"/>
              <a:pathLst>
                <a:path w="24" h="56">
                  <a:moveTo>
                    <a:pt x="24" y="48"/>
                  </a:moveTo>
                  <a:cubicBezTo>
                    <a:pt x="3" y="56"/>
                    <a:pt x="0" y="41"/>
                    <a:pt x="1" y="27"/>
                  </a:cubicBezTo>
                  <a:cubicBezTo>
                    <a:pt x="2" y="19"/>
                    <a:pt x="6" y="10"/>
                    <a:pt x="8" y="0"/>
                  </a:cubicBezTo>
                  <a:cubicBezTo>
                    <a:pt x="17" y="15"/>
                    <a:pt x="12" y="34"/>
                    <a:pt x="24" y="48"/>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43" name="Freeform 122"/>
            <p:cNvSpPr>
              <a:spLocks/>
            </p:cNvSpPr>
            <p:nvPr/>
          </p:nvSpPr>
          <p:spPr bwMode="auto">
            <a:xfrm>
              <a:off x="-25676226" y="-2447925"/>
              <a:ext cx="93663" cy="169863"/>
            </a:xfrm>
            <a:custGeom>
              <a:avLst/>
              <a:gdLst>
                <a:gd name="T0" fmla="*/ 13 w 25"/>
                <a:gd name="T1" fmla="*/ 0 h 45"/>
                <a:gd name="T2" fmla="*/ 10 w 25"/>
                <a:gd name="T3" fmla="*/ 45 h 45"/>
                <a:gd name="T4" fmla="*/ 13 w 25"/>
                <a:gd name="T5" fmla="*/ 0 h 45"/>
              </a:gdLst>
              <a:ahLst/>
              <a:cxnLst>
                <a:cxn ang="0">
                  <a:pos x="T0" y="T1"/>
                </a:cxn>
                <a:cxn ang="0">
                  <a:pos x="T2" y="T3"/>
                </a:cxn>
                <a:cxn ang="0">
                  <a:pos x="T4" y="T5"/>
                </a:cxn>
              </a:cxnLst>
              <a:rect l="0" t="0" r="r" b="b"/>
              <a:pathLst>
                <a:path w="25" h="45">
                  <a:moveTo>
                    <a:pt x="13" y="0"/>
                  </a:moveTo>
                  <a:cubicBezTo>
                    <a:pt x="25" y="21"/>
                    <a:pt x="3" y="31"/>
                    <a:pt x="10" y="45"/>
                  </a:cubicBezTo>
                  <a:cubicBezTo>
                    <a:pt x="0" y="31"/>
                    <a:pt x="5" y="18"/>
                    <a:pt x="13"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44" name="Freeform 123"/>
            <p:cNvSpPr>
              <a:spLocks/>
            </p:cNvSpPr>
            <p:nvPr/>
          </p:nvSpPr>
          <p:spPr bwMode="auto">
            <a:xfrm>
              <a:off x="-24993601" y="-9315450"/>
              <a:ext cx="96838" cy="138113"/>
            </a:xfrm>
            <a:custGeom>
              <a:avLst/>
              <a:gdLst>
                <a:gd name="T0" fmla="*/ 4 w 26"/>
                <a:gd name="T1" fmla="*/ 0 h 37"/>
                <a:gd name="T2" fmla="*/ 23 w 26"/>
                <a:gd name="T3" fmla="*/ 14 h 37"/>
                <a:gd name="T4" fmla="*/ 15 w 26"/>
                <a:gd name="T5" fmla="*/ 35 h 37"/>
                <a:gd name="T6" fmla="*/ 7 w 26"/>
                <a:gd name="T7" fmla="*/ 18 h 37"/>
                <a:gd name="T8" fmla="*/ 4 w 26"/>
                <a:gd name="T9" fmla="*/ 0 h 37"/>
              </a:gdLst>
              <a:ahLst/>
              <a:cxnLst>
                <a:cxn ang="0">
                  <a:pos x="T0" y="T1"/>
                </a:cxn>
                <a:cxn ang="0">
                  <a:pos x="T2" y="T3"/>
                </a:cxn>
                <a:cxn ang="0">
                  <a:pos x="T4" y="T5"/>
                </a:cxn>
                <a:cxn ang="0">
                  <a:pos x="T6" y="T7"/>
                </a:cxn>
                <a:cxn ang="0">
                  <a:pos x="T8" y="T9"/>
                </a:cxn>
              </a:cxnLst>
              <a:rect l="0" t="0" r="r" b="b"/>
              <a:pathLst>
                <a:path w="26" h="37">
                  <a:moveTo>
                    <a:pt x="4" y="0"/>
                  </a:moveTo>
                  <a:cubicBezTo>
                    <a:pt x="13" y="0"/>
                    <a:pt x="22" y="4"/>
                    <a:pt x="23" y="14"/>
                  </a:cubicBezTo>
                  <a:cubicBezTo>
                    <a:pt x="24" y="21"/>
                    <a:pt x="26" y="34"/>
                    <a:pt x="15" y="35"/>
                  </a:cubicBezTo>
                  <a:cubicBezTo>
                    <a:pt x="3" y="37"/>
                    <a:pt x="6" y="25"/>
                    <a:pt x="7" y="18"/>
                  </a:cubicBezTo>
                  <a:cubicBezTo>
                    <a:pt x="8" y="12"/>
                    <a:pt x="0" y="7"/>
                    <a:pt x="4"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45" name="Freeform 124"/>
            <p:cNvSpPr>
              <a:spLocks/>
            </p:cNvSpPr>
            <p:nvPr/>
          </p:nvSpPr>
          <p:spPr bwMode="auto">
            <a:xfrm>
              <a:off x="-17492664" y="10471150"/>
              <a:ext cx="115888" cy="157163"/>
            </a:xfrm>
            <a:custGeom>
              <a:avLst/>
              <a:gdLst>
                <a:gd name="T0" fmla="*/ 28 w 31"/>
                <a:gd name="T1" fmla="*/ 41 h 42"/>
                <a:gd name="T2" fmla="*/ 0 w 31"/>
                <a:gd name="T3" fmla="*/ 10 h 42"/>
                <a:gd name="T4" fmla="*/ 3 w 31"/>
                <a:gd name="T5" fmla="*/ 3 h 42"/>
                <a:gd name="T6" fmla="*/ 12 w 31"/>
                <a:gd name="T7" fmla="*/ 5 h 42"/>
                <a:gd name="T8" fmla="*/ 27 w 31"/>
                <a:gd name="T9" fmla="*/ 42 h 42"/>
                <a:gd name="T10" fmla="*/ 28 w 31"/>
                <a:gd name="T11" fmla="*/ 41 h 42"/>
              </a:gdLst>
              <a:ahLst/>
              <a:cxnLst>
                <a:cxn ang="0">
                  <a:pos x="T0" y="T1"/>
                </a:cxn>
                <a:cxn ang="0">
                  <a:pos x="T2" y="T3"/>
                </a:cxn>
                <a:cxn ang="0">
                  <a:pos x="T4" y="T5"/>
                </a:cxn>
                <a:cxn ang="0">
                  <a:pos x="T6" y="T7"/>
                </a:cxn>
                <a:cxn ang="0">
                  <a:pos x="T8" y="T9"/>
                </a:cxn>
                <a:cxn ang="0">
                  <a:pos x="T10" y="T11"/>
                </a:cxn>
              </a:cxnLst>
              <a:rect l="0" t="0" r="r" b="b"/>
              <a:pathLst>
                <a:path w="31" h="42">
                  <a:moveTo>
                    <a:pt x="28" y="41"/>
                  </a:moveTo>
                  <a:cubicBezTo>
                    <a:pt x="8" y="41"/>
                    <a:pt x="13" y="16"/>
                    <a:pt x="0" y="10"/>
                  </a:cubicBezTo>
                  <a:cubicBezTo>
                    <a:pt x="0" y="9"/>
                    <a:pt x="1" y="4"/>
                    <a:pt x="3" y="3"/>
                  </a:cubicBezTo>
                  <a:cubicBezTo>
                    <a:pt x="6" y="1"/>
                    <a:pt x="10" y="0"/>
                    <a:pt x="12" y="5"/>
                  </a:cubicBezTo>
                  <a:cubicBezTo>
                    <a:pt x="18" y="17"/>
                    <a:pt x="31" y="26"/>
                    <a:pt x="27" y="42"/>
                  </a:cubicBezTo>
                  <a:lnTo>
                    <a:pt x="28" y="41"/>
                  </a:ln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46" name="Freeform 125"/>
            <p:cNvSpPr>
              <a:spLocks/>
            </p:cNvSpPr>
            <p:nvPr/>
          </p:nvSpPr>
          <p:spPr bwMode="auto">
            <a:xfrm>
              <a:off x="-52150964" y="-4338638"/>
              <a:ext cx="165100" cy="131763"/>
            </a:xfrm>
            <a:custGeom>
              <a:avLst/>
              <a:gdLst>
                <a:gd name="T0" fmla="*/ 0 w 44"/>
                <a:gd name="T1" fmla="*/ 6 h 35"/>
                <a:gd name="T2" fmla="*/ 44 w 44"/>
                <a:gd name="T3" fmla="*/ 7 h 35"/>
                <a:gd name="T4" fmla="*/ 0 w 44"/>
                <a:gd name="T5" fmla="*/ 6 h 35"/>
              </a:gdLst>
              <a:ahLst/>
              <a:cxnLst>
                <a:cxn ang="0">
                  <a:pos x="T0" y="T1"/>
                </a:cxn>
                <a:cxn ang="0">
                  <a:pos x="T2" y="T3"/>
                </a:cxn>
                <a:cxn ang="0">
                  <a:pos x="T4" y="T5"/>
                </a:cxn>
              </a:cxnLst>
              <a:rect l="0" t="0" r="r" b="b"/>
              <a:pathLst>
                <a:path w="44" h="35">
                  <a:moveTo>
                    <a:pt x="0" y="6"/>
                  </a:moveTo>
                  <a:cubicBezTo>
                    <a:pt x="19" y="6"/>
                    <a:pt x="35" y="18"/>
                    <a:pt x="44" y="7"/>
                  </a:cubicBezTo>
                  <a:cubicBezTo>
                    <a:pt x="34" y="0"/>
                    <a:pt x="19" y="35"/>
                    <a:pt x="0" y="6"/>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47" name="Freeform 126"/>
            <p:cNvSpPr>
              <a:spLocks/>
            </p:cNvSpPr>
            <p:nvPr/>
          </p:nvSpPr>
          <p:spPr bwMode="auto">
            <a:xfrm>
              <a:off x="-26127076" y="-1771650"/>
              <a:ext cx="71438" cy="115888"/>
            </a:xfrm>
            <a:custGeom>
              <a:avLst/>
              <a:gdLst>
                <a:gd name="T0" fmla="*/ 16 w 19"/>
                <a:gd name="T1" fmla="*/ 0 h 31"/>
                <a:gd name="T2" fmla="*/ 5 w 19"/>
                <a:gd name="T3" fmla="*/ 27 h 31"/>
                <a:gd name="T4" fmla="*/ 1 w 19"/>
                <a:gd name="T5" fmla="*/ 27 h 31"/>
                <a:gd name="T6" fmla="*/ 16 w 19"/>
                <a:gd name="T7" fmla="*/ 0 h 31"/>
              </a:gdLst>
              <a:ahLst/>
              <a:cxnLst>
                <a:cxn ang="0">
                  <a:pos x="T0" y="T1"/>
                </a:cxn>
                <a:cxn ang="0">
                  <a:pos x="T2" y="T3"/>
                </a:cxn>
                <a:cxn ang="0">
                  <a:pos x="T4" y="T5"/>
                </a:cxn>
                <a:cxn ang="0">
                  <a:pos x="T6" y="T7"/>
                </a:cxn>
              </a:cxnLst>
              <a:rect l="0" t="0" r="r" b="b"/>
              <a:pathLst>
                <a:path w="19" h="31">
                  <a:moveTo>
                    <a:pt x="16" y="0"/>
                  </a:moveTo>
                  <a:cubicBezTo>
                    <a:pt x="19" y="13"/>
                    <a:pt x="15" y="21"/>
                    <a:pt x="5" y="27"/>
                  </a:cubicBezTo>
                  <a:cubicBezTo>
                    <a:pt x="2" y="29"/>
                    <a:pt x="0" y="31"/>
                    <a:pt x="1" y="27"/>
                  </a:cubicBezTo>
                  <a:cubicBezTo>
                    <a:pt x="2" y="17"/>
                    <a:pt x="2" y="5"/>
                    <a:pt x="16"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48" name="Freeform 127"/>
            <p:cNvSpPr>
              <a:spLocks/>
            </p:cNvSpPr>
            <p:nvPr/>
          </p:nvSpPr>
          <p:spPr bwMode="auto">
            <a:xfrm>
              <a:off x="-25882601" y="-6194425"/>
              <a:ext cx="220663" cy="101600"/>
            </a:xfrm>
            <a:custGeom>
              <a:avLst/>
              <a:gdLst>
                <a:gd name="T0" fmla="*/ 59 w 59"/>
                <a:gd name="T1" fmla="*/ 6 h 27"/>
                <a:gd name="T2" fmla="*/ 0 w 59"/>
                <a:gd name="T3" fmla="*/ 26 h 27"/>
                <a:gd name="T4" fmla="*/ 59 w 59"/>
                <a:gd name="T5" fmla="*/ 6 h 27"/>
              </a:gdLst>
              <a:ahLst/>
              <a:cxnLst>
                <a:cxn ang="0">
                  <a:pos x="T0" y="T1"/>
                </a:cxn>
                <a:cxn ang="0">
                  <a:pos x="T2" y="T3"/>
                </a:cxn>
                <a:cxn ang="0">
                  <a:pos x="T4" y="T5"/>
                </a:cxn>
              </a:cxnLst>
              <a:rect l="0" t="0" r="r" b="b"/>
              <a:pathLst>
                <a:path w="59" h="27">
                  <a:moveTo>
                    <a:pt x="59" y="6"/>
                  </a:moveTo>
                  <a:cubicBezTo>
                    <a:pt x="35" y="12"/>
                    <a:pt x="24" y="27"/>
                    <a:pt x="0" y="26"/>
                  </a:cubicBezTo>
                  <a:cubicBezTo>
                    <a:pt x="18" y="12"/>
                    <a:pt x="31" y="0"/>
                    <a:pt x="59" y="6"/>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49" name="Freeform 128"/>
            <p:cNvSpPr>
              <a:spLocks/>
            </p:cNvSpPr>
            <p:nvPr/>
          </p:nvSpPr>
          <p:spPr bwMode="auto">
            <a:xfrm>
              <a:off x="-18489614" y="5370513"/>
              <a:ext cx="119063" cy="157163"/>
            </a:xfrm>
            <a:custGeom>
              <a:avLst/>
              <a:gdLst>
                <a:gd name="T0" fmla="*/ 23 w 32"/>
                <a:gd name="T1" fmla="*/ 1 h 42"/>
                <a:gd name="T2" fmla="*/ 28 w 32"/>
                <a:gd name="T3" fmla="*/ 6 h 42"/>
                <a:gd name="T4" fmla="*/ 26 w 32"/>
                <a:gd name="T5" fmla="*/ 20 h 42"/>
                <a:gd name="T6" fmla="*/ 17 w 32"/>
                <a:gd name="T7" fmla="*/ 41 h 42"/>
                <a:gd name="T8" fmla="*/ 5 w 32"/>
                <a:gd name="T9" fmla="*/ 28 h 42"/>
                <a:gd name="T10" fmla="*/ 19 w 32"/>
                <a:gd name="T11" fmla="*/ 0 h 42"/>
                <a:gd name="T12" fmla="*/ 23 w 32"/>
                <a:gd name="T13" fmla="*/ 1 h 42"/>
              </a:gdLst>
              <a:ahLst/>
              <a:cxnLst>
                <a:cxn ang="0">
                  <a:pos x="T0" y="T1"/>
                </a:cxn>
                <a:cxn ang="0">
                  <a:pos x="T2" y="T3"/>
                </a:cxn>
                <a:cxn ang="0">
                  <a:pos x="T4" y="T5"/>
                </a:cxn>
                <a:cxn ang="0">
                  <a:pos x="T6" y="T7"/>
                </a:cxn>
                <a:cxn ang="0">
                  <a:pos x="T8" y="T9"/>
                </a:cxn>
                <a:cxn ang="0">
                  <a:pos x="T10" y="T11"/>
                </a:cxn>
                <a:cxn ang="0">
                  <a:pos x="T12" y="T13"/>
                </a:cxn>
              </a:cxnLst>
              <a:rect l="0" t="0" r="r" b="b"/>
              <a:pathLst>
                <a:path w="32" h="42">
                  <a:moveTo>
                    <a:pt x="23" y="1"/>
                  </a:moveTo>
                  <a:cubicBezTo>
                    <a:pt x="25" y="3"/>
                    <a:pt x="27" y="4"/>
                    <a:pt x="28" y="6"/>
                  </a:cubicBezTo>
                  <a:cubicBezTo>
                    <a:pt x="32" y="11"/>
                    <a:pt x="30" y="17"/>
                    <a:pt x="26" y="20"/>
                  </a:cubicBezTo>
                  <a:cubicBezTo>
                    <a:pt x="18" y="25"/>
                    <a:pt x="32" y="39"/>
                    <a:pt x="17" y="41"/>
                  </a:cubicBezTo>
                  <a:cubicBezTo>
                    <a:pt x="8" y="42"/>
                    <a:pt x="7" y="34"/>
                    <a:pt x="5" y="28"/>
                  </a:cubicBezTo>
                  <a:cubicBezTo>
                    <a:pt x="0" y="14"/>
                    <a:pt x="14" y="9"/>
                    <a:pt x="19" y="0"/>
                  </a:cubicBezTo>
                  <a:cubicBezTo>
                    <a:pt x="19" y="0"/>
                    <a:pt x="21" y="1"/>
                    <a:pt x="23" y="1"/>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50" name="Freeform 129"/>
            <p:cNvSpPr>
              <a:spLocks/>
            </p:cNvSpPr>
            <p:nvPr/>
          </p:nvSpPr>
          <p:spPr bwMode="auto">
            <a:xfrm>
              <a:off x="-25846089" y="-7826375"/>
              <a:ext cx="63500" cy="198438"/>
            </a:xfrm>
            <a:custGeom>
              <a:avLst/>
              <a:gdLst>
                <a:gd name="T0" fmla="*/ 16 w 17"/>
                <a:gd name="T1" fmla="*/ 0 h 53"/>
                <a:gd name="T2" fmla="*/ 16 w 17"/>
                <a:gd name="T3" fmla="*/ 46 h 53"/>
                <a:gd name="T4" fmla="*/ 9 w 17"/>
                <a:gd name="T5" fmla="*/ 53 h 53"/>
                <a:gd name="T6" fmla="*/ 3 w 17"/>
                <a:gd name="T7" fmla="*/ 44 h 53"/>
                <a:gd name="T8" fmla="*/ 16 w 17"/>
                <a:gd name="T9" fmla="*/ 0 h 53"/>
              </a:gdLst>
              <a:ahLst/>
              <a:cxnLst>
                <a:cxn ang="0">
                  <a:pos x="T0" y="T1"/>
                </a:cxn>
                <a:cxn ang="0">
                  <a:pos x="T2" y="T3"/>
                </a:cxn>
                <a:cxn ang="0">
                  <a:pos x="T4" y="T5"/>
                </a:cxn>
                <a:cxn ang="0">
                  <a:pos x="T6" y="T7"/>
                </a:cxn>
                <a:cxn ang="0">
                  <a:pos x="T8" y="T9"/>
                </a:cxn>
              </a:cxnLst>
              <a:rect l="0" t="0" r="r" b="b"/>
              <a:pathLst>
                <a:path w="17" h="53">
                  <a:moveTo>
                    <a:pt x="16" y="0"/>
                  </a:moveTo>
                  <a:cubicBezTo>
                    <a:pt x="16" y="15"/>
                    <a:pt x="17" y="31"/>
                    <a:pt x="16" y="46"/>
                  </a:cubicBezTo>
                  <a:cubicBezTo>
                    <a:pt x="16" y="50"/>
                    <a:pt x="15" y="53"/>
                    <a:pt x="9" y="53"/>
                  </a:cubicBezTo>
                  <a:cubicBezTo>
                    <a:pt x="3" y="53"/>
                    <a:pt x="0" y="50"/>
                    <a:pt x="3" y="44"/>
                  </a:cubicBezTo>
                  <a:cubicBezTo>
                    <a:pt x="10" y="30"/>
                    <a:pt x="7" y="13"/>
                    <a:pt x="16"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51" name="Freeform 130"/>
            <p:cNvSpPr>
              <a:spLocks/>
            </p:cNvSpPr>
            <p:nvPr/>
          </p:nvSpPr>
          <p:spPr bwMode="auto">
            <a:xfrm>
              <a:off x="-14385926" y="17935576"/>
              <a:ext cx="119063" cy="90488"/>
            </a:xfrm>
            <a:custGeom>
              <a:avLst/>
              <a:gdLst>
                <a:gd name="T0" fmla="*/ 31 w 32"/>
                <a:gd name="T1" fmla="*/ 15 h 24"/>
                <a:gd name="T2" fmla="*/ 26 w 32"/>
                <a:gd name="T3" fmla="*/ 24 h 24"/>
                <a:gd name="T4" fmla="*/ 1 w 32"/>
                <a:gd name="T5" fmla="*/ 10 h 24"/>
                <a:gd name="T6" fmla="*/ 10 w 32"/>
                <a:gd name="T7" fmla="*/ 1 h 24"/>
                <a:gd name="T8" fmla="*/ 31 w 32"/>
                <a:gd name="T9" fmla="*/ 15 h 24"/>
              </a:gdLst>
              <a:ahLst/>
              <a:cxnLst>
                <a:cxn ang="0">
                  <a:pos x="T0" y="T1"/>
                </a:cxn>
                <a:cxn ang="0">
                  <a:pos x="T2" y="T3"/>
                </a:cxn>
                <a:cxn ang="0">
                  <a:pos x="T4" y="T5"/>
                </a:cxn>
                <a:cxn ang="0">
                  <a:pos x="T6" y="T7"/>
                </a:cxn>
                <a:cxn ang="0">
                  <a:pos x="T8" y="T9"/>
                </a:cxn>
              </a:cxnLst>
              <a:rect l="0" t="0" r="r" b="b"/>
              <a:pathLst>
                <a:path w="32" h="24">
                  <a:moveTo>
                    <a:pt x="31" y="15"/>
                  </a:moveTo>
                  <a:cubicBezTo>
                    <a:pt x="32" y="20"/>
                    <a:pt x="30" y="24"/>
                    <a:pt x="26" y="24"/>
                  </a:cubicBezTo>
                  <a:cubicBezTo>
                    <a:pt x="15" y="24"/>
                    <a:pt x="4" y="24"/>
                    <a:pt x="1" y="10"/>
                  </a:cubicBezTo>
                  <a:cubicBezTo>
                    <a:pt x="0" y="4"/>
                    <a:pt x="4" y="1"/>
                    <a:pt x="10" y="1"/>
                  </a:cubicBezTo>
                  <a:cubicBezTo>
                    <a:pt x="21" y="0"/>
                    <a:pt x="28" y="4"/>
                    <a:pt x="31" y="15"/>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52" name="Freeform 131"/>
            <p:cNvSpPr>
              <a:spLocks/>
            </p:cNvSpPr>
            <p:nvPr/>
          </p:nvSpPr>
          <p:spPr bwMode="auto">
            <a:xfrm>
              <a:off x="-23471189" y="-3879850"/>
              <a:ext cx="112713" cy="104775"/>
            </a:xfrm>
            <a:custGeom>
              <a:avLst/>
              <a:gdLst>
                <a:gd name="T0" fmla="*/ 0 w 30"/>
                <a:gd name="T1" fmla="*/ 1 h 28"/>
                <a:gd name="T2" fmla="*/ 30 w 30"/>
                <a:gd name="T3" fmla="*/ 28 h 28"/>
                <a:gd name="T4" fmla="*/ 1 w 30"/>
                <a:gd name="T5" fmla="*/ 0 h 28"/>
                <a:gd name="T6" fmla="*/ 0 w 30"/>
                <a:gd name="T7" fmla="*/ 1 h 28"/>
              </a:gdLst>
              <a:ahLst/>
              <a:cxnLst>
                <a:cxn ang="0">
                  <a:pos x="T0" y="T1"/>
                </a:cxn>
                <a:cxn ang="0">
                  <a:pos x="T2" y="T3"/>
                </a:cxn>
                <a:cxn ang="0">
                  <a:pos x="T4" y="T5"/>
                </a:cxn>
                <a:cxn ang="0">
                  <a:pos x="T6" y="T7"/>
                </a:cxn>
              </a:cxnLst>
              <a:rect l="0" t="0" r="r" b="b"/>
              <a:pathLst>
                <a:path w="30" h="28">
                  <a:moveTo>
                    <a:pt x="0" y="1"/>
                  </a:moveTo>
                  <a:cubicBezTo>
                    <a:pt x="8" y="13"/>
                    <a:pt x="18" y="22"/>
                    <a:pt x="30" y="28"/>
                  </a:cubicBezTo>
                  <a:cubicBezTo>
                    <a:pt x="4" y="28"/>
                    <a:pt x="4" y="28"/>
                    <a:pt x="1" y="0"/>
                  </a:cubicBezTo>
                  <a:cubicBezTo>
                    <a:pt x="1" y="0"/>
                    <a:pt x="0" y="1"/>
                    <a:pt x="0" y="1"/>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53" name="Freeform 132"/>
            <p:cNvSpPr>
              <a:spLocks/>
            </p:cNvSpPr>
            <p:nvPr/>
          </p:nvSpPr>
          <p:spPr bwMode="auto">
            <a:xfrm>
              <a:off x="-16235364" y="31889701"/>
              <a:ext cx="127000" cy="74613"/>
            </a:xfrm>
            <a:custGeom>
              <a:avLst/>
              <a:gdLst>
                <a:gd name="T0" fmla="*/ 0 w 34"/>
                <a:gd name="T1" fmla="*/ 4 h 20"/>
                <a:gd name="T2" fmla="*/ 30 w 34"/>
                <a:gd name="T3" fmla="*/ 7 h 20"/>
                <a:gd name="T4" fmla="*/ 33 w 34"/>
                <a:gd name="T5" fmla="*/ 12 h 20"/>
                <a:gd name="T6" fmla="*/ 0 w 34"/>
                <a:gd name="T7" fmla="*/ 4 h 20"/>
              </a:gdLst>
              <a:ahLst/>
              <a:cxnLst>
                <a:cxn ang="0">
                  <a:pos x="T0" y="T1"/>
                </a:cxn>
                <a:cxn ang="0">
                  <a:pos x="T2" y="T3"/>
                </a:cxn>
                <a:cxn ang="0">
                  <a:pos x="T4" y="T5"/>
                </a:cxn>
                <a:cxn ang="0">
                  <a:pos x="T6" y="T7"/>
                </a:cxn>
              </a:cxnLst>
              <a:rect l="0" t="0" r="r" b="b"/>
              <a:pathLst>
                <a:path w="34" h="20">
                  <a:moveTo>
                    <a:pt x="0" y="4"/>
                  </a:moveTo>
                  <a:cubicBezTo>
                    <a:pt x="13" y="0"/>
                    <a:pt x="21" y="6"/>
                    <a:pt x="30" y="7"/>
                  </a:cubicBezTo>
                  <a:cubicBezTo>
                    <a:pt x="33" y="14"/>
                    <a:pt x="34" y="7"/>
                    <a:pt x="33" y="12"/>
                  </a:cubicBezTo>
                  <a:cubicBezTo>
                    <a:pt x="23" y="8"/>
                    <a:pt x="10" y="20"/>
                    <a:pt x="0" y="4"/>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54" name="Freeform 133"/>
            <p:cNvSpPr>
              <a:spLocks/>
            </p:cNvSpPr>
            <p:nvPr/>
          </p:nvSpPr>
          <p:spPr bwMode="auto">
            <a:xfrm>
              <a:off x="-51374676" y="-1611313"/>
              <a:ext cx="109538" cy="79375"/>
            </a:xfrm>
            <a:custGeom>
              <a:avLst/>
              <a:gdLst>
                <a:gd name="T0" fmla="*/ 7 w 29"/>
                <a:gd name="T1" fmla="*/ 21 h 21"/>
                <a:gd name="T2" fmla="*/ 0 w 29"/>
                <a:gd name="T3" fmla="*/ 14 h 21"/>
                <a:gd name="T4" fmla="*/ 20 w 29"/>
                <a:gd name="T5" fmla="*/ 2 h 21"/>
                <a:gd name="T6" fmla="*/ 28 w 29"/>
                <a:gd name="T7" fmla="*/ 8 h 21"/>
                <a:gd name="T8" fmla="*/ 7 w 29"/>
                <a:gd name="T9" fmla="*/ 21 h 21"/>
              </a:gdLst>
              <a:ahLst/>
              <a:cxnLst>
                <a:cxn ang="0">
                  <a:pos x="T0" y="T1"/>
                </a:cxn>
                <a:cxn ang="0">
                  <a:pos x="T2" y="T3"/>
                </a:cxn>
                <a:cxn ang="0">
                  <a:pos x="T4" y="T5"/>
                </a:cxn>
                <a:cxn ang="0">
                  <a:pos x="T6" y="T7"/>
                </a:cxn>
                <a:cxn ang="0">
                  <a:pos x="T8" y="T9"/>
                </a:cxn>
              </a:cxnLst>
              <a:rect l="0" t="0" r="r" b="b"/>
              <a:pathLst>
                <a:path w="29" h="21">
                  <a:moveTo>
                    <a:pt x="7" y="21"/>
                  </a:moveTo>
                  <a:cubicBezTo>
                    <a:pt x="5" y="19"/>
                    <a:pt x="0" y="16"/>
                    <a:pt x="0" y="14"/>
                  </a:cubicBezTo>
                  <a:cubicBezTo>
                    <a:pt x="0" y="0"/>
                    <a:pt x="13" y="4"/>
                    <a:pt x="20" y="2"/>
                  </a:cubicBezTo>
                  <a:cubicBezTo>
                    <a:pt x="23" y="1"/>
                    <a:pt x="29" y="4"/>
                    <a:pt x="28" y="8"/>
                  </a:cubicBezTo>
                  <a:cubicBezTo>
                    <a:pt x="25" y="16"/>
                    <a:pt x="18" y="21"/>
                    <a:pt x="7" y="21"/>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55" name="Freeform 134"/>
            <p:cNvSpPr>
              <a:spLocks/>
            </p:cNvSpPr>
            <p:nvPr/>
          </p:nvSpPr>
          <p:spPr bwMode="auto">
            <a:xfrm>
              <a:off x="-30316489" y="19199226"/>
              <a:ext cx="101600" cy="123825"/>
            </a:xfrm>
            <a:custGeom>
              <a:avLst/>
              <a:gdLst>
                <a:gd name="T0" fmla="*/ 3 w 27"/>
                <a:gd name="T1" fmla="*/ 0 h 33"/>
                <a:gd name="T2" fmla="*/ 11 w 27"/>
                <a:gd name="T3" fmla="*/ 14 h 33"/>
                <a:gd name="T4" fmla="*/ 21 w 27"/>
                <a:gd name="T5" fmla="*/ 31 h 33"/>
                <a:gd name="T6" fmla="*/ 15 w 27"/>
                <a:gd name="T7" fmla="*/ 33 h 33"/>
                <a:gd name="T8" fmla="*/ 1 w 27"/>
                <a:gd name="T9" fmla="*/ 18 h 33"/>
                <a:gd name="T10" fmla="*/ 3 w 27"/>
                <a:gd name="T11" fmla="*/ 0 h 33"/>
              </a:gdLst>
              <a:ahLst/>
              <a:cxnLst>
                <a:cxn ang="0">
                  <a:pos x="T0" y="T1"/>
                </a:cxn>
                <a:cxn ang="0">
                  <a:pos x="T2" y="T3"/>
                </a:cxn>
                <a:cxn ang="0">
                  <a:pos x="T4" y="T5"/>
                </a:cxn>
                <a:cxn ang="0">
                  <a:pos x="T6" y="T7"/>
                </a:cxn>
                <a:cxn ang="0">
                  <a:pos x="T8" y="T9"/>
                </a:cxn>
                <a:cxn ang="0">
                  <a:pos x="T10" y="T11"/>
                </a:cxn>
              </a:cxnLst>
              <a:rect l="0" t="0" r="r" b="b"/>
              <a:pathLst>
                <a:path w="27" h="33">
                  <a:moveTo>
                    <a:pt x="3" y="0"/>
                  </a:moveTo>
                  <a:cubicBezTo>
                    <a:pt x="8" y="8"/>
                    <a:pt x="9" y="11"/>
                    <a:pt x="11" y="14"/>
                  </a:cubicBezTo>
                  <a:cubicBezTo>
                    <a:pt x="15" y="19"/>
                    <a:pt x="27" y="20"/>
                    <a:pt x="21" y="31"/>
                  </a:cubicBezTo>
                  <a:cubicBezTo>
                    <a:pt x="20" y="32"/>
                    <a:pt x="17" y="33"/>
                    <a:pt x="15" y="33"/>
                  </a:cubicBezTo>
                  <a:cubicBezTo>
                    <a:pt x="6" y="32"/>
                    <a:pt x="0" y="28"/>
                    <a:pt x="1" y="18"/>
                  </a:cubicBezTo>
                  <a:cubicBezTo>
                    <a:pt x="1" y="14"/>
                    <a:pt x="2" y="10"/>
                    <a:pt x="3"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56" name="Freeform 135"/>
            <p:cNvSpPr>
              <a:spLocks/>
            </p:cNvSpPr>
            <p:nvPr/>
          </p:nvSpPr>
          <p:spPr bwMode="auto">
            <a:xfrm>
              <a:off x="-32315151" y="14560550"/>
              <a:ext cx="115888" cy="82550"/>
            </a:xfrm>
            <a:custGeom>
              <a:avLst/>
              <a:gdLst>
                <a:gd name="T0" fmla="*/ 0 w 31"/>
                <a:gd name="T1" fmla="*/ 3 h 22"/>
                <a:gd name="T2" fmla="*/ 31 w 31"/>
                <a:gd name="T3" fmla="*/ 11 h 22"/>
                <a:gd name="T4" fmla="*/ 0 w 31"/>
                <a:gd name="T5" fmla="*/ 3 h 22"/>
              </a:gdLst>
              <a:ahLst/>
              <a:cxnLst>
                <a:cxn ang="0">
                  <a:pos x="T0" y="T1"/>
                </a:cxn>
                <a:cxn ang="0">
                  <a:pos x="T2" y="T3"/>
                </a:cxn>
                <a:cxn ang="0">
                  <a:pos x="T4" y="T5"/>
                </a:cxn>
              </a:cxnLst>
              <a:rect l="0" t="0" r="r" b="b"/>
              <a:pathLst>
                <a:path w="31" h="22">
                  <a:moveTo>
                    <a:pt x="0" y="3"/>
                  </a:moveTo>
                  <a:cubicBezTo>
                    <a:pt x="11" y="0"/>
                    <a:pt x="19" y="5"/>
                    <a:pt x="31" y="11"/>
                  </a:cubicBezTo>
                  <a:cubicBezTo>
                    <a:pt x="14" y="22"/>
                    <a:pt x="10" y="1"/>
                    <a:pt x="0" y="3"/>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57" name="Freeform 136"/>
            <p:cNvSpPr>
              <a:spLocks/>
            </p:cNvSpPr>
            <p:nvPr/>
          </p:nvSpPr>
          <p:spPr bwMode="auto">
            <a:xfrm>
              <a:off x="-32251651" y="14690725"/>
              <a:ext cx="168275" cy="68263"/>
            </a:xfrm>
            <a:custGeom>
              <a:avLst/>
              <a:gdLst>
                <a:gd name="T0" fmla="*/ 0 w 45"/>
                <a:gd name="T1" fmla="*/ 0 h 18"/>
                <a:gd name="T2" fmla="*/ 45 w 45"/>
                <a:gd name="T3" fmla="*/ 15 h 18"/>
                <a:gd name="T4" fmla="*/ 0 w 45"/>
                <a:gd name="T5" fmla="*/ 0 h 18"/>
              </a:gdLst>
              <a:ahLst/>
              <a:cxnLst>
                <a:cxn ang="0">
                  <a:pos x="T0" y="T1"/>
                </a:cxn>
                <a:cxn ang="0">
                  <a:pos x="T2" y="T3"/>
                </a:cxn>
                <a:cxn ang="0">
                  <a:pos x="T4" y="T5"/>
                </a:cxn>
              </a:cxnLst>
              <a:rect l="0" t="0" r="r" b="b"/>
              <a:pathLst>
                <a:path w="45" h="18">
                  <a:moveTo>
                    <a:pt x="0" y="0"/>
                  </a:moveTo>
                  <a:cubicBezTo>
                    <a:pt x="22" y="4"/>
                    <a:pt x="32" y="15"/>
                    <a:pt x="45" y="15"/>
                  </a:cubicBezTo>
                  <a:cubicBezTo>
                    <a:pt x="30" y="18"/>
                    <a:pt x="17" y="18"/>
                    <a:pt x="0"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58" name="Freeform 137"/>
            <p:cNvSpPr>
              <a:spLocks/>
            </p:cNvSpPr>
            <p:nvPr/>
          </p:nvSpPr>
          <p:spPr bwMode="auto">
            <a:xfrm>
              <a:off x="-32408814" y="14631988"/>
              <a:ext cx="111125" cy="66675"/>
            </a:xfrm>
            <a:custGeom>
              <a:avLst/>
              <a:gdLst>
                <a:gd name="T0" fmla="*/ 0 w 30"/>
                <a:gd name="T1" fmla="*/ 2 h 18"/>
                <a:gd name="T2" fmla="*/ 30 w 30"/>
                <a:gd name="T3" fmla="*/ 12 h 18"/>
                <a:gd name="T4" fmla="*/ 0 w 30"/>
                <a:gd name="T5" fmla="*/ 2 h 18"/>
              </a:gdLst>
              <a:ahLst/>
              <a:cxnLst>
                <a:cxn ang="0">
                  <a:pos x="T0" y="T1"/>
                </a:cxn>
                <a:cxn ang="0">
                  <a:pos x="T2" y="T3"/>
                </a:cxn>
                <a:cxn ang="0">
                  <a:pos x="T4" y="T5"/>
                </a:cxn>
              </a:cxnLst>
              <a:rect l="0" t="0" r="r" b="b"/>
              <a:pathLst>
                <a:path w="30" h="18">
                  <a:moveTo>
                    <a:pt x="0" y="2"/>
                  </a:moveTo>
                  <a:cubicBezTo>
                    <a:pt x="14" y="0"/>
                    <a:pt x="23" y="2"/>
                    <a:pt x="30" y="12"/>
                  </a:cubicBezTo>
                  <a:cubicBezTo>
                    <a:pt x="17" y="18"/>
                    <a:pt x="11" y="8"/>
                    <a:pt x="0" y="2"/>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59" name="Freeform 138"/>
            <p:cNvSpPr>
              <a:spLocks/>
            </p:cNvSpPr>
            <p:nvPr/>
          </p:nvSpPr>
          <p:spPr bwMode="auto">
            <a:xfrm>
              <a:off x="-31295976" y="14571663"/>
              <a:ext cx="153988" cy="66675"/>
            </a:xfrm>
            <a:custGeom>
              <a:avLst/>
              <a:gdLst>
                <a:gd name="T0" fmla="*/ 0 w 41"/>
                <a:gd name="T1" fmla="*/ 18 h 18"/>
                <a:gd name="T2" fmla="*/ 41 w 41"/>
                <a:gd name="T3" fmla="*/ 5 h 18"/>
                <a:gd name="T4" fmla="*/ 0 w 41"/>
                <a:gd name="T5" fmla="*/ 18 h 18"/>
              </a:gdLst>
              <a:ahLst/>
              <a:cxnLst>
                <a:cxn ang="0">
                  <a:pos x="T0" y="T1"/>
                </a:cxn>
                <a:cxn ang="0">
                  <a:pos x="T2" y="T3"/>
                </a:cxn>
                <a:cxn ang="0">
                  <a:pos x="T4" y="T5"/>
                </a:cxn>
              </a:cxnLst>
              <a:rect l="0" t="0" r="r" b="b"/>
              <a:pathLst>
                <a:path w="41" h="18">
                  <a:moveTo>
                    <a:pt x="0" y="18"/>
                  </a:moveTo>
                  <a:cubicBezTo>
                    <a:pt x="10" y="4"/>
                    <a:pt x="23" y="0"/>
                    <a:pt x="41" y="5"/>
                  </a:cubicBezTo>
                  <a:cubicBezTo>
                    <a:pt x="25" y="10"/>
                    <a:pt x="12" y="14"/>
                    <a:pt x="0" y="18"/>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60" name="Freeform 139"/>
            <p:cNvSpPr>
              <a:spLocks/>
            </p:cNvSpPr>
            <p:nvPr/>
          </p:nvSpPr>
          <p:spPr bwMode="auto">
            <a:xfrm>
              <a:off x="-24915814" y="-8423275"/>
              <a:ext cx="87313" cy="71438"/>
            </a:xfrm>
            <a:custGeom>
              <a:avLst/>
              <a:gdLst>
                <a:gd name="T0" fmla="*/ 20 w 23"/>
                <a:gd name="T1" fmla="*/ 8 h 19"/>
                <a:gd name="T2" fmla="*/ 9 w 23"/>
                <a:gd name="T3" fmla="*/ 19 h 19"/>
                <a:gd name="T4" fmla="*/ 0 w 23"/>
                <a:gd name="T5" fmla="*/ 17 h 19"/>
                <a:gd name="T6" fmla="*/ 13 w 23"/>
                <a:gd name="T7" fmla="*/ 0 h 19"/>
                <a:gd name="T8" fmla="*/ 20 w 23"/>
                <a:gd name="T9" fmla="*/ 8 h 19"/>
              </a:gdLst>
              <a:ahLst/>
              <a:cxnLst>
                <a:cxn ang="0">
                  <a:pos x="T0" y="T1"/>
                </a:cxn>
                <a:cxn ang="0">
                  <a:pos x="T2" y="T3"/>
                </a:cxn>
                <a:cxn ang="0">
                  <a:pos x="T4" y="T5"/>
                </a:cxn>
                <a:cxn ang="0">
                  <a:pos x="T6" y="T7"/>
                </a:cxn>
                <a:cxn ang="0">
                  <a:pos x="T8" y="T9"/>
                </a:cxn>
              </a:cxnLst>
              <a:rect l="0" t="0" r="r" b="b"/>
              <a:pathLst>
                <a:path w="23" h="19">
                  <a:moveTo>
                    <a:pt x="20" y="8"/>
                  </a:moveTo>
                  <a:cubicBezTo>
                    <a:pt x="23" y="18"/>
                    <a:pt x="16" y="19"/>
                    <a:pt x="9" y="19"/>
                  </a:cubicBezTo>
                  <a:cubicBezTo>
                    <a:pt x="6" y="19"/>
                    <a:pt x="0" y="17"/>
                    <a:pt x="0" y="17"/>
                  </a:cubicBezTo>
                  <a:cubicBezTo>
                    <a:pt x="1" y="8"/>
                    <a:pt x="5" y="2"/>
                    <a:pt x="13" y="0"/>
                  </a:cubicBezTo>
                  <a:cubicBezTo>
                    <a:pt x="18" y="0"/>
                    <a:pt x="20" y="4"/>
                    <a:pt x="20" y="8"/>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61" name="Freeform 140"/>
            <p:cNvSpPr>
              <a:spLocks/>
            </p:cNvSpPr>
            <p:nvPr/>
          </p:nvSpPr>
          <p:spPr bwMode="auto">
            <a:xfrm>
              <a:off x="-18235614" y="5561013"/>
              <a:ext cx="82550" cy="142875"/>
            </a:xfrm>
            <a:custGeom>
              <a:avLst/>
              <a:gdLst>
                <a:gd name="T0" fmla="*/ 0 w 22"/>
                <a:gd name="T1" fmla="*/ 0 h 38"/>
                <a:gd name="T2" fmla="*/ 16 w 22"/>
                <a:gd name="T3" fmla="*/ 38 h 38"/>
                <a:gd name="T4" fmla="*/ 1 w 22"/>
                <a:gd name="T5" fmla="*/ 0 h 38"/>
                <a:gd name="T6" fmla="*/ 0 w 22"/>
                <a:gd name="T7" fmla="*/ 0 h 38"/>
              </a:gdLst>
              <a:ahLst/>
              <a:cxnLst>
                <a:cxn ang="0">
                  <a:pos x="T0" y="T1"/>
                </a:cxn>
                <a:cxn ang="0">
                  <a:pos x="T2" y="T3"/>
                </a:cxn>
                <a:cxn ang="0">
                  <a:pos x="T4" y="T5"/>
                </a:cxn>
                <a:cxn ang="0">
                  <a:pos x="T6" y="T7"/>
                </a:cxn>
              </a:cxnLst>
              <a:rect l="0" t="0" r="r" b="b"/>
              <a:pathLst>
                <a:path w="22" h="38">
                  <a:moveTo>
                    <a:pt x="0" y="0"/>
                  </a:moveTo>
                  <a:cubicBezTo>
                    <a:pt x="15" y="9"/>
                    <a:pt x="22" y="20"/>
                    <a:pt x="16" y="38"/>
                  </a:cubicBezTo>
                  <a:cubicBezTo>
                    <a:pt x="0" y="29"/>
                    <a:pt x="13" y="9"/>
                    <a:pt x="1" y="0"/>
                  </a:cubicBezTo>
                  <a:lnTo>
                    <a:pt x="0" y="0"/>
                  </a:ln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62" name="Freeform 141"/>
            <p:cNvSpPr>
              <a:spLocks/>
            </p:cNvSpPr>
            <p:nvPr/>
          </p:nvSpPr>
          <p:spPr bwMode="auto">
            <a:xfrm>
              <a:off x="-21932901" y="-392113"/>
              <a:ext cx="55563" cy="79375"/>
            </a:xfrm>
            <a:custGeom>
              <a:avLst/>
              <a:gdLst>
                <a:gd name="T0" fmla="*/ 8 w 15"/>
                <a:gd name="T1" fmla="*/ 0 h 21"/>
                <a:gd name="T2" fmla="*/ 15 w 15"/>
                <a:gd name="T3" fmla="*/ 13 h 21"/>
                <a:gd name="T4" fmla="*/ 9 w 15"/>
                <a:gd name="T5" fmla="*/ 20 h 21"/>
                <a:gd name="T6" fmla="*/ 2 w 15"/>
                <a:gd name="T7" fmla="*/ 9 h 21"/>
                <a:gd name="T8" fmla="*/ 8 w 15"/>
                <a:gd name="T9" fmla="*/ 0 h 21"/>
              </a:gdLst>
              <a:ahLst/>
              <a:cxnLst>
                <a:cxn ang="0">
                  <a:pos x="T0" y="T1"/>
                </a:cxn>
                <a:cxn ang="0">
                  <a:pos x="T2" y="T3"/>
                </a:cxn>
                <a:cxn ang="0">
                  <a:pos x="T4" y="T5"/>
                </a:cxn>
                <a:cxn ang="0">
                  <a:pos x="T6" y="T7"/>
                </a:cxn>
                <a:cxn ang="0">
                  <a:pos x="T8" y="T9"/>
                </a:cxn>
              </a:cxnLst>
              <a:rect l="0" t="0" r="r" b="b"/>
              <a:pathLst>
                <a:path w="15" h="21">
                  <a:moveTo>
                    <a:pt x="8" y="0"/>
                  </a:moveTo>
                  <a:cubicBezTo>
                    <a:pt x="14" y="3"/>
                    <a:pt x="14" y="8"/>
                    <a:pt x="15" y="13"/>
                  </a:cubicBezTo>
                  <a:cubicBezTo>
                    <a:pt x="15" y="17"/>
                    <a:pt x="13" y="21"/>
                    <a:pt x="9" y="20"/>
                  </a:cubicBezTo>
                  <a:cubicBezTo>
                    <a:pt x="4" y="19"/>
                    <a:pt x="0" y="14"/>
                    <a:pt x="2" y="9"/>
                  </a:cubicBezTo>
                  <a:cubicBezTo>
                    <a:pt x="3" y="5"/>
                    <a:pt x="6" y="3"/>
                    <a:pt x="8"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63" name="Freeform 142"/>
            <p:cNvSpPr>
              <a:spLocks/>
            </p:cNvSpPr>
            <p:nvPr/>
          </p:nvSpPr>
          <p:spPr bwMode="auto">
            <a:xfrm>
              <a:off x="-21123276" y="1262062"/>
              <a:ext cx="82550" cy="120650"/>
            </a:xfrm>
            <a:custGeom>
              <a:avLst/>
              <a:gdLst>
                <a:gd name="T0" fmla="*/ 17 w 22"/>
                <a:gd name="T1" fmla="*/ 32 h 32"/>
                <a:gd name="T2" fmla="*/ 0 w 22"/>
                <a:gd name="T3" fmla="*/ 6 h 32"/>
                <a:gd name="T4" fmla="*/ 6 w 22"/>
                <a:gd name="T5" fmla="*/ 9 h 32"/>
                <a:gd name="T6" fmla="*/ 17 w 22"/>
                <a:gd name="T7" fmla="*/ 20 h 32"/>
                <a:gd name="T8" fmla="*/ 17 w 22"/>
                <a:gd name="T9" fmla="*/ 32 h 32"/>
              </a:gdLst>
              <a:ahLst/>
              <a:cxnLst>
                <a:cxn ang="0">
                  <a:pos x="T0" y="T1"/>
                </a:cxn>
                <a:cxn ang="0">
                  <a:pos x="T2" y="T3"/>
                </a:cxn>
                <a:cxn ang="0">
                  <a:pos x="T4" y="T5"/>
                </a:cxn>
                <a:cxn ang="0">
                  <a:pos x="T6" y="T7"/>
                </a:cxn>
                <a:cxn ang="0">
                  <a:pos x="T8" y="T9"/>
                </a:cxn>
              </a:cxnLst>
              <a:rect l="0" t="0" r="r" b="b"/>
              <a:pathLst>
                <a:path w="22" h="32">
                  <a:moveTo>
                    <a:pt x="17" y="32"/>
                  </a:moveTo>
                  <a:cubicBezTo>
                    <a:pt x="8" y="26"/>
                    <a:pt x="0" y="19"/>
                    <a:pt x="0" y="6"/>
                  </a:cubicBezTo>
                  <a:cubicBezTo>
                    <a:pt x="5" y="0"/>
                    <a:pt x="5" y="8"/>
                    <a:pt x="6" y="9"/>
                  </a:cubicBezTo>
                  <a:cubicBezTo>
                    <a:pt x="11" y="12"/>
                    <a:pt x="14" y="16"/>
                    <a:pt x="17" y="20"/>
                  </a:cubicBezTo>
                  <a:cubicBezTo>
                    <a:pt x="20" y="23"/>
                    <a:pt x="22" y="26"/>
                    <a:pt x="17" y="32"/>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64" name="Freeform 143"/>
            <p:cNvSpPr>
              <a:spLocks/>
            </p:cNvSpPr>
            <p:nvPr/>
          </p:nvSpPr>
          <p:spPr bwMode="auto">
            <a:xfrm>
              <a:off x="-48009176" y="-2635250"/>
              <a:ext cx="85725" cy="74613"/>
            </a:xfrm>
            <a:custGeom>
              <a:avLst/>
              <a:gdLst>
                <a:gd name="T0" fmla="*/ 0 w 23"/>
                <a:gd name="T1" fmla="*/ 19 h 20"/>
                <a:gd name="T2" fmla="*/ 23 w 23"/>
                <a:gd name="T3" fmla="*/ 11 h 20"/>
                <a:gd name="T4" fmla="*/ 0 w 23"/>
                <a:gd name="T5" fmla="*/ 19 h 20"/>
              </a:gdLst>
              <a:ahLst/>
              <a:cxnLst>
                <a:cxn ang="0">
                  <a:pos x="T0" y="T1"/>
                </a:cxn>
                <a:cxn ang="0">
                  <a:pos x="T2" y="T3"/>
                </a:cxn>
                <a:cxn ang="0">
                  <a:pos x="T4" y="T5"/>
                </a:cxn>
              </a:cxnLst>
              <a:rect l="0" t="0" r="r" b="b"/>
              <a:pathLst>
                <a:path w="23" h="20">
                  <a:moveTo>
                    <a:pt x="0" y="19"/>
                  </a:moveTo>
                  <a:cubicBezTo>
                    <a:pt x="5" y="0"/>
                    <a:pt x="21" y="20"/>
                    <a:pt x="23" y="11"/>
                  </a:cubicBezTo>
                  <a:cubicBezTo>
                    <a:pt x="18" y="13"/>
                    <a:pt x="10" y="16"/>
                    <a:pt x="0" y="19"/>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65" name="Freeform 144"/>
            <p:cNvSpPr>
              <a:spLocks/>
            </p:cNvSpPr>
            <p:nvPr/>
          </p:nvSpPr>
          <p:spPr bwMode="auto">
            <a:xfrm>
              <a:off x="-23568026" y="-4086225"/>
              <a:ext cx="69850" cy="187325"/>
            </a:xfrm>
            <a:custGeom>
              <a:avLst/>
              <a:gdLst>
                <a:gd name="T0" fmla="*/ 17 w 19"/>
                <a:gd name="T1" fmla="*/ 49 h 50"/>
                <a:gd name="T2" fmla="*/ 16 w 19"/>
                <a:gd name="T3" fmla="*/ 0 h 50"/>
                <a:gd name="T4" fmla="*/ 16 w 19"/>
                <a:gd name="T5" fmla="*/ 50 h 50"/>
                <a:gd name="T6" fmla="*/ 17 w 19"/>
                <a:gd name="T7" fmla="*/ 49 h 50"/>
              </a:gdLst>
              <a:ahLst/>
              <a:cxnLst>
                <a:cxn ang="0">
                  <a:pos x="T0" y="T1"/>
                </a:cxn>
                <a:cxn ang="0">
                  <a:pos x="T2" y="T3"/>
                </a:cxn>
                <a:cxn ang="0">
                  <a:pos x="T4" y="T5"/>
                </a:cxn>
                <a:cxn ang="0">
                  <a:pos x="T6" y="T7"/>
                </a:cxn>
              </a:cxnLst>
              <a:rect l="0" t="0" r="r" b="b"/>
              <a:pathLst>
                <a:path w="19" h="50">
                  <a:moveTo>
                    <a:pt x="17" y="49"/>
                  </a:moveTo>
                  <a:cubicBezTo>
                    <a:pt x="0" y="34"/>
                    <a:pt x="19" y="16"/>
                    <a:pt x="16" y="0"/>
                  </a:cubicBezTo>
                  <a:cubicBezTo>
                    <a:pt x="16" y="17"/>
                    <a:pt x="16" y="33"/>
                    <a:pt x="16" y="50"/>
                  </a:cubicBezTo>
                  <a:lnTo>
                    <a:pt x="17" y="49"/>
                  </a:ln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66" name="Freeform 145"/>
            <p:cNvSpPr>
              <a:spLocks/>
            </p:cNvSpPr>
            <p:nvPr/>
          </p:nvSpPr>
          <p:spPr bwMode="auto">
            <a:xfrm>
              <a:off x="-16975139" y="31680151"/>
              <a:ext cx="74613" cy="55563"/>
            </a:xfrm>
            <a:custGeom>
              <a:avLst/>
              <a:gdLst>
                <a:gd name="T0" fmla="*/ 0 w 20"/>
                <a:gd name="T1" fmla="*/ 4 h 15"/>
                <a:gd name="T2" fmla="*/ 20 w 20"/>
                <a:gd name="T3" fmla="*/ 4 h 15"/>
                <a:gd name="T4" fmla="*/ 0 w 20"/>
                <a:gd name="T5" fmla="*/ 4 h 15"/>
              </a:gdLst>
              <a:ahLst/>
              <a:cxnLst>
                <a:cxn ang="0">
                  <a:pos x="T0" y="T1"/>
                </a:cxn>
                <a:cxn ang="0">
                  <a:pos x="T2" y="T3"/>
                </a:cxn>
                <a:cxn ang="0">
                  <a:pos x="T4" y="T5"/>
                </a:cxn>
              </a:cxnLst>
              <a:rect l="0" t="0" r="r" b="b"/>
              <a:pathLst>
                <a:path w="20" h="15">
                  <a:moveTo>
                    <a:pt x="0" y="4"/>
                  </a:moveTo>
                  <a:cubicBezTo>
                    <a:pt x="3" y="3"/>
                    <a:pt x="11" y="8"/>
                    <a:pt x="20" y="4"/>
                  </a:cubicBezTo>
                  <a:cubicBezTo>
                    <a:pt x="11" y="15"/>
                    <a:pt x="3" y="0"/>
                    <a:pt x="0" y="4"/>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67" name="Freeform 146"/>
            <p:cNvSpPr>
              <a:spLocks/>
            </p:cNvSpPr>
            <p:nvPr/>
          </p:nvSpPr>
          <p:spPr bwMode="auto">
            <a:xfrm>
              <a:off x="-51727101" y="-3036888"/>
              <a:ext cx="71438" cy="147638"/>
            </a:xfrm>
            <a:custGeom>
              <a:avLst/>
              <a:gdLst>
                <a:gd name="T0" fmla="*/ 2 w 19"/>
                <a:gd name="T1" fmla="*/ 39 h 39"/>
                <a:gd name="T2" fmla="*/ 19 w 19"/>
                <a:gd name="T3" fmla="*/ 0 h 39"/>
                <a:gd name="T4" fmla="*/ 0 w 19"/>
                <a:gd name="T5" fmla="*/ 39 h 39"/>
                <a:gd name="T6" fmla="*/ 2 w 19"/>
                <a:gd name="T7" fmla="*/ 39 h 39"/>
              </a:gdLst>
              <a:ahLst/>
              <a:cxnLst>
                <a:cxn ang="0">
                  <a:pos x="T0" y="T1"/>
                </a:cxn>
                <a:cxn ang="0">
                  <a:pos x="T2" y="T3"/>
                </a:cxn>
                <a:cxn ang="0">
                  <a:pos x="T4" y="T5"/>
                </a:cxn>
                <a:cxn ang="0">
                  <a:pos x="T6" y="T7"/>
                </a:cxn>
              </a:cxnLst>
              <a:rect l="0" t="0" r="r" b="b"/>
              <a:pathLst>
                <a:path w="19" h="39">
                  <a:moveTo>
                    <a:pt x="2" y="39"/>
                  </a:moveTo>
                  <a:cubicBezTo>
                    <a:pt x="9" y="27"/>
                    <a:pt x="2" y="10"/>
                    <a:pt x="19" y="0"/>
                  </a:cubicBezTo>
                  <a:cubicBezTo>
                    <a:pt x="14" y="15"/>
                    <a:pt x="19" y="31"/>
                    <a:pt x="0" y="39"/>
                  </a:cubicBezTo>
                  <a:lnTo>
                    <a:pt x="2" y="39"/>
                  </a:ln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68" name="Freeform 147"/>
            <p:cNvSpPr>
              <a:spLocks/>
            </p:cNvSpPr>
            <p:nvPr/>
          </p:nvSpPr>
          <p:spPr bwMode="auto">
            <a:xfrm>
              <a:off x="-18838864" y="7999413"/>
              <a:ext cx="79375" cy="168275"/>
            </a:xfrm>
            <a:custGeom>
              <a:avLst/>
              <a:gdLst>
                <a:gd name="T0" fmla="*/ 6 w 21"/>
                <a:gd name="T1" fmla="*/ 1 h 45"/>
                <a:gd name="T2" fmla="*/ 19 w 21"/>
                <a:gd name="T3" fmla="*/ 45 h 45"/>
                <a:gd name="T4" fmla="*/ 7 w 21"/>
                <a:gd name="T5" fmla="*/ 0 h 45"/>
                <a:gd name="T6" fmla="*/ 6 w 21"/>
                <a:gd name="T7" fmla="*/ 1 h 45"/>
              </a:gdLst>
              <a:ahLst/>
              <a:cxnLst>
                <a:cxn ang="0">
                  <a:pos x="T0" y="T1"/>
                </a:cxn>
                <a:cxn ang="0">
                  <a:pos x="T2" y="T3"/>
                </a:cxn>
                <a:cxn ang="0">
                  <a:pos x="T4" y="T5"/>
                </a:cxn>
                <a:cxn ang="0">
                  <a:pos x="T6" y="T7"/>
                </a:cxn>
              </a:cxnLst>
              <a:rect l="0" t="0" r="r" b="b"/>
              <a:pathLst>
                <a:path w="21" h="45">
                  <a:moveTo>
                    <a:pt x="6" y="1"/>
                  </a:moveTo>
                  <a:cubicBezTo>
                    <a:pt x="10" y="13"/>
                    <a:pt x="21" y="24"/>
                    <a:pt x="19" y="45"/>
                  </a:cubicBezTo>
                  <a:cubicBezTo>
                    <a:pt x="6" y="28"/>
                    <a:pt x="0" y="16"/>
                    <a:pt x="7" y="0"/>
                  </a:cubicBezTo>
                  <a:lnTo>
                    <a:pt x="6" y="1"/>
                  </a:ln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69" name="Freeform 148"/>
            <p:cNvSpPr>
              <a:spLocks/>
            </p:cNvSpPr>
            <p:nvPr/>
          </p:nvSpPr>
          <p:spPr bwMode="auto">
            <a:xfrm>
              <a:off x="-15973426" y="15895638"/>
              <a:ext cx="127000" cy="71438"/>
            </a:xfrm>
            <a:custGeom>
              <a:avLst/>
              <a:gdLst>
                <a:gd name="T0" fmla="*/ 32 w 34"/>
                <a:gd name="T1" fmla="*/ 18 h 19"/>
                <a:gd name="T2" fmla="*/ 0 w 34"/>
                <a:gd name="T3" fmla="*/ 6 h 19"/>
                <a:gd name="T4" fmla="*/ 34 w 34"/>
                <a:gd name="T5" fmla="*/ 16 h 19"/>
                <a:gd name="T6" fmla="*/ 32 w 34"/>
                <a:gd name="T7" fmla="*/ 18 h 19"/>
              </a:gdLst>
              <a:ahLst/>
              <a:cxnLst>
                <a:cxn ang="0">
                  <a:pos x="T0" y="T1"/>
                </a:cxn>
                <a:cxn ang="0">
                  <a:pos x="T2" y="T3"/>
                </a:cxn>
                <a:cxn ang="0">
                  <a:pos x="T4" y="T5"/>
                </a:cxn>
                <a:cxn ang="0">
                  <a:pos x="T6" y="T7"/>
                </a:cxn>
              </a:cxnLst>
              <a:rect l="0" t="0" r="r" b="b"/>
              <a:pathLst>
                <a:path w="34" h="19">
                  <a:moveTo>
                    <a:pt x="32" y="18"/>
                  </a:moveTo>
                  <a:cubicBezTo>
                    <a:pt x="22" y="19"/>
                    <a:pt x="17" y="10"/>
                    <a:pt x="0" y="6"/>
                  </a:cubicBezTo>
                  <a:cubicBezTo>
                    <a:pt x="20" y="2"/>
                    <a:pt x="31" y="0"/>
                    <a:pt x="34" y="16"/>
                  </a:cubicBezTo>
                  <a:cubicBezTo>
                    <a:pt x="34" y="16"/>
                    <a:pt x="32" y="18"/>
                    <a:pt x="32" y="18"/>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70" name="Freeform 149"/>
            <p:cNvSpPr>
              <a:spLocks/>
            </p:cNvSpPr>
            <p:nvPr/>
          </p:nvSpPr>
          <p:spPr bwMode="auto">
            <a:xfrm>
              <a:off x="-25174576" y="1108075"/>
              <a:ext cx="76200" cy="60325"/>
            </a:xfrm>
            <a:custGeom>
              <a:avLst/>
              <a:gdLst>
                <a:gd name="T0" fmla="*/ 20 w 20"/>
                <a:gd name="T1" fmla="*/ 9 h 16"/>
                <a:gd name="T2" fmla="*/ 12 w 20"/>
                <a:gd name="T3" fmla="*/ 14 h 16"/>
                <a:gd name="T4" fmla="*/ 1 w 20"/>
                <a:gd name="T5" fmla="*/ 5 h 16"/>
                <a:gd name="T6" fmla="*/ 9 w 20"/>
                <a:gd name="T7" fmla="*/ 1 h 16"/>
                <a:gd name="T8" fmla="*/ 20 w 20"/>
                <a:gd name="T9" fmla="*/ 9 h 16"/>
              </a:gdLst>
              <a:ahLst/>
              <a:cxnLst>
                <a:cxn ang="0">
                  <a:pos x="T0" y="T1"/>
                </a:cxn>
                <a:cxn ang="0">
                  <a:pos x="T2" y="T3"/>
                </a:cxn>
                <a:cxn ang="0">
                  <a:pos x="T4" y="T5"/>
                </a:cxn>
                <a:cxn ang="0">
                  <a:pos x="T6" y="T7"/>
                </a:cxn>
                <a:cxn ang="0">
                  <a:pos x="T8" y="T9"/>
                </a:cxn>
              </a:cxnLst>
              <a:rect l="0" t="0" r="r" b="b"/>
              <a:pathLst>
                <a:path w="20" h="16">
                  <a:moveTo>
                    <a:pt x="20" y="9"/>
                  </a:moveTo>
                  <a:cubicBezTo>
                    <a:pt x="19" y="13"/>
                    <a:pt x="17" y="16"/>
                    <a:pt x="12" y="14"/>
                  </a:cubicBezTo>
                  <a:cubicBezTo>
                    <a:pt x="8" y="11"/>
                    <a:pt x="0" y="12"/>
                    <a:pt x="1" y="5"/>
                  </a:cubicBezTo>
                  <a:cubicBezTo>
                    <a:pt x="1" y="1"/>
                    <a:pt x="6" y="0"/>
                    <a:pt x="9" y="1"/>
                  </a:cubicBezTo>
                  <a:cubicBezTo>
                    <a:pt x="15" y="1"/>
                    <a:pt x="20" y="2"/>
                    <a:pt x="20" y="9"/>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71" name="Freeform 150"/>
            <p:cNvSpPr>
              <a:spLocks/>
            </p:cNvSpPr>
            <p:nvPr/>
          </p:nvSpPr>
          <p:spPr bwMode="auto">
            <a:xfrm>
              <a:off x="-23317201" y="-3614738"/>
              <a:ext cx="52388" cy="101600"/>
            </a:xfrm>
            <a:custGeom>
              <a:avLst/>
              <a:gdLst>
                <a:gd name="T0" fmla="*/ 14 w 14"/>
                <a:gd name="T1" fmla="*/ 27 h 27"/>
                <a:gd name="T2" fmla="*/ 0 w 14"/>
                <a:gd name="T3" fmla="*/ 0 h 27"/>
                <a:gd name="T4" fmla="*/ 14 w 14"/>
                <a:gd name="T5" fmla="*/ 27 h 27"/>
              </a:gdLst>
              <a:ahLst/>
              <a:cxnLst>
                <a:cxn ang="0">
                  <a:pos x="T0" y="T1"/>
                </a:cxn>
                <a:cxn ang="0">
                  <a:pos x="T2" y="T3"/>
                </a:cxn>
                <a:cxn ang="0">
                  <a:pos x="T4" y="T5"/>
                </a:cxn>
              </a:cxnLst>
              <a:rect l="0" t="0" r="r" b="b"/>
              <a:pathLst>
                <a:path w="14" h="27">
                  <a:moveTo>
                    <a:pt x="14" y="27"/>
                  </a:moveTo>
                  <a:cubicBezTo>
                    <a:pt x="7" y="20"/>
                    <a:pt x="1" y="12"/>
                    <a:pt x="0" y="0"/>
                  </a:cubicBezTo>
                  <a:cubicBezTo>
                    <a:pt x="14" y="6"/>
                    <a:pt x="12" y="17"/>
                    <a:pt x="14" y="27"/>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72" name="Freeform 151"/>
            <p:cNvSpPr>
              <a:spLocks/>
            </p:cNvSpPr>
            <p:nvPr/>
          </p:nvSpPr>
          <p:spPr bwMode="auto">
            <a:xfrm>
              <a:off x="-32762826" y="10729913"/>
              <a:ext cx="90488" cy="101600"/>
            </a:xfrm>
            <a:custGeom>
              <a:avLst/>
              <a:gdLst>
                <a:gd name="T0" fmla="*/ 19 w 24"/>
                <a:gd name="T1" fmla="*/ 27 h 27"/>
                <a:gd name="T2" fmla="*/ 0 w 24"/>
                <a:gd name="T3" fmla="*/ 4 h 27"/>
                <a:gd name="T4" fmla="*/ 19 w 24"/>
                <a:gd name="T5" fmla="*/ 27 h 27"/>
              </a:gdLst>
              <a:ahLst/>
              <a:cxnLst>
                <a:cxn ang="0">
                  <a:pos x="T0" y="T1"/>
                </a:cxn>
                <a:cxn ang="0">
                  <a:pos x="T2" y="T3"/>
                </a:cxn>
                <a:cxn ang="0">
                  <a:pos x="T4" y="T5"/>
                </a:cxn>
              </a:cxnLst>
              <a:rect l="0" t="0" r="r" b="b"/>
              <a:pathLst>
                <a:path w="24" h="27">
                  <a:moveTo>
                    <a:pt x="19" y="27"/>
                  </a:moveTo>
                  <a:cubicBezTo>
                    <a:pt x="8" y="23"/>
                    <a:pt x="4" y="15"/>
                    <a:pt x="0" y="4"/>
                  </a:cubicBezTo>
                  <a:cubicBezTo>
                    <a:pt x="21" y="0"/>
                    <a:pt x="24" y="9"/>
                    <a:pt x="19" y="27"/>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73" name="Freeform 152"/>
            <p:cNvSpPr>
              <a:spLocks/>
            </p:cNvSpPr>
            <p:nvPr/>
          </p:nvSpPr>
          <p:spPr bwMode="auto">
            <a:xfrm>
              <a:off x="-30949901" y="11315700"/>
              <a:ext cx="66675" cy="77788"/>
            </a:xfrm>
            <a:custGeom>
              <a:avLst/>
              <a:gdLst>
                <a:gd name="T0" fmla="*/ 16 w 18"/>
                <a:gd name="T1" fmla="*/ 8 h 21"/>
                <a:gd name="T2" fmla="*/ 9 w 18"/>
                <a:gd name="T3" fmla="*/ 19 h 21"/>
                <a:gd name="T4" fmla="*/ 1 w 18"/>
                <a:gd name="T5" fmla="*/ 10 h 21"/>
                <a:gd name="T6" fmla="*/ 11 w 18"/>
                <a:gd name="T7" fmla="*/ 1 h 21"/>
                <a:gd name="T8" fmla="*/ 16 w 18"/>
                <a:gd name="T9" fmla="*/ 8 h 21"/>
              </a:gdLst>
              <a:ahLst/>
              <a:cxnLst>
                <a:cxn ang="0">
                  <a:pos x="T0" y="T1"/>
                </a:cxn>
                <a:cxn ang="0">
                  <a:pos x="T2" y="T3"/>
                </a:cxn>
                <a:cxn ang="0">
                  <a:pos x="T4" y="T5"/>
                </a:cxn>
                <a:cxn ang="0">
                  <a:pos x="T6" y="T7"/>
                </a:cxn>
                <a:cxn ang="0">
                  <a:pos x="T8" y="T9"/>
                </a:cxn>
              </a:cxnLst>
              <a:rect l="0" t="0" r="r" b="b"/>
              <a:pathLst>
                <a:path w="18" h="21">
                  <a:moveTo>
                    <a:pt x="16" y="8"/>
                  </a:moveTo>
                  <a:cubicBezTo>
                    <a:pt x="16" y="13"/>
                    <a:pt x="16" y="18"/>
                    <a:pt x="9" y="19"/>
                  </a:cubicBezTo>
                  <a:cubicBezTo>
                    <a:pt x="3" y="21"/>
                    <a:pt x="0" y="15"/>
                    <a:pt x="1" y="10"/>
                  </a:cubicBezTo>
                  <a:cubicBezTo>
                    <a:pt x="1" y="5"/>
                    <a:pt x="4" y="0"/>
                    <a:pt x="11" y="1"/>
                  </a:cubicBezTo>
                  <a:cubicBezTo>
                    <a:pt x="14" y="1"/>
                    <a:pt x="18" y="3"/>
                    <a:pt x="16" y="8"/>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74" name="Freeform 153"/>
            <p:cNvSpPr>
              <a:spLocks/>
            </p:cNvSpPr>
            <p:nvPr/>
          </p:nvSpPr>
          <p:spPr bwMode="auto">
            <a:xfrm>
              <a:off x="-18283239" y="5448300"/>
              <a:ext cx="66675" cy="112713"/>
            </a:xfrm>
            <a:custGeom>
              <a:avLst/>
              <a:gdLst>
                <a:gd name="T0" fmla="*/ 14 w 18"/>
                <a:gd name="T1" fmla="*/ 30 h 30"/>
                <a:gd name="T2" fmla="*/ 1 w 18"/>
                <a:gd name="T3" fmla="*/ 0 h 30"/>
                <a:gd name="T4" fmla="*/ 13 w 18"/>
                <a:gd name="T5" fmla="*/ 30 h 30"/>
                <a:gd name="T6" fmla="*/ 14 w 18"/>
                <a:gd name="T7" fmla="*/ 30 h 30"/>
              </a:gdLst>
              <a:ahLst/>
              <a:cxnLst>
                <a:cxn ang="0">
                  <a:pos x="T0" y="T1"/>
                </a:cxn>
                <a:cxn ang="0">
                  <a:pos x="T2" y="T3"/>
                </a:cxn>
                <a:cxn ang="0">
                  <a:pos x="T4" y="T5"/>
                </a:cxn>
                <a:cxn ang="0">
                  <a:pos x="T6" y="T7"/>
                </a:cxn>
              </a:cxnLst>
              <a:rect l="0" t="0" r="r" b="b"/>
              <a:pathLst>
                <a:path w="18" h="30">
                  <a:moveTo>
                    <a:pt x="14" y="30"/>
                  </a:moveTo>
                  <a:cubicBezTo>
                    <a:pt x="13" y="19"/>
                    <a:pt x="0" y="15"/>
                    <a:pt x="1" y="0"/>
                  </a:cubicBezTo>
                  <a:cubicBezTo>
                    <a:pt x="15" y="8"/>
                    <a:pt x="18" y="17"/>
                    <a:pt x="13" y="30"/>
                  </a:cubicBezTo>
                  <a:cubicBezTo>
                    <a:pt x="13" y="30"/>
                    <a:pt x="14" y="30"/>
                    <a:pt x="14" y="3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75" name="Freeform 154"/>
            <p:cNvSpPr>
              <a:spLocks/>
            </p:cNvSpPr>
            <p:nvPr/>
          </p:nvSpPr>
          <p:spPr bwMode="auto">
            <a:xfrm>
              <a:off x="-64906526" y="-6604000"/>
              <a:ext cx="63500" cy="41275"/>
            </a:xfrm>
            <a:custGeom>
              <a:avLst/>
              <a:gdLst>
                <a:gd name="T0" fmla="*/ 5 w 17"/>
                <a:gd name="T1" fmla="*/ 11 h 11"/>
                <a:gd name="T2" fmla="*/ 1 w 17"/>
                <a:gd name="T3" fmla="*/ 8 h 11"/>
                <a:gd name="T4" fmla="*/ 11 w 17"/>
                <a:gd name="T5" fmla="*/ 1 h 11"/>
                <a:gd name="T6" fmla="*/ 17 w 17"/>
                <a:gd name="T7" fmla="*/ 3 h 11"/>
                <a:gd name="T8" fmla="*/ 5 w 17"/>
                <a:gd name="T9" fmla="*/ 11 h 11"/>
              </a:gdLst>
              <a:ahLst/>
              <a:cxnLst>
                <a:cxn ang="0">
                  <a:pos x="T0" y="T1"/>
                </a:cxn>
                <a:cxn ang="0">
                  <a:pos x="T2" y="T3"/>
                </a:cxn>
                <a:cxn ang="0">
                  <a:pos x="T4" y="T5"/>
                </a:cxn>
                <a:cxn ang="0">
                  <a:pos x="T6" y="T7"/>
                </a:cxn>
                <a:cxn ang="0">
                  <a:pos x="T8" y="T9"/>
                </a:cxn>
              </a:cxnLst>
              <a:rect l="0" t="0" r="r" b="b"/>
              <a:pathLst>
                <a:path w="17" h="11">
                  <a:moveTo>
                    <a:pt x="5" y="11"/>
                  </a:moveTo>
                  <a:cubicBezTo>
                    <a:pt x="4" y="10"/>
                    <a:pt x="1" y="9"/>
                    <a:pt x="1" y="8"/>
                  </a:cubicBezTo>
                  <a:cubicBezTo>
                    <a:pt x="0" y="0"/>
                    <a:pt x="7" y="1"/>
                    <a:pt x="11" y="1"/>
                  </a:cubicBezTo>
                  <a:cubicBezTo>
                    <a:pt x="13" y="1"/>
                    <a:pt x="17" y="3"/>
                    <a:pt x="17" y="3"/>
                  </a:cubicBezTo>
                  <a:cubicBezTo>
                    <a:pt x="15" y="9"/>
                    <a:pt x="10" y="9"/>
                    <a:pt x="5" y="11"/>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76" name="Freeform 155"/>
            <p:cNvSpPr>
              <a:spLocks/>
            </p:cNvSpPr>
            <p:nvPr/>
          </p:nvSpPr>
          <p:spPr bwMode="auto">
            <a:xfrm>
              <a:off x="-57435751" y="-7204075"/>
              <a:ext cx="76200" cy="71438"/>
            </a:xfrm>
            <a:custGeom>
              <a:avLst/>
              <a:gdLst>
                <a:gd name="T0" fmla="*/ 0 w 20"/>
                <a:gd name="T1" fmla="*/ 3 h 19"/>
                <a:gd name="T2" fmla="*/ 19 w 20"/>
                <a:gd name="T3" fmla="*/ 10 h 19"/>
                <a:gd name="T4" fmla="*/ 4 w 20"/>
                <a:gd name="T5" fmla="*/ 9 h 19"/>
                <a:gd name="T6" fmla="*/ 0 w 20"/>
                <a:gd name="T7" fmla="*/ 3 h 19"/>
              </a:gdLst>
              <a:ahLst/>
              <a:cxnLst>
                <a:cxn ang="0">
                  <a:pos x="T0" y="T1"/>
                </a:cxn>
                <a:cxn ang="0">
                  <a:pos x="T2" y="T3"/>
                </a:cxn>
                <a:cxn ang="0">
                  <a:pos x="T4" y="T5"/>
                </a:cxn>
                <a:cxn ang="0">
                  <a:pos x="T6" y="T7"/>
                </a:cxn>
              </a:cxnLst>
              <a:rect l="0" t="0" r="r" b="b"/>
              <a:pathLst>
                <a:path w="20" h="19">
                  <a:moveTo>
                    <a:pt x="0" y="3"/>
                  </a:moveTo>
                  <a:cubicBezTo>
                    <a:pt x="9" y="0"/>
                    <a:pt x="20" y="3"/>
                    <a:pt x="19" y="10"/>
                  </a:cubicBezTo>
                  <a:cubicBezTo>
                    <a:pt x="17" y="19"/>
                    <a:pt x="9" y="12"/>
                    <a:pt x="4" y="9"/>
                  </a:cubicBezTo>
                  <a:cubicBezTo>
                    <a:pt x="2" y="7"/>
                    <a:pt x="1" y="5"/>
                    <a:pt x="0" y="3"/>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77" name="Freeform 156"/>
            <p:cNvSpPr>
              <a:spLocks/>
            </p:cNvSpPr>
            <p:nvPr/>
          </p:nvSpPr>
          <p:spPr bwMode="auto">
            <a:xfrm>
              <a:off x="-16405226" y="31608713"/>
              <a:ext cx="41275" cy="55563"/>
            </a:xfrm>
            <a:custGeom>
              <a:avLst/>
              <a:gdLst>
                <a:gd name="T0" fmla="*/ 5 w 11"/>
                <a:gd name="T1" fmla="*/ 15 h 15"/>
                <a:gd name="T2" fmla="*/ 1 w 11"/>
                <a:gd name="T3" fmla="*/ 7 h 15"/>
                <a:gd name="T4" fmla="*/ 9 w 11"/>
                <a:gd name="T5" fmla="*/ 2 h 15"/>
                <a:gd name="T6" fmla="*/ 11 w 11"/>
                <a:gd name="T7" fmla="*/ 8 h 15"/>
                <a:gd name="T8" fmla="*/ 5 w 11"/>
                <a:gd name="T9" fmla="*/ 15 h 15"/>
              </a:gdLst>
              <a:ahLst/>
              <a:cxnLst>
                <a:cxn ang="0">
                  <a:pos x="T0" y="T1"/>
                </a:cxn>
                <a:cxn ang="0">
                  <a:pos x="T2" y="T3"/>
                </a:cxn>
                <a:cxn ang="0">
                  <a:pos x="T4" y="T5"/>
                </a:cxn>
                <a:cxn ang="0">
                  <a:pos x="T6" y="T7"/>
                </a:cxn>
                <a:cxn ang="0">
                  <a:pos x="T8" y="T9"/>
                </a:cxn>
              </a:cxnLst>
              <a:rect l="0" t="0" r="r" b="b"/>
              <a:pathLst>
                <a:path w="11" h="15">
                  <a:moveTo>
                    <a:pt x="5" y="15"/>
                  </a:moveTo>
                  <a:cubicBezTo>
                    <a:pt x="1" y="14"/>
                    <a:pt x="0" y="10"/>
                    <a:pt x="1" y="7"/>
                  </a:cubicBezTo>
                  <a:cubicBezTo>
                    <a:pt x="3" y="4"/>
                    <a:pt x="5" y="0"/>
                    <a:pt x="9" y="2"/>
                  </a:cubicBezTo>
                  <a:cubicBezTo>
                    <a:pt x="10" y="2"/>
                    <a:pt x="11" y="6"/>
                    <a:pt x="11" y="8"/>
                  </a:cubicBezTo>
                  <a:cubicBezTo>
                    <a:pt x="11" y="11"/>
                    <a:pt x="10" y="15"/>
                    <a:pt x="5" y="15"/>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78" name="Freeform 157"/>
            <p:cNvSpPr>
              <a:spLocks/>
            </p:cNvSpPr>
            <p:nvPr/>
          </p:nvSpPr>
          <p:spPr bwMode="auto">
            <a:xfrm>
              <a:off x="-26400126" y="-6292850"/>
              <a:ext cx="33338" cy="23813"/>
            </a:xfrm>
            <a:custGeom>
              <a:avLst/>
              <a:gdLst>
                <a:gd name="T0" fmla="*/ 8 w 9"/>
                <a:gd name="T1" fmla="*/ 6 h 6"/>
                <a:gd name="T2" fmla="*/ 0 w 9"/>
                <a:gd name="T3" fmla="*/ 4 h 6"/>
                <a:gd name="T4" fmla="*/ 9 w 9"/>
                <a:gd name="T5" fmla="*/ 0 h 6"/>
                <a:gd name="T6" fmla="*/ 8 w 9"/>
                <a:gd name="T7" fmla="*/ 6 h 6"/>
              </a:gdLst>
              <a:ahLst/>
              <a:cxnLst>
                <a:cxn ang="0">
                  <a:pos x="T0" y="T1"/>
                </a:cxn>
                <a:cxn ang="0">
                  <a:pos x="T2" y="T3"/>
                </a:cxn>
                <a:cxn ang="0">
                  <a:pos x="T4" y="T5"/>
                </a:cxn>
                <a:cxn ang="0">
                  <a:pos x="T6" y="T7"/>
                </a:cxn>
              </a:cxnLst>
              <a:rect l="0" t="0" r="r" b="b"/>
              <a:pathLst>
                <a:path w="9" h="6">
                  <a:moveTo>
                    <a:pt x="8" y="6"/>
                  </a:moveTo>
                  <a:cubicBezTo>
                    <a:pt x="5" y="5"/>
                    <a:pt x="3" y="5"/>
                    <a:pt x="0" y="4"/>
                  </a:cubicBezTo>
                  <a:cubicBezTo>
                    <a:pt x="4" y="3"/>
                    <a:pt x="6" y="1"/>
                    <a:pt x="9" y="0"/>
                  </a:cubicBezTo>
                  <a:cubicBezTo>
                    <a:pt x="9" y="2"/>
                    <a:pt x="8" y="4"/>
                    <a:pt x="8" y="6"/>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79" name="Freeform 158"/>
            <p:cNvSpPr>
              <a:spLocks/>
            </p:cNvSpPr>
            <p:nvPr/>
          </p:nvSpPr>
          <p:spPr bwMode="auto">
            <a:xfrm>
              <a:off x="-16862426" y="31803976"/>
              <a:ext cx="63500" cy="44450"/>
            </a:xfrm>
            <a:custGeom>
              <a:avLst/>
              <a:gdLst>
                <a:gd name="T0" fmla="*/ 0 w 17"/>
                <a:gd name="T1" fmla="*/ 5 h 12"/>
                <a:gd name="T2" fmla="*/ 8 w 17"/>
                <a:gd name="T3" fmla="*/ 1 h 12"/>
                <a:gd name="T4" fmla="*/ 16 w 17"/>
                <a:gd name="T5" fmla="*/ 5 h 12"/>
                <a:gd name="T6" fmla="*/ 8 w 17"/>
                <a:gd name="T7" fmla="*/ 11 h 12"/>
                <a:gd name="T8" fmla="*/ 0 w 17"/>
                <a:gd name="T9" fmla="*/ 5 h 12"/>
              </a:gdLst>
              <a:ahLst/>
              <a:cxnLst>
                <a:cxn ang="0">
                  <a:pos x="T0" y="T1"/>
                </a:cxn>
                <a:cxn ang="0">
                  <a:pos x="T2" y="T3"/>
                </a:cxn>
                <a:cxn ang="0">
                  <a:pos x="T4" y="T5"/>
                </a:cxn>
                <a:cxn ang="0">
                  <a:pos x="T6" y="T7"/>
                </a:cxn>
                <a:cxn ang="0">
                  <a:pos x="T8" y="T9"/>
                </a:cxn>
              </a:cxnLst>
              <a:rect l="0" t="0" r="r" b="b"/>
              <a:pathLst>
                <a:path w="17" h="12">
                  <a:moveTo>
                    <a:pt x="0" y="5"/>
                  </a:moveTo>
                  <a:cubicBezTo>
                    <a:pt x="1" y="1"/>
                    <a:pt x="5" y="0"/>
                    <a:pt x="8" y="1"/>
                  </a:cubicBezTo>
                  <a:cubicBezTo>
                    <a:pt x="12" y="1"/>
                    <a:pt x="17" y="1"/>
                    <a:pt x="16" y="5"/>
                  </a:cubicBezTo>
                  <a:cubicBezTo>
                    <a:pt x="16" y="8"/>
                    <a:pt x="11" y="10"/>
                    <a:pt x="8" y="11"/>
                  </a:cubicBezTo>
                  <a:cubicBezTo>
                    <a:pt x="4" y="12"/>
                    <a:pt x="1" y="10"/>
                    <a:pt x="0" y="5"/>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80" name="Freeform 159"/>
            <p:cNvSpPr>
              <a:spLocks/>
            </p:cNvSpPr>
            <p:nvPr/>
          </p:nvSpPr>
          <p:spPr bwMode="auto">
            <a:xfrm>
              <a:off x="-30426026" y="19030951"/>
              <a:ext cx="41275" cy="63500"/>
            </a:xfrm>
            <a:custGeom>
              <a:avLst/>
              <a:gdLst>
                <a:gd name="T0" fmla="*/ 11 w 11"/>
                <a:gd name="T1" fmla="*/ 13 h 17"/>
                <a:gd name="T2" fmla="*/ 8 w 11"/>
                <a:gd name="T3" fmla="*/ 17 h 17"/>
                <a:gd name="T4" fmla="*/ 0 w 11"/>
                <a:gd name="T5" fmla="*/ 4 h 17"/>
                <a:gd name="T6" fmla="*/ 3 w 11"/>
                <a:gd name="T7" fmla="*/ 0 h 17"/>
                <a:gd name="T8" fmla="*/ 11 w 11"/>
                <a:gd name="T9" fmla="*/ 13 h 17"/>
              </a:gdLst>
              <a:ahLst/>
              <a:cxnLst>
                <a:cxn ang="0">
                  <a:pos x="T0" y="T1"/>
                </a:cxn>
                <a:cxn ang="0">
                  <a:pos x="T2" y="T3"/>
                </a:cxn>
                <a:cxn ang="0">
                  <a:pos x="T4" y="T5"/>
                </a:cxn>
                <a:cxn ang="0">
                  <a:pos x="T6" y="T7"/>
                </a:cxn>
                <a:cxn ang="0">
                  <a:pos x="T8" y="T9"/>
                </a:cxn>
              </a:cxnLst>
              <a:rect l="0" t="0" r="r" b="b"/>
              <a:pathLst>
                <a:path w="11" h="17">
                  <a:moveTo>
                    <a:pt x="11" y="13"/>
                  </a:moveTo>
                  <a:cubicBezTo>
                    <a:pt x="10" y="14"/>
                    <a:pt x="9" y="16"/>
                    <a:pt x="8" y="17"/>
                  </a:cubicBezTo>
                  <a:cubicBezTo>
                    <a:pt x="5" y="13"/>
                    <a:pt x="3" y="9"/>
                    <a:pt x="0" y="4"/>
                  </a:cubicBezTo>
                  <a:cubicBezTo>
                    <a:pt x="0" y="3"/>
                    <a:pt x="3" y="0"/>
                    <a:pt x="3" y="0"/>
                  </a:cubicBezTo>
                  <a:cubicBezTo>
                    <a:pt x="8" y="3"/>
                    <a:pt x="11" y="7"/>
                    <a:pt x="11" y="13"/>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81" name="Freeform 160"/>
            <p:cNvSpPr>
              <a:spLocks/>
            </p:cNvSpPr>
            <p:nvPr/>
          </p:nvSpPr>
          <p:spPr bwMode="auto">
            <a:xfrm>
              <a:off x="-23591839" y="-4765675"/>
              <a:ext cx="30163" cy="79375"/>
            </a:xfrm>
            <a:custGeom>
              <a:avLst/>
              <a:gdLst>
                <a:gd name="T0" fmla="*/ 3 w 8"/>
                <a:gd name="T1" fmla="*/ 21 h 21"/>
                <a:gd name="T2" fmla="*/ 4 w 8"/>
                <a:gd name="T3" fmla="*/ 0 h 21"/>
                <a:gd name="T4" fmla="*/ 3 w 8"/>
                <a:gd name="T5" fmla="*/ 21 h 21"/>
              </a:gdLst>
              <a:ahLst/>
              <a:cxnLst>
                <a:cxn ang="0">
                  <a:pos x="T0" y="T1"/>
                </a:cxn>
                <a:cxn ang="0">
                  <a:pos x="T2" y="T3"/>
                </a:cxn>
                <a:cxn ang="0">
                  <a:pos x="T4" y="T5"/>
                </a:cxn>
              </a:cxnLst>
              <a:rect l="0" t="0" r="r" b="b"/>
              <a:pathLst>
                <a:path w="8" h="21">
                  <a:moveTo>
                    <a:pt x="3" y="21"/>
                  </a:moveTo>
                  <a:cubicBezTo>
                    <a:pt x="0" y="11"/>
                    <a:pt x="0" y="5"/>
                    <a:pt x="4" y="0"/>
                  </a:cubicBezTo>
                  <a:cubicBezTo>
                    <a:pt x="5" y="6"/>
                    <a:pt x="8" y="12"/>
                    <a:pt x="3" y="21"/>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82" name="Freeform 161"/>
            <p:cNvSpPr>
              <a:spLocks/>
            </p:cNvSpPr>
            <p:nvPr/>
          </p:nvSpPr>
          <p:spPr bwMode="auto">
            <a:xfrm>
              <a:off x="-17225964" y="10917238"/>
              <a:ext cx="49213" cy="57150"/>
            </a:xfrm>
            <a:custGeom>
              <a:avLst/>
              <a:gdLst>
                <a:gd name="T0" fmla="*/ 13 w 13"/>
                <a:gd name="T1" fmla="*/ 12 h 15"/>
                <a:gd name="T2" fmla="*/ 9 w 13"/>
                <a:gd name="T3" fmla="*/ 14 h 15"/>
                <a:gd name="T4" fmla="*/ 1 w 13"/>
                <a:gd name="T5" fmla="*/ 3 h 15"/>
                <a:gd name="T6" fmla="*/ 5 w 13"/>
                <a:gd name="T7" fmla="*/ 0 h 15"/>
                <a:gd name="T8" fmla="*/ 13 w 13"/>
                <a:gd name="T9" fmla="*/ 12 h 15"/>
              </a:gdLst>
              <a:ahLst/>
              <a:cxnLst>
                <a:cxn ang="0">
                  <a:pos x="T0" y="T1"/>
                </a:cxn>
                <a:cxn ang="0">
                  <a:pos x="T2" y="T3"/>
                </a:cxn>
                <a:cxn ang="0">
                  <a:pos x="T4" y="T5"/>
                </a:cxn>
                <a:cxn ang="0">
                  <a:pos x="T6" y="T7"/>
                </a:cxn>
                <a:cxn ang="0">
                  <a:pos x="T8" y="T9"/>
                </a:cxn>
              </a:cxnLst>
              <a:rect l="0" t="0" r="r" b="b"/>
              <a:pathLst>
                <a:path w="13" h="15">
                  <a:moveTo>
                    <a:pt x="13" y="12"/>
                  </a:moveTo>
                  <a:cubicBezTo>
                    <a:pt x="11" y="13"/>
                    <a:pt x="9" y="15"/>
                    <a:pt x="9" y="14"/>
                  </a:cubicBezTo>
                  <a:cubicBezTo>
                    <a:pt x="5" y="12"/>
                    <a:pt x="0" y="9"/>
                    <a:pt x="1" y="3"/>
                  </a:cubicBezTo>
                  <a:cubicBezTo>
                    <a:pt x="1" y="2"/>
                    <a:pt x="5" y="0"/>
                    <a:pt x="5" y="0"/>
                  </a:cubicBezTo>
                  <a:cubicBezTo>
                    <a:pt x="10" y="2"/>
                    <a:pt x="13" y="6"/>
                    <a:pt x="13" y="12"/>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83" name="Freeform 162"/>
            <p:cNvSpPr>
              <a:spLocks/>
            </p:cNvSpPr>
            <p:nvPr/>
          </p:nvSpPr>
          <p:spPr bwMode="auto">
            <a:xfrm>
              <a:off x="-32267526" y="12125325"/>
              <a:ext cx="57150" cy="57150"/>
            </a:xfrm>
            <a:custGeom>
              <a:avLst/>
              <a:gdLst>
                <a:gd name="T0" fmla="*/ 8 w 15"/>
                <a:gd name="T1" fmla="*/ 1 h 15"/>
                <a:gd name="T2" fmla="*/ 14 w 15"/>
                <a:gd name="T3" fmla="*/ 10 h 15"/>
                <a:gd name="T4" fmla="*/ 5 w 15"/>
                <a:gd name="T5" fmla="*/ 13 h 15"/>
                <a:gd name="T6" fmla="*/ 1 w 15"/>
                <a:gd name="T7" fmla="*/ 4 h 15"/>
                <a:gd name="T8" fmla="*/ 8 w 15"/>
                <a:gd name="T9" fmla="*/ 1 h 15"/>
              </a:gdLst>
              <a:ahLst/>
              <a:cxnLst>
                <a:cxn ang="0">
                  <a:pos x="T0" y="T1"/>
                </a:cxn>
                <a:cxn ang="0">
                  <a:pos x="T2" y="T3"/>
                </a:cxn>
                <a:cxn ang="0">
                  <a:pos x="T4" y="T5"/>
                </a:cxn>
                <a:cxn ang="0">
                  <a:pos x="T6" y="T7"/>
                </a:cxn>
                <a:cxn ang="0">
                  <a:pos x="T8" y="T9"/>
                </a:cxn>
              </a:cxnLst>
              <a:rect l="0" t="0" r="r" b="b"/>
              <a:pathLst>
                <a:path w="15" h="15">
                  <a:moveTo>
                    <a:pt x="8" y="1"/>
                  </a:moveTo>
                  <a:cubicBezTo>
                    <a:pt x="12" y="3"/>
                    <a:pt x="15" y="6"/>
                    <a:pt x="14" y="10"/>
                  </a:cubicBezTo>
                  <a:cubicBezTo>
                    <a:pt x="13" y="14"/>
                    <a:pt x="9" y="15"/>
                    <a:pt x="5" y="13"/>
                  </a:cubicBezTo>
                  <a:cubicBezTo>
                    <a:pt x="1" y="12"/>
                    <a:pt x="0" y="8"/>
                    <a:pt x="1" y="4"/>
                  </a:cubicBezTo>
                  <a:cubicBezTo>
                    <a:pt x="3" y="1"/>
                    <a:pt x="5" y="0"/>
                    <a:pt x="8" y="1"/>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84" name="Freeform 163"/>
            <p:cNvSpPr>
              <a:spLocks/>
            </p:cNvSpPr>
            <p:nvPr/>
          </p:nvSpPr>
          <p:spPr bwMode="auto">
            <a:xfrm>
              <a:off x="-33674051" y="12342813"/>
              <a:ext cx="60325" cy="68263"/>
            </a:xfrm>
            <a:custGeom>
              <a:avLst/>
              <a:gdLst>
                <a:gd name="T0" fmla="*/ 16 w 16"/>
                <a:gd name="T1" fmla="*/ 13 h 18"/>
                <a:gd name="T2" fmla="*/ 0 w 16"/>
                <a:gd name="T3" fmla="*/ 4 h 18"/>
                <a:gd name="T4" fmla="*/ 5 w 16"/>
                <a:gd name="T5" fmla="*/ 0 h 18"/>
                <a:gd name="T6" fmla="*/ 15 w 16"/>
                <a:gd name="T7" fmla="*/ 13 h 18"/>
                <a:gd name="T8" fmla="*/ 16 w 16"/>
                <a:gd name="T9" fmla="*/ 13 h 18"/>
              </a:gdLst>
              <a:ahLst/>
              <a:cxnLst>
                <a:cxn ang="0">
                  <a:pos x="T0" y="T1"/>
                </a:cxn>
                <a:cxn ang="0">
                  <a:pos x="T2" y="T3"/>
                </a:cxn>
                <a:cxn ang="0">
                  <a:pos x="T4" y="T5"/>
                </a:cxn>
                <a:cxn ang="0">
                  <a:pos x="T6" y="T7"/>
                </a:cxn>
                <a:cxn ang="0">
                  <a:pos x="T8" y="T9"/>
                </a:cxn>
              </a:cxnLst>
              <a:rect l="0" t="0" r="r" b="b"/>
              <a:pathLst>
                <a:path w="16" h="18">
                  <a:moveTo>
                    <a:pt x="16" y="13"/>
                  </a:moveTo>
                  <a:cubicBezTo>
                    <a:pt x="6" y="18"/>
                    <a:pt x="4" y="10"/>
                    <a:pt x="0" y="4"/>
                  </a:cubicBezTo>
                  <a:cubicBezTo>
                    <a:pt x="0" y="3"/>
                    <a:pt x="4" y="0"/>
                    <a:pt x="5" y="0"/>
                  </a:cubicBezTo>
                  <a:cubicBezTo>
                    <a:pt x="12" y="1"/>
                    <a:pt x="15" y="6"/>
                    <a:pt x="15" y="13"/>
                  </a:cubicBezTo>
                  <a:lnTo>
                    <a:pt x="16" y="13"/>
                  </a:ln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85" name="Freeform 164"/>
            <p:cNvSpPr>
              <a:spLocks/>
            </p:cNvSpPr>
            <p:nvPr/>
          </p:nvSpPr>
          <p:spPr bwMode="auto">
            <a:xfrm>
              <a:off x="-19645314" y="4833938"/>
              <a:ext cx="33338" cy="44450"/>
            </a:xfrm>
            <a:custGeom>
              <a:avLst/>
              <a:gdLst>
                <a:gd name="T0" fmla="*/ 9 w 9"/>
                <a:gd name="T1" fmla="*/ 4 h 12"/>
                <a:gd name="T2" fmla="*/ 6 w 9"/>
                <a:gd name="T3" fmla="*/ 10 h 12"/>
                <a:gd name="T4" fmla="*/ 0 w 9"/>
                <a:gd name="T5" fmla="*/ 8 h 12"/>
                <a:gd name="T6" fmla="*/ 3 w 9"/>
                <a:gd name="T7" fmla="*/ 2 h 12"/>
                <a:gd name="T8" fmla="*/ 9 w 9"/>
                <a:gd name="T9" fmla="*/ 4 h 12"/>
              </a:gdLst>
              <a:ahLst/>
              <a:cxnLst>
                <a:cxn ang="0">
                  <a:pos x="T0" y="T1"/>
                </a:cxn>
                <a:cxn ang="0">
                  <a:pos x="T2" y="T3"/>
                </a:cxn>
                <a:cxn ang="0">
                  <a:pos x="T4" y="T5"/>
                </a:cxn>
                <a:cxn ang="0">
                  <a:pos x="T6" y="T7"/>
                </a:cxn>
                <a:cxn ang="0">
                  <a:pos x="T8" y="T9"/>
                </a:cxn>
              </a:cxnLst>
              <a:rect l="0" t="0" r="r" b="b"/>
              <a:pathLst>
                <a:path w="9" h="12">
                  <a:moveTo>
                    <a:pt x="9" y="4"/>
                  </a:moveTo>
                  <a:cubicBezTo>
                    <a:pt x="8" y="6"/>
                    <a:pt x="7" y="8"/>
                    <a:pt x="6" y="10"/>
                  </a:cubicBezTo>
                  <a:cubicBezTo>
                    <a:pt x="3" y="12"/>
                    <a:pt x="0" y="11"/>
                    <a:pt x="0" y="8"/>
                  </a:cubicBezTo>
                  <a:cubicBezTo>
                    <a:pt x="0" y="6"/>
                    <a:pt x="2" y="3"/>
                    <a:pt x="3" y="2"/>
                  </a:cubicBezTo>
                  <a:cubicBezTo>
                    <a:pt x="6" y="0"/>
                    <a:pt x="8" y="1"/>
                    <a:pt x="9" y="4"/>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86" name="Freeform 165"/>
            <p:cNvSpPr>
              <a:spLocks/>
            </p:cNvSpPr>
            <p:nvPr/>
          </p:nvSpPr>
          <p:spPr bwMode="auto">
            <a:xfrm>
              <a:off x="-33104139" y="13363575"/>
              <a:ext cx="46038" cy="60325"/>
            </a:xfrm>
            <a:custGeom>
              <a:avLst/>
              <a:gdLst>
                <a:gd name="T0" fmla="*/ 12 w 12"/>
                <a:gd name="T1" fmla="*/ 9 h 16"/>
                <a:gd name="T2" fmla="*/ 3 w 12"/>
                <a:gd name="T3" fmla="*/ 16 h 16"/>
                <a:gd name="T4" fmla="*/ 0 w 12"/>
                <a:gd name="T5" fmla="*/ 9 h 16"/>
                <a:gd name="T6" fmla="*/ 6 w 12"/>
                <a:gd name="T7" fmla="*/ 4 h 16"/>
                <a:gd name="T8" fmla="*/ 12 w 12"/>
                <a:gd name="T9" fmla="*/ 9 h 16"/>
              </a:gdLst>
              <a:ahLst/>
              <a:cxnLst>
                <a:cxn ang="0">
                  <a:pos x="T0" y="T1"/>
                </a:cxn>
                <a:cxn ang="0">
                  <a:pos x="T2" y="T3"/>
                </a:cxn>
                <a:cxn ang="0">
                  <a:pos x="T4" y="T5"/>
                </a:cxn>
                <a:cxn ang="0">
                  <a:pos x="T6" y="T7"/>
                </a:cxn>
                <a:cxn ang="0">
                  <a:pos x="T8" y="T9"/>
                </a:cxn>
              </a:cxnLst>
              <a:rect l="0" t="0" r="r" b="b"/>
              <a:pathLst>
                <a:path w="12" h="16">
                  <a:moveTo>
                    <a:pt x="12" y="9"/>
                  </a:moveTo>
                  <a:cubicBezTo>
                    <a:pt x="9" y="12"/>
                    <a:pt x="6" y="14"/>
                    <a:pt x="3" y="16"/>
                  </a:cubicBezTo>
                  <a:cubicBezTo>
                    <a:pt x="2" y="14"/>
                    <a:pt x="0" y="11"/>
                    <a:pt x="0" y="9"/>
                  </a:cubicBezTo>
                  <a:cubicBezTo>
                    <a:pt x="1" y="6"/>
                    <a:pt x="0" y="0"/>
                    <a:pt x="6" y="4"/>
                  </a:cubicBezTo>
                  <a:cubicBezTo>
                    <a:pt x="8" y="5"/>
                    <a:pt x="10" y="7"/>
                    <a:pt x="12" y="9"/>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87" name="Freeform 166"/>
            <p:cNvSpPr>
              <a:spLocks/>
            </p:cNvSpPr>
            <p:nvPr/>
          </p:nvSpPr>
          <p:spPr bwMode="auto">
            <a:xfrm>
              <a:off x="-51620739" y="-2165350"/>
              <a:ext cx="28575" cy="82550"/>
            </a:xfrm>
            <a:custGeom>
              <a:avLst/>
              <a:gdLst>
                <a:gd name="T0" fmla="*/ 0 w 8"/>
                <a:gd name="T1" fmla="*/ 1 h 22"/>
                <a:gd name="T2" fmla="*/ 4 w 8"/>
                <a:gd name="T3" fmla="*/ 22 h 22"/>
                <a:gd name="T4" fmla="*/ 1 w 8"/>
                <a:gd name="T5" fmla="*/ 0 h 22"/>
                <a:gd name="T6" fmla="*/ 0 w 8"/>
                <a:gd name="T7" fmla="*/ 1 h 22"/>
              </a:gdLst>
              <a:ahLst/>
              <a:cxnLst>
                <a:cxn ang="0">
                  <a:pos x="T0" y="T1"/>
                </a:cxn>
                <a:cxn ang="0">
                  <a:pos x="T2" y="T3"/>
                </a:cxn>
                <a:cxn ang="0">
                  <a:pos x="T4" y="T5"/>
                </a:cxn>
                <a:cxn ang="0">
                  <a:pos x="T6" y="T7"/>
                </a:cxn>
              </a:cxnLst>
              <a:rect l="0" t="0" r="r" b="b"/>
              <a:pathLst>
                <a:path w="8" h="22">
                  <a:moveTo>
                    <a:pt x="0" y="1"/>
                  </a:moveTo>
                  <a:cubicBezTo>
                    <a:pt x="8" y="6"/>
                    <a:pt x="7" y="14"/>
                    <a:pt x="4" y="22"/>
                  </a:cubicBezTo>
                  <a:cubicBezTo>
                    <a:pt x="0" y="15"/>
                    <a:pt x="0" y="8"/>
                    <a:pt x="1" y="0"/>
                  </a:cubicBezTo>
                  <a:lnTo>
                    <a:pt x="0" y="1"/>
                  </a:ln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88" name="Freeform 167"/>
            <p:cNvSpPr>
              <a:spLocks/>
            </p:cNvSpPr>
            <p:nvPr/>
          </p:nvSpPr>
          <p:spPr bwMode="auto">
            <a:xfrm>
              <a:off x="-25111076" y="-3238500"/>
              <a:ext cx="57150" cy="88900"/>
            </a:xfrm>
            <a:custGeom>
              <a:avLst/>
              <a:gdLst>
                <a:gd name="T0" fmla="*/ 9 w 15"/>
                <a:gd name="T1" fmla="*/ 0 h 24"/>
                <a:gd name="T2" fmla="*/ 8 w 15"/>
                <a:gd name="T3" fmla="*/ 24 h 24"/>
                <a:gd name="T4" fmla="*/ 9 w 15"/>
                <a:gd name="T5" fmla="*/ 0 h 24"/>
              </a:gdLst>
              <a:ahLst/>
              <a:cxnLst>
                <a:cxn ang="0">
                  <a:pos x="T0" y="T1"/>
                </a:cxn>
                <a:cxn ang="0">
                  <a:pos x="T2" y="T3"/>
                </a:cxn>
                <a:cxn ang="0">
                  <a:pos x="T4" y="T5"/>
                </a:cxn>
              </a:cxnLst>
              <a:rect l="0" t="0" r="r" b="b"/>
              <a:pathLst>
                <a:path w="15" h="24">
                  <a:moveTo>
                    <a:pt x="9" y="0"/>
                  </a:moveTo>
                  <a:cubicBezTo>
                    <a:pt x="15" y="8"/>
                    <a:pt x="14" y="16"/>
                    <a:pt x="8" y="24"/>
                  </a:cubicBezTo>
                  <a:cubicBezTo>
                    <a:pt x="3" y="16"/>
                    <a:pt x="0" y="8"/>
                    <a:pt x="9"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89" name="Freeform 168"/>
            <p:cNvSpPr>
              <a:spLocks/>
            </p:cNvSpPr>
            <p:nvPr/>
          </p:nvSpPr>
          <p:spPr bwMode="auto">
            <a:xfrm>
              <a:off x="-14322426" y="26439813"/>
              <a:ext cx="30163" cy="63500"/>
            </a:xfrm>
            <a:custGeom>
              <a:avLst/>
              <a:gdLst>
                <a:gd name="T0" fmla="*/ 4 w 8"/>
                <a:gd name="T1" fmla="*/ 0 h 17"/>
                <a:gd name="T2" fmla="*/ 4 w 8"/>
                <a:gd name="T3" fmla="*/ 17 h 17"/>
                <a:gd name="T4" fmla="*/ 4 w 8"/>
                <a:gd name="T5" fmla="*/ 0 h 17"/>
              </a:gdLst>
              <a:ahLst/>
              <a:cxnLst>
                <a:cxn ang="0">
                  <a:pos x="T0" y="T1"/>
                </a:cxn>
                <a:cxn ang="0">
                  <a:pos x="T2" y="T3"/>
                </a:cxn>
                <a:cxn ang="0">
                  <a:pos x="T4" y="T5"/>
                </a:cxn>
              </a:cxnLst>
              <a:rect l="0" t="0" r="r" b="b"/>
              <a:pathLst>
                <a:path w="8" h="17">
                  <a:moveTo>
                    <a:pt x="4" y="0"/>
                  </a:moveTo>
                  <a:cubicBezTo>
                    <a:pt x="8" y="6"/>
                    <a:pt x="8" y="11"/>
                    <a:pt x="4" y="17"/>
                  </a:cubicBezTo>
                  <a:cubicBezTo>
                    <a:pt x="0" y="12"/>
                    <a:pt x="2" y="6"/>
                    <a:pt x="4"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90" name="Freeform 169"/>
            <p:cNvSpPr>
              <a:spLocks/>
            </p:cNvSpPr>
            <p:nvPr/>
          </p:nvSpPr>
          <p:spPr bwMode="auto">
            <a:xfrm>
              <a:off x="-21043901" y="1408112"/>
              <a:ext cx="52388" cy="52388"/>
            </a:xfrm>
            <a:custGeom>
              <a:avLst/>
              <a:gdLst>
                <a:gd name="T0" fmla="*/ 14 w 14"/>
                <a:gd name="T1" fmla="*/ 9 h 14"/>
                <a:gd name="T2" fmla="*/ 10 w 14"/>
                <a:gd name="T3" fmla="*/ 14 h 14"/>
                <a:gd name="T4" fmla="*/ 2 w 14"/>
                <a:gd name="T5" fmla="*/ 6 h 14"/>
                <a:gd name="T6" fmla="*/ 3 w 14"/>
                <a:gd name="T7" fmla="*/ 0 h 14"/>
                <a:gd name="T8" fmla="*/ 14 w 14"/>
                <a:gd name="T9" fmla="*/ 9 h 14"/>
              </a:gdLst>
              <a:ahLst/>
              <a:cxnLst>
                <a:cxn ang="0">
                  <a:pos x="T0" y="T1"/>
                </a:cxn>
                <a:cxn ang="0">
                  <a:pos x="T2" y="T3"/>
                </a:cxn>
                <a:cxn ang="0">
                  <a:pos x="T4" y="T5"/>
                </a:cxn>
                <a:cxn ang="0">
                  <a:pos x="T6" y="T7"/>
                </a:cxn>
                <a:cxn ang="0">
                  <a:pos x="T8" y="T9"/>
                </a:cxn>
              </a:cxnLst>
              <a:rect l="0" t="0" r="r" b="b"/>
              <a:pathLst>
                <a:path w="14" h="14">
                  <a:moveTo>
                    <a:pt x="14" y="9"/>
                  </a:moveTo>
                  <a:cubicBezTo>
                    <a:pt x="13" y="11"/>
                    <a:pt x="11" y="13"/>
                    <a:pt x="10" y="14"/>
                  </a:cubicBezTo>
                  <a:cubicBezTo>
                    <a:pt x="7" y="12"/>
                    <a:pt x="4" y="9"/>
                    <a:pt x="2" y="6"/>
                  </a:cubicBezTo>
                  <a:cubicBezTo>
                    <a:pt x="0" y="4"/>
                    <a:pt x="1" y="0"/>
                    <a:pt x="3" y="0"/>
                  </a:cubicBezTo>
                  <a:cubicBezTo>
                    <a:pt x="9" y="0"/>
                    <a:pt x="12" y="4"/>
                    <a:pt x="14" y="9"/>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91" name="Freeform 170"/>
            <p:cNvSpPr>
              <a:spLocks/>
            </p:cNvSpPr>
            <p:nvPr/>
          </p:nvSpPr>
          <p:spPr bwMode="auto">
            <a:xfrm>
              <a:off x="-16570326" y="31657926"/>
              <a:ext cx="68263" cy="58738"/>
            </a:xfrm>
            <a:custGeom>
              <a:avLst/>
              <a:gdLst>
                <a:gd name="T0" fmla="*/ 18 w 18"/>
                <a:gd name="T1" fmla="*/ 12 h 16"/>
                <a:gd name="T2" fmla="*/ 8 w 18"/>
                <a:gd name="T3" fmla="*/ 16 h 16"/>
                <a:gd name="T4" fmla="*/ 0 w 18"/>
                <a:gd name="T5" fmla="*/ 10 h 16"/>
                <a:gd name="T6" fmla="*/ 1 w 18"/>
                <a:gd name="T7" fmla="*/ 3 h 16"/>
                <a:gd name="T8" fmla="*/ 12 w 18"/>
                <a:gd name="T9" fmla="*/ 10 h 16"/>
                <a:gd name="T10" fmla="*/ 18 w 18"/>
                <a:gd name="T11" fmla="*/ 13 h 16"/>
                <a:gd name="T12" fmla="*/ 18 w 18"/>
                <a:gd name="T13" fmla="*/ 12 h 16"/>
              </a:gdLst>
              <a:ahLst/>
              <a:cxnLst>
                <a:cxn ang="0">
                  <a:pos x="T0" y="T1"/>
                </a:cxn>
                <a:cxn ang="0">
                  <a:pos x="T2" y="T3"/>
                </a:cxn>
                <a:cxn ang="0">
                  <a:pos x="T4" y="T5"/>
                </a:cxn>
                <a:cxn ang="0">
                  <a:pos x="T6" y="T7"/>
                </a:cxn>
                <a:cxn ang="0">
                  <a:pos x="T8" y="T9"/>
                </a:cxn>
                <a:cxn ang="0">
                  <a:pos x="T10" y="T11"/>
                </a:cxn>
                <a:cxn ang="0">
                  <a:pos x="T12" y="T13"/>
                </a:cxn>
              </a:cxnLst>
              <a:rect l="0" t="0" r="r" b="b"/>
              <a:pathLst>
                <a:path w="18" h="16">
                  <a:moveTo>
                    <a:pt x="18" y="12"/>
                  </a:moveTo>
                  <a:cubicBezTo>
                    <a:pt x="15" y="14"/>
                    <a:pt x="11" y="16"/>
                    <a:pt x="8" y="16"/>
                  </a:cubicBezTo>
                  <a:cubicBezTo>
                    <a:pt x="4" y="16"/>
                    <a:pt x="0" y="15"/>
                    <a:pt x="0" y="10"/>
                  </a:cubicBezTo>
                  <a:cubicBezTo>
                    <a:pt x="0" y="7"/>
                    <a:pt x="0" y="3"/>
                    <a:pt x="1" y="3"/>
                  </a:cubicBezTo>
                  <a:cubicBezTo>
                    <a:pt x="7" y="0"/>
                    <a:pt x="10" y="5"/>
                    <a:pt x="12" y="10"/>
                  </a:cubicBezTo>
                  <a:cubicBezTo>
                    <a:pt x="13" y="11"/>
                    <a:pt x="16" y="12"/>
                    <a:pt x="18" y="13"/>
                  </a:cubicBezTo>
                  <a:cubicBezTo>
                    <a:pt x="18" y="13"/>
                    <a:pt x="18" y="12"/>
                    <a:pt x="18" y="12"/>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92" name="Freeform 171"/>
            <p:cNvSpPr>
              <a:spLocks/>
            </p:cNvSpPr>
            <p:nvPr/>
          </p:nvSpPr>
          <p:spPr bwMode="auto">
            <a:xfrm>
              <a:off x="-26025476" y="-1044575"/>
              <a:ext cx="30163" cy="52388"/>
            </a:xfrm>
            <a:custGeom>
              <a:avLst/>
              <a:gdLst>
                <a:gd name="T0" fmla="*/ 8 w 8"/>
                <a:gd name="T1" fmla="*/ 7 h 14"/>
                <a:gd name="T2" fmla="*/ 2 w 8"/>
                <a:gd name="T3" fmla="*/ 13 h 14"/>
                <a:gd name="T4" fmla="*/ 0 w 8"/>
                <a:gd name="T5" fmla="*/ 7 h 14"/>
                <a:gd name="T6" fmla="*/ 5 w 8"/>
                <a:gd name="T7" fmla="*/ 1 h 14"/>
                <a:gd name="T8" fmla="*/ 8 w 8"/>
                <a:gd name="T9" fmla="*/ 7 h 14"/>
              </a:gdLst>
              <a:ahLst/>
              <a:cxnLst>
                <a:cxn ang="0">
                  <a:pos x="T0" y="T1"/>
                </a:cxn>
                <a:cxn ang="0">
                  <a:pos x="T2" y="T3"/>
                </a:cxn>
                <a:cxn ang="0">
                  <a:pos x="T4" y="T5"/>
                </a:cxn>
                <a:cxn ang="0">
                  <a:pos x="T6" y="T7"/>
                </a:cxn>
                <a:cxn ang="0">
                  <a:pos x="T8" y="T9"/>
                </a:cxn>
              </a:cxnLst>
              <a:rect l="0" t="0" r="r" b="b"/>
              <a:pathLst>
                <a:path w="8" h="14">
                  <a:moveTo>
                    <a:pt x="8" y="7"/>
                  </a:moveTo>
                  <a:cubicBezTo>
                    <a:pt x="8" y="11"/>
                    <a:pt x="7" y="14"/>
                    <a:pt x="2" y="13"/>
                  </a:cubicBezTo>
                  <a:cubicBezTo>
                    <a:pt x="1" y="13"/>
                    <a:pt x="0" y="9"/>
                    <a:pt x="0" y="7"/>
                  </a:cubicBezTo>
                  <a:cubicBezTo>
                    <a:pt x="1" y="5"/>
                    <a:pt x="0" y="0"/>
                    <a:pt x="5" y="1"/>
                  </a:cubicBezTo>
                  <a:cubicBezTo>
                    <a:pt x="6" y="1"/>
                    <a:pt x="7" y="5"/>
                    <a:pt x="8" y="7"/>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393" name="Freeform 172"/>
            <p:cNvSpPr>
              <a:spLocks/>
            </p:cNvSpPr>
            <p:nvPr/>
          </p:nvSpPr>
          <p:spPr bwMode="auto">
            <a:xfrm>
              <a:off x="-44780201" y="-3598863"/>
              <a:ext cx="101600" cy="79375"/>
            </a:xfrm>
            <a:custGeom>
              <a:avLst/>
              <a:gdLst>
                <a:gd name="T0" fmla="*/ 0 w 27"/>
                <a:gd name="T1" fmla="*/ 7 h 21"/>
                <a:gd name="T2" fmla="*/ 12 w 27"/>
                <a:gd name="T3" fmla="*/ 3 h 21"/>
                <a:gd name="T4" fmla="*/ 23 w 27"/>
                <a:gd name="T5" fmla="*/ 14 h 21"/>
                <a:gd name="T6" fmla="*/ 9 w 27"/>
                <a:gd name="T7" fmla="*/ 16 h 21"/>
                <a:gd name="T8" fmla="*/ 0 w 27"/>
                <a:gd name="T9" fmla="*/ 7 h 21"/>
              </a:gdLst>
              <a:ahLst/>
              <a:cxnLst>
                <a:cxn ang="0">
                  <a:pos x="T0" y="T1"/>
                </a:cxn>
                <a:cxn ang="0">
                  <a:pos x="T2" y="T3"/>
                </a:cxn>
                <a:cxn ang="0">
                  <a:pos x="T4" y="T5"/>
                </a:cxn>
                <a:cxn ang="0">
                  <a:pos x="T6" y="T7"/>
                </a:cxn>
                <a:cxn ang="0">
                  <a:pos x="T8" y="T9"/>
                </a:cxn>
              </a:cxnLst>
              <a:rect l="0" t="0" r="r" b="b"/>
              <a:pathLst>
                <a:path w="27" h="21">
                  <a:moveTo>
                    <a:pt x="0" y="7"/>
                  </a:moveTo>
                  <a:cubicBezTo>
                    <a:pt x="2" y="0"/>
                    <a:pt x="8" y="1"/>
                    <a:pt x="12" y="3"/>
                  </a:cubicBezTo>
                  <a:cubicBezTo>
                    <a:pt x="17" y="5"/>
                    <a:pt x="27" y="4"/>
                    <a:pt x="23" y="14"/>
                  </a:cubicBezTo>
                  <a:cubicBezTo>
                    <a:pt x="20" y="21"/>
                    <a:pt x="14" y="17"/>
                    <a:pt x="9" y="16"/>
                  </a:cubicBezTo>
                  <a:cubicBezTo>
                    <a:pt x="4" y="15"/>
                    <a:pt x="0" y="13"/>
                    <a:pt x="0" y="7"/>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13" name="Freeform 173"/>
            <p:cNvSpPr>
              <a:spLocks/>
            </p:cNvSpPr>
            <p:nvPr/>
          </p:nvSpPr>
          <p:spPr bwMode="auto">
            <a:xfrm>
              <a:off x="-62652276" y="-8701088"/>
              <a:ext cx="11113" cy="34925"/>
            </a:xfrm>
            <a:custGeom>
              <a:avLst/>
              <a:gdLst>
                <a:gd name="T0" fmla="*/ 1 w 3"/>
                <a:gd name="T1" fmla="*/ 9 h 9"/>
                <a:gd name="T2" fmla="*/ 0 w 3"/>
                <a:gd name="T3" fmla="*/ 2 h 9"/>
                <a:gd name="T4" fmla="*/ 2 w 3"/>
                <a:gd name="T5" fmla="*/ 0 h 9"/>
                <a:gd name="T6" fmla="*/ 3 w 3"/>
                <a:gd name="T7" fmla="*/ 7 h 9"/>
                <a:gd name="T8" fmla="*/ 1 w 3"/>
                <a:gd name="T9" fmla="*/ 9 h 9"/>
              </a:gdLst>
              <a:ahLst/>
              <a:cxnLst>
                <a:cxn ang="0">
                  <a:pos x="T0" y="T1"/>
                </a:cxn>
                <a:cxn ang="0">
                  <a:pos x="T2" y="T3"/>
                </a:cxn>
                <a:cxn ang="0">
                  <a:pos x="T4" y="T5"/>
                </a:cxn>
                <a:cxn ang="0">
                  <a:pos x="T6" y="T7"/>
                </a:cxn>
                <a:cxn ang="0">
                  <a:pos x="T8" y="T9"/>
                </a:cxn>
              </a:cxnLst>
              <a:rect l="0" t="0" r="r" b="b"/>
              <a:pathLst>
                <a:path w="3" h="9">
                  <a:moveTo>
                    <a:pt x="1" y="9"/>
                  </a:moveTo>
                  <a:cubicBezTo>
                    <a:pt x="1" y="7"/>
                    <a:pt x="0" y="4"/>
                    <a:pt x="0" y="2"/>
                  </a:cubicBezTo>
                  <a:cubicBezTo>
                    <a:pt x="0" y="1"/>
                    <a:pt x="1" y="1"/>
                    <a:pt x="2" y="0"/>
                  </a:cubicBezTo>
                  <a:cubicBezTo>
                    <a:pt x="2" y="3"/>
                    <a:pt x="3" y="5"/>
                    <a:pt x="3" y="7"/>
                  </a:cubicBezTo>
                  <a:cubicBezTo>
                    <a:pt x="3" y="8"/>
                    <a:pt x="2" y="8"/>
                    <a:pt x="1" y="9"/>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14" name="Freeform 174"/>
            <p:cNvSpPr>
              <a:spLocks/>
            </p:cNvSpPr>
            <p:nvPr/>
          </p:nvSpPr>
          <p:spPr bwMode="auto">
            <a:xfrm>
              <a:off x="-32702501" y="15084425"/>
              <a:ext cx="120650" cy="60325"/>
            </a:xfrm>
            <a:custGeom>
              <a:avLst/>
              <a:gdLst>
                <a:gd name="T0" fmla="*/ 0 w 32"/>
                <a:gd name="T1" fmla="*/ 5 h 16"/>
                <a:gd name="T2" fmla="*/ 31 w 32"/>
                <a:gd name="T3" fmla="*/ 6 h 16"/>
                <a:gd name="T4" fmla="*/ 32 w 32"/>
                <a:gd name="T5" fmla="*/ 6 h 16"/>
                <a:gd name="T6" fmla="*/ 0 w 32"/>
                <a:gd name="T7" fmla="*/ 5 h 16"/>
              </a:gdLst>
              <a:ahLst/>
              <a:cxnLst>
                <a:cxn ang="0">
                  <a:pos x="T0" y="T1"/>
                </a:cxn>
                <a:cxn ang="0">
                  <a:pos x="T2" y="T3"/>
                </a:cxn>
                <a:cxn ang="0">
                  <a:pos x="T4" y="T5"/>
                </a:cxn>
                <a:cxn ang="0">
                  <a:pos x="T6" y="T7"/>
                </a:cxn>
              </a:cxnLst>
              <a:rect l="0" t="0" r="r" b="b"/>
              <a:pathLst>
                <a:path w="32" h="16">
                  <a:moveTo>
                    <a:pt x="0" y="5"/>
                  </a:moveTo>
                  <a:cubicBezTo>
                    <a:pt x="11" y="0"/>
                    <a:pt x="21" y="3"/>
                    <a:pt x="31" y="6"/>
                  </a:cubicBezTo>
                  <a:cubicBezTo>
                    <a:pt x="31" y="6"/>
                    <a:pt x="32" y="6"/>
                    <a:pt x="32" y="6"/>
                  </a:cubicBezTo>
                  <a:cubicBezTo>
                    <a:pt x="21" y="16"/>
                    <a:pt x="11" y="5"/>
                    <a:pt x="0" y="5"/>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15" name="Freeform 175"/>
            <p:cNvSpPr>
              <a:spLocks/>
            </p:cNvSpPr>
            <p:nvPr/>
          </p:nvSpPr>
          <p:spPr bwMode="auto">
            <a:xfrm>
              <a:off x="-21404264" y="29140151"/>
              <a:ext cx="41275" cy="19050"/>
            </a:xfrm>
            <a:custGeom>
              <a:avLst/>
              <a:gdLst>
                <a:gd name="T0" fmla="*/ 5 w 11"/>
                <a:gd name="T1" fmla="*/ 5 h 5"/>
                <a:gd name="T2" fmla="*/ 0 w 11"/>
                <a:gd name="T3" fmla="*/ 2 h 5"/>
                <a:gd name="T4" fmla="*/ 4 w 11"/>
                <a:gd name="T5" fmla="*/ 1 h 5"/>
                <a:gd name="T6" fmla="*/ 11 w 11"/>
                <a:gd name="T7" fmla="*/ 3 h 5"/>
                <a:gd name="T8" fmla="*/ 5 w 11"/>
                <a:gd name="T9" fmla="*/ 5 h 5"/>
              </a:gdLst>
              <a:ahLst/>
              <a:cxnLst>
                <a:cxn ang="0">
                  <a:pos x="T0" y="T1"/>
                </a:cxn>
                <a:cxn ang="0">
                  <a:pos x="T2" y="T3"/>
                </a:cxn>
                <a:cxn ang="0">
                  <a:pos x="T4" y="T5"/>
                </a:cxn>
                <a:cxn ang="0">
                  <a:pos x="T6" y="T7"/>
                </a:cxn>
                <a:cxn ang="0">
                  <a:pos x="T8" y="T9"/>
                </a:cxn>
              </a:cxnLst>
              <a:rect l="0" t="0" r="r" b="b"/>
              <a:pathLst>
                <a:path w="11" h="5">
                  <a:moveTo>
                    <a:pt x="5" y="5"/>
                  </a:moveTo>
                  <a:cubicBezTo>
                    <a:pt x="3" y="4"/>
                    <a:pt x="2" y="3"/>
                    <a:pt x="0" y="2"/>
                  </a:cubicBezTo>
                  <a:cubicBezTo>
                    <a:pt x="2" y="1"/>
                    <a:pt x="3" y="0"/>
                    <a:pt x="4" y="1"/>
                  </a:cubicBezTo>
                  <a:cubicBezTo>
                    <a:pt x="6" y="1"/>
                    <a:pt x="9" y="2"/>
                    <a:pt x="11" y="3"/>
                  </a:cubicBezTo>
                  <a:cubicBezTo>
                    <a:pt x="9" y="3"/>
                    <a:pt x="7" y="4"/>
                    <a:pt x="5" y="5"/>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16" name="Freeform 176"/>
            <p:cNvSpPr>
              <a:spLocks/>
            </p:cNvSpPr>
            <p:nvPr/>
          </p:nvSpPr>
          <p:spPr bwMode="auto">
            <a:xfrm>
              <a:off x="-23598189" y="-4251325"/>
              <a:ext cx="30163" cy="14288"/>
            </a:xfrm>
            <a:custGeom>
              <a:avLst/>
              <a:gdLst>
                <a:gd name="T0" fmla="*/ 0 w 8"/>
                <a:gd name="T1" fmla="*/ 2 h 4"/>
                <a:gd name="T2" fmla="*/ 1 w 8"/>
                <a:gd name="T3" fmla="*/ 0 h 4"/>
                <a:gd name="T4" fmla="*/ 8 w 8"/>
                <a:gd name="T5" fmla="*/ 1 h 4"/>
                <a:gd name="T6" fmla="*/ 6 w 8"/>
                <a:gd name="T7" fmla="*/ 4 h 4"/>
                <a:gd name="T8" fmla="*/ 0 w 8"/>
                <a:gd name="T9" fmla="*/ 2 h 4"/>
              </a:gdLst>
              <a:ahLst/>
              <a:cxnLst>
                <a:cxn ang="0">
                  <a:pos x="T0" y="T1"/>
                </a:cxn>
                <a:cxn ang="0">
                  <a:pos x="T2" y="T3"/>
                </a:cxn>
                <a:cxn ang="0">
                  <a:pos x="T4" y="T5"/>
                </a:cxn>
                <a:cxn ang="0">
                  <a:pos x="T6" y="T7"/>
                </a:cxn>
                <a:cxn ang="0">
                  <a:pos x="T8" y="T9"/>
                </a:cxn>
              </a:cxnLst>
              <a:rect l="0" t="0" r="r" b="b"/>
              <a:pathLst>
                <a:path w="8" h="4">
                  <a:moveTo>
                    <a:pt x="0" y="2"/>
                  </a:moveTo>
                  <a:cubicBezTo>
                    <a:pt x="0" y="1"/>
                    <a:pt x="1" y="0"/>
                    <a:pt x="1" y="0"/>
                  </a:cubicBezTo>
                  <a:cubicBezTo>
                    <a:pt x="4" y="0"/>
                    <a:pt x="6" y="1"/>
                    <a:pt x="8" y="1"/>
                  </a:cubicBezTo>
                  <a:cubicBezTo>
                    <a:pt x="7" y="2"/>
                    <a:pt x="7" y="4"/>
                    <a:pt x="6" y="4"/>
                  </a:cubicBezTo>
                  <a:cubicBezTo>
                    <a:pt x="4" y="3"/>
                    <a:pt x="2" y="3"/>
                    <a:pt x="0" y="2"/>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17" name="Freeform 177"/>
            <p:cNvSpPr>
              <a:spLocks/>
            </p:cNvSpPr>
            <p:nvPr/>
          </p:nvSpPr>
          <p:spPr bwMode="auto">
            <a:xfrm>
              <a:off x="-20943889" y="1633537"/>
              <a:ext cx="30163" cy="46038"/>
            </a:xfrm>
            <a:custGeom>
              <a:avLst/>
              <a:gdLst>
                <a:gd name="T0" fmla="*/ 8 w 8"/>
                <a:gd name="T1" fmla="*/ 9 h 12"/>
                <a:gd name="T2" fmla="*/ 1 w 8"/>
                <a:gd name="T3" fmla="*/ 12 h 12"/>
                <a:gd name="T4" fmla="*/ 0 w 8"/>
                <a:gd name="T5" fmla="*/ 5 h 12"/>
                <a:gd name="T6" fmla="*/ 4 w 8"/>
                <a:gd name="T7" fmla="*/ 3 h 12"/>
                <a:gd name="T8" fmla="*/ 8 w 8"/>
                <a:gd name="T9" fmla="*/ 9 h 12"/>
              </a:gdLst>
              <a:ahLst/>
              <a:cxnLst>
                <a:cxn ang="0">
                  <a:pos x="T0" y="T1"/>
                </a:cxn>
                <a:cxn ang="0">
                  <a:pos x="T2" y="T3"/>
                </a:cxn>
                <a:cxn ang="0">
                  <a:pos x="T4" y="T5"/>
                </a:cxn>
                <a:cxn ang="0">
                  <a:pos x="T6" y="T7"/>
                </a:cxn>
                <a:cxn ang="0">
                  <a:pos x="T8" y="T9"/>
                </a:cxn>
              </a:cxnLst>
              <a:rect l="0" t="0" r="r" b="b"/>
              <a:pathLst>
                <a:path w="8" h="12">
                  <a:moveTo>
                    <a:pt x="8" y="9"/>
                  </a:moveTo>
                  <a:cubicBezTo>
                    <a:pt x="6" y="10"/>
                    <a:pt x="4" y="11"/>
                    <a:pt x="1" y="12"/>
                  </a:cubicBezTo>
                  <a:cubicBezTo>
                    <a:pt x="1" y="9"/>
                    <a:pt x="0" y="7"/>
                    <a:pt x="0" y="5"/>
                  </a:cubicBezTo>
                  <a:cubicBezTo>
                    <a:pt x="0" y="0"/>
                    <a:pt x="2" y="0"/>
                    <a:pt x="4" y="3"/>
                  </a:cubicBezTo>
                  <a:cubicBezTo>
                    <a:pt x="6" y="5"/>
                    <a:pt x="7" y="7"/>
                    <a:pt x="8" y="9"/>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18" name="Freeform 178"/>
            <p:cNvSpPr>
              <a:spLocks/>
            </p:cNvSpPr>
            <p:nvPr/>
          </p:nvSpPr>
          <p:spPr bwMode="auto">
            <a:xfrm>
              <a:off x="-15822614" y="15967075"/>
              <a:ext cx="55563" cy="74613"/>
            </a:xfrm>
            <a:custGeom>
              <a:avLst/>
              <a:gdLst>
                <a:gd name="T0" fmla="*/ 0 w 15"/>
                <a:gd name="T1" fmla="*/ 7 h 20"/>
                <a:gd name="T2" fmla="*/ 15 w 15"/>
                <a:gd name="T3" fmla="*/ 15 h 20"/>
                <a:gd name="T4" fmla="*/ 12 w 15"/>
                <a:gd name="T5" fmla="*/ 19 h 20"/>
                <a:gd name="T6" fmla="*/ 0 w 15"/>
                <a:gd name="T7" fmla="*/ 7 h 20"/>
              </a:gdLst>
              <a:ahLst/>
              <a:cxnLst>
                <a:cxn ang="0">
                  <a:pos x="T0" y="T1"/>
                </a:cxn>
                <a:cxn ang="0">
                  <a:pos x="T2" y="T3"/>
                </a:cxn>
                <a:cxn ang="0">
                  <a:pos x="T4" y="T5"/>
                </a:cxn>
                <a:cxn ang="0">
                  <a:pos x="T6" y="T7"/>
                </a:cxn>
              </a:cxnLst>
              <a:rect l="0" t="0" r="r" b="b"/>
              <a:pathLst>
                <a:path w="15" h="20">
                  <a:moveTo>
                    <a:pt x="0" y="7"/>
                  </a:moveTo>
                  <a:cubicBezTo>
                    <a:pt x="9" y="0"/>
                    <a:pt x="12" y="8"/>
                    <a:pt x="15" y="15"/>
                  </a:cubicBezTo>
                  <a:cubicBezTo>
                    <a:pt x="15" y="16"/>
                    <a:pt x="13" y="20"/>
                    <a:pt x="12" y="19"/>
                  </a:cubicBezTo>
                  <a:cubicBezTo>
                    <a:pt x="4" y="19"/>
                    <a:pt x="1" y="14"/>
                    <a:pt x="0" y="7"/>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19" name="Freeform 179"/>
            <p:cNvSpPr>
              <a:spLocks/>
            </p:cNvSpPr>
            <p:nvPr/>
          </p:nvSpPr>
          <p:spPr bwMode="auto">
            <a:xfrm>
              <a:off x="-23264814" y="-3513138"/>
              <a:ext cx="14288" cy="15875"/>
            </a:xfrm>
            <a:custGeom>
              <a:avLst/>
              <a:gdLst>
                <a:gd name="T0" fmla="*/ 0 w 4"/>
                <a:gd name="T1" fmla="*/ 0 h 4"/>
                <a:gd name="T2" fmla="*/ 3 w 4"/>
                <a:gd name="T3" fmla="*/ 4 h 4"/>
                <a:gd name="T4" fmla="*/ 3 w 4"/>
                <a:gd name="T5" fmla="*/ 1 h 4"/>
                <a:gd name="T6" fmla="*/ 0 w 4"/>
                <a:gd name="T7" fmla="*/ 0 h 4"/>
              </a:gdLst>
              <a:ahLst/>
              <a:cxnLst>
                <a:cxn ang="0">
                  <a:pos x="T0" y="T1"/>
                </a:cxn>
                <a:cxn ang="0">
                  <a:pos x="T2" y="T3"/>
                </a:cxn>
                <a:cxn ang="0">
                  <a:pos x="T4" y="T5"/>
                </a:cxn>
                <a:cxn ang="0">
                  <a:pos x="T6" y="T7"/>
                </a:cxn>
              </a:cxnLst>
              <a:rect l="0" t="0" r="r" b="b"/>
              <a:pathLst>
                <a:path w="4" h="4">
                  <a:moveTo>
                    <a:pt x="0" y="0"/>
                  </a:moveTo>
                  <a:cubicBezTo>
                    <a:pt x="1" y="1"/>
                    <a:pt x="2" y="3"/>
                    <a:pt x="3" y="4"/>
                  </a:cubicBezTo>
                  <a:cubicBezTo>
                    <a:pt x="3" y="3"/>
                    <a:pt x="4" y="2"/>
                    <a:pt x="3" y="1"/>
                  </a:cubicBezTo>
                  <a:cubicBezTo>
                    <a:pt x="2" y="1"/>
                    <a:pt x="1" y="0"/>
                    <a:pt x="0"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20" name="Freeform 180"/>
            <p:cNvSpPr>
              <a:spLocks/>
            </p:cNvSpPr>
            <p:nvPr/>
          </p:nvSpPr>
          <p:spPr bwMode="auto">
            <a:xfrm>
              <a:off x="-31141989" y="13088938"/>
              <a:ext cx="49213" cy="49213"/>
            </a:xfrm>
            <a:custGeom>
              <a:avLst/>
              <a:gdLst>
                <a:gd name="T0" fmla="*/ 13 w 13"/>
                <a:gd name="T1" fmla="*/ 6 h 13"/>
                <a:gd name="T2" fmla="*/ 2 w 13"/>
                <a:gd name="T3" fmla="*/ 5 h 13"/>
                <a:gd name="T4" fmla="*/ 5 w 13"/>
                <a:gd name="T5" fmla="*/ 0 h 13"/>
                <a:gd name="T6" fmla="*/ 12 w 13"/>
                <a:gd name="T7" fmla="*/ 6 h 13"/>
                <a:gd name="T8" fmla="*/ 13 w 13"/>
                <a:gd name="T9" fmla="*/ 6 h 13"/>
              </a:gdLst>
              <a:ahLst/>
              <a:cxnLst>
                <a:cxn ang="0">
                  <a:pos x="T0" y="T1"/>
                </a:cxn>
                <a:cxn ang="0">
                  <a:pos x="T2" y="T3"/>
                </a:cxn>
                <a:cxn ang="0">
                  <a:pos x="T4" y="T5"/>
                </a:cxn>
                <a:cxn ang="0">
                  <a:pos x="T6" y="T7"/>
                </a:cxn>
                <a:cxn ang="0">
                  <a:pos x="T8" y="T9"/>
                </a:cxn>
              </a:cxnLst>
              <a:rect l="0" t="0" r="r" b="b"/>
              <a:pathLst>
                <a:path w="13" h="13">
                  <a:moveTo>
                    <a:pt x="13" y="6"/>
                  </a:moveTo>
                  <a:cubicBezTo>
                    <a:pt x="9" y="13"/>
                    <a:pt x="5" y="9"/>
                    <a:pt x="2" y="5"/>
                  </a:cubicBezTo>
                  <a:cubicBezTo>
                    <a:pt x="0" y="3"/>
                    <a:pt x="2" y="0"/>
                    <a:pt x="5" y="0"/>
                  </a:cubicBezTo>
                  <a:cubicBezTo>
                    <a:pt x="9" y="0"/>
                    <a:pt x="12" y="1"/>
                    <a:pt x="12" y="6"/>
                  </a:cubicBezTo>
                  <a:lnTo>
                    <a:pt x="13" y="6"/>
                  </a:ln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21" name="Freeform 181"/>
            <p:cNvSpPr>
              <a:spLocks/>
            </p:cNvSpPr>
            <p:nvPr/>
          </p:nvSpPr>
          <p:spPr bwMode="auto">
            <a:xfrm>
              <a:off x="-31111826" y="13112750"/>
              <a:ext cx="38100" cy="28575"/>
            </a:xfrm>
            <a:custGeom>
              <a:avLst/>
              <a:gdLst>
                <a:gd name="T0" fmla="*/ 4 w 10"/>
                <a:gd name="T1" fmla="*/ 0 h 8"/>
                <a:gd name="T2" fmla="*/ 10 w 10"/>
                <a:gd name="T3" fmla="*/ 7 h 8"/>
                <a:gd name="T4" fmla="*/ 4 w 10"/>
                <a:gd name="T5" fmla="*/ 7 h 8"/>
                <a:gd name="T6" fmla="*/ 5 w 10"/>
                <a:gd name="T7" fmla="*/ 0 h 8"/>
                <a:gd name="T8" fmla="*/ 4 w 10"/>
                <a:gd name="T9" fmla="*/ 0 h 8"/>
              </a:gdLst>
              <a:ahLst/>
              <a:cxnLst>
                <a:cxn ang="0">
                  <a:pos x="T0" y="T1"/>
                </a:cxn>
                <a:cxn ang="0">
                  <a:pos x="T2" y="T3"/>
                </a:cxn>
                <a:cxn ang="0">
                  <a:pos x="T4" y="T5"/>
                </a:cxn>
                <a:cxn ang="0">
                  <a:pos x="T6" y="T7"/>
                </a:cxn>
                <a:cxn ang="0">
                  <a:pos x="T8" y="T9"/>
                </a:cxn>
              </a:cxnLst>
              <a:rect l="0" t="0" r="r" b="b"/>
              <a:pathLst>
                <a:path w="10" h="8">
                  <a:moveTo>
                    <a:pt x="4" y="0"/>
                  </a:moveTo>
                  <a:cubicBezTo>
                    <a:pt x="9" y="0"/>
                    <a:pt x="10" y="2"/>
                    <a:pt x="10" y="7"/>
                  </a:cubicBezTo>
                  <a:cubicBezTo>
                    <a:pt x="9" y="7"/>
                    <a:pt x="5" y="8"/>
                    <a:pt x="4" y="7"/>
                  </a:cubicBezTo>
                  <a:cubicBezTo>
                    <a:pt x="1" y="5"/>
                    <a:pt x="0" y="1"/>
                    <a:pt x="5" y="0"/>
                  </a:cubicBezTo>
                  <a:cubicBezTo>
                    <a:pt x="5" y="0"/>
                    <a:pt x="4" y="0"/>
                    <a:pt x="4"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22" name="Freeform 182"/>
            <p:cNvSpPr>
              <a:spLocks/>
            </p:cNvSpPr>
            <p:nvPr/>
          </p:nvSpPr>
          <p:spPr bwMode="auto">
            <a:xfrm>
              <a:off x="-17938751" y="9571038"/>
              <a:ext cx="55563" cy="63500"/>
            </a:xfrm>
            <a:custGeom>
              <a:avLst/>
              <a:gdLst>
                <a:gd name="T0" fmla="*/ 5 w 15"/>
                <a:gd name="T1" fmla="*/ 0 h 17"/>
                <a:gd name="T2" fmla="*/ 10 w 15"/>
                <a:gd name="T3" fmla="*/ 13 h 17"/>
                <a:gd name="T4" fmla="*/ 0 w 15"/>
                <a:gd name="T5" fmla="*/ 3 h 17"/>
                <a:gd name="T6" fmla="*/ 5 w 15"/>
                <a:gd name="T7" fmla="*/ 0 h 17"/>
              </a:gdLst>
              <a:ahLst/>
              <a:cxnLst>
                <a:cxn ang="0">
                  <a:pos x="T0" y="T1"/>
                </a:cxn>
                <a:cxn ang="0">
                  <a:pos x="T2" y="T3"/>
                </a:cxn>
                <a:cxn ang="0">
                  <a:pos x="T4" y="T5"/>
                </a:cxn>
                <a:cxn ang="0">
                  <a:pos x="T6" y="T7"/>
                </a:cxn>
              </a:cxnLst>
              <a:rect l="0" t="0" r="r" b="b"/>
              <a:pathLst>
                <a:path w="15" h="17">
                  <a:moveTo>
                    <a:pt x="5" y="0"/>
                  </a:moveTo>
                  <a:cubicBezTo>
                    <a:pt x="11" y="2"/>
                    <a:pt x="15" y="10"/>
                    <a:pt x="10" y="13"/>
                  </a:cubicBezTo>
                  <a:cubicBezTo>
                    <a:pt x="3" y="17"/>
                    <a:pt x="4" y="6"/>
                    <a:pt x="0" y="3"/>
                  </a:cubicBezTo>
                  <a:cubicBezTo>
                    <a:pt x="2" y="2"/>
                    <a:pt x="3" y="1"/>
                    <a:pt x="5"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23" name="Freeform 183"/>
            <p:cNvSpPr>
              <a:spLocks/>
            </p:cNvSpPr>
            <p:nvPr/>
          </p:nvSpPr>
          <p:spPr bwMode="auto">
            <a:xfrm>
              <a:off x="-21513801" y="29106813"/>
              <a:ext cx="34925" cy="25400"/>
            </a:xfrm>
            <a:custGeom>
              <a:avLst/>
              <a:gdLst>
                <a:gd name="T0" fmla="*/ 9 w 9"/>
                <a:gd name="T1" fmla="*/ 4 h 7"/>
                <a:gd name="T2" fmla="*/ 3 w 9"/>
                <a:gd name="T3" fmla="*/ 7 h 7"/>
                <a:gd name="T4" fmla="*/ 0 w 9"/>
                <a:gd name="T5" fmla="*/ 4 h 7"/>
                <a:gd name="T6" fmla="*/ 6 w 9"/>
                <a:gd name="T7" fmla="*/ 1 h 7"/>
                <a:gd name="T8" fmla="*/ 9 w 9"/>
                <a:gd name="T9" fmla="*/ 4 h 7"/>
              </a:gdLst>
              <a:ahLst/>
              <a:cxnLst>
                <a:cxn ang="0">
                  <a:pos x="T0" y="T1"/>
                </a:cxn>
                <a:cxn ang="0">
                  <a:pos x="T2" y="T3"/>
                </a:cxn>
                <a:cxn ang="0">
                  <a:pos x="T4" y="T5"/>
                </a:cxn>
                <a:cxn ang="0">
                  <a:pos x="T6" y="T7"/>
                </a:cxn>
                <a:cxn ang="0">
                  <a:pos x="T8" y="T9"/>
                </a:cxn>
              </a:cxnLst>
              <a:rect l="0" t="0" r="r" b="b"/>
              <a:pathLst>
                <a:path w="9" h="7">
                  <a:moveTo>
                    <a:pt x="9" y="4"/>
                  </a:moveTo>
                  <a:cubicBezTo>
                    <a:pt x="7" y="5"/>
                    <a:pt x="5" y="6"/>
                    <a:pt x="3" y="7"/>
                  </a:cubicBezTo>
                  <a:cubicBezTo>
                    <a:pt x="2" y="7"/>
                    <a:pt x="0" y="5"/>
                    <a:pt x="0" y="4"/>
                  </a:cubicBezTo>
                  <a:cubicBezTo>
                    <a:pt x="1" y="1"/>
                    <a:pt x="3" y="0"/>
                    <a:pt x="6" y="1"/>
                  </a:cubicBezTo>
                  <a:cubicBezTo>
                    <a:pt x="8" y="2"/>
                    <a:pt x="8" y="3"/>
                    <a:pt x="9" y="4"/>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24" name="Freeform 184"/>
            <p:cNvSpPr>
              <a:spLocks/>
            </p:cNvSpPr>
            <p:nvPr/>
          </p:nvSpPr>
          <p:spPr bwMode="auto">
            <a:xfrm>
              <a:off x="-33140651" y="12939713"/>
              <a:ext cx="74613" cy="66675"/>
            </a:xfrm>
            <a:custGeom>
              <a:avLst/>
              <a:gdLst>
                <a:gd name="T0" fmla="*/ 6 w 20"/>
                <a:gd name="T1" fmla="*/ 1 h 18"/>
                <a:gd name="T2" fmla="*/ 19 w 20"/>
                <a:gd name="T3" fmla="*/ 8 h 18"/>
                <a:gd name="T4" fmla="*/ 12 w 20"/>
                <a:gd name="T5" fmla="*/ 17 h 18"/>
                <a:gd name="T6" fmla="*/ 0 w 20"/>
                <a:gd name="T7" fmla="*/ 9 h 18"/>
                <a:gd name="T8" fmla="*/ 6 w 20"/>
                <a:gd name="T9" fmla="*/ 1 h 18"/>
              </a:gdLst>
              <a:ahLst/>
              <a:cxnLst>
                <a:cxn ang="0">
                  <a:pos x="T0" y="T1"/>
                </a:cxn>
                <a:cxn ang="0">
                  <a:pos x="T2" y="T3"/>
                </a:cxn>
                <a:cxn ang="0">
                  <a:pos x="T4" y="T5"/>
                </a:cxn>
                <a:cxn ang="0">
                  <a:pos x="T6" y="T7"/>
                </a:cxn>
                <a:cxn ang="0">
                  <a:pos x="T8" y="T9"/>
                </a:cxn>
              </a:cxnLst>
              <a:rect l="0" t="0" r="r" b="b"/>
              <a:pathLst>
                <a:path w="20" h="18">
                  <a:moveTo>
                    <a:pt x="6" y="1"/>
                  </a:moveTo>
                  <a:cubicBezTo>
                    <a:pt x="13" y="0"/>
                    <a:pt x="18" y="3"/>
                    <a:pt x="19" y="8"/>
                  </a:cubicBezTo>
                  <a:cubicBezTo>
                    <a:pt x="20" y="12"/>
                    <a:pt x="19" y="18"/>
                    <a:pt x="12" y="17"/>
                  </a:cubicBezTo>
                  <a:cubicBezTo>
                    <a:pt x="6" y="17"/>
                    <a:pt x="2" y="13"/>
                    <a:pt x="0" y="9"/>
                  </a:cubicBezTo>
                  <a:cubicBezTo>
                    <a:pt x="0" y="7"/>
                    <a:pt x="4" y="3"/>
                    <a:pt x="6" y="1"/>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25" name="Freeform 185"/>
            <p:cNvSpPr>
              <a:spLocks/>
            </p:cNvSpPr>
            <p:nvPr/>
          </p:nvSpPr>
          <p:spPr bwMode="auto">
            <a:xfrm>
              <a:off x="-55630764" y="-7210425"/>
              <a:ext cx="63500" cy="58738"/>
            </a:xfrm>
            <a:custGeom>
              <a:avLst/>
              <a:gdLst>
                <a:gd name="T0" fmla="*/ 14 w 17"/>
                <a:gd name="T1" fmla="*/ 10 h 16"/>
                <a:gd name="T2" fmla="*/ 9 w 17"/>
                <a:gd name="T3" fmla="*/ 16 h 16"/>
                <a:gd name="T4" fmla="*/ 3 w 17"/>
                <a:gd name="T5" fmla="*/ 9 h 16"/>
                <a:gd name="T6" fmla="*/ 9 w 17"/>
                <a:gd name="T7" fmla="*/ 0 h 16"/>
                <a:gd name="T8" fmla="*/ 14 w 17"/>
                <a:gd name="T9" fmla="*/ 10 h 16"/>
              </a:gdLst>
              <a:ahLst/>
              <a:cxnLst>
                <a:cxn ang="0">
                  <a:pos x="T0" y="T1"/>
                </a:cxn>
                <a:cxn ang="0">
                  <a:pos x="T2" y="T3"/>
                </a:cxn>
                <a:cxn ang="0">
                  <a:pos x="T4" y="T5"/>
                </a:cxn>
                <a:cxn ang="0">
                  <a:pos x="T6" y="T7"/>
                </a:cxn>
                <a:cxn ang="0">
                  <a:pos x="T8" y="T9"/>
                </a:cxn>
              </a:cxnLst>
              <a:rect l="0" t="0" r="r" b="b"/>
              <a:pathLst>
                <a:path w="17" h="16">
                  <a:moveTo>
                    <a:pt x="14" y="10"/>
                  </a:moveTo>
                  <a:cubicBezTo>
                    <a:pt x="13" y="10"/>
                    <a:pt x="11" y="13"/>
                    <a:pt x="9" y="16"/>
                  </a:cubicBezTo>
                  <a:cubicBezTo>
                    <a:pt x="6" y="14"/>
                    <a:pt x="0" y="14"/>
                    <a:pt x="3" y="9"/>
                  </a:cubicBezTo>
                  <a:cubicBezTo>
                    <a:pt x="5" y="5"/>
                    <a:pt x="7" y="3"/>
                    <a:pt x="9" y="0"/>
                  </a:cubicBezTo>
                  <a:cubicBezTo>
                    <a:pt x="11" y="2"/>
                    <a:pt x="17" y="1"/>
                    <a:pt x="14" y="1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26" name="Freeform 186"/>
            <p:cNvSpPr>
              <a:spLocks/>
            </p:cNvSpPr>
            <p:nvPr/>
          </p:nvSpPr>
          <p:spPr bwMode="auto">
            <a:xfrm>
              <a:off x="-25946101" y="-623888"/>
              <a:ext cx="33338" cy="14288"/>
            </a:xfrm>
            <a:custGeom>
              <a:avLst/>
              <a:gdLst>
                <a:gd name="T0" fmla="*/ 3 w 9"/>
                <a:gd name="T1" fmla="*/ 4 h 4"/>
                <a:gd name="T2" fmla="*/ 0 w 9"/>
                <a:gd name="T3" fmla="*/ 1 h 4"/>
                <a:gd name="T4" fmla="*/ 7 w 9"/>
                <a:gd name="T5" fmla="*/ 0 h 4"/>
                <a:gd name="T6" fmla="*/ 9 w 9"/>
                <a:gd name="T7" fmla="*/ 2 h 4"/>
                <a:gd name="T8" fmla="*/ 3 w 9"/>
                <a:gd name="T9" fmla="*/ 4 h 4"/>
              </a:gdLst>
              <a:ahLst/>
              <a:cxnLst>
                <a:cxn ang="0">
                  <a:pos x="T0" y="T1"/>
                </a:cxn>
                <a:cxn ang="0">
                  <a:pos x="T2" y="T3"/>
                </a:cxn>
                <a:cxn ang="0">
                  <a:pos x="T4" y="T5"/>
                </a:cxn>
                <a:cxn ang="0">
                  <a:pos x="T6" y="T7"/>
                </a:cxn>
                <a:cxn ang="0">
                  <a:pos x="T8" y="T9"/>
                </a:cxn>
              </a:cxnLst>
              <a:rect l="0" t="0" r="r" b="b"/>
              <a:pathLst>
                <a:path w="9" h="4">
                  <a:moveTo>
                    <a:pt x="3" y="4"/>
                  </a:moveTo>
                  <a:cubicBezTo>
                    <a:pt x="2" y="3"/>
                    <a:pt x="1" y="2"/>
                    <a:pt x="0" y="1"/>
                  </a:cubicBezTo>
                  <a:cubicBezTo>
                    <a:pt x="2" y="0"/>
                    <a:pt x="4" y="0"/>
                    <a:pt x="7" y="0"/>
                  </a:cubicBezTo>
                  <a:cubicBezTo>
                    <a:pt x="8" y="0"/>
                    <a:pt x="8" y="1"/>
                    <a:pt x="9" y="2"/>
                  </a:cubicBezTo>
                  <a:cubicBezTo>
                    <a:pt x="7" y="3"/>
                    <a:pt x="5" y="3"/>
                    <a:pt x="3" y="4"/>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27" name="Freeform 187"/>
            <p:cNvSpPr>
              <a:spLocks/>
            </p:cNvSpPr>
            <p:nvPr/>
          </p:nvSpPr>
          <p:spPr bwMode="auto">
            <a:xfrm>
              <a:off x="-21183601" y="1187450"/>
              <a:ext cx="30163" cy="26988"/>
            </a:xfrm>
            <a:custGeom>
              <a:avLst/>
              <a:gdLst>
                <a:gd name="T0" fmla="*/ 3 w 8"/>
                <a:gd name="T1" fmla="*/ 6 h 7"/>
                <a:gd name="T2" fmla="*/ 4 w 8"/>
                <a:gd name="T3" fmla="*/ 2 h 7"/>
                <a:gd name="T4" fmla="*/ 2 w 8"/>
                <a:gd name="T5" fmla="*/ 1 h 7"/>
                <a:gd name="T6" fmla="*/ 3 w 8"/>
                <a:gd name="T7" fmla="*/ 7 h 7"/>
                <a:gd name="T8" fmla="*/ 3 w 8"/>
                <a:gd name="T9" fmla="*/ 6 h 7"/>
              </a:gdLst>
              <a:ahLst/>
              <a:cxnLst>
                <a:cxn ang="0">
                  <a:pos x="T0" y="T1"/>
                </a:cxn>
                <a:cxn ang="0">
                  <a:pos x="T2" y="T3"/>
                </a:cxn>
                <a:cxn ang="0">
                  <a:pos x="T4" y="T5"/>
                </a:cxn>
                <a:cxn ang="0">
                  <a:pos x="T6" y="T7"/>
                </a:cxn>
                <a:cxn ang="0">
                  <a:pos x="T8" y="T9"/>
                </a:cxn>
              </a:cxnLst>
              <a:rect l="0" t="0" r="r" b="b"/>
              <a:pathLst>
                <a:path w="8" h="7">
                  <a:moveTo>
                    <a:pt x="3" y="6"/>
                  </a:moveTo>
                  <a:cubicBezTo>
                    <a:pt x="3" y="0"/>
                    <a:pt x="8" y="6"/>
                    <a:pt x="4" y="2"/>
                  </a:cubicBezTo>
                  <a:cubicBezTo>
                    <a:pt x="4" y="2"/>
                    <a:pt x="3" y="1"/>
                    <a:pt x="2" y="1"/>
                  </a:cubicBezTo>
                  <a:cubicBezTo>
                    <a:pt x="0" y="3"/>
                    <a:pt x="0" y="4"/>
                    <a:pt x="3" y="7"/>
                  </a:cubicBezTo>
                  <a:lnTo>
                    <a:pt x="3" y="6"/>
                  </a:ln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28" name="Freeform 188"/>
            <p:cNvSpPr>
              <a:spLocks/>
            </p:cNvSpPr>
            <p:nvPr/>
          </p:nvSpPr>
          <p:spPr bwMode="auto">
            <a:xfrm>
              <a:off x="-18441989" y="8478838"/>
              <a:ext cx="52388" cy="71438"/>
            </a:xfrm>
            <a:custGeom>
              <a:avLst/>
              <a:gdLst>
                <a:gd name="T0" fmla="*/ 5 w 14"/>
                <a:gd name="T1" fmla="*/ 0 h 19"/>
                <a:gd name="T2" fmla="*/ 8 w 14"/>
                <a:gd name="T3" fmla="*/ 16 h 19"/>
                <a:gd name="T4" fmla="*/ 0 w 14"/>
                <a:gd name="T5" fmla="*/ 5 h 19"/>
                <a:gd name="T6" fmla="*/ 5 w 14"/>
                <a:gd name="T7" fmla="*/ 0 h 19"/>
              </a:gdLst>
              <a:ahLst/>
              <a:cxnLst>
                <a:cxn ang="0">
                  <a:pos x="T0" y="T1"/>
                </a:cxn>
                <a:cxn ang="0">
                  <a:pos x="T2" y="T3"/>
                </a:cxn>
                <a:cxn ang="0">
                  <a:pos x="T4" y="T5"/>
                </a:cxn>
                <a:cxn ang="0">
                  <a:pos x="T6" y="T7"/>
                </a:cxn>
              </a:cxnLst>
              <a:rect l="0" t="0" r="r" b="b"/>
              <a:pathLst>
                <a:path w="14" h="19">
                  <a:moveTo>
                    <a:pt x="5" y="0"/>
                  </a:moveTo>
                  <a:cubicBezTo>
                    <a:pt x="10" y="5"/>
                    <a:pt x="14" y="13"/>
                    <a:pt x="8" y="16"/>
                  </a:cubicBezTo>
                  <a:cubicBezTo>
                    <a:pt x="0" y="19"/>
                    <a:pt x="2" y="9"/>
                    <a:pt x="0" y="5"/>
                  </a:cubicBezTo>
                  <a:cubicBezTo>
                    <a:pt x="2" y="3"/>
                    <a:pt x="4" y="2"/>
                    <a:pt x="5"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29" name="Freeform 189"/>
            <p:cNvSpPr>
              <a:spLocks/>
            </p:cNvSpPr>
            <p:nvPr/>
          </p:nvSpPr>
          <p:spPr bwMode="auto">
            <a:xfrm>
              <a:off x="-18651539" y="8467725"/>
              <a:ext cx="44450" cy="49213"/>
            </a:xfrm>
            <a:custGeom>
              <a:avLst/>
              <a:gdLst>
                <a:gd name="T0" fmla="*/ 7 w 12"/>
                <a:gd name="T1" fmla="*/ 13 h 13"/>
                <a:gd name="T2" fmla="*/ 2 w 12"/>
                <a:gd name="T3" fmla="*/ 10 h 13"/>
                <a:gd name="T4" fmla="*/ 6 w 12"/>
                <a:gd name="T5" fmla="*/ 0 h 13"/>
                <a:gd name="T6" fmla="*/ 10 w 12"/>
                <a:gd name="T7" fmla="*/ 6 h 13"/>
                <a:gd name="T8" fmla="*/ 7 w 12"/>
                <a:gd name="T9" fmla="*/ 13 h 13"/>
              </a:gdLst>
              <a:ahLst/>
              <a:cxnLst>
                <a:cxn ang="0">
                  <a:pos x="T0" y="T1"/>
                </a:cxn>
                <a:cxn ang="0">
                  <a:pos x="T2" y="T3"/>
                </a:cxn>
                <a:cxn ang="0">
                  <a:pos x="T4" y="T5"/>
                </a:cxn>
                <a:cxn ang="0">
                  <a:pos x="T6" y="T7"/>
                </a:cxn>
                <a:cxn ang="0">
                  <a:pos x="T8" y="T9"/>
                </a:cxn>
              </a:cxnLst>
              <a:rect l="0" t="0" r="r" b="b"/>
              <a:pathLst>
                <a:path w="12" h="13">
                  <a:moveTo>
                    <a:pt x="7" y="13"/>
                  </a:moveTo>
                  <a:cubicBezTo>
                    <a:pt x="6" y="12"/>
                    <a:pt x="3" y="11"/>
                    <a:pt x="2" y="10"/>
                  </a:cubicBezTo>
                  <a:cubicBezTo>
                    <a:pt x="0" y="6"/>
                    <a:pt x="2" y="2"/>
                    <a:pt x="6" y="0"/>
                  </a:cubicBezTo>
                  <a:cubicBezTo>
                    <a:pt x="6" y="0"/>
                    <a:pt x="9" y="4"/>
                    <a:pt x="10" y="6"/>
                  </a:cubicBezTo>
                  <a:cubicBezTo>
                    <a:pt x="12" y="9"/>
                    <a:pt x="11" y="12"/>
                    <a:pt x="7" y="13"/>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30" name="Freeform 190"/>
            <p:cNvSpPr>
              <a:spLocks/>
            </p:cNvSpPr>
            <p:nvPr/>
          </p:nvSpPr>
          <p:spPr bwMode="auto">
            <a:xfrm>
              <a:off x="-62588776" y="-8588375"/>
              <a:ext cx="3175" cy="11113"/>
            </a:xfrm>
            <a:custGeom>
              <a:avLst/>
              <a:gdLst>
                <a:gd name="T0" fmla="*/ 0 w 2"/>
                <a:gd name="T1" fmla="*/ 7 h 7"/>
                <a:gd name="T2" fmla="*/ 2 w 2"/>
                <a:gd name="T3" fmla="*/ 0 h 7"/>
                <a:gd name="T4" fmla="*/ 2 w 2"/>
                <a:gd name="T5" fmla="*/ 7 h 7"/>
                <a:gd name="T6" fmla="*/ 0 w 2"/>
                <a:gd name="T7" fmla="*/ 7 h 7"/>
              </a:gdLst>
              <a:ahLst/>
              <a:cxnLst>
                <a:cxn ang="0">
                  <a:pos x="T0" y="T1"/>
                </a:cxn>
                <a:cxn ang="0">
                  <a:pos x="T2" y="T3"/>
                </a:cxn>
                <a:cxn ang="0">
                  <a:pos x="T4" y="T5"/>
                </a:cxn>
                <a:cxn ang="0">
                  <a:pos x="T6" y="T7"/>
                </a:cxn>
              </a:cxnLst>
              <a:rect l="0" t="0" r="r" b="b"/>
              <a:pathLst>
                <a:path w="2" h="7">
                  <a:moveTo>
                    <a:pt x="0" y="7"/>
                  </a:moveTo>
                  <a:lnTo>
                    <a:pt x="2" y="0"/>
                  </a:lnTo>
                  <a:lnTo>
                    <a:pt x="2" y="7"/>
                  </a:lnTo>
                  <a:lnTo>
                    <a:pt x="0" y="7"/>
                  </a:ln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31" name="Freeform 191"/>
            <p:cNvSpPr>
              <a:spLocks/>
            </p:cNvSpPr>
            <p:nvPr/>
          </p:nvSpPr>
          <p:spPr bwMode="auto">
            <a:xfrm>
              <a:off x="-18846801" y="7972425"/>
              <a:ext cx="33338" cy="38100"/>
            </a:xfrm>
            <a:custGeom>
              <a:avLst/>
              <a:gdLst>
                <a:gd name="T0" fmla="*/ 9 w 9"/>
                <a:gd name="T1" fmla="*/ 7 h 10"/>
                <a:gd name="T2" fmla="*/ 1 w 9"/>
                <a:gd name="T3" fmla="*/ 5 h 10"/>
                <a:gd name="T4" fmla="*/ 2 w 9"/>
                <a:gd name="T5" fmla="*/ 0 h 10"/>
                <a:gd name="T6" fmla="*/ 8 w 9"/>
                <a:gd name="T7" fmla="*/ 8 h 10"/>
                <a:gd name="T8" fmla="*/ 9 w 9"/>
                <a:gd name="T9" fmla="*/ 7 h 10"/>
              </a:gdLst>
              <a:ahLst/>
              <a:cxnLst>
                <a:cxn ang="0">
                  <a:pos x="T0" y="T1"/>
                </a:cxn>
                <a:cxn ang="0">
                  <a:pos x="T2" y="T3"/>
                </a:cxn>
                <a:cxn ang="0">
                  <a:pos x="T4" y="T5"/>
                </a:cxn>
                <a:cxn ang="0">
                  <a:pos x="T6" y="T7"/>
                </a:cxn>
                <a:cxn ang="0">
                  <a:pos x="T8" y="T9"/>
                </a:cxn>
              </a:cxnLst>
              <a:rect l="0" t="0" r="r" b="b"/>
              <a:pathLst>
                <a:path w="9" h="10">
                  <a:moveTo>
                    <a:pt x="9" y="7"/>
                  </a:moveTo>
                  <a:cubicBezTo>
                    <a:pt x="5" y="10"/>
                    <a:pt x="3" y="9"/>
                    <a:pt x="1" y="5"/>
                  </a:cubicBezTo>
                  <a:cubicBezTo>
                    <a:pt x="0" y="4"/>
                    <a:pt x="1" y="1"/>
                    <a:pt x="2" y="0"/>
                  </a:cubicBezTo>
                  <a:cubicBezTo>
                    <a:pt x="4" y="2"/>
                    <a:pt x="6" y="5"/>
                    <a:pt x="8" y="8"/>
                  </a:cubicBezTo>
                  <a:cubicBezTo>
                    <a:pt x="8" y="8"/>
                    <a:pt x="9" y="7"/>
                    <a:pt x="9" y="7"/>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32" name="Freeform 192"/>
            <p:cNvSpPr>
              <a:spLocks/>
            </p:cNvSpPr>
            <p:nvPr/>
          </p:nvSpPr>
          <p:spPr bwMode="auto">
            <a:xfrm>
              <a:off x="-51738214" y="-2889250"/>
              <a:ext cx="34925" cy="41275"/>
            </a:xfrm>
            <a:custGeom>
              <a:avLst/>
              <a:gdLst>
                <a:gd name="T0" fmla="*/ 3 w 9"/>
                <a:gd name="T1" fmla="*/ 0 h 11"/>
                <a:gd name="T2" fmla="*/ 8 w 9"/>
                <a:gd name="T3" fmla="*/ 8 h 11"/>
                <a:gd name="T4" fmla="*/ 2 w 9"/>
                <a:gd name="T5" fmla="*/ 11 h 11"/>
                <a:gd name="T6" fmla="*/ 5 w 9"/>
                <a:gd name="T7" fmla="*/ 0 h 11"/>
                <a:gd name="T8" fmla="*/ 3 w 9"/>
                <a:gd name="T9" fmla="*/ 0 h 11"/>
              </a:gdLst>
              <a:ahLst/>
              <a:cxnLst>
                <a:cxn ang="0">
                  <a:pos x="T0" y="T1"/>
                </a:cxn>
                <a:cxn ang="0">
                  <a:pos x="T2" y="T3"/>
                </a:cxn>
                <a:cxn ang="0">
                  <a:pos x="T4" y="T5"/>
                </a:cxn>
                <a:cxn ang="0">
                  <a:pos x="T6" y="T7"/>
                </a:cxn>
                <a:cxn ang="0">
                  <a:pos x="T8" y="T9"/>
                </a:cxn>
              </a:cxnLst>
              <a:rect l="0" t="0" r="r" b="b"/>
              <a:pathLst>
                <a:path w="9" h="11">
                  <a:moveTo>
                    <a:pt x="3" y="0"/>
                  </a:moveTo>
                  <a:cubicBezTo>
                    <a:pt x="8" y="1"/>
                    <a:pt x="9" y="4"/>
                    <a:pt x="8" y="8"/>
                  </a:cubicBezTo>
                  <a:cubicBezTo>
                    <a:pt x="7" y="10"/>
                    <a:pt x="4" y="10"/>
                    <a:pt x="2" y="11"/>
                  </a:cubicBezTo>
                  <a:cubicBezTo>
                    <a:pt x="0" y="7"/>
                    <a:pt x="2" y="4"/>
                    <a:pt x="5" y="0"/>
                  </a:cubicBezTo>
                  <a:cubicBezTo>
                    <a:pt x="5" y="0"/>
                    <a:pt x="3" y="0"/>
                    <a:pt x="3"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33" name="Freeform 193"/>
            <p:cNvSpPr>
              <a:spLocks/>
            </p:cNvSpPr>
            <p:nvPr/>
          </p:nvSpPr>
          <p:spPr bwMode="auto">
            <a:xfrm>
              <a:off x="-24690389" y="-9409113"/>
              <a:ext cx="63500" cy="74613"/>
            </a:xfrm>
            <a:custGeom>
              <a:avLst/>
              <a:gdLst>
                <a:gd name="T0" fmla="*/ 9 w 17"/>
                <a:gd name="T1" fmla="*/ 0 h 20"/>
                <a:gd name="T2" fmla="*/ 9 w 17"/>
                <a:gd name="T3" fmla="*/ 20 h 20"/>
                <a:gd name="T4" fmla="*/ 0 w 17"/>
                <a:gd name="T5" fmla="*/ 8 h 20"/>
                <a:gd name="T6" fmla="*/ 9 w 17"/>
                <a:gd name="T7" fmla="*/ 0 h 20"/>
              </a:gdLst>
              <a:ahLst/>
              <a:cxnLst>
                <a:cxn ang="0">
                  <a:pos x="T0" y="T1"/>
                </a:cxn>
                <a:cxn ang="0">
                  <a:pos x="T2" y="T3"/>
                </a:cxn>
                <a:cxn ang="0">
                  <a:pos x="T4" y="T5"/>
                </a:cxn>
                <a:cxn ang="0">
                  <a:pos x="T6" y="T7"/>
                </a:cxn>
              </a:cxnLst>
              <a:rect l="0" t="0" r="r" b="b"/>
              <a:pathLst>
                <a:path w="17" h="20">
                  <a:moveTo>
                    <a:pt x="9" y="0"/>
                  </a:moveTo>
                  <a:cubicBezTo>
                    <a:pt x="11" y="7"/>
                    <a:pt x="17" y="13"/>
                    <a:pt x="9" y="20"/>
                  </a:cubicBezTo>
                  <a:cubicBezTo>
                    <a:pt x="6" y="16"/>
                    <a:pt x="3" y="12"/>
                    <a:pt x="0" y="8"/>
                  </a:cubicBezTo>
                  <a:cubicBezTo>
                    <a:pt x="3" y="5"/>
                    <a:pt x="6" y="3"/>
                    <a:pt x="9"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34" name="Freeform 194"/>
            <p:cNvSpPr>
              <a:spLocks/>
            </p:cNvSpPr>
            <p:nvPr/>
          </p:nvSpPr>
          <p:spPr bwMode="auto">
            <a:xfrm>
              <a:off x="-23347364" y="-3708400"/>
              <a:ext cx="19050" cy="34925"/>
            </a:xfrm>
            <a:custGeom>
              <a:avLst/>
              <a:gdLst>
                <a:gd name="T0" fmla="*/ 3 w 5"/>
                <a:gd name="T1" fmla="*/ 0 h 9"/>
                <a:gd name="T2" fmla="*/ 5 w 5"/>
                <a:gd name="T3" fmla="*/ 7 h 9"/>
                <a:gd name="T4" fmla="*/ 2 w 5"/>
                <a:gd name="T5" fmla="*/ 9 h 9"/>
                <a:gd name="T6" fmla="*/ 0 w 5"/>
                <a:gd name="T7" fmla="*/ 3 h 9"/>
                <a:gd name="T8" fmla="*/ 3 w 5"/>
                <a:gd name="T9" fmla="*/ 0 h 9"/>
              </a:gdLst>
              <a:ahLst/>
              <a:cxnLst>
                <a:cxn ang="0">
                  <a:pos x="T0" y="T1"/>
                </a:cxn>
                <a:cxn ang="0">
                  <a:pos x="T2" y="T3"/>
                </a:cxn>
                <a:cxn ang="0">
                  <a:pos x="T4" y="T5"/>
                </a:cxn>
                <a:cxn ang="0">
                  <a:pos x="T6" y="T7"/>
                </a:cxn>
                <a:cxn ang="0">
                  <a:pos x="T8" y="T9"/>
                </a:cxn>
              </a:cxnLst>
              <a:rect l="0" t="0" r="r" b="b"/>
              <a:pathLst>
                <a:path w="5" h="9">
                  <a:moveTo>
                    <a:pt x="3" y="0"/>
                  </a:moveTo>
                  <a:cubicBezTo>
                    <a:pt x="3" y="2"/>
                    <a:pt x="4" y="4"/>
                    <a:pt x="5" y="7"/>
                  </a:cubicBezTo>
                  <a:cubicBezTo>
                    <a:pt x="5" y="7"/>
                    <a:pt x="3" y="8"/>
                    <a:pt x="2" y="9"/>
                  </a:cubicBezTo>
                  <a:cubicBezTo>
                    <a:pt x="2" y="7"/>
                    <a:pt x="1" y="5"/>
                    <a:pt x="0" y="3"/>
                  </a:cubicBezTo>
                  <a:cubicBezTo>
                    <a:pt x="0" y="2"/>
                    <a:pt x="2" y="1"/>
                    <a:pt x="3"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35" name="Freeform 195"/>
            <p:cNvSpPr>
              <a:spLocks/>
            </p:cNvSpPr>
            <p:nvPr/>
          </p:nvSpPr>
          <p:spPr bwMode="auto">
            <a:xfrm>
              <a:off x="-30481589" y="18970626"/>
              <a:ext cx="33338" cy="19050"/>
            </a:xfrm>
            <a:custGeom>
              <a:avLst/>
              <a:gdLst>
                <a:gd name="T0" fmla="*/ 9 w 9"/>
                <a:gd name="T1" fmla="*/ 2 h 5"/>
                <a:gd name="T2" fmla="*/ 4 w 9"/>
                <a:gd name="T3" fmla="*/ 5 h 5"/>
                <a:gd name="T4" fmla="*/ 0 w 9"/>
                <a:gd name="T5" fmla="*/ 2 h 5"/>
                <a:gd name="T6" fmla="*/ 3 w 9"/>
                <a:gd name="T7" fmla="*/ 0 h 5"/>
                <a:gd name="T8" fmla="*/ 9 w 9"/>
                <a:gd name="T9" fmla="*/ 2 h 5"/>
              </a:gdLst>
              <a:ahLst/>
              <a:cxnLst>
                <a:cxn ang="0">
                  <a:pos x="T0" y="T1"/>
                </a:cxn>
                <a:cxn ang="0">
                  <a:pos x="T2" y="T3"/>
                </a:cxn>
                <a:cxn ang="0">
                  <a:pos x="T4" y="T5"/>
                </a:cxn>
                <a:cxn ang="0">
                  <a:pos x="T6" y="T7"/>
                </a:cxn>
                <a:cxn ang="0">
                  <a:pos x="T8" y="T9"/>
                </a:cxn>
              </a:cxnLst>
              <a:rect l="0" t="0" r="r" b="b"/>
              <a:pathLst>
                <a:path w="9" h="5">
                  <a:moveTo>
                    <a:pt x="9" y="2"/>
                  </a:moveTo>
                  <a:cubicBezTo>
                    <a:pt x="7" y="3"/>
                    <a:pt x="6" y="5"/>
                    <a:pt x="4" y="5"/>
                  </a:cubicBezTo>
                  <a:cubicBezTo>
                    <a:pt x="3" y="5"/>
                    <a:pt x="2" y="3"/>
                    <a:pt x="0" y="2"/>
                  </a:cubicBezTo>
                  <a:cubicBezTo>
                    <a:pt x="1" y="1"/>
                    <a:pt x="2" y="0"/>
                    <a:pt x="3" y="0"/>
                  </a:cubicBezTo>
                  <a:cubicBezTo>
                    <a:pt x="5" y="0"/>
                    <a:pt x="7" y="1"/>
                    <a:pt x="9" y="2"/>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36" name="Freeform 196"/>
            <p:cNvSpPr>
              <a:spLocks/>
            </p:cNvSpPr>
            <p:nvPr/>
          </p:nvSpPr>
          <p:spPr bwMode="auto">
            <a:xfrm>
              <a:off x="-51644551" y="-2206625"/>
              <a:ext cx="26988" cy="44450"/>
            </a:xfrm>
            <a:custGeom>
              <a:avLst/>
              <a:gdLst>
                <a:gd name="T0" fmla="*/ 7 w 7"/>
                <a:gd name="T1" fmla="*/ 11 h 12"/>
                <a:gd name="T2" fmla="*/ 0 w 7"/>
                <a:gd name="T3" fmla="*/ 2 h 12"/>
                <a:gd name="T4" fmla="*/ 3 w 7"/>
                <a:gd name="T5" fmla="*/ 0 h 12"/>
                <a:gd name="T6" fmla="*/ 6 w 7"/>
                <a:gd name="T7" fmla="*/ 12 h 12"/>
                <a:gd name="T8" fmla="*/ 7 w 7"/>
                <a:gd name="T9" fmla="*/ 11 h 12"/>
              </a:gdLst>
              <a:ahLst/>
              <a:cxnLst>
                <a:cxn ang="0">
                  <a:pos x="T0" y="T1"/>
                </a:cxn>
                <a:cxn ang="0">
                  <a:pos x="T2" y="T3"/>
                </a:cxn>
                <a:cxn ang="0">
                  <a:pos x="T4" y="T5"/>
                </a:cxn>
                <a:cxn ang="0">
                  <a:pos x="T6" y="T7"/>
                </a:cxn>
                <a:cxn ang="0">
                  <a:pos x="T8" y="T9"/>
                </a:cxn>
              </a:cxnLst>
              <a:rect l="0" t="0" r="r" b="b"/>
              <a:pathLst>
                <a:path w="7" h="12">
                  <a:moveTo>
                    <a:pt x="7" y="11"/>
                  </a:moveTo>
                  <a:cubicBezTo>
                    <a:pt x="0" y="12"/>
                    <a:pt x="0" y="7"/>
                    <a:pt x="0" y="2"/>
                  </a:cubicBezTo>
                  <a:cubicBezTo>
                    <a:pt x="0" y="2"/>
                    <a:pt x="2" y="1"/>
                    <a:pt x="3" y="0"/>
                  </a:cubicBezTo>
                  <a:cubicBezTo>
                    <a:pt x="4" y="4"/>
                    <a:pt x="5" y="8"/>
                    <a:pt x="6" y="12"/>
                  </a:cubicBezTo>
                  <a:cubicBezTo>
                    <a:pt x="6" y="12"/>
                    <a:pt x="7" y="11"/>
                    <a:pt x="7" y="11"/>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37" name="Freeform 197"/>
            <p:cNvSpPr>
              <a:spLocks/>
            </p:cNvSpPr>
            <p:nvPr/>
          </p:nvSpPr>
          <p:spPr bwMode="auto">
            <a:xfrm>
              <a:off x="-23815676" y="-5294313"/>
              <a:ext cx="66675" cy="74613"/>
            </a:xfrm>
            <a:custGeom>
              <a:avLst/>
              <a:gdLst>
                <a:gd name="T0" fmla="*/ 5 w 18"/>
                <a:gd name="T1" fmla="*/ 1 h 20"/>
                <a:gd name="T2" fmla="*/ 11 w 18"/>
                <a:gd name="T3" fmla="*/ 20 h 20"/>
                <a:gd name="T4" fmla="*/ 11 w 18"/>
                <a:gd name="T5" fmla="*/ 19 h 20"/>
                <a:gd name="T6" fmla="*/ 5 w 18"/>
                <a:gd name="T7" fmla="*/ 0 h 20"/>
                <a:gd name="T8" fmla="*/ 5 w 18"/>
                <a:gd name="T9" fmla="*/ 1 h 20"/>
              </a:gdLst>
              <a:ahLst/>
              <a:cxnLst>
                <a:cxn ang="0">
                  <a:pos x="T0" y="T1"/>
                </a:cxn>
                <a:cxn ang="0">
                  <a:pos x="T2" y="T3"/>
                </a:cxn>
                <a:cxn ang="0">
                  <a:pos x="T4" y="T5"/>
                </a:cxn>
                <a:cxn ang="0">
                  <a:pos x="T6" y="T7"/>
                </a:cxn>
                <a:cxn ang="0">
                  <a:pos x="T8" y="T9"/>
                </a:cxn>
              </a:cxnLst>
              <a:rect l="0" t="0" r="r" b="b"/>
              <a:pathLst>
                <a:path w="18" h="20">
                  <a:moveTo>
                    <a:pt x="5" y="1"/>
                  </a:moveTo>
                  <a:cubicBezTo>
                    <a:pt x="8" y="7"/>
                    <a:pt x="18" y="10"/>
                    <a:pt x="11" y="20"/>
                  </a:cubicBezTo>
                  <a:cubicBezTo>
                    <a:pt x="11" y="19"/>
                    <a:pt x="11" y="19"/>
                    <a:pt x="11" y="19"/>
                  </a:cubicBezTo>
                  <a:cubicBezTo>
                    <a:pt x="1" y="15"/>
                    <a:pt x="0" y="9"/>
                    <a:pt x="5" y="0"/>
                  </a:cubicBezTo>
                  <a:cubicBezTo>
                    <a:pt x="5" y="0"/>
                    <a:pt x="5" y="1"/>
                    <a:pt x="5" y="1"/>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38" name="Freeform 198"/>
            <p:cNvSpPr>
              <a:spLocks/>
            </p:cNvSpPr>
            <p:nvPr/>
          </p:nvSpPr>
          <p:spPr bwMode="auto">
            <a:xfrm>
              <a:off x="-30406976" y="19196051"/>
              <a:ext cx="26988" cy="38100"/>
            </a:xfrm>
            <a:custGeom>
              <a:avLst/>
              <a:gdLst>
                <a:gd name="T0" fmla="*/ 1 w 7"/>
                <a:gd name="T1" fmla="*/ 0 h 10"/>
                <a:gd name="T2" fmla="*/ 6 w 7"/>
                <a:gd name="T3" fmla="*/ 8 h 10"/>
                <a:gd name="T4" fmla="*/ 4 w 7"/>
                <a:gd name="T5" fmla="*/ 10 h 10"/>
                <a:gd name="T6" fmla="*/ 2 w 7"/>
                <a:gd name="T7" fmla="*/ 1 h 10"/>
                <a:gd name="T8" fmla="*/ 1 w 7"/>
                <a:gd name="T9" fmla="*/ 0 h 10"/>
              </a:gdLst>
              <a:ahLst/>
              <a:cxnLst>
                <a:cxn ang="0">
                  <a:pos x="T0" y="T1"/>
                </a:cxn>
                <a:cxn ang="0">
                  <a:pos x="T2" y="T3"/>
                </a:cxn>
                <a:cxn ang="0">
                  <a:pos x="T4" y="T5"/>
                </a:cxn>
                <a:cxn ang="0">
                  <a:pos x="T6" y="T7"/>
                </a:cxn>
                <a:cxn ang="0">
                  <a:pos x="T8" y="T9"/>
                </a:cxn>
              </a:cxnLst>
              <a:rect l="0" t="0" r="r" b="b"/>
              <a:pathLst>
                <a:path w="7" h="10">
                  <a:moveTo>
                    <a:pt x="1" y="0"/>
                  </a:moveTo>
                  <a:cubicBezTo>
                    <a:pt x="4" y="2"/>
                    <a:pt x="7" y="4"/>
                    <a:pt x="6" y="8"/>
                  </a:cubicBezTo>
                  <a:cubicBezTo>
                    <a:pt x="6" y="9"/>
                    <a:pt x="4" y="10"/>
                    <a:pt x="4" y="10"/>
                  </a:cubicBezTo>
                  <a:cubicBezTo>
                    <a:pt x="0" y="8"/>
                    <a:pt x="0" y="5"/>
                    <a:pt x="2" y="1"/>
                  </a:cubicBezTo>
                  <a:lnTo>
                    <a:pt x="1" y="0"/>
                  </a:ln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39" name="Freeform 199"/>
            <p:cNvSpPr>
              <a:spLocks/>
            </p:cNvSpPr>
            <p:nvPr/>
          </p:nvSpPr>
          <p:spPr bwMode="auto">
            <a:xfrm>
              <a:off x="-18918239" y="7793038"/>
              <a:ext cx="26988" cy="41275"/>
            </a:xfrm>
            <a:custGeom>
              <a:avLst/>
              <a:gdLst>
                <a:gd name="T0" fmla="*/ 3 w 7"/>
                <a:gd name="T1" fmla="*/ 1 h 11"/>
                <a:gd name="T2" fmla="*/ 7 w 7"/>
                <a:gd name="T3" fmla="*/ 10 h 11"/>
                <a:gd name="T4" fmla="*/ 4 w 7"/>
                <a:gd name="T5" fmla="*/ 11 h 11"/>
                <a:gd name="T6" fmla="*/ 4 w 7"/>
                <a:gd name="T7" fmla="*/ 0 h 11"/>
                <a:gd name="T8" fmla="*/ 3 w 7"/>
                <a:gd name="T9" fmla="*/ 1 h 11"/>
              </a:gdLst>
              <a:ahLst/>
              <a:cxnLst>
                <a:cxn ang="0">
                  <a:pos x="T0" y="T1"/>
                </a:cxn>
                <a:cxn ang="0">
                  <a:pos x="T2" y="T3"/>
                </a:cxn>
                <a:cxn ang="0">
                  <a:pos x="T4" y="T5"/>
                </a:cxn>
                <a:cxn ang="0">
                  <a:pos x="T6" y="T7"/>
                </a:cxn>
                <a:cxn ang="0">
                  <a:pos x="T8" y="T9"/>
                </a:cxn>
              </a:cxnLst>
              <a:rect l="0" t="0" r="r" b="b"/>
              <a:pathLst>
                <a:path w="7" h="11">
                  <a:moveTo>
                    <a:pt x="3" y="1"/>
                  </a:moveTo>
                  <a:cubicBezTo>
                    <a:pt x="4" y="4"/>
                    <a:pt x="6" y="7"/>
                    <a:pt x="7" y="10"/>
                  </a:cubicBezTo>
                  <a:cubicBezTo>
                    <a:pt x="7" y="10"/>
                    <a:pt x="5" y="11"/>
                    <a:pt x="4" y="11"/>
                  </a:cubicBezTo>
                  <a:cubicBezTo>
                    <a:pt x="0" y="8"/>
                    <a:pt x="0" y="4"/>
                    <a:pt x="4" y="0"/>
                  </a:cubicBezTo>
                  <a:cubicBezTo>
                    <a:pt x="4" y="0"/>
                    <a:pt x="3" y="1"/>
                    <a:pt x="3" y="1"/>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40" name="Freeform 200"/>
            <p:cNvSpPr>
              <a:spLocks/>
            </p:cNvSpPr>
            <p:nvPr/>
          </p:nvSpPr>
          <p:spPr bwMode="auto">
            <a:xfrm>
              <a:off x="-33621664" y="12392025"/>
              <a:ext cx="46038" cy="33338"/>
            </a:xfrm>
            <a:custGeom>
              <a:avLst/>
              <a:gdLst>
                <a:gd name="T0" fmla="*/ 1 w 12"/>
                <a:gd name="T1" fmla="*/ 0 h 9"/>
                <a:gd name="T2" fmla="*/ 12 w 12"/>
                <a:gd name="T3" fmla="*/ 7 h 9"/>
                <a:gd name="T4" fmla="*/ 11 w 12"/>
                <a:gd name="T5" fmla="*/ 6 h 9"/>
                <a:gd name="T6" fmla="*/ 2 w 12"/>
                <a:gd name="T7" fmla="*/ 0 h 9"/>
                <a:gd name="T8" fmla="*/ 1 w 12"/>
                <a:gd name="T9" fmla="*/ 0 h 9"/>
              </a:gdLst>
              <a:ahLst/>
              <a:cxnLst>
                <a:cxn ang="0">
                  <a:pos x="T0" y="T1"/>
                </a:cxn>
                <a:cxn ang="0">
                  <a:pos x="T2" y="T3"/>
                </a:cxn>
                <a:cxn ang="0">
                  <a:pos x="T4" y="T5"/>
                </a:cxn>
                <a:cxn ang="0">
                  <a:pos x="T6" y="T7"/>
                </a:cxn>
                <a:cxn ang="0">
                  <a:pos x="T8" y="T9"/>
                </a:cxn>
              </a:cxnLst>
              <a:rect l="0" t="0" r="r" b="b"/>
              <a:pathLst>
                <a:path w="12" h="9">
                  <a:moveTo>
                    <a:pt x="1" y="0"/>
                  </a:moveTo>
                  <a:cubicBezTo>
                    <a:pt x="4" y="3"/>
                    <a:pt x="8" y="5"/>
                    <a:pt x="12" y="7"/>
                  </a:cubicBezTo>
                  <a:cubicBezTo>
                    <a:pt x="11" y="6"/>
                    <a:pt x="11" y="6"/>
                    <a:pt x="11" y="6"/>
                  </a:cubicBezTo>
                  <a:cubicBezTo>
                    <a:pt x="5" y="8"/>
                    <a:pt x="0" y="9"/>
                    <a:pt x="2" y="0"/>
                  </a:cubicBezTo>
                  <a:cubicBezTo>
                    <a:pt x="2" y="0"/>
                    <a:pt x="1" y="0"/>
                    <a:pt x="1"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41" name="Freeform 201"/>
            <p:cNvSpPr>
              <a:spLocks/>
            </p:cNvSpPr>
            <p:nvPr/>
          </p:nvSpPr>
          <p:spPr bwMode="auto">
            <a:xfrm>
              <a:off x="-21172489" y="1195387"/>
              <a:ext cx="30163" cy="25400"/>
            </a:xfrm>
            <a:custGeom>
              <a:avLst/>
              <a:gdLst>
                <a:gd name="T0" fmla="*/ 0 w 8"/>
                <a:gd name="T1" fmla="*/ 5 h 7"/>
                <a:gd name="T2" fmla="*/ 8 w 8"/>
                <a:gd name="T3" fmla="*/ 4 h 7"/>
                <a:gd name="T4" fmla="*/ 7 w 8"/>
                <a:gd name="T5" fmla="*/ 7 h 7"/>
                <a:gd name="T6" fmla="*/ 0 w 8"/>
                <a:gd name="T7" fmla="*/ 3 h 7"/>
                <a:gd name="T8" fmla="*/ 0 w 8"/>
                <a:gd name="T9" fmla="*/ 5 h 7"/>
              </a:gdLst>
              <a:ahLst/>
              <a:cxnLst>
                <a:cxn ang="0">
                  <a:pos x="T0" y="T1"/>
                </a:cxn>
                <a:cxn ang="0">
                  <a:pos x="T2" y="T3"/>
                </a:cxn>
                <a:cxn ang="0">
                  <a:pos x="T4" y="T5"/>
                </a:cxn>
                <a:cxn ang="0">
                  <a:pos x="T6" y="T7"/>
                </a:cxn>
                <a:cxn ang="0">
                  <a:pos x="T8" y="T9"/>
                </a:cxn>
              </a:cxnLst>
              <a:rect l="0" t="0" r="r" b="b"/>
              <a:pathLst>
                <a:path w="8" h="7">
                  <a:moveTo>
                    <a:pt x="0" y="5"/>
                  </a:moveTo>
                  <a:cubicBezTo>
                    <a:pt x="2" y="2"/>
                    <a:pt x="5" y="0"/>
                    <a:pt x="8" y="4"/>
                  </a:cubicBezTo>
                  <a:cubicBezTo>
                    <a:pt x="8" y="5"/>
                    <a:pt x="7" y="6"/>
                    <a:pt x="7" y="7"/>
                  </a:cubicBezTo>
                  <a:cubicBezTo>
                    <a:pt x="5" y="5"/>
                    <a:pt x="3" y="4"/>
                    <a:pt x="0" y="3"/>
                  </a:cubicBezTo>
                  <a:cubicBezTo>
                    <a:pt x="0" y="4"/>
                    <a:pt x="0" y="5"/>
                    <a:pt x="0" y="5"/>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42" name="Freeform 202"/>
            <p:cNvSpPr>
              <a:spLocks/>
            </p:cNvSpPr>
            <p:nvPr/>
          </p:nvSpPr>
          <p:spPr bwMode="auto">
            <a:xfrm>
              <a:off x="-17394239" y="10621963"/>
              <a:ext cx="25400" cy="14288"/>
            </a:xfrm>
            <a:custGeom>
              <a:avLst/>
              <a:gdLst>
                <a:gd name="T0" fmla="*/ 1 w 7"/>
                <a:gd name="T1" fmla="*/ 2 h 4"/>
                <a:gd name="T2" fmla="*/ 7 w 7"/>
                <a:gd name="T3" fmla="*/ 3 h 4"/>
                <a:gd name="T4" fmla="*/ 5 w 7"/>
                <a:gd name="T5" fmla="*/ 3 h 4"/>
                <a:gd name="T6" fmla="*/ 2 w 7"/>
                <a:gd name="T7" fmla="*/ 1 h 4"/>
                <a:gd name="T8" fmla="*/ 1 w 7"/>
                <a:gd name="T9" fmla="*/ 2 h 4"/>
              </a:gdLst>
              <a:ahLst/>
              <a:cxnLst>
                <a:cxn ang="0">
                  <a:pos x="T0" y="T1"/>
                </a:cxn>
                <a:cxn ang="0">
                  <a:pos x="T2" y="T3"/>
                </a:cxn>
                <a:cxn ang="0">
                  <a:pos x="T4" y="T5"/>
                </a:cxn>
                <a:cxn ang="0">
                  <a:pos x="T6" y="T7"/>
                </a:cxn>
                <a:cxn ang="0">
                  <a:pos x="T8" y="T9"/>
                </a:cxn>
              </a:cxnLst>
              <a:rect l="0" t="0" r="r" b="b"/>
              <a:pathLst>
                <a:path w="7" h="4">
                  <a:moveTo>
                    <a:pt x="1" y="2"/>
                  </a:moveTo>
                  <a:cubicBezTo>
                    <a:pt x="4" y="0"/>
                    <a:pt x="6" y="0"/>
                    <a:pt x="7" y="3"/>
                  </a:cubicBezTo>
                  <a:cubicBezTo>
                    <a:pt x="6" y="3"/>
                    <a:pt x="6" y="3"/>
                    <a:pt x="5" y="3"/>
                  </a:cubicBezTo>
                  <a:cubicBezTo>
                    <a:pt x="0" y="4"/>
                    <a:pt x="7" y="3"/>
                    <a:pt x="2" y="1"/>
                  </a:cubicBezTo>
                  <a:cubicBezTo>
                    <a:pt x="2" y="1"/>
                    <a:pt x="1" y="2"/>
                    <a:pt x="1" y="2"/>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43" name="Freeform 203"/>
            <p:cNvSpPr>
              <a:spLocks/>
            </p:cNvSpPr>
            <p:nvPr/>
          </p:nvSpPr>
          <p:spPr bwMode="auto">
            <a:xfrm>
              <a:off x="-17886364" y="9664700"/>
              <a:ext cx="19050" cy="19050"/>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4" y="4"/>
                    <a:pt x="3" y="4"/>
                    <a:pt x="2" y="5"/>
                  </a:cubicBezTo>
                  <a:cubicBezTo>
                    <a:pt x="1" y="4"/>
                    <a:pt x="0" y="3"/>
                    <a:pt x="0" y="2"/>
                  </a:cubicBezTo>
                  <a:cubicBezTo>
                    <a:pt x="0" y="2"/>
                    <a:pt x="2" y="1"/>
                    <a:pt x="3" y="0"/>
                  </a:cubicBezTo>
                  <a:cubicBezTo>
                    <a:pt x="3" y="1"/>
                    <a:pt x="4" y="2"/>
                    <a:pt x="5" y="3"/>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44" name="Freeform 204"/>
            <p:cNvSpPr>
              <a:spLocks/>
            </p:cNvSpPr>
            <p:nvPr/>
          </p:nvSpPr>
          <p:spPr bwMode="auto">
            <a:xfrm>
              <a:off x="-32473901" y="14885988"/>
              <a:ext cx="7938" cy="7938"/>
            </a:xfrm>
            <a:custGeom>
              <a:avLst/>
              <a:gdLst>
                <a:gd name="T0" fmla="*/ 2 w 2"/>
                <a:gd name="T1" fmla="*/ 2 h 2"/>
                <a:gd name="T2" fmla="*/ 0 w 2"/>
                <a:gd name="T3" fmla="*/ 0 h 2"/>
                <a:gd name="T4" fmla="*/ 2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0" y="0"/>
                    <a:pt x="0" y="0"/>
                    <a:pt x="0" y="0"/>
                  </a:cubicBezTo>
                  <a:cubicBezTo>
                    <a:pt x="0" y="0"/>
                    <a:pt x="2" y="1"/>
                    <a:pt x="2" y="1"/>
                  </a:cubicBezTo>
                  <a:cubicBezTo>
                    <a:pt x="2" y="1"/>
                    <a:pt x="2" y="2"/>
                    <a:pt x="2" y="2"/>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45" name="Freeform 206"/>
            <p:cNvSpPr>
              <a:spLocks/>
            </p:cNvSpPr>
            <p:nvPr/>
          </p:nvSpPr>
          <p:spPr bwMode="auto">
            <a:xfrm>
              <a:off x="-32702501" y="15081250"/>
              <a:ext cx="15875" cy="22225"/>
            </a:xfrm>
            <a:custGeom>
              <a:avLst/>
              <a:gdLst>
                <a:gd name="T0" fmla="*/ 0 w 4"/>
                <a:gd name="T1" fmla="*/ 6 h 6"/>
                <a:gd name="T2" fmla="*/ 0 w 4"/>
                <a:gd name="T3" fmla="*/ 0 h 6"/>
                <a:gd name="T4" fmla="*/ 4 w 4"/>
                <a:gd name="T5" fmla="*/ 0 h 6"/>
                <a:gd name="T6" fmla="*/ 0 w 4"/>
                <a:gd name="T7" fmla="*/ 6 h 6"/>
                <a:gd name="T8" fmla="*/ 0 w 4"/>
                <a:gd name="T9" fmla="*/ 6 h 6"/>
              </a:gdLst>
              <a:ahLst/>
              <a:cxnLst>
                <a:cxn ang="0">
                  <a:pos x="T0" y="T1"/>
                </a:cxn>
                <a:cxn ang="0">
                  <a:pos x="T2" y="T3"/>
                </a:cxn>
                <a:cxn ang="0">
                  <a:pos x="T4" y="T5"/>
                </a:cxn>
                <a:cxn ang="0">
                  <a:pos x="T6" y="T7"/>
                </a:cxn>
                <a:cxn ang="0">
                  <a:pos x="T8" y="T9"/>
                </a:cxn>
              </a:cxnLst>
              <a:rect l="0" t="0" r="r" b="b"/>
              <a:pathLst>
                <a:path w="4" h="6">
                  <a:moveTo>
                    <a:pt x="0" y="6"/>
                  </a:moveTo>
                  <a:cubicBezTo>
                    <a:pt x="3" y="4"/>
                    <a:pt x="3" y="2"/>
                    <a:pt x="0" y="0"/>
                  </a:cubicBezTo>
                  <a:cubicBezTo>
                    <a:pt x="2" y="0"/>
                    <a:pt x="3" y="0"/>
                    <a:pt x="4" y="0"/>
                  </a:cubicBezTo>
                  <a:cubicBezTo>
                    <a:pt x="3" y="2"/>
                    <a:pt x="1" y="4"/>
                    <a:pt x="0" y="6"/>
                  </a:cubicBezTo>
                  <a:cubicBezTo>
                    <a:pt x="0" y="6"/>
                    <a:pt x="0" y="6"/>
                    <a:pt x="0" y="6"/>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46" name="Freeform 207"/>
            <p:cNvSpPr>
              <a:spLocks/>
            </p:cNvSpPr>
            <p:nvPr/>
          </p:nvSpPr>
          <p:spPr bwMode="auto">
            <a:xfrm>
              <a:off x="-15852776" y="15955963"/>
              <a:ext cx="52388" cy="36513"/>
            </a:xfrm>
            <a:custGeom>
              <a:avLst/>
              <a:gdLst>
                <a:gd name="T0" fmla="*/ 8 w 14"/>
                <a:gd name="T1" fmla="*/ 10 h 10"/>
                <a:gd name="T2" fmla="*/ 0 w 14"/>
                <a:gd name="T3" fmla="*/ 2 h 10"/>
                <a:gd name="T4" fmla="*/ 2 w 14"/>
                <a:gd name="T5" fmla="*/ 0 h 10"/>
                <a:gd name="T6" fmla="*/ 8 w 14"/>
                <a:gd name="T7" fmla="*/ 10 h 10"/>
                <a:gd name="T8" fmla="*/ 8 w 14"/>
                <a:gd name="T9" fmla="*/ 10 h 10"/>
              </a:gdLst>
              <a:ahLst/>
              <a:cxnLst>
                <a:cxn ang="0">
                  <a:pos x="T0" y="T1"/>
                </a:cxn>
                <a:cxn ang="0">
                  <a:pos x="T2" y="T3"/>
                </a:cxn>
                <a:cxn ang="0">
                  <a:pos x="T4" y="T5"/>
                </a:cxn>
                <a:cxn ang="0">
                  <a:pos x="T6" y="T7"/>
                </a:cxn>
                <a:cxn ang="0">
                  <a:pos x="T8" y="T9"/>
                </a:cxn>
              </a:cxnLst>
              <a:rect l="0" t="0" r="r" b="b"/>
              <a:pathLst>
                <a:path w="14" h="10">
                  <a:moveTo>
                    <a:pt x="8" y="10"/>
                  </a:moveTo>
                  <a:cubicBezTo>
                    <a:pt x="3" y="10"/>
                    <a:pt x="0" y="8"/>
                    <a:pt x="0" y="2"/>
                  </a:cubicBezTo>
                  <a:cubicBezTo>
                    <a:pt x="0" y="2"/>
                    <a:pt x="2" y="0"/>
                    <a:pt x="2" y="0"/>
                  </a:cubicBezTo>
                  <a:cubicBezTo>
                    <a:pt x="6" y="2"/>
                    <a:pt x="14" y="3"/>
                    <a:pt x="8" y="10"/>
                  </a:cubicBezTo>
                  <a:cubicBezTo>
                    <a:pt x="8" y="10"/>
                    <a:pt x="8" y="10"/>
                    <a:pt x="8" y="1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47" name="Freeform 208"/>
            <p:cNvSpPr>
              <a:spLocks/>
            </p:cNvSpPr>
            <p:nvPr/>
          </p:nvSpPr>
          <p:spPr bwMode="auto">
            <a:xfrm>
              <a:off x="-18876963" y="7894637"/>
              <a:ext cx="19050" cy="22225"/>
            </a:xfrm>
            <a:custGeom>
              <a:avLst/>
              <a:gdLst>
                <a:gd name="T0" fmla="*/ 5 w 5"/>
                <a:gd name="T1" fmla="*/ 3 h 6"/>
                <a:gd name="T2" fmla="*/ 2 w 5"/>
                <a:gd name="T3" fmla="*/ 6 h 6"/>
                <a:gd name="T4" fmla="*/ 0 w 5"/>
                <a:gd name="T5" fmla="*/ 3 h 6"/>
                <a:gd name="T6" fmla="*/ 2 w 5"/>
                <a:gd name="T7" fmla="*/ 0 h 6"/>
                <a:gd name="T8" fmla="*/ 5 w 5"/>
                <a:gd name="T9" fmla="*/ 3 h 6"/>
              </a:gdLst>
              <a:ahLst/>
              <a:cxnLst>
                <a:cxn ang="0">
                  <a:pos x="T0" y="T1"/>
                </a:cxn>
                <a:cxn ang="0">
                  <a:pos x="T2" y="T3"/>
                </a:cxn>
                <a:cxn ang="0">
                  <a:pos x="T4" y="T5"/>
                </a:cxn>
                <a:cxn ang="0">
                  <a:pos x="T6" y="T7"/>
                </a:cxn>
                <a:cxn ang="0">
                  <a:pos x="T8" y="T9"/>
                </a:cxn>
              </a:cxnLst>
              <a:rect l="0" t="0" r="r" b="b"/>
              <a:pathLst>
                <a:path w="5" h="6">
                  <a:moveTo>
                    <a:pt x="5" y="3"/>
                  </a:moveTo>
                  <a:cubicBezTo>
                    <a:pt x="4" y="4"/>
                    <a:pt x="3" y="5"/>
                    <a:pt x="2" y="6"/>
                  </a:cubicBezTo>
                  <a:cubicBezTo>
                    <a:pt x="1" y="5"/>
                    <a:pt x="0" y="4"/>
                    <a:pt x="0" y="3"/>
                  </a:cubicBezTo>
                  <a:cubicBezTo>
                    <a:pt x="0" y="2"/>
                    <a:pt x="2" y="1"/>
                    <a:pt x="2" y="0"/>
                  </a:cubicBezTo>
                  <a:cubicBezTo>
                    <a:pt x="3" y="1"/>
                    <a:pt x="4" y="2"/>
                    <a:pt x="5" y="3"/>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48" name="Freeform 209"/>
            <p:cNvSpPr>
              <a:spLocks/>
            </p:cNvSpPr>
            <p:nvPr/>
          </p:nvSpPr>
          <p:spPr bwMode="auto">
            <a:xfrm>
              <a:off x="-23509288" y="-3906838"/>
              <a:ext cx="41275" cy="33338"/>
            </a:xfrm>
            <a:custGeom>
              <a:avLst/>
              <a:gdLst>
                <a:gd name="T0" fmla="*/ 0 w 11"/>
                <a:gd name="T1" fmla="*/ 2 h 9"/>
                <a:gd name="T2" fmla="*/ 10 w 11"/>
                <a:gd name="T3" fmla="*/ 8 h 9"/>
                <a:gd name="T4" fmla="*/ 11 w 11"/>
                <a:gd name="T5" fmla="*/ 7 h 9"/>
                <a:gd name="T6" fmla="*/ 1 w 11"/>
                <a:gd name="T7" fmla="*/ 1 h 9"/>
                <a:gd name="T8" fmla="*/ 0 w 11"/>
                <a:gd name="T9" fmla="*/ 2 h 9"/>
              </a:gdLst>
              <a:ahLst/>
              <a:cxnLst>
                <a:cxn ang="0">
                  <a:pos x="T0" y="T1"/>
                </a:cxn>
                <a:cxn ang="0">
                  <a:pos x="T2" y="T3"/>
                </a:cxn>
                <a:cxn ang="0">
                  <a:pos x="T4" y="T5"/>
                </a:cxn>
                <a:cxn ang="0">
                  <a:pos x="T6" y="T7"/>
                </a:cxn>
                <a:cxn ang="0">
                  <a:pos x="T8" y="T9"/>
                </a:cxn>
              </a:cxnLst>
              <a:rect l="0" t="0" r="r" b="b"/>
              <a:pathLst>
                <a:path w="11" h="9">
                  <a:moveTo>
                    <a:pt x="0" y="2"/>
                  </a:moveTo>
                  <a:cubicBezTo>
                    <a:pt x="6" y="0"/>
                    <a:pt x="7" y="5"/>
                    <a:pt x="10" y="8"/>
                  </a:cubicBezTo>
                  <a:cubicBezTo>
                    <a:pt x="10" y="8"/>
                    <a:pt x="11" y="7"/>
                    <a:pt x="11" y="7"/>
                  </a:cubicBezTo>
                  <a:cubicBezTo>
                    <a:pt x="6" y="9"/>
                    <a:pt x="3" y="6"/>
                    <a:pt x="1" y="1"/>
                  </a:cubicBezTo>
                  <a:cubicBezTo>
                    <a:pt x="1" y="1"/>
                    <a:pt x="0" y="2"/>
                    <a:pt x="0" y="2"/>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49" name="Freeform 210"/>
            <p:cNvSpPr>
              <a:spLocks/>
            </p:cNvSpPr>
            <p:nvPr/>
          </p:nvSpPr>
          <p:spPr bwMode="auto">
            <a:xfrm>
              <a:off x="-18576926" y="5411787"/>
              <a:ext cx="11113" cy="6350"/>
            </a:xfrm>
            <a:custGeom>
              <a:avLst/>
              <a:gdLst>
                <a:gd name="T0" fmla="*/ 0 w 7"/>
                <a:gd name="T1" fmla="*/ 2 h 4"/>
                <a:gd name="T2" fmla="*/ 7 w 7"/>
                <a:gd name="T3" fmla="*/ 0 h 4"/>
                <a:gd name="T4" fmla="*/ 7 w 7"/>
                <a:gd name="T5" fmla="*/ 4 h 4"/>
                <a:gd name="T6" fmla="*/ 0 w 7"/>
                <a:gd name="T7" fmla="*/ 2 h 4"/>
              </a:gdLst>
              <a:ahLst/>
              <a:cxnLst>
                <a:cxn ang="0">
                  <a:pos x="T0" y="T1"/>
                </a:cxn>
                <a:cxn ang="0">
                  <a:pos x="T2" y="T3"/>
                </a:cxn>
                <a:cxn ang="0">
                  <a:pos x="T4" y="T5"/>
                </a:cxn>
                <a:cxn ang="0">
                  <a:pos x="T6" y="T7"/>
                </a:cxn>
              </a:cxnLst>
              <a:rect l="0" t="0" r="r" b="b"/>
              <a:pathLst>
                <a:path w="7" h="4">
                  <a:moveTo>
                    <a:pt x="0" y="2"/>
                  </a:moveTo>
                  <a:lnTo>
                    <a:pt x="7" y="0"/>
                  </a:lnTo>
                  <a:lnTo>
                    <a:pt x="7" y="4"/>
                  </a:lnTo>
                  <a:lnTo>
                    <a:pt x="0" y="2"/>
                  </a:ln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50" name="Freeform 211"/>
            <p:cNvSpPr>
              <a:spLocks/>
            </p:cNvSpPr>
            <p:nvPr/>
          </p:nvSpPr>
          <p:spPr bwMode="auto">
            <a:xfrm>
              <a:off x="-26306463" y="-6378575"/>
              <a:ext cx="44450" cy="52388"/>
            </a:xfrm>
            <a:custGeom>
              <a:avLst/>
              <a:gdLst>
                <a:gd name="T0" fmla="*/ 9 w 12"/>
                <a:gd name="T1" fmla="*/ 0 h 14"/>
                <a:gd name="T2" fmla="*/ 0 w 12"/>
                <a:gd name="T3" fmla="*/ 8 h 14"/>
                <a:gd name="T4" fmla="*/ 9 w 12"/>
                <a:gd name="T5" fmla="*/ 0 h 14"/>
              </a:gdLst>
              <a:ahLst/>
              <a:cxnLst>
                <a:cxn ang="0">
                  <a:pos x="T0" y="T1"/>
                </a:cxn>
                <a:cxn ang="0">
                  <a:pos x="T2" y="T3"/>
                </a:cxn>
                <a:cxn ang="0">
                  <a:pos x="T4" y="T5"/>
                </a:cxn>
              </a:cxnLst>
              <a:rect l="0" t="0" r="r" b="b"/>
              <a:pathLst>
                <a:path w="12" h="14">
                  <a:moveTo>
                    <a:pt x="9" y="0"/>
                  </a:moveTo>
                  <a:cubicBezTo>
                    <a:pt x="12" y="10"/>
                    <a:pt x="10" y="14"/>
                    <a:pt x="0" y="8"/>
                  </a:cubicBezTo>
                  <a:cubicBezTo>
                    <a:pt x="3" y="5"/>
                    <a:pt x="6" y="3"/>
                    <a:pt x="9"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51" name="Freeform 212"/>
            <p:cNvSpPr>
              <a:spLocks/>
            </p:cNvSpPr>
            <p:nvPr/>
          </p:nvSpPr>
          <p:spPr bwMode="auto">
            <a:xfrm>
              <a:off x="-23699788" y="-4960938"/>
              <a:ext cx="30163" cy="22225"/>
            </a:xfrm>
            <a:custGeom>
              <a:avLst/>
              <a:gdLst>
                <a:gd name="T0" fmla="*/ 8 w 8"/>
                <a:gd name="T1" fmla="*/ 0 h 6"/>
                <a:gd name="T2" fmla="*/ 6 w 8"/>
                <a:gd name="T3" fmla="*/ 6 h 6"/>
                <a:gd name="T4" fmla="*/ 8 w 8"/>
                <a:gd name="T5" fmla="*/ 0 h 6"/>
                <a:gd name="T6" fmla="*/ 8 w 8"/>
                <a:gd name="T7" fmla="*/ 0 h 6"/>
              </a:gdLst>
              <a:ahLst/>
              <a:cxnLst>
                <a:cxn ang="0">
                  <a:pos x="T0" y="T1"/>
                </a:cxn>
                <a:cxn ang="0">
                  <a:pos x="T2" y="T3"/>
                </a:cxn>
                <a:cxn ang="0">
                  <a:pos x="T4" y="T5"/>
                </a:cxn>
                <a:cxn ang="0">
                  <a:pos x="T6" y="T7"/>
                </a:cxn>
              </a:cxnLst>
              <a:rect l="0" t="0" r="r" b="b"/>
              <a:pathLst>
                <a:path w="8" h="6">
                  <a:moveTo>
                    <a:pt x="8" y="0"/>
                  </a:moveTo>
                  <a:cubicBezTo>
                    <a:pt x="8" y="2"/>
                    <a:pt x="7" y="4"/>
                    <a:pt x="6" y="6"/>
                  </a:cubicBezTo>
                  <a:cubicBezTo>
                    <a:pt x="0" y="2"/>
                    <a:pt x="8" y="2"/>
                    <a:pt x="8" y="0"/>
                  </a:cubicBezTo>
                  <a:cubicBezTo>
                    <a:pt x="8" y="0"/>
                    <a:pt x="8" y="0"/>
                    <a:pt x="8"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52" name="Freeform 213"/>
            <p:cNvSpPr>
              <a:spLocks/>
            </p:cNvSpPr>
            <p:nvPr/>
          </p:nvSpPr>
          <p:spPr bwMode="auto">
            <a:xfrm>
              <a:off x="-23845838" y="-5313363"/>
              <a:ext cx="47625" cy="41275"/>
            </a:xfrm>
            <a:custGeom>
              <a:avLst/>
              <a:gdLst>
                <a:gd name="T0" fmla="*/ 0 w 13"/>
                <a:gd name="T1" fmla="*/ 3 h 11"/>
                <a:gd name="T2" fmla="*/ 13 w 13"/>
                <a:gd name="T3" fmla="*/ 6 h 11"/>
                <a:gd name="T4" fmla="*/ 13 w 13"/>
                <a:gd name="T5" fmla="*/ 5 h 11"/>
                <a:gd name="T6" fmla="*/ 1 w 13"/>
                <a:gd name="T7" fmla="*/ 2 h 11"/>
                <a:gd name="T8" fmla="*/ 0 w 13"/>
                <a:gd name="T9" fmla="*/ 3 h 11"/>
              </a:gdLst>
              <a:ahLst/>
              <a:cxnLst>
                <a:cxn ang="0">
                  <a:pos x="T0" y="T1"/>
                </a:cxn>
                <a:cxn ang="0">
                  <a:pos x="T2" y="T3"/>
                </a:cxn>
                <a:cxn ang="0">
                  <a:pos x="T4" y="T5"/>
                </a:cxn>
                <a:cxn ang="0">
                  <a:pos x="T6" y="T7"/>
                </a:cxn>
                <a:cxn ang="0">
                  <a:pos x="T8" y="T9"/>
                </a:cxn>
              </a:cxnLst>
              <a:rect l="0" t="0" r="r" b="b"/>
              <a:pathLst>
                <a:path w="13" h="11">
                  <a:moveTo>
                    <a:pt x="0" y="3"/>
                  </a:moveTo>
                  <a:cubicBezTo>
                    <a:pt x="5" y="0"/>
                    <a:pt x="9" y="1"/>
                    <a:pt x="13" y="6"/>
                  </a:cubicBezTo>
                  <a:cubicBezTo>
                    <a:pt x="13" y="6"/>
                    <a:pt x="13" y="5"/>
                    <a:pt x="13" y="5"/>
                  </a:cubicBezTo>
                  <a:cubicBezTo>
                    <a:pt x="8" y="11"/>
                    <a:pt x="5" y="4"/>
                    <a:pt x="1" y="2"/>
                  </a:cubicBezTo>
                  <a:lnTo>
                    <a:pt x="0" y="3"/>
                  </a:ln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53" name="Freeform 214"/>
            <p:cNvSpPr>
              <a:spLocks/>
            </p:cNvSpPr>
            <p:nvPr/>
          </p:nvSpPr>
          <p:spPr bwMode="auto">
            <a:xfrm>
              <a:off x="-23774401" y="-5230813"/>
              <a:ext cx="25400" cy="30163"/>
            </a:xfrm>
            <a:custGeom>
              <a:avLst/>
              <a:gdLst>
                <a:gd name="T0" fmla="*/ 0 w 7"/>
                <a:gd name="T1" fmla="*/ 3 h 8"/>
                <a:gd name="T2" fmla="*/ 6 w 7"/>
                <a:gd name="T3" fmla="*/ 5 h 8"/>
                <a:gd name="T4" fmla="*/ 5 w 7"/>
                <a:gd name="T5" fmla="*/ 8 h 8"/>
                <a:gd name="T6" fmla="*/ 0 w 7"/>
                <a:gd name="T7" fmla="*/ 2 h 8"/>
                <a:gd name="T8" fmla="*/ 0 w 7"/>
                <a:gd name="T9" fmla="*/ 3 h 8"/>
              </a:gdLst>
              <a:ahLst/>
              <a:cxnLst>
                <a:cxn ang="0">
                  <a:pos x="T0" y="T1"/>
                </a:cxn>
                <a:cxn ang="0">
                  <a:pos x="T2" y="T3"/>
                </a:cxn>
                <a:cxn ang="0">
                  <a:pos x="T4" y="T5"/>
                </a:cxn>
                <a:cxn ang="0">
                  <a:pos x="T6" y="T7"/>
                </a:cxn>
                <a:cxn ang="0">
                  <a:pos x="T8" y="T9"/>
                </a:cxn>
              </a:cxnLst>
              <a:rect l="0" t="0" r="r" b="b"/>
              <a:pathLst>
                <a:path w="7" h="8">
                  <a:moveTo>
                    <a:pt x="0" y="3"/>
                  </a:moveTo>
                  <a:cubicBezTo>
                    <a:pt x="3" y="0"/>
                    <a:pt x="5" y="1"/>
                    <a:pt x="6" y="5"/>
                  </a:cubicBezTo>
                  <a:cubicBezTo>
                    <a:pt x="7" y="6"/>
                    <a:pt x="5" y="8"/>
                    <a:pt x="5" y="8"/>
                  </a:cubicBezTo>
                  <a:cubicBezTo>
                    <a:pt x="1" y="8"/>
                    <a:pt x="0" y="5"/>
                    <a:pt x="0" y="2"/>
                  </a:cubicBezTo>
                  <a:cubicBezTo>
                    <a:pt x="0" y="2"/>
                    <a:pt x="0" y="3"/>
                    <a:pt x="0" y="3"/>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54" name="Freeform 215"/>
            <p:cNvSpPr>
              <a:spLocks/>
            </p:cNvSpPr>
            <p:nvPr/>
          </p:nvSpPr>
          <p:spPr bwMode="auto">
            <a:xfrm>
              <a:off x="-51925538" y="-4454525"/>
              <a:ext cx="46038" cy="46038"/>
            </a:xfrm>
            <a:custGeom>
              <a:avLst/>
              <a:gdLst>
                <a:gd name="T0" fmla="*/ 11 w 12"/>
                <a:gd name="T1" fmla="*/ 5 h 12"/>
                <a:gd name="T2" fmla="*/ 0 w 12"/>
                <a:gd name="T3" fmla="*/ 10 h 12"/>
                <a:gd name="T4" fmla="*/ 1 w 12"/>
                <a:gd name="T5" fmla="*/ 11 h 12"/>
                <a:gd name="T6" fmla="*/ 12 w 12"/>
                <a:gd name="T7" fmla="*/ 6 h 12"/>
                <a:gd name="T8" fmla="*/ 11 w 12"/>
                <a:gd name="T9" fmla="*/ 5 h 12"/>
              </a:gdLst>
              <a:ahLst/>
              <a:cxnLst>
                <a:cxn ang="0">
                  <a:pos x="T0" y="T1"/>
                </a:cxn>
                <a:cxn ang="0">
                  <a:pos x="T2" y="T3"/>
                </a:cxn>
                <a:cxn ang="0">
                  <a:pos x="T4" y="T5"/>
                </a:cxn>
                <a:cxn ang="0">
                  <a:pos x="T6" y="T7"/>
                </a:cxn>
                <a:cxn ang="0">
                  <a:pos x="T8" y="T9"/>
                </a:cxn>
              </a:cxnLst>
              <a:rect l="0" t="0" r="r" b="b"/>
              <a:pathLst>
                <a:path w="12" h="12">
                  <a:moveTo>
                    <a:pt x="11" y="5"/>
                  </a:moveTo>
                  <a:cubicBezTo>
                    <a:pt x="8" y="8"/>
                    <a:pt x="5" y="12"/>
                    <a:pt x="0" y="10"/>
                  </a:cubicBezTo>
                  <a:cubicBezTo>
                    <a:pt x="1" y="11"/>
                    <a:pt x="1" y="11"/>
                    <a:pt x="1" y="11"/>
                  </a:cubicBezTo>
                  <a:cubicBezTo>
                    <a:pt x="3" y="5"/>
                    <a:pt x="5" y="0"/>
                    <a:pt x="12" y="6"/>
                  </a:cubicBezTo>
                  <a:cubicBezTo>
                    <a:pt x="12" y="6"/>
                    <a:pt x="11" y="5"/>
                    <a:pt x="11" y="5"/>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55" name="Freeform 216"/>
            <p:cNvSpPr>
              <a:spLocks/>
            </p:cNvSpPr>
            <p:nvPr/>
          </p:nvSpPr>
          <p:spPr bwMode="auto">
            <a:xfrm>
              <a:off x="-23864888" y="-5343525"/>
              <a:ext cx="33338" cy="41275"/>
            </a:xfrm>
            <a:custGeom>
              <a:avLst/>
              <a:gdLst>
                <a:gd name="T0" fmla="*/ 6 w 9"/>
                <a:gd name="T1" fmla="*/ 10 h 11"/>
                <a:gd name="T2" fmla="*/ 0 w 9"/>
                <a:gd name="T3" fmla="*/ 0 h 11"/>
                <a:gd name="T4" fmla="*/ 0 w 9"/>
                <a:gd name="T5" fmla="*/ 0 h 11"/>
                <a:gd name="T6" fmla="*/ 5 w 9"/>
                <a:gd name="T7" fmla="*/ 11 h 11"/>
                <a:gd name="T8" fmla="*/ 6 w 9"/>
                <a:gd name="T9" fmla="*/ 10 h 11"/>
              </a:gdLst>
              <a:ahLst/>
              <a:cxnLst>
                <a:cxn ang="0">
                  <a:pos x="T0" y="T1"/>
                </a:cxn>
                <a:cxn ang="0">
                  <a:pos x="T2" y="T3"/>
                </a:cxn>
                <a:cxn ang="0">
                  <a:pos x="T4" y="T5"/>
                </a:cxn>
                <a:cxn ang="0">
                  <a:pos x="T6" y="T7"/>
                </a:cxn>
                <a:cxn ang="0">
                  <a:pos x="T8" y="T9"/>
                </a:cxn>
              </a:cxnLst>
              <a:rect l="0" t="0" r="r" b="b"/>
              <a:pathLst>
                <a:path w="9" h="11">
                  <a:moveTo>
                    <a:pt x="6" y="10"/>
                  </a:moveTo>
                  <a:cubicBezTo>
                    <a:pt x="4" y="7"/>
                    <a:pt x="2" y="3"/>
                    <a:pt x="0" y="0"/>
                  </a:cubicBezTo>
                  <a:cubicBezTo>
                    <a:pt x="0" y="0"/>
                    <a:pt x="0" y="0"/>
                    <a:pt x="0" y="0"/>
                  </a:cubicBezTo>
                  <a:cubicBezTo>
                    <a:pt x="8" y="0"/>
                    <a:pt x="9" y="4"/>
                    <a:pt x="5" y="11"/>
                  </a:cubicBezTo>
                  <a:cubicBezTo>
                    <a:pt x="5" y="11"/>
                    <a:pt x="6" y="10"/>
                    <a:pt x="6" y="1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56" name="Freeform 217"/>
            <p:cNvSpPr>
              <a:spLocks/>
            </p:cNvSpPr>
            <p:nvPr/>
          </p:nvSpPr>
          <p:spPr bwMode="auto">
            <a:xfrm>
              <a:off x="-55597426" y="-7278688"/>
              <a:ext cx="60325" cy="68263"/>
            </a:xfrm>
            <a:custGeom>
              <a:avLst/>
              <a:gdLst>
                <a:gd name="T0" fmla="*/ 16 w 16"/>
                <a:gd name="T1" fmla="*/ 11 h 18"/>
                <a:gd name="T2" fmla="*/ 4 w 16"/>
                <a:gd name="T3" fmla="*/ 12 h 18"/>
                <a:gd name="T4" fmla="*/ 8 w 16"/>
                <a:gd name="T5" fmla="*/ 0 h 18"/>
                <a:gd name="T6" fmla="*/ 16 w 16"/>
                <a:gd name="T7" fmla="*/ 11 h 18"/>
              </a:gdLst>
              <a:ahLst/>
              <a:cxnLst>
                <a:cxn ang="0">
                  <a:pos x="T0" y="T1"/>
                </a:cxn>
                <a:cxn ang="0">
                  <a:pos x="T2" y="T3"/>
                </a:cxn>
                <a:cxn ang="0">
                  <a:pos x="T4" y="T5"/>
                </a:cxn>
                <a:cxn ang="0">
                  <a:pos x="T6" y="T7"/>
                </a:cxn>
              </a:cxnLst>
              <a:rect l="0" t="0" r="r" b="b"/>
              <a:pathLst>
                <a:path w="16" h="18">
                  <a:moveTo>
                    <a:pt x="16" y="11"/>
                  </a:moveTo>
                  <a:cubicBezTo>
                    <a:pt x="12" y="15"/>
                    <a:pt x="8" y="18"/>
                    <a:pt x="4" y="12"/>
                  </a:cubicBezTo>
                  <a:cubicBezTo>
                    <a:pt x="0" y="7"/>
                    <a:pt x="6" y="4"/>
                    <a:pt x="8" y="0"/>
                  </a:cubicBezTo>
                  <a:cubicBezTo>
                    <a:pt x="11" y="4"/>
                    <a:pt x="13" y="8"/>
                    <a:pt x="16" y="11"/>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57" name="Freeform 218"/>
            <p:cNvSpPr>
              <a:spLocks/>
            </p:cNvSpPr>
            <p:nvPr/>
          </p:nvSpPr>
          <p:spPr bwMode="auto">
            <a:xfrm>
              <a:off x="-51939826" y="-4416425"/>
              <a:ext cx="19050" cy="22225"/>
            </a:xfrm>
            <a:custGeom>
              <a:avLst/>
              <a:gdLst>
                <a:gd name="T0" fmla="*/ 4 w 5"/>
                <a:gd name="T1" fmla="*/ 0 h 6"/>
                <a:gd name="T2" fmla="*/ 4 w 5"/>
                <a:gd name="T3" fmla="*/ 6 h 6"/>
                <a:gd name="T4" fmla="*/ 0 w 5"/>
                <a:gd name="T5" fmla="*/ 5 h 6"/>
                <a:gd name="T6" fmla="*/ 5 w 5"/>
                <a:gd name="T7" fmla="*/ 1 h 6"/>
                <a:gd name="T8" fmla="*/ 4 w 5"/>
                <a:gd name="T9" fmla="*/ 0 h 6"/>
              </a:gdLst>
              <a:ahLst/>
              <a:cxnLst>
                <a:cxn ang="0">
                  <a:pos x="T0" y="T1"/>
                </a:cxn>
                <a:cxn ang="0">
                  <a:pos x="T2" y="T3"/>
                </a:cxn>
                <a:cxn ang="0">
                  <a:pos x="T4" y="T5"/>
                </a:cxn>
                <a:cxn ang="0">
                  <a:pos x="T6" y="T7"/>
                </a:cxn>
                <a:cxn ang="0">
                  <a:pos x="T8" y="T9"/>
                </a:cxn>
              </a:cxnLst>
              <a:rect l="0" t="0" r="r" b="b"/>
              <a:pathLst>
                <a:path w="5" h="6">
                  <a:moveTo>
                    <a:pt x="4" y="0"/>
                  </a:moveTo>
                  <a:cubicBezTo>
                    <a:pt x="4" y="2"/>
                    <a:pt x="4" y="4"/>
                    <a:pt x="4" y="6"/>
                  </a:cubicBezTo>
                  <a:cubicBezTo>
                    <a:pt x="3" y="6"/>
                    <a:pt x="1" y="5"/>
                    <a:pt x="0" y="5"/>
                  </a:cubicBezTo>
                  <a:cubicBezTo>
                    <a:pt x="1" y="3"/>
                    <a:pt x="3" y="2"/>
                    <a:pt x="5" y="1"/>
                  </a:cubicBezTo>
                  <a:cubicBezTo>
                    <a:pt x="5" y="1"/>
                    <a:pt x="4" y="0"/>
                    <a:pt x="4"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58" name="Freeform 219"/>
            <p:cNvSpPr>
              <a:spLocks/>
            </p:cNvSpPr>
            <p:nvPr/>
          </p:nvSpPr>
          <p:spPr bwMode="auto">
            <a:xfrm>
              <a:off x="-33583563" y="12414250"/>
              <a:ext cx="7938" cy="7938"/>
            </a:xfrm>
            <a:custGeom>
              <a:avLst/>
              <a:gdLst>
                <a:gd name="T0" fmla="*/ 2 w 2"/>
                <a:gd name="T1" fmla="*/ 1 h 2"/>
                <a:gd name="T2" fmla="*/ 0 w 2"/>
                <a:gd name="T3" fmla="*/ 2 h 2"/>
                <a:gd name="T4" fmla="*/ 1 w 2"/>
                <a:gd name="T5" fmla="*/ 0 h 2"/>
                <a:gd name="T6" fmla="*/ 2 w 2"/>
                <a:gd name="T7" fmla="*/ 1 h 2"/>
              </a:gdLst>
              <a:ahLst/>
              <a:cxnLst>
                <a:cxn ang="0">
                  <a:pos x="T0" y="T1"/>
                </a:cxn>
                <a:cxn ang="0">
                  <a:pos x="T2" y="T3"/>
                </a:cxn>
                <a:cxn ang="0">
                  <a:pos x="T4" y="T5"/>
                </a:cxn>
                <a:cxn ang="0">
                  <a:pos x="T6" y="T7"/>
                </a:cxn>
              </a:cxnLst>
              <a:rect l="0" t="0" r="r" b="b"/>
              <a:pathLst>
                <a:path w="2" h="2">
                  <a:moveTo>
                    <a:pt x="2" y="1"/>
                  </a:moveTo>
                  <a:cubicBezTo>
                    <a:pt x="0" y="2"/>
                    <a:pt x="0" y="2"/>
                    <a:pt x="0" y="2"/>
                  </a:cubicBezTo>
                  <a:cubicBezTo>
                    <a:pt x="0" y="2"/>
                    <a:pt x="1" y="0"/>
                    <a:pt x="1" y="0"/>
                  </a:cubicBezTo>
                  <a:cubicBezTo>
                    <a:pt x="1" y="0"/>
                    <a:pt x="2" y="1"/>
                    <a:pt x="2" y="1"/>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59" name="Freeform 220"/>
            <p:cNvSpPr>
              <a:spLocks/>
            </p:cNvSpPr>
            <p:nvPr/>
          </p:nvSpPr>
          <p:spPr bwMode="auto">
            <a:xfrm>
              <a:off x="-30406976" y="19196050"/>
              <a:ext cx="7938" cy="3175"/>
            </a:xfrm>
            <a:custGeom>
              <a:avLst/>
              <a:gdLst>
                <a:gd name="T0" fmla="*/ 2 w 2"/>
                <a:gd name="T1" fmla="*/ 1 h 1"/>
                <a:gd name="T2" fmla="*/ 0 w 2"/>
                <a:gd name="T3" fmla="*/ 1 h 1"/>
                <a:gd name="T4" fmla="*/ 1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0" y="1"/>
                    <a:pt x="0" y="1"/>
                    <a:pt x="0" y="1"/>
                  </a:cubicBezTo>
                  <a:cubicBezTo>
                    <a:pt x="0" y="1"/>
                    <a:pt x="1" y="0"/>
                    <a:pt x="1" y="0"/>
                  </a:cubicBezTo>
                  <a:cubicBezTo>
                    <a:pt x="1" y="0"/>
                    <a:pt x="2" y="1"/>
                    <a:pt x="2" y="1"/>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60" name="Freeform 221"/>
            <p:cNvSpPr>
              <a:spLocks/>
            </p:cNvSpPr>
            <p:nvPr/>
          </p:nvSpPr>
          <p:spPr bwMode="auto">
            <a:xfrm>
              <a:off x="-58867676" y="-7935913"/>
              <a:ext cx="44450" cy="57150"/>
            </a:xfrm>
            <a:custGeom>
              <a:avLst/>
              <a:gdLst>
                <a:gd name="T0" fmla="*/ 7 w 12"/>
                <a:gd name="T1" fmla="*/ 0 h 15"/>
                <a:gd name="T2" fmla="*/ 9 w 12"/>
                <a:gd name="T3" fmla="*/ 10 h 15"/>
                <a:gd name="T4" fmla="*/ 0 w 12"/>
                <a:gd name="T5" fmla="*/ 9 h 15"/>
                <a:gd name="T6" fmla="*/ 7 w 12"/>
                <a:gd name="T7" fmla="*/ 0 h 15"/>
              </a:gdLst>
              <a:ahLst/>
              <a:cxnLst>
                <a:cxn ang="0">
                  <a:pos x="T0" y="T1"/>
                </a:cxn>
                <a:cxn ang="0">
                  <a:pos x="T2" y="T3"/>
                </a:cxn>
                <a:cxn ang="0">
                  <a:pos x="T4" y="T5"/>
                </a:cxn>
                <a:cxn ang="0">
                  <a:pos x="T6" y="T7"/>
                </a:cxn>
              </a:cxnLst>
              <a:rect l="0" t="0" r="r" b="b"/>
              <a:pathLst>
                <a:path w="12" h="15">
                  <a:moveTo>
                    <a:pt x="7" y="0"/>
                  </a:moveTo>
                  <a:cubicBezTo>
                    <a:pt x="10" y="3"/>
                    <a:pt x="12" y="7"/>
                    <a:pt x="9" y="10"/>
                  </a:cubicBezTo>
                  <a:cubicBezTo>
                    <a:pt x="6" y="15"/>
                    <a:pt x="3" y="11"/>
                    <a:pt x="0" y="9"/>
                  </a:cubicBezTo>
                  <a:cubicBezTo>
                    <a:pt x="2" y="6"/>
                    <a:pt x="5" y="3"/>
                    <a:pt x="7"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61" name="Freeform 222"/>
            <p:cNvSpPr>
              <a:spLocks/>
            </p:cNvSpPr>
            <p:nvPr/>
          </p:nvSpPr>
          <p:spPr bwMode="auto">
            <a:xfrm>
              <a:off x="-48575913" y="-8778875"/>
              <a:ext cx="52388" cy="49213"/>
            </a:xfrm>
            <a:custGeom>
              <a:avLst/>
              <a:gdLst>
                <a:gd name="T0" fmla="*/ 9 w 14"/>
                <a:gd name="T1" fmla="*/ 0 h 13"/>
                <a:gd name="T2" fmla="*/ 0 w 14"/>
                <a:gd name="T3" fmla="*/ 10 h 13"/>
                <a:gd name="T4" fmla="*/ 9 w 14"/>
                <a:gd name="T5" fmla="*/ 0 h 13"/>
              </a:gdLst>
              <a:ahLst/>
              <a:cxnLst>
                <a:cxn ang="0">
                  <a:pos x="T0" y="T1"/>
                </a:cxn>
                <a:cxn ang="0">
                  <a:pos x="T2" y="T3"/>
                </a:cxn>
                <a:cxn ang="0">
                  <a:pos x="T4" y="T5"/>
                </a:cxn>
              </a:cxnLst>
              <a:rect l="0" t="0" r="r" b="b"/>
              <a:pathLst>
                <a:path w="14" h="13">
                  <a:moveTo>
                    <a:pt x="9" y="0"/>
                  </a:moveTo>
                  <a:cubicBezTo>
                    <a:pt x="14" y="10"/>
                    <a:pt x="10" y="13"/>
                    <a:pt x="0" y="10"/>
                  </a:cubicBezTo>
                  <a:cubicBezTo>
                    <a:pt x="3" y="6"/>
                    <a:pt x="6" y="3"/>
                    <a:pt x="9"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sp>
          <p:nvSpPr>
            <p:cNvPr id="662" name="Freeform 223"/>
            <p:cNvSpPr>
              <a:spLocks/>
            </p:cNvSpPr>
            <p:nvPr/>
          </p:nvSpPr>
          <p:spPr bwMode="auto">
            <a:xfrm>
              <a:off x="-25612726" y="26870025"/>
              <a:ext cx="41275" cy="46038"/>
            </a:xfrm>
            <a:custGeom>
              <a:avLst/>
              <a:gdLst>
                <a:gd name="T0" fmla="*/ 7 w 11"/>
                <a:gd name="T1" fmla="*/ 0 h 12"/>
                <a:gd name="T2" fmla="*/ 8 w 11"/>
                <a:gd name="T3" fmla="*/ 9 h 12"/>
                <a:gd name="T4" fmla="*/ 0 w 11"/>
                <a:gd name="T5" fmla="*/ 6 h 12"/>
                <a:gd name="T6" fmla="*/ 7 w 11"/>
                <a:gd name="T7" fmla="*/ 0 h 12"/>
              </a:gdLst>
              <a:ahLst/>
              <a:cxnLst>
                <a:cxn ang="0">
                  <a:pos x="T0" y="T1"/>
                </a:cxn>
                <a:cxn ang="0">
                  <a:pos x="T2" y="T3"/>
                </a:cxn>
                <a:cxn ang="0">
                  <a:pos x="T4" y="T5"/>
                </a:cxn>
                <a:cxn ang="0">
                  <a:pos x="T6" y="T7"/>
                </a:cxn>
              </a:cxnLst>
              <a:rect l="0" t="0" r="r" b="b"/>
              <a:pathLst>
                <a:path w="11" h="12">
                  <a:moveTo>
                    <a:pt x="7" y="0"/>
                  </a:moveTo>
                  <a:cubicBezTo>
                    <a:pt x="9" y="3"/>
                    <a:pt x="11" y="7"/>
                    <a:pt x="8" y="9"/>
                  </a:cubicBezTo>
                  <a:cubicBezTo>
                    <a:pt x="5" y="12"/>
                    <a:pt x="2" y="9"/>
                    <a:pt x="0" y="6"/>
                  </a:cubicBezTo>
                  <a:cubicBezTo>
                    <a:pt x="3" y="4"/>
                    <a:pt x="5" y="2"/>
                    <a:pt x="7"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900"/>
            </a:p>
          </p:txBody>
        </p:sp>
      </p:grpSp>
      <p:sp>
        <p:nvSpPr>
          <p:cNvPr id="394" name="TextBox 393"/>
          <p:cNvSpPr txBox="1"/>
          <p:nvPr/>
        </p:nvSpPr>
        <p:spPr>
          <a:xfrm>
            <a:off x="12448107" y="4349927"/>
            <a:ext cx="2013693" cy="1200329"/>
          </a:xfrm>
          <a:prstGeom prst="rect">
            <a:avLst/>
          </a:prstGeom>
          <a:noFill/>
        </p:spPr>
        <p:txBody>
          <a:bodyPr wrap="none" rtlCol="0">
            <a:spAutoFit/>
          </a:bodyPr>
          <a:lstStyle/>
          <a:p>
            <a:r>
              <a:rPr lang="en-US" sz="7200" dirty="0"/>
              <a:t>2.8%</a:t>
            </a:r>
          </a:p>
        </p:txBody>
      </p:sp>
      <p:sp>
        <p:nvSpPr>
          <p:cNvPr id="395" name="TextBox 394"/>
          <p:cNvSpPr txBox="1"/>
          <p:nvPr/>
        </p:nvSpPr>
        <p:spPr>
          <a:xfrm>
            <a:off x="15928965" y="2518501"/>
            <a:ext cx="2013693" cy="1200329"/>
          </a:xfrm>
          <a:prstGeom prst="rect">
            <a:avLst/>
          </a:prstGeom>
          <a:noFill/>
        </p:spPr>
        <p:txBody>
          <a:bodyPr wrap="none" rtlCol="0">
            <a:spAutoFit/>
          </a:bodyPr>
          <a:lstStyle/>
          <a:p>
            <a:r>
              <a:rPr lang="en-US" sz="7200" dirty="0"/>
              <a:t>8.3%</a:t>
            </a:r>
          </a:p>
        </p:txBody>
      </p:sp>
      <p:sp>
        <p:nvSpPr>
          <p:cNvPr id="396" name="TextBox 395"/>
          <p:cNvSpPr txBox="1"/>
          <p:nvPr/>
        </p:nvSpPr>
        <p:spPr>
          <a:xfrm>
            <a:off x="11114752" y="2729759"/>
            <a:ext cx="2013693" cy="1200329"/>
          </a:xfrm>
          <a:prstGeom prst="rect">
            <a:avLst/>
          </a:prstGeom>
          <a:noFill/>
        </p:spPr>
        <p:txBody>
          <a:bodyPr wrap="none" rtlCol="0">
            <a:spAutoFit/>
          </a:bodyPr>
          <a:lstStyle/>
          <a:p>
            <a:r>
              <a:rPr lang="en-US" sz="7200" dirty="0"/>
              <a:t>6.7%</a:t>
            </a:r>
          </a:p>
        </p:txBody>
      </p:sp>
      <p:sp>
        <p:nvSpPr>
          <p:cNvPr id="397" name="TextBox 396"/>
          <p:cNvSpPr txBox="1"/>
          <p:nvPr/>
        </p:nvSpPr>
        <p:spPr>
          <a:xfrm>
            <a:off x="8067570" y="4408180"/>
            <a:ext cx="2013693" cy="1200329"/>
          </a:xfrm>
          <a:prstGeom prst="rect">
            <a:avLst/>
          </a:prstGeom>
          <a:noFill/>
        </p:spPr>
        <p:txBody>
          <a:bodyPr wrap="none" rtlCol="0">
            <a:spAutoFit/>
          </a:bodyPr>
          <a:lstStyle/>
          <a:p>
            <a:r>
              <a:rPr lang="en-US" sz="7200" dirty="0"/>
              <a:t>2.5%</a:t>
            </a:r>
          </a:p>
        </p:txBody>
      </p:sp>
      <p:sp>
        <p:nvSpPr>
          <p:cNvPr id="403" name="TextBox 402"/>
          <p:cNvSpPr txBox="1"/>
          <p:nvPr/>
        </p:nvSpPr>
        <p:spPr>
          <a:xfrm>
            <a:off x="4986623" y="3342958"/>
            <a:ext cx="2013693" cy="1200329"/>
          </a:xfrm>
          <a:prstGeom prst="rect">
            <a:avLst/>
          </a:prstGeom>
          <a:noFill/>
        </p:spPr>
        <p:txBody>
          <a:bodyPr wrap="none" rtlCol="0">
            <a:spAutoFit/>
          </a:bodyPr>
          <a:lstStyle/>
          <a:p>
            <a:r>
              <a:rPr lang="en-US" sz="7200" dirty="0"/>
              <a:t>3.0%</a:t>
            </a:r>
          </a:p>
        </p:txBody>
      </p:sp>
      <p:sp>
        <p:nvSpPr>
          <p:cNvPr id="404" name="TextBox 403"/>
          <p:cNvSpPr txBox="1"/>
          <p:nvPr/>
        </p:nvSpPr>
        <p:spPr>
          <a:xfrm>
            <a:off x="17090788" y="5170716"/>
            <a:ext cx="2481770" cy="1200329"/>
          </a:xfrm>
          <a:prstGeom prst="rect">
            <a:avLst/>
          </a:prstGeom>
          <a:noFill/>
        </p:spPr>
        <p:txBody>
          <a:bodyPr wrap="none" rtlCol="0">
            <a:spAutoFit/>
          </a:bodyPr>
          <a:lstStyle/>
          <a:p>
            <a:r>
              <a:rPr lang="en-US" sz="7200" dirty="0"/>
              <a:t>18.6%</a:t>
            </a:r>
          </a:p>
        </p:txBody>
      </p:sp>
      <p:sp>
        <p:nvSpPr>
          <p:cNvPr id="405" name="TextBox 404"/>
          <p:cNvSpPr txBox="1"/>
          <p:nvPr/>
        </p:nvSpPr>
        <p:spPr>
          <a:xfrm>
            <a:off x="10932915" y="7170640"/>
            <a:ext cx="2481770" cy="1200329"/>
          </a:xfrm>
          <a:prstGeom prst="rect">
            <a:avLst/>
          </a:prstGeom>
          <a:noFill/>
        </p:spPr>
        <p:txBody>
          <a:bodyPr wrap="none" rtlCol="0">
            <a:spAutoFit/>
          </a:bodyPr>
          <a:lstStyle/>
          <a:p>
            <a:r>
              <a:rPr lang="en-US" sz="7200" dirty="0"/>
              <a:t>22.5%</a:t>
            </a:r>
          </a:p>
        </p:txBody>
      </p:sp>
      <p:sp>
        <p:nvSpPr>
          <p:cNvPr id="406" name="TextBox 405"/>
          <p:cNvSpPr txBox="1"/>
          <p:nvPr/>
        </p:nvSpPr>
        <p:spPr>
          <a:xfrm>
            <a:off x="12610327" y="9902176"/>
            <a:ext cx="2013693" cy="1200329"/>
          </a:xfrm>
          <a:prstGeom prst="rect">
            <a:avLst/>
          </a:prstGeom>
          <a:noFill/>
        </p:spPr>
        <p:txBody>
          <a:bodyPr wrap="none" rtlCol="0">
            <a:spAutoFit/>
          </a:bodyPr>
          <a:lstStyle/>
          <a:p>
            <a:r>
              <a:rPr lang="en-US" sz="7200" dirty="0"/>
              <a:t>4.3%</a:t>
            </a:r>
          </a:p>
        </p:txBody>
      </p:sp>
      <p:sp>
        <p:nvSpPr>
          <p:cNvPr id="407" name="TextBox 406"/>
          <p:cNvSpPr txBox="1"/>
          <p:nvPr/>
        </p:nvSpPr>
        <p:spPr>
          <a:xfrm>
            <a:off x="18052841" y="8187607"/>
            <a:ext cx="2481770" cy="1200329"/>
          </a:xfrm>
          <a:prstGeom prst="rect">
            <a:avLst/>
          </a:prstGeom>
          <a:noFill/>
        </p:spPr>
        <p:txBody>
          <a:bodyPr wrap="none" rtlCol="0">
            <a:spAutoFit/>
          </a:bodyPr>
          <a:lstStyle/>
          <a:p>
            <a:r>
              <a:rPr lang="en-US" sz="7200" dirty="0"/>
              <a:t>10.9%</a:t>
            </a:r>
          </a:p>
        </p:txBody>
      </p:sp>
      <p:sp>
        <p:nvSpPr>
          <p:cNvPr id="408" name="TextBox 407"/>
          <p:cNvSpPr txBox="1"/>
          <p:nvPr/>
        </p:nvSpPr>
        <p:spPr>
          <a:xfrm>
            <a:off x="17932666" y="10899358"/>
            <a:ext cx="2481770" cy="1200329"/>
          </a:xfrm>
          <a:prstGeom prst="rect">
            <a:avLst/>
          </a:prstGeom>
          <a:noFill/>
        </p:spPr>
        <p:txBody>
          <a:bodyPr wrap="none" rtlCol="0">
            <a:spAutoFit/>
          </a:bodyPr>
          <a:lstStyle/>
          <a:p>
            <a:r>
              <a:rPr lang="en-US" sz="7200" dirty="0"/>
              <a:t>20.5%</a:t>
            </a:r>
          </a:p>
        </p:txBody>
      </p:sp>
      <p:sp>
        <p:nvSpPr>
          <p:cNvPr id="409" name="TextBox 408"/>
          <p:cNvSpPr txBox="1"/>
          <p:nvPr/>
        </p:nvSpPr>
        <p:spPr>
          <a:xfrm>
            <a:off x="9241650" y="826024"/>
            <a:ext cx="6193234" cy="1255728"/>
          </a:xfrm>
          <a:prstGeom prst="rect">
            <a:avLst/>
          </a:prstGeom>
          <a:noFill/>
        </p:spPr>
        <p:txBody>
          <a:bodyPr wrap="none" rtlCol="0">
            <a:spAutoFit/>
          </a:bodyPr>
          <a:lstStyle/>
          <a:p>
            <a:pPr algn="ctr">
              <a:lnSpc>
                <a:spcPct val="90000"/>
              </a:lnSpc>
            </a:pPr>
            <a:r>
              <a:rPr lang="en-US" dirty="0">
                <a:latin typeface="Lato Medium" charset="0"/>
                <a:ea typeface="Lato Medium" charset="0"/>
                <a:cs typeface="Lato Medium" charset="0"/>
              </a:rPr>
              <a:t>Democrat Primary Vote Share</a:t>
            </a:r>
          </a:p>
          <a:p>
            <a:pPr algn="ctr">
              <a:lnSpc>
                <a:spcPct val="90000"/>
              </a:lnSpc>
            </a:pPr>
            <a:r>
              <a:rPr lang="en-US" sz="4800" dirty="0">
                <a:solidFill>
                  <a:schemeClr val="accent1"/>
                </a:solidFill>
                <a:latin typeface="Lato Light"/>
                <a:cs typeface="Lato Light"/>
              </a:rPr>
              <a:t>By DMA</a:t>
            </a:r>
          </a:p>
        </p:txBody>
      </p:sp>
      <p:sp>
        <p:nvSpPr>
          <p:cNvPr id="398" name="TextBox 397"/>
          <p:cNvSpPr txBox="1"/>
          <p:nvPr/>
        </p:nvSpPr>
        <p:spPr>
          <a:xfrm>
            <a:off x="1776535" y="6491998"/>
            <a:ext cx="7415699" cy="2529923"/>
          </a:xfrm>
          <a:prstGeom prst="rect">
            <a:avLst/>
          </a:prstGeom>
          <a:noFill/>
        </p:spPr>
        <p:txBody>
          <a:bodyPr wrap="square" rtlCol="0">
            <a:spAutoFit/>
          </a:bodyPr>
          <a:lstStyle/>
          <a:p>
            <a:pPr algn="r">
              <a:lnSpc>
                <a:spcPct val="90000"/>
              </a:lnSpc>
            </a:pPr>
            <a:r>
              <a:rPr lang="en-US" sz="8800" dirty="0">
                <a:latin typeface="Lato Light"/>
                <a:cs typeface="Lato Light"/>
              </a:rPr>
              <a:t>Likely Voters</a:t>
            </a:r>
          </a:p>
          <a:p>
            <a:pPr algn="r">
              <a:lnSpc>
                <a:spcPct val="90000"/>
              </a:lnSpc>
            </a:pPr>
            <a:r>
              <a:rPr lang="en-US" sz="8800" dirty="0">
                <a:latin typeface="Lato Light"/>
                <a:cs typeface="Lato Light"/>
              </a:rPr>
              <a:t>1,018,866</a:t>
            </a:r>
          </a:p>
        </p:txBody>
      </p:sp>
    </p:spTree>
    <p:extLst>
      <p:ext uri="{BB962C8B-B14F-4D97-AF65-F5344CB8AC3E}">
        <p14:creationId xmlns:p14="http://schemas.microsoft.com/office/powerpoint/2010/main" val="3740422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92041" y="673624"/>
            <a:ext cx="5187639" cy="1144929"/>
          </a:xfrm>
          <a:prstGeom prst="rect">
            <a:avLst/>
          </a:prstGeom>
          <a:noFill/>
        </p:spPr>
        <p:txBody>
          <a:bodyPr wrap="none" rtlCol="0">
            <a:spAutoFit/>
          </a:bodyPr>
          <a:lstStyle/>
          <a:p>
            <a:pPr algn="ctr">
              <a:lnSpc>
                <a:spcPct val="90000"/>
              </a:lnSpc>
            </a:pPr>
            <a:r>
              <a:rPr lang="en-US" sz="2800" dirty="0">
                <a:cs typeface="Lato Light"/>
              </a:rPr>
              <a:t>Voting Method</a:t>
            </a:r>
          </a:p>
          <a:p>
            <a:pPr algn="ctr">
              <a:lnSpc>
                <a:spcPct val="90000"/>
              </a:lnSpc>
            </a:pPr>
            <a:r>
              <a:rPr lang="en-US" sz="4800" dirty="0">
                <a:solidFill>
                  <a:schemeClr val="accent1"/>
                </a:solidFill>
                <a:latin typeface="Lato Light"/>
                <a:cs typeface="Lato Light"/>
              </a:rPr>
              <a:t>Change Over Time</a:t>
            </a:r>
          </a:p>
        </p:txBody>
      </p:sp>
      <p:cxnSp>
        <p:nvCxnSpPr>
          <p:cNvPr id="4" name="Straight Connector 3"/>
          <p:cNvCxnSpPr/>
          <p:nvPr/>
        </p:nvCxnSpPr>
        <p:spPr>
          <a:xfrm rot="5400000">
            <a:off x="12236450" y="1335289"/>
            <a:ext cx="0" cy="1313401"/>
          </a:xfrm>
          <a:prstGeom prst="line">
            <a:avLst/>
          </a:prstGeom>
          <a:ln w="38100" cmpd="sng">
            <a:solidFill>
              <a:schemeClr val="accent3"/>
            </a:solidFill>
          </a:ln>
        </p:spPr>
        <p:style>
          <a:lnRef idx="2">
            <a:schemeClr val="accent1"/>
          </a:lnRef>
          <a:fillRef idx="0">
            <a:schemeClr val="accent1"/>
          </a:fillRef>
          <a:effectRef idx="1">
            <a:schemeClr val="accent1"/>
          </a:effectRef>
          <a:fontRef idx="minor">
            <a:schemeClr val="tx1"/>
          </a:fontRef>
        </p:style>
      </p:cxnSp>
      <p:pic>
        <p:nvPicPr>
          <p:cNvPr id="7170" name="Picture 2" descr="https://lh4.googleusercontent.com/HLtVLixBz2vRkxoDgeHm_Dw-07YtyAn5Q2RmpoOtTd3jFz-VeeccPHdNeKAd1yDJj63J76zWTTIu97AmIDMpAY8nZ26pW6kRt5hj1YnUnCvu-iBIGcGMXG1wHAGB40KoULIv_FC7mj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50391" y="2160430"/>
            <a:ext cx="21572117" cy="10337452"/>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15570926" y="6740434"/>
            <a:ext cx="705394" cy="23251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0393298" y="6740434"/>
            <a:ext cx="705394" cy="23251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AF853C0-C3F5-4933-9B2A-D17F43949A30}"/>
              </a:ext>
            </a:extLst>
          </p:cNvPr>
          <p:cNvSpPr txBox="1"/>
          <p:nvPr/>
        </p:nvSpPr>
        <p:spPr>
          <a:xfrm>
            <a:off x="18680198" y="1482594"/>
            <a:ext cx="1313402" cy="1754326"/>
          </a:xfrm>
          <a:prstGeom prst="rect">
            <a:avLst/>
          </a:prstGeom>
          <a:noFill/>
        </p:spPr>
        <p:txBody>
          <a:bodyPr wrap="square" rtlCol="0">
            <a:spAutoFit/>
          </a:bodyPr>
          <a:lstStyle/>
          <a:p>
            <a:r>
              <a:rPr lang="en-US" dirty="0">
                <a:solidFill>
                  <a:schemeClr val="accent1"/>
                </a:solidFill>
              </a:rPr>
              <a:t>30.7</a:t>
            </a:r>
          </a:p>
          <a:p>
            <a:r>
              <a:rPr lang="en-US" dirty="0">
                <a:solidFill>
                  <a:srgbClr val="D1563D"/>
                </a:solidFill>
              </a:rPr>
              <a:t>40.5</a:t>
            </a:r>
          </a:p>
          <a:p>
            <a:r>
              <a:rPr lang="en-US" dirty="0">
                <a:solidFill>
                  <a:srgbClr val="FFC000"/>
                </a:solidFill>
              </a:rPr>
              <a:t>28.7</a:t>
            </a:r>
          </a:p>
        </p:txBody>
      </p:sp>
      <p:pic>
        <p:nvPicPr>
          <p:cNvPr id="8" name="Picture 7">
            <a:extLst>
              <a:ext uri="{FF2B5EF4-FFF2-40B4-BE49-F238E27FC236}">
                <a16:creationId xmlns:a16="http://schemas.microsoft.com/office/drawing/2014/main" id="{1190E935-21E5-465E-901D-D71D65CC10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21758" y="1543660"/>
            <a:ext cx="2953867" cy="499551"/>
          </a:xfrm>
          <a:prstGeom prst="rect">
            <a:avLst/>
          </a:prstGeom>
        </p:spPr>
      </p:pic>
      <p:pic>
        <p:nvPicPr>
          <p:cNvPr id="10" name="Picture 9">
            <a:extLst>
              <a:ext uri="{FF2B5EF4-FFF2-40B4-BE49-F238E27FC236}">
                <a16:creationId xmlns:a16="http://schemas.microsoft.com/office/drawing/2014/main" id="{78DBBB25-9C4D-4095-BAAA-64AC4BFC47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79891" y="2043211"/>
            <a:ext cx="2510537" cy="633092"/>
          </a:xfrm>
          <a:prstGeom prst="rect">
            <a:avLst/>
          </a:prstGeom>
        </p:spPr>
      </p:pic>
      <p:pic>
        <p:nvPicPr>
          <p:cNvPr id="12" name="Picture 11">
            <a:extLst>
              <a:ext uri="{FF2B5EF4-FFF2-40B4-BE49-F238E27FC236}">
                <a16:creationId xmlns:a16="http://schemas.microsoft.com/office/drawing/2014/main" id="{0DBD91BE-6F34-49E1-9A95-E0E9028D24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10773" y="2601106"/>
            <a:ext cx="2762482" cy="578194"/>
          </a:xfrm>
          <a:prstGeom prst="rect">
            <a:avLst/>
          </a:prstGeom>
        </p:spPr>
      </p:pic>
      <p:sp>
        <p:nvSpPr>
          <p:cNvPr id="13" name="TextBox 12">
            <a:extLst>
              <a:ext uri="{FF2B5EF4-FFF2-40B4-BE49-F238E27FC236}">
                <a16:creationId xmlns:a16="http://schemas.microsoft.com/office/drawing/2014/main" id="{E1AFEDC0-6916-4818-B82B-D93F5ECE95BF}"/>
              </a:ext>
            </a:extLst>
          </p:cNvPr>
          <p:cNvSpPr txBox="1"/>
          <p:nvPr/>
        </p:nvSpPr>
        <p:spPr>
          <a:xfrm>
            <a:off x="19958335" y="791661"/>
            <a:ext cx="1914953" cy="1200329"/>
          </a:xfrm>
          <a:prstGeom prst="rect">
            <a:avLst/>
          </a:prstGeom>
          <a:noFill/>
        </p:spPr>
        <p:txBody>
          <a:bodyPr wrap="square" rtlCol="0">
            <a:spAutoFit/>
          </a:bodyPr>
          <a:lstStyle/>
          <a:p>
            <a:r>
              <a:rPr lang="en-US" u="sng" dirty="0">
                <a:solidFill>
                  <a:schemeClr val="accent6">
                    <a:lumMod val="25000"/>
                  </a:schemeClr>
                </a:solidFill>
                <a:effectLst>
                  <a:outerShdw blurRad="38100" dist="38100" dir="2700000" algn="tl">
                    <a:srgbClr val="000000">
                      <a:alpha val="43137"/>
                    </a:srgbClr>
                  </a:outerShdw>
                </a:effectLst>
              </a:rPr>
              <a:t>2016</a:t>
            </a:r>
          </a:p>
          <a:p>
            <a:endParaRPr lang="en-US" dirty="0"/>
          </a:p>
        </p:txBody>
      </p:sp>
    </p:spTree>
    <p:extLst>
      <p:ext uri="{BB962C8B-B14F-4D97-AF65-F5344CB8AC3E}">
        <p14:creationId xmlns:p14="http://schemas.microsoft.com/office/powerpoint/2010/main" val="1126241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063325" y="673624"/>
            <a:ext cx="4245073" cy="1144929"/>
          </a:xfrm>
          <a:prstGeom prst="rect">
            <a:avLst/>
          </a:prstGeom>
          <a:noFill/>
        </p:spPr>
        <p:txBody>
          <a:bodyPr wrap="none" rtlCol="0">
            <a:spAutoFit/>
          </a:bodyPr>
          <a:lstStyle/>
          <a:p>
            <a:pPr algn="ctr">
              <a:lnSpc>
                <a:spcPct val="90000"/>
              </a:lnSpc>
            </a:pPr>
            <a:r>
              <a:rPr lang="en-US" sz="2800" dirty="0">
                <a:cs typeface="Lato Light"/>
              </a:rPr>
              <a:t>Voting Method</a:t>
            </a:r>
          </a:p>
          <a:p>
            <a:pPr algn="ctr">
              <a:lnSpc>
                <a:spcPct val="90000"/>
              </a:lnSpc>
            </a:pPr>
            <a:r>
              <a:rPr lang="en-US" sz="4800" dirty="0">
                <a:solidFill>
                  <a:schemeClr val="accent1"/>
                </a:solidFill>
                <a:latin typeface="Lato Light"/>
                <a:cs typeface="Lato Light"/>
              </a:rPr>
              <a:t>Why It Matters</a:t>
            </a:r>
          </a:p>
        </p:txBody>
      </p:sp>
      <p:cxnSp>
        <p:nvCxnSpPr>
          <p:cNvPr id="4" name="Straight Connector 3"/>
          <p:cNvCxnSpPr/>
          <p:nvPr/>
        </p:nvCxnSpPr>
        <p:spPr>
          <a:xfrm rot="5400000">
            <a:off x="12236450" y="1335289"/>
            <a:ext cx="0" cy="1313401"/>
          </a:xfrm>
          <a:prstGeom prst="line">
            <a:avLst/>
          </a:prstGeom>
          <a:ln w="38100" cmpd="sng">
            <a:solidFill>
              <a:schemeClr val="accent3"/>
            </a:solidFill>
          </a:ln>
        </p:spPr>
        <p:style>
          <a:lnRef idx="2">
            <a:schemeClr val="accent1"/>
          </a:lnRef>
          <a:fillRef idx="0">
            <a:schemeClr val="accent1"/>
          </a:fillRef>
          <a:effectRef idx="1">
            <a:schemeClr val="accent1"/>
          </a:effectRef>
          <a:fontRef idx="minor">
            <a:schemeClr val="tx1"/>
          </a:fontRef>
        </p:style>
      </p:cxnSp>
      <p:pic>
        <p:nvPicPr>
          <p:cNvPr id="1026" name="Picture 2" descr="https://lh4.googleusercontent.com/OT7mk6YIeVPjBpVGIo9vkUmZ_8sNha_dOYrrjj7hwEG_WOqdCZl6FsV1RTcgTm9BieUwMoGp7lYxMzKqr761iTaXKyQA1zyJj7-QNvlfMV_j3Ta_5PzxRb6-Romtfpgcs2b_O8ry_l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70037" y="2071501"/>
            <a:ext cx="19332826" cy="108747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74880" y="12399537"/>
            <a:ext cx="2767751" cy="1290464"/>
          </a:xfrm>
          <a:prstGeom prst="rect">
            <a:avLst/>
          </a:prstGeom>
        </p:spPr>
      </p:pic>
    </p:spTree>
    <p:extLst>
      <p:ext uri="{BB962C8B-B14F-4D97-AF65-F5344CB8AC3E}">
        <p14:creationId xmlns:p14="http://schemas.microsoft.com/office/powerpoint/2010/main" val="815319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032289-A06F-468F-BE50-F24B6561F4AB}"/>
              </a:ext>
            </a:extLst>
          </p:cNvPr>
          <p:cNvSpPr txBox="1"/>
          <p:nvPr/>
        </p:nvSpPr>
        <p:spPr>
          <a:xfrm>
            <a:off x="4783013" y="496612"/>
            <a:ext cx="15790985" cy="1015663"/>
          </a:xfrm>
          <a:prstGeom prst="rect">
            <a:avLst/>
          </a:prstGeom>
          <a:noFill/>
        </p:spPr>
        <p:txBody>
          <a:bodyPr wrap="square" rtlCol="0">
            <a:spAutoFit/>
          </a:bodyPr>
          <a:lstStyle/>
          <a:p>
            <a:pPr algn="ctr"/>
            <a:r>
              <a:rPr lang="en-US" sz="6000" dirty="0">
                <a:solidFill>
                  <a:srgbClr val="002060"/>
                </a:solidFill>
                <a:effectLst>
                  <a:outerShdw blurRad="38100" dist="38100" dir="2700000" algn="tl">
                    <a:srgbClr val="000000">
                      <a:alpha val="43137"/>
                    </a:srgbClr>
                  </a:outerShdw>
                </a:effectLst>
              </a:rPr>
              <a:t>Freedom Preference: January 2018 – April 2018</a:t>
            </a:r>
          </a:p>
        </p:txBody>
      </p:sp>
      <p:sp>
        <p:nvSpPr>
          <p:cNvPr id="6" name="TextBox 5">
            <a:extLst>
              <a:ext uri="{FF2B5EF4-FFF2-40B4-BE49-F238E27FC236}">
                <a16:creationId xmlns:a16="http://schemas.microsoft.com/office/drawing/2014/main" id="{57046397-0EDF-4BCC-85BA-E202AE936D40}"/>
              </a:ext>
            </a:extLst>
          </p:cNvPr>
          <p:cNvSpPr txBox="1"/>
          <p:nvPr/>
        </p:nvSpPr>
        <p:spPr>
          <a:xfrm>
            <a:off x="1201614" y="4905417"/>
            <a:ext cx="3364520" cy="2169825"/>
          </a:xfrm>
          <a:prstGeom prst="rect">
            <a:avLst/>
          </a:prstGeom>
          <a:noFill/>
        </p:spPr>
        <p:txBody>
          <a:bodyPr wrap="square" rtlCol="0">
            <a:spAutoFit/>
          </a:bodyPr>
          <a:lstStyle/>
          <a:p>
            <a:r>
              <a:rPr lang="en-US" sz="4500" dirty="0">
                <a:solidFill>
                  <a:srgbClr val="002060"/>
                </a:solidFill>
              </a:rPr>
              <a:t>Socialism and “About the Same”</a:t>
            </a:r>
          </a:p>
        </p:txBody>
      </p:sp>
      <p:sp>
        <p:nvSpPr>
          <p:cNvPr id="7" name="Rectangle 6">
            <a:extLst>
              <a:ext uri="{FF2B5EF4-FFF2-40B4-BE49-F238E27FC236}">
                <a16:creationId xmlns:a16="http://schemas.microsoft.com/office/drawing/2014/main" id="{09222155-BAE1-443D-8870-4F601F92B1F0}"/>
              </a:ext>
            </a:extLst>
          </p:cNvPr>
          <p:cNvSpPr/>
          <p:nvPr/>
        </p:nvSpPr>
        <p:spPr>
          <a:xfrm>
            <a:off x="398585" y="5556738"/>
            <a:ext cx="738553" cy="7385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D0D9A38-FD63-4A01-AF64-AFEDC422105F}"/>
              </a:ext>
            </a:extLst>
          </p:cNvPr>
          <p:cNvSpPr txBox="1"/>
          <p:nvPr/>
        </p:nvSpPr>
        <p:spPr>
          <a:xfrm>
            <a:off x="1201614" y="7842323"/>
            <a:ext cx="4536828" cy="784830"/>
          </a:xfrm>
          <a:prstGeom prst="rect">
            <a:avLst/>
          </a:prstGeom>
          <a:noFill/>
        </p:spPr>
        <p:txBody>
          <a:bodyPr wrap="square" rtlCol="0">
            <a:spAutoFit/>
          </a:bodyPr>
          <a:lstStyle/>
          <a:p>
            <a:r>
              <a:rPr lang="en-US" sz="4500" dirty="0">
                <a:solidFill>
                  <a:srgbClr val="002060"/>
                </a:solidFill>
              </a:rPr>
              <a:t>Capitalism</a:t>
            </a:r>
          </a:p>
        </p:txBody>
      </p:sp>
      <p:sp>
        <p:nvSpPr>
          <p:cNvPr id="9" name="Rectangle 8">
            <a:extLst>
              <a:ext uri="{FF2B5EF4-FFF2-40B4-BE49-F238E27FC236}">
                <a16:creationId xmlns:a16="http://schemas.microsoft.com/office/drawing/2014/main" id="{B358C101-354C-432B-A30C-48BE7AE418BC}"/>
              </a:ext>
            </a:extLst>
          </p:cNvPr>
          <p:cNvSpPr/>
          <p:nvPr/>
        </p:nvSpPr>
        <p:spPr>
          <a:xfrm>
            <a:off x="398585" y="7785269"/>
            <a:ext cx="738553" cy="73855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hart 9">
            <a:extLst>
              <a:ext uri="{FF2B5EF4-FFF2-40B4-BE49-F238E27FC236}">
                <a16:creationId xmlns:a16="http://schemas.microsoft.com/office/drawing/2014/main" id="{58AC397E-EFDF-4DB8-9BBA-70EF43349BE0}"/>
              </a:ext>
            </a:extLst>
          </p:cNvPr>
          <p:cNvGraphicFramePr>
            <a:graphicFrameLocks/>
          </p:cNvGraphicFramePr>
          <p:nvPr>
            <p:extLst/>
          </p:nvPr>
        </p:nvGraphicFramePr>
        <p:xfrm>
          <a:off x="4305717" y="1200671"/>
          <a:ext cx="18189898" cy="117491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18716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1721952" y="4608400"/>
            <a:ext cx="20933747" cy="4499200"/>
          </a:xfrm>
          <a:prstGeom prst="rect">
            <a:avLst/>
          </a:prstGeom>
        </p:spPr>
        <p:txBody>
          <a:bodyPr spcFirstLastPara="1" wrap="square" lIns="243757" tIns="243757" rIns="243757" bIns="243757" anchor="ctr" anchorCtr="0">
            <a:noAutofit/>
          </a:bodyPr>
          <a:lstStyle/>
          <a:p>
            <a:r>
              <a:rPr lang="en" b="1" dirty="0">
                <a:solidFill>
                  <a:srgbClr val="FFFFFF"/>
                </a:solidFill>
                <a:latin typeface="Raleway"/>
                <a:ea typeface="Raleway"/>
                <a:cs typeface="Raleway"/>
                <a:sym typeface="Raleway"/>
              </a:rPr>
              <a:t>In the U.S., Facebook and Google account for 63% of all digital advertising.</a:t>
            </a:r>
            <a:endParaRPr b="1" dirty="0">
              <a:solidFill>
                <a:srgbClr val="FFFFFF"/>
              </a:solidFill>
              <a:latin typeface="Raleway"/>
              <a:ea typeface="Raleway"/>
              <a:cs typeface="Raleway"/>
              <a:sym typeface="Raleway"/>
            </a:endParaRPr>
          </a:p>
          <a:p>
            <a:pPr>
              <a:lnSpc>
                <a:spcPct val="115000"/>
              </a:lnSpc>
            </a:pPr>
            <a:endParaRPr sz="7500" b="1" dirty="0">
              <a:solidFill>
                <a:srgbClr val="FFFFFF"/>
              </a:solidFill>
              <a:latin typeface="Raleway"/>
              <a:ea typeface="Raleway"/>
              <a:cs typeface="Raleway"/>
              <a:sym typeface="Raleway"/>
            </a:endParaRPr>
          </a:p>
        </p:txBody>
      </p:sp>
      <p:pic>
        <p:nvPicPr>
          <p:cNvPr id="232" name="Shape 232"/>
          <p:cNvPicPr preferRelativeResize="0"/>
          <p:nvPr/>
        </p:nvPicPr>
        <p:blipFill>
          <a:blip r:embed="rId3" cstate="print">
            <a:alphaModFix/>
          </a:blip>
          <a:stretch>
            <a:fillRect/>
          </a:stretch>
        </p:blipFill>
        <p:spPr>
          <a:xfrm>
            <a:off x="22830254" y="12730997"/>
            <a:ext cx="1333117" cy="777867"/>
          </a:xfrm>
          <a:prstGeom prst="rect">
            <a:avLst/>
          </a:prstGeom>
          <a:noFill/>
          <a:ln>
            <a:noFill/>
          </a:ln>
        </p:spPr>
      </p:pic>
      <p:sp>
        <p:nvSpPr>
          <p:cNvPr id="233" name="Shape 233"/>
          <p:cNvSpPr txBox="1"/>
          <p:nvPr/>
        </p:nvSpPr>
        <p:spPr>
          <a:xfrm>
            <a:off x="0" y="12938400"/>
            <a:ext cx="12901439" cy="777600"/>
          </a:xfrm>
          <a:prstGeom prst="rect">
            <a:avLst/>
          </a:prstGeom>
          <a:noFill/>
          <a:ln>
            <a:noFill/>
          </a:ln>
        </p:spPr>
        <p:txBody>
          <a:bodyPr spcFirstLastPara="1" wrap="square" lIns="243757" tIns="243757" rIns="243757" bIns="243757" anchor="ctr" anchorCtr="0">
            <a:noAutofit/>
          </a:bodyPr>
          <a:lstStyle/>
          <a:p>
            <a:pPr algn="ctr"/>
            <a:r>
              <a:rPr lang="en" sz="2100" b="1" dirty="0">
                <a:solidFill>
                  <a:srgbClr val="737572"/>
                </a:solidFill>
                <a:latin typeface="Raleway"/>
                <a:ea typeface="Raleway"/>
                <a:cs typeface="Raleway"/>
                <a:sym typeface="Raleway"/>
              </a:rPr>
              <a:t>http://www.adweek.com/agencies/18-bullish-stats-about-the-state-of-u-s-advertising/</a:t>
            </a:r>
            <a:endParaRPr sz="2100" b="1" dirty="0">
              <a:solidFill>
                <a:srgbClr val="737572"/>
              </a:solidFill>
              <a:latin typeface="Raleway"/>
              <a:ea typeface="Raleway"/>
              <a:cs typeface="Raleway"/>
              <a:sym typeface="Raleway"/>
            </a:endParaRPr>
          </a:p>
        </p:txBody>
      </p:sp>
    </p:spTree>
    <p:extLst>
      <p:ext uri="{BB962C8B-B14F-4D97-AF65-F5344CB8AC3E}">
        <p14:creationId xmlns:p14="http://schemas.microsoft.com/office/powerpoint/2010/main" val="3339771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98822"/>
          </a:schemeClr>
        </a:solidFill>
        <a:effectLst/>
      </p:bgPr>
    </p:bg>
    <p:spTree>
      <p:nvGrpSpPr>
        <p:cNvPr id="1" name=""/>
        <p:cNvGrpSpPr/>
        <p:nvPr/>
      </p:nvGrpSpPr>
      <p:grpSpPr>
        <a:xfrm>
          <a:off x="0" y="0"/>
          <a:ext cx="0" cy="0"/>
          <a:chOff x="0" y="0"/>
          <a:chExt cx="0" cy="0"/>
        </a:xfrm>
      </p:grpSpPr>
      <p:pic>
        <p:nvPicPr>
          <p:cNvPr id="274434"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881" b="7881"/>
          <a:stretch>
            <a:fillRect/>
          </a:stretch>
        </p:blipFill>
        <p:spPr>
          <a:xfrm>
            <a:off x="0" y="1786"/>
            <a:ext cx="24420503" cy="13712428"/>
          </a:xfrm>
        </p:spPr>
      </p:pic>
      <p:sp>
        <p:nvSpPr>
          <p:cNvPr id="10" name="Rectangle 9"/>
          <p:cNvSpPr/>
          <p:nvPr/>
        </p:nvSpPr>
        <p:spPr>
          <a:xfrm>
            <a:off x="3176" y="3374"/>
            <a:ext cx="24603017" cy="13709255"/>
          </a:xfrm>
          <a:prstGeom prst="rect">
            <a:avLst/>
          </a:prstGeom>
          <a:solidFill>
            <a:schemeClr val="tx1">
              <a:lumMod val="50000"/>
              <a:alpha val="62000"/>
            </a:schemeClr>
          </a:solidFill>
          <a:ln>
            <a:noFill/>
          </a:ln>
        </p:spPr>
        <p:style>
          <a:lnRef idx="1">
            <a:schemeClr val="accent1"/>
          </a:lnRef>
          <a:fillRef idx="3">
            <a:schemeClr val="accent1"/>
          </a:fillRef>
          <a:effectRef idx="2">
            <a:schemeClr val="accent1"/>
          </a:effectRef>
          <a:fontRef idx="minor">
            <a:schemeClr val="lt1"/>
          </a:fontRef>
        </p:style>
        <p:txBody>
          <a:bodyPr lIns="182031" tIns="91014" rIns="182031" bIns="91014" anchor="ctr"/>
          <a:lstStyle/>
          <a:p>
            <a:pPr algn="ctr" defTabSz="1819875">
              <a:defRPr/>
            </a:pPr>
            <a:endParaRPr lang="en-US" sz="3599" dirty="0">
              <a:solidFill>
                <a:srgbClr val="FFFFFF"/>
              </a:solidFill>
            </a:endParaRPr>
          </a:p>
        </p:txBody>
      </p:sp>
      <p:sp>
        <p:nvSpPr>
          <p:cNvPr id="12" name="TextBox 11"/>
          <p:cNvSpPr txBox="1"/>
          <p:nvPr/>
        </p:nvSpPr>
        <p:spPr>
          <a:xfrm>
            <a:off x="1504558" y="857228"/>
            <a:ext cx="20075059" cy="5105666"/>
          </a:xfrm>
          <a:prstGeom prst="rect">
            <a:avLst/>
          </a:prstGeom>
          <a:noFill/>
        </p:spPr>
        <p:txBody>
          <a:bodyPr lIns="182031" tIns="91014" rIns="182031" bIns="91014">
            <a:spAutoFit/>
          </a:bodyPr>
          <a:lstStyle/>
          <a:p>
            <a:pPr defTabSz="1819875">
              <a:defRPr/>
            </a:pPr>
            <a:r>
              <a:rPr lang="en-US" sz="7996" dirty="0">
                <a:solidFill>
                  <a:srgbClr val="FFFFFF"/>
                </a:solidFill>
                <a:latin typeface="Lato Light" charset="0"/>
                <a:ea typeface="Lato Light" charset="0"/>
                <a:cs typeface="Lato Light" charset="0"/>
                <a:sym typeface="Georgia"/>
              </a:rPr>
              <a:t>“Florida is changing. Our </a:t>
            </a:r>
            <a:r>
              <a:rPr lang="en-US" sz="7996" b="1" u="sng" dirty="0">
                <a:solidFill>
                  <a:srgbClr val="FFFFFF"/>
                </a:solidFill>
                <a:latin typeface="Lato Light" charset="0"/>
                <a:ea typeface="Lato Light" charset="0"/>
                <a:cs typeface="Lato Light" charset="0"/>
                <a:sym typeface="Georgia"/>
              </a:rPr>
              <a:t>ECONOMICS</a:t>
            </a:r>
            <a:r>
              <a:rPr lang="en-US" sz="7996" dirty="0">
                <a:solidFill>
                  <a:srgbClr val="FFFFFF"/>
                </a:solidFill>
                <a:latin typeface="Lato Light" charset="0"/>
                <a:ea typeface="Lato Light" charset="0"/>
                <a:cs typeface="Lato Light" charset="0"/>
                <a:sym typeface="Georgia"/>
              </a:rPr>
              <a:t>, our </a:t>
            </a:r>
            <a:r>
              <a:rPr lang="en-US" sz="7996" b="1" u="sng" dirty="0">
                <a:solidFill>
                  <a:srgbClr val="FFFFFF"/>
                </a:solidFill>
                <a:latin typeface="Lato Light" charset="0"/>
                <a:ea typeface="Lato Light" charset="0"/>
                <a:cs typeface="Lato Light" charset="0"/>
                <a:sym typeface="Georgia"/>
              </a:rPr>
              <a:t>DEMOGRAPHICS</a:t>
            </a:r>
            <a:r>
              <a:rPr lang="en-US" sz="7996" dirty="0">
                <a:solidFill>
                  <a:srgbClr val="FFFFFF"/>
                </a:solidFill>
                <a:latin typeface="Lato Light" charset="0"/>
                <a:ea typeface="Lato Light" charset="0"/>
                <a:cs typeface="Lato Light" charset="0"/>
                <a:sym typeface="Georgia"/>
              </a:rPr>
              <a:t> and our </a:t>
            </a:r>
            <a:r>
              <a:rPr lang="en-US" sz="7996" b="1" u="sng" dirty="0">
                <a:solidFill>
                  <a:srgbClr val="FFFFFF"/>
                </a:solidFill>
                <a:latin typeface="Lato Light" charset="0"/>
                <a:ea typeface="Lato Light" charset="0"/>
                <a:cs typeface="Lato Light" charset="0"/>
                <a:sym typeface="Georgia"/>
              </a:rPr>
              <a:t>POLITICS </a:t>
            </a:r>
            <a:r>
              <a:rPr lang="en-US" sz="7996" dirty="0">
                <a:solidFill>
                  <a:srgbClr val="FFFFFF"/>
                </a:solidFill>
                <a:latin typeface="Lato Light" charset="0"/>
                <a:ea typeface="Lato Light" charset="0"/>
                <a:cs typeface="Lato Light" charset="0"/>
                <a:sym typeface="Georgia"/>
              </a:rPr>
              <a:t>are all changing and these changes are both opportunities and challenges.” </a:t>
            </a:r>
            <a:r>
              <a:rPr lang="mr-IN" sz="5999" dirty="0">
                <a:solidFill>
                  <a:srgbClr val="FFFFFF"/>
                </a:solidFill>
                <a:latin typeface="Lato Light" charset="0"/>
                <a:ea typeface="Lato Light" charset="0"/>
                <a:cs typeface="Lato Light" charset="0"/>
                <a:sym typeface="Georgia"/>
              </a:rPr>
              <a:t>–</a:t>
            </a:r>
            <a:r>
              <a:rPr lang="en-US" sz="5999" dirty="0">
                <a:solidFill>
                  <a:srgbClr val="FFFFFF"/>
                </a:solidFill>
                <a:latin typeface="Lato Light" charset="0"/>
                <a:ea typeface="Lato Light" charset="0"/>
                <a:cs typeface="Lato Light" charset="0"/>
                <a:sym typeface="Georgia"/>
              </a:rPr>
              <a:t> Mark Wilson</a:t>
            </a:r>
          </a:p>
        </p:txBody>
      </p:sp>
      <p:sp>
        <p:nvSpPr>
          <p:cNvPr id="8" name="Rectangle 7"/>
          <p:cNvSpPr/>
          <p:nvPr/>
        </p:nvSpPr>
        <p:spPr>
          <a:xfrm>
            <a:off x="1841020" y="13352358"/>
            <a:ext cx="20773377" cy="36027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182031" tIns="91014" rIns="182031" bIns="91014" anchor="ctr"/>
          <a:lstStyle/>
          <a:p>
            <a:pPr algn="ctr" defTabSz="1819875">
              <a:defRPr/>
            </a:pPr>
            <a:endParaRPr lang="en-US" sz="3599" dirty="0">
              <a:solidFill>
                <a:srgbClr val="FFFFFF"/>
              </a:solidFill>
            </a:endParaRPr>
          </a:p>
        </p:txBody>
      </p:sp>
      <p:sp>
        <p:nvSpPr>
          <p:cNvPr id="9" name="Rectangle 8"/>
          <p:cNvSpPr/>
          <p:nvPr/>
        </p:nvSpPr>
        <p:spPr>
          <a:xfrm>
            <a:off x="-93640" y="9832202"/>
            <a:ext cx="24658565" cy="3880427"/>
          </a:xfrm>
          <a:prstGeom prst="rect">
            <a:avLst/>
          </a:prstGeom>
          <a:solidFill>
            <a:srgbClr val="192129">
              <a:alpha val="85000"/>
            </a:srgbClr>
          </a:solidFill>
          <a:ln>
            <a:noFill/>
          </a:ln>
        </p:spPr>
        <p:style>
          <a:lnRef idx="1">
            <a:schemeClr val="accent1"/>
          </a:lnRef>
          <a:fillRef idx="3">
            <a:schemeClr val="accent1"/>
          </a:fillRef>
          <a:effectRef idx="2">
            <a:schemeClr val="accent1"/>
          </a:effectRef>
          <a:fontRef idx="minor">
            <a:schemeClr val="lt1"/>
          </a:fontRef>
        </p:style>
        <p:txBody>
          <a:bodyPr lIns="182604" tIns="91302" rIns="182604" bIns="91302" anchor="ctr"/>
          <a:lstStyle/>
          <a:p>
            <a:pPr algn="ctr" defTabSz="1825695">
              <a:defRPr/>
            </a:pPr>
            <a:endParaRPr lang="en-US" sz="2799" dirty="0">
              <a:solidFill>
                <a:srgbClr val="FFFFFF"/>
              </a:solidFill>
            </a:endParaRPr>
          </a:p>
        </p:txBody>
      </p:sp>
      <p:sp>
        <p:nvSpPr>
          <p:cNvPr id="11" name="TextBox 10"/>
          <p:cNvSpPr txBox="1"/>
          <p:nvPr/>
        </p:nvSpPr>
        <p:spPr>
          <a:xfrm>
            <a:off x="871311" y="11081239"/>
            <a:ext cx="23503166" cy="1015256"/>
          </a:xfrm>
          <a:prstGeom prst="rect">
            <a:avLst/>
          </a:prstGeom>
          <a:noFill/>
        </p:spPr>
        <p:txBody>
          <a:bodyPr lIns="182604" tIns="91302" rIns="182604" bIns="91302">
            <a:spAutoFit/>
          </a:bodyPr>
          <a:lstStyle/>
          <a:p>
            <a:pPr defTabSz="1825695">
              <a:lnSpc>
                <a:spcPct val="90000"/>
              </a:lnSpc>
              <a:defRPr/>
            </a:pPr>
            <a:r>
              <a:rPr lang="en-US" sz="5999" dirty="0">
                <a:solidFill>
                  <a:srgbClr val="FFFFFF"/>
                </a:solidFill>
                <a:latin typeface="Lato Black"/>
                <a:ea typeface="MS PGothic" panose="020B0600070205080204" pitchFamily="34" charset="-128"/>
                <a:cs typeface="Lato Black"/>
              </a:rPr>
              <a:t>“Our mission is to lead Florida to a new and sustainable economy.”</a:t>
            </a:r>
            <a:endParaRPr lang="en-US" sz="5999" dirty="0">
              <a:solidFill>
                <a:srgbClr val="FFFF00"/>
              </a:solidFill>
              <a:latin typeface="Lato Black"/>
              <a:ea typeface="MS PGothic" panose="020B0600070205080204" pitchFamily="34" charset="-128"/>
              <a:cs typeface="Lato Black"/>
            </a:endParaRPr>
          </a:p>
        </p:txBody>
      </p:sp>
    </p:spTree>
    <p:extLst>
      <p:ext uri="{BB962C8B-B14F-4D97-AF65-F5344CB8AC3E}">
        <p14:creationId xmlns:p14="http://schemas.microsoft.com/office/powerpoint/2010/main" val="528680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830984" y="686933"/>
            <a:ext cx="22715683" cy="1620800"/>
          </a:xfrm>
          <a:prstGeom prst="rect">
            <a:avLst/>
          </a:prstGeom>
        </p:spPr>
        <p:txBody>
          <a:bodyPr spcFirstLastPara="1" wrap="square" lIns="243757" tIns="243757" rIns="243757" bIns="243757" anchor="t" anchorCtr="0">
            <a:noAutofit/>
          </a:bodyPr>
          <a:lstStyle/>
          <a:p>
            <a:pPr>
              <a:spcBef>
                <a:spcPts val="0"/>
              </a:spcBef>
            </a:pPr>
            <a:r>
              <a:rPr lang="en" sz="9600" dirty="0">
                <a:solidFill>
                  <a:srgbClr val="F37731"/>
                </a:solidFill>
                <a:latin typeface="Oswald"/>
                <a:ea typeface="Oswald"/>
                <a:cs typeface="Oswald"/>
                <a:sym typeface="Oswald"/>
              </a:rPr>
              <a:t>Digital vs. TV</a:t>
            </a:r>
            <a:endParaRPr sz="9600" dirty="0">
              <a:solidFill>
                <a:srgbClr val="F37731"/>
              </a:solidFill>
              <a:latin typeface="Oswald"/>
              <a:ea typeface="Oswald"/>
              <a:cs typeface="Oswald"/>
              <a:sym typeface="Oswald"/>
            </a:endParaRPr>
          </a:p>
        </p:txBody>
      </p:sp>
      <p:cxnSp>
        <p:nvCxnSpPr>
          <p:cNvPr id="224" name="Shape 224"/>
          <p:cNvCxnSpPr/>
          <p:nvPr/>
        </p:nvCxnSpPr>
        <p:spPr>
          <a:xfrm>
            <a:off x="8994513" y="1620865"/>
            <a:ext cx="15730980" cy="3"/>
          </a:xfrm>
          <a:prstGeom prst="straightConnector1">
            <a:avLst/>
          </a:prstGeom>
          <a:noFill/>
          <a:ln w="114300" cap="flat" cmpd="sng">
            <a:solidFill>
              <a:srgbClr val="EE4540"/>
            </a:solidFill>
            <a:prstDash val="solid"/>
            <a:round/>
            <a:headEnd type="none" w="med" len="med"/>
            <a:tailEnd type="none" w="med" len="med"/>
          </a:ln>
        </p:spPr>
      </p:cxnSp>
      <p:pic>
        <p:nvPicPr>
          <p:cNvPr id="225" name="Shape 225"/>
          <p:cNvPicPr preferRelativeResize="0"/>
          <p:nvPr/>
        </p:nvPicPr>
        <p:blipFill>
          <a:blip r:embed="rId3" cstate="print">
            <a:alphaModFix/>
          </a:blip>
          <a:stretch>
            <a:fillRect/>
          </a:stretch>
        </p:blipFill>
        <p:spPr>
          <a:xfrm>
            <a:off x="22631638" y="12374333"/>
            <a:ext cx="1510007" cy="1132800"/>
          </a:xfrm>
          <a:prstGeom prst="rect">
            <a:avLst/>
          </a:prstGeom>
          <a:noFill/>
          <a:ln>
            <a:noFill/>
          </a:ln>
        </p:spPr>
      </p:pic>
      <p:pic>
        <p:nvPicPr>
          <p:cNvPr id="226" name="Shape 226"/>
          <p:cNvPicPr preferRelativeResize="0"/>
          <p:nvPr/>
        </p:nvPicPr>
        <p:blipFill>
          <a:blip r:embed="rId4" cstate="print">
            <a:alphaModFix/>
          </a:blip>
          <a:stretch>
            <a:fillRect/>
          </a:stretch>
        </p:blipFill>
        <p:spPr>
          <a:xfrm>
            <a:off x="3018682" y="2687933"/>
            <a:ext cx="18340265" cy="10595467"/>
          </a:xfrm>
          <a:prstGeom prst="rect">
            <a:avLst/>
          </a:prstGeom>
          <a:noFill/>
          <a:ln w="38100" cap="flat" cmpd="sng">
            <a:solidFill>
              <a:srgbClr val="5D0A39"/>
            </a:solidFill>
            <a:prstDash val="solid"/>
            <a:round/>
            <a:headEnd type="none" w="sm" len="sm"/>
            <a:tailEnd type="none" w="sm" len="sm"/>
          </a:ln>
        </p:spPr>
      </p:pic>
    </p:spTree>
    <p:extLst>
      <p:ext uri="{BB962C8B-B14F-4D97-AF65-F5344CB8AC3E}">
        <p14:creationId xmlns:p14="http://schemas.microsoft.com/office/powerpoint/2010/main" val="3849971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a:blip r:embed="rId3">
            <a:extLst>
              <a:ext uri="{28A0092B-C50C-407E-A947-70E740481C1C}">
                <a14:useLocalDpi xmlns:a14="http://schemas.microsoft.com/office/drawing/2010/main"/>
              </a:ext>
            </a:extLst>
          </a:blip>
          <a:srcRect/>
          <a:stretch>
            <a:fillRect/>
          </a:stretch>
        </p:blipFill>
        <p:spPr/>
      </p:pic>
      <p:sp>
        <p:nvSpPr>
          <p:cNvPr id="7" name="Rectangle 6"/>
          <p:cNvSpPr/>
          <p:nvPr/>
        </p:nvSpPr>
        <p:spPr>
          <a:xfrm>
            <a:off x="-3175" y="8012652"/>
            <a:ext cx="24426545" cy="5703348"/>
          </a:xfrm>
          <a:prstGeom prst="rect">
            <a:avLst/>
          </a:prstGeom>
          <a:solidFill>
            <a:srgbClr val="192129">
              <a:alpha val="85000"/>
            </a:srgbClr>
          </a:solidFill>
          <a:ln>
            <a:noFill/>
          </a:ln>
        </p:spPr>
        <p:style>
          <a:lnRef idx="1">
            <a:schemeClr val="accent1"/>
          </a:lnRef>
          <a:fillRef idx="3">
            <a:schemeClr val="accent1"/>
          </a:fillRef>
          <a:effectRef idx="2">
            <a:schemeClr val="accent1"/>
          </a:effectRef>
          <a:fontRef idx="minor">
            <a:schemeClr val="lt1"/>
          </a:fontRef>
        </p:style>
        <p:txBody>
          <a:bodyPr lIns="89262" tIns="44751" rIns="89262" bIns="44751" rtlCol="0" anchor="ctr"/>
          <a:lstStyle/>
          <a:p>
            <a:pPr algn="ctr"/>
            <a:endParaRPr lang="en-US" dirty="0"/>
          </a:p>
        </p:txBody>
      </p:sp>
      <p:cxnSp>
        <p:nvCxnSpPr>
          <p:cNvPr id="10" name="Straight Connector 9"/>
          <p:cNvCxnSpPr/>
          <p:nvPr/>
        </p:nvCxnSpPr>
        <p:spPr>
          <a:xfrm>
            <a:off x="1881350" y="8893120"/>
            <a:ext cx="0" cy="3406624"/>
          </a:xfrm>
          <a:prstGeom prst="line">
            <a:avLst/>
          </a:prstGeom>
          <a:ln w="57150" cmpd="sng">
            <a:solidFill>
              <a:schemeClr val="accent4"/>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160750" y="8663590"/>
            <a:ext cx="18389188" cy="3014672"/>
          </a:xfrm>
          <a:prstGeom prst="rect">
            <a:avLst/>
          </a:prstGeom>
          <a:noFill/>
        </p:spPr>
        <p:txBody>
          <a:bodyPr wrap="square" lIns="89262" tIns="44751" rIns="89262" bIns="44751" rtlCol="0">
            <a:spAutoFit/>
          </a:bodyPr>
          <a:lstStyle/>
          <a:p>
            <a:pPr>
              <a:lnSpc>
                <a:spcPct val="90000"/>
              </a:lnSpc>
            </a:pPr>
            <a:r>
              <a:rPr lang="en-US" sz="11600" dirty="0">
                <a:solidFill>
                  <a:schemeClr val="accent4"/>
                </a:solidFill>
                <a:latin typeface="Lato Light"/>
                <a:cs typeface="Lato Light"/>
              </a:rPr>
              <a:t>Florida Chamber Poll</a:t>
            </a:r>
          </a:p>
          <a:p>
            <a:pPr>
              <a:lnSpc>
                <a:spcPct val="90000"/>
              </a:lnSpc>
            </a:pPr>
            <a:r>
              <a:rPr lang="en-US" sz="9600" dirty="0">
                <a:solidFill>
                  <a:schemeClr val="bg1"/>
                </a:solidFill>
                <a:latin typeface="Lato Black"/>
                <a:cs typeface="Lato Black"/>
              </a:rPr>
              <a:t>Conducted June 2018</a:t>
            </a:r>
          </a:p>
        </p:txBody>
      </p:sp>
      <p:sp>
        <p:nvSpPr>
          <p:cNvPr id="6" name="TextBox 5"/>
          <p:cNvSpPr txBox="1"/>
          <p:nvPr/>
        </p:nvSpPr>
        <p:spPr>
          <a:xfrm>
            <a:off x="2160919" y="11687807"/>
            <a:ext cx="2470664" cy="829622"/>
          </a:xfrm>
          <a:prstGeom prst="rect">
            <a:avLst/>
          </a:prstGeom>
          <a:noFill/>
        </p:spPr>
        <p:txBody>
          <a:bodyPr wrap="none" lIns="89262" tIns="44751" rIns="89262" bIns="44751" rtlCol="0">
            <a:spAutoFit/>
          </a:bodyPr>
          <a:lstStyle/>
          <a:p>
            <a:pPr>
              <a:lnSpc>
                <a:spcPct val="80000"/>
              </a:lnSpc>
            </a:pPr>
            <a:r>
              <a:rPr lang="en-US" sz="6000" dirty="0">
                <a:solidFill>
                  <a:schemeClr val="bg1"/>
                </a:solidFill>
                <a:latin typeface="Lato Light"/>
                <a:cs typeface="Lato Light"/>
              </a:rPr>
              <a:t>N=600</a:t>
            </a:r>
          </a:p>
        </p:txBody>
      </p:sp>
      <p:sp>
        <p:nvSpPr>
          <p:cNvPr id="8" name="Rectangle 7"/>
          <p:cNvSpPr/>
          <p:nvPr/>
        </p:nvSpPr>
        <p:spPr>
          <a:xfrm>
            <a:off x="1836237" y="13355054"/>
            <a:ext cx="20783372" cy="36094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89262" tIns="44751" rIns="89262" bIns="44751" rtlCol="0" anchor="ctr"/>
          <a:lstStyle/>
          <a:p>
            <a:pPr algn="ctr"/>
            <a:endParaRPr lang="en-US" dirty="0"/>
          </a:p>
        </p:txBody>
      </p:sp>
    </p:spTree>
    <p:extLst>
      <p:ext uri="{BB962C8B-B14F-4D97-AF65-F5344CB8AC3E}">
        <p14:creationId xmlns:p14="http://schemas.microsoft.com/office/powerpoint/2010/main" val="284366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032289-A06F-468F-BE50-F24B6561F4AB}"/>
              </a:ext>
            </a:extLst>
          </p:cNvPr>
          <p:cNvSpPr txBox="1"/>
          <p:nvPr/>
        </p:nvSpPr>
        <p:spPr>
          <a:xfrm>
            <a:off x="4785112" y="498269"/>
            <a:ext cx="15786874" cy="1937338"/>
          </a:xfrm>
          <a:prstGeom prst="rect">
            <a:avLst/>
          </a:prstGeom>
          <a:noFill/>
        </p:spPr>
        <p:txBody>
          <a:bodyPr wrap="square" lIns="89887" tIns="45028" rIns="89887" bIns="45028" rtlCol="0">
            <a:spAutoFit/>
          </a:bodyPr>
          <a:lstStyle/>
          <a:p>
            <a:pPr algn="ctr" defTabSz="1797201"/>
            <a:r>
              <a:rPr lang="en-US" sz="5999" dirty="0">
                <a:solidFill>
                  <a:srgbClr val="002060"/>
                </a:solidFill>
                <a:effectLst>
                  <a:outerShdw blurRad="38100" dist="38100" dir="2700000" algn="tl">
                    <a:srgbClr val="000000">
                      <a:alpha val="43137"/>
                    </a:srgbClr>
                  </a:outerShdw>
                </a:effectLst>
              </a:rPr>
              <a:t>Rick Scott vs. Bill Nelson</a:t>
            </a:r>
          </a:p>
          <a:p>
            <a:pPr algn="ctr" defTabSz="1797201"/>
            <a:r>
              <a:rPr lang="en-US" sz="5999" dirty="0">
                <a:solidFill>
                  <a:srgbClr val="002060"/>
                </a:solidFill>
                <a:effectLst>
                  <a:outerShdw blurRad="38100" dist="38100" dir="2700000" algn="tl">
                    <a:srgbClr val="000000">
                      <a:alpha val="43137"/>
                    </a:srgbClr>
                  </a:outerShdw>
                </a:effectLst>
              </a:rPr>
              <a:t> January 2018 – June 2018</a:t>
            </a:r>
          </a:p>
        </p:txBody>
      </p:sp>
      <p:sp>
        <p:nvSpPr>
          <p:cNvPr id="6" name="TextBox 5">
            <a:extLst>
              <a:ext uri="{FF2B5EF4-FFF2-40B4-BE49-F238E27FC236}">
                <a16:creationId xmlns:a16="http://schemas.microsoft.com/office/drawing/2014/main" id="{57046397-0EDF-4BCC-85BA-E202AE936D40}"/>
              </a:ext>
            </a:extLst>
          </p:cNvPr>
          <p:cNvSpPr txBox="1"/>
          <p:nvPr/>
        </p:nvSpPr>
        <p:spPr>
          <a:xfrm>
            <a:off x="1204476" y="5557248"/>
            <a:ext cx="3363644" cy="798693"/>
          </a:xfrm>
          <a:prstGeom prst="rect">
            <a:avLst/>
          </a:prstGeom>
          <a:noFill/>
        </p:spPr>
        <p:txBody>
          <a:bodyPr wrap="square" lIns="89887" tIns="45028" rIns="89887" bIns="45028" rtlCol="0">
            <a:spAutoFit/>
          </a:bodyPr>
          <a:lstStyle/>
          <a:p>
            <a:pPr defTabSz="1797201"/>
            <a:r>
              <a:rPr lang="en-US" sz="4599" dirty="0">
                <a:solidFill>
                  <a:srgbClr val="002060"/>
                </a:solidFill>
              </a:rPr>
              <a:t>Bill Nelson</a:t>
            </a:r>
          </a:p>
        </p:txBody>
      </p:sp>
      <p:sp>
        <p:nvSpPr>
          <p:cNvPr id="7" name="Rectangle 6">
            <a:extLst>
              <a:ext uri="{FF2B5EF4-FFF2-40B4-BE49-F238E27FC236}">
                <a16:creationId xmlns:a16="http://schemas.microsoft.com/office/drawing/2014/main" id="{09222155-BAE1-443D-8870-4F601F92B1F0}"/>
              </a:ext>
            </a:extLst>
          </p:cNvPr>
          <p:cNvSpPr/>
          <p:nvPr/>
        </p:nvSpPr>
        <p:spPr>
          <a:xfrm>
            <a:off x="401826" y="5557248"/>
            <a:ext cx="738362" cy="7383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9887" tIns="45028" rIns="89887" bIns="45028" rtlCol="0" anchor="ctr"/>
          <a:lstStyle/>
          <a:p>
            <a:pPr algn="ctr" defTabSz="1797201"/>
            <a:endParaRPr lang="en-US" sz="3599" dirty="0">
              <a:solidFill>
                <a:srgbClr val="FFFFFF"/>
              </a:solidFill>
            </a:endParaRPr>
          </a:p>
        </p:txBody>
      </p:sp>
      <p:sp>
        <p:nvSpPr>
          <p:cNvPr id="8" name="TextBox 7">
            <a:extLst>
              <a:ext uri="{FF2B5EF4-FFF2-40B4-BE49-F238E27FC236}">
                <a16:creationId xmlns:a16="http://schemas.microsoft.com/office/drawing/2014/main" id="{FD0D9A38-FD63-4A01-AF64-AFEDC422105F}"/>
              </a:ext>
            </a:extLst>
          </p:cNvPr>
          <p:cNvSpPr txBox="1"/>
          <p:nvPr/>
        </p:nvSpPr>
        <p:spPr>
          <a:xfrm>
            <a:off x="1204476" y="7842068"/>
            <a:ext cx="4535647" cy="798693"/>
          </a:xfrm>
          <a:prstGeom prst="rect">
            <a:avLst/>
          </a:prstGeom>
          <a:noFill/>
        </p:spPr>
        <p:txBody>
          <a:bodyPr wrap="square" lIns="89887" tIns="45028" rIns="89887" bIns="45028" rtlCol="0">
            <a:spAutoFit/>
          </a:bodyPr>
          <a:lstStyle/>
          <a:p>
            <a:pPr defTabSz="1797201"/>
            <a:r>
              <a:rPr lang="en-US" sz="4599" dirty="0">
                <a:solidFill>
                  <a:srgbClr val="002060"/>
                </a:solidFill>
              </a:rPr>
              <a:t>Rick Scott</a:t>
            </a:r>
          </a:p>
        </p:txBody>
      </p:sp>
      <p:sp>
        <p:nvSpPr>
          <p:cNvPr id="9" name="Rectangle 8">
            <a:extLst>
              <a:ext uri="{FF2B5EF4-FFF2-40B4-BE49-F238E27FC236}">
                <a16:creationId xmlns:a16="http://schemas.microsoft.com/office/drawing/2014/main" id="{B358C101-354C-432B-A30C-48BE7AE418BC}"/>
              </a:ext>
            </a:extLst>
          </p:cNvPr>
          <p:cNvSpPr/>
          <p:nvPr/>
        </p:nvSpPr>
        <p:spPr>
          <a:xfrm>
            <a:off x="401826" y="7785031"/>
            <a:ext cx="738362" cy="73836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887" tIns="45028" rIns="89887" bIns="45028" rtlCol="0" anchor="ctr"/>
          <a:lstStyle/>
          <a:p>
            <a:pPr algn="ctr" defTabSz="1797201"/>
            <a:endParaRPr lang="en-US" sz="3599" dirty="0">
              <a:solidFill>
                <a:srgbClr val="FFFFFF"/>
              </a:solidFill>
            </a:endParaRPr>
          </a:p>
        </p:txBody>
      </p:sp>
      <p:graphicFrame>
        <p:nvGraphicFramePr>
          <p:cNvPr id="10" name="Chart 9">
            <a:extLst>
              <a:ext uri="{FF2B5EF4-FFF2-40B4-BE49-F238E27FC236}">
                <a16:creationId xmlns:a16="http://schemas.microsoft.com/office/drawing/2014/main" id="{58AC397E-EFDF-4DB8-9BBA-70EF43349BE0}"/>
              </a:ext>
            </a:extLst>
          </p:cNvPr>
          <p:cNvGraphicFramePr>
            <a:graphicFrameLocks/>
          </p:cNvGraphicFramePr>
          <p:nvPr>
            <p:extLst/>
          </p:nvPr>
        </p:nvGraphicFramePr>
        <p:xfrm>
          <a:off x="4307771" y="1005970"/>
          <a:ext cx="18185161" cy="117460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6314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032289-A06F-468F-BE50-F24B6561F4AB}"/>
              </a:ext>
            </a:extLst>
          </p:cNvPr>
          <p:cNvSpPr txBox="1"/>
          <p:nvPr/>
        </p:nvSpPr>
        <p:spPr>
          <a:xfrm>
            <a:off x="4785112" y="498269"/>
            <a:ext cx="15786874" cy="1937338"/>
          </a:xfrm>
          <a:prstGeom prst="rect">
            <a:avLst/>
          </a:prstGeom>
          <a:noFill/>
        </p:spPr>
        <p:txBody>
          <a:bodyPr wrap="square" lIns="89887" tIns="45028" rIns="89887" bIns="45028" rtlCol="0">
            <a:spAutoFit/>
          </a:bodyPr>
          <a:lstStyle/>
          <a:p>
            <a:pPr algn="ctr" defTabSz="1797201"/>
            <a:r>
              <a:rPr lang="en-US" sz="5999" dirty="0">
                <a:solidFill>
                  <a:srgbClr val="002060"/>
                </a:solidFill>
                <a:effectLst>
                  <a:outerShdw blurRad="38100" dist="38100" dir="2700000" algn="tl">
                    <a:srgbClr val="000000">
                      <a:alpha val="43137"/>
                    </a:srgbClr>
                  </a:outerShdw>
                </a:effectLst>
              </a:rPr>
              <a:t>Jimmy </a:t>
            </a:r>
            <a:r>
              <a:rPr lang="en-US" sz="5999" dirty="0" err="1">
                <a:solidFill>
                  <a:srgbClr val="002060"/>
                </a:solidFill>
                <a:effectLst>
                  <a:outerShdw blurRad="38100" dist="38100" dir="2700000" algn="tl">
                    <a:srgbClr val="000000">
                      <a:alpha val="43137"/>
                    </a:srgbClr>
                  </a:outerShdw>
                </a:effectLst>
              </a:rPr>
              <a:t>Patronis</a:t>
            </a:r>
            <a:r>
              <a:rPr lang="en-US" sz="5999" dirty="0">
                <a:solidFill>
                  <a:srgbClr val="002060"/>
                </a:solidFill>
                <a:effectLst>
                  <a:outerShdw blurRad="38100" dist="38100" dir="2700000" algn="tl">
                    <a:srgbClr val="000000">
                      <a:alpha val="43137"/>
                    </a:srgbClr>
                  </a:outerShdw>
                </a:effectLst>
              </a:rPr>
              <a:t> vs. Jeremy Ring</a:t>
            </a:r>
          </a:p>
          <a:p>
            <a:pPr algn="ctr" defTabSz="1797201"/>
            <a:r>
              <a:rPr lang="en-US" sz="5999" dirty="0">
                <a:solidFill>
                  <a:srgbClr val="002060"/>
                </a:solidFill>
                <a:effectLst>
                  <a:outerShdw blurRad="38100" dist="38100" dir="2700000" algn="tl">
                    <a:srgbClr val="000000">
                      <a:alpha val="43137"/>
                    </a:srgbClr>
                  </a:outerShdw>
                </a:effectLst>
              </a:rPr>
              <a:t> January 2018 – June 2018</a:t>
            </a:r>
          </a:p>
        </p:txBody>
      </p:sp>
      <p:sp>
        <p:nvSpPr>
          <p:cNvPr id="6" name="TextBox 5">
            <a:extLst>
              <a:ext uri="{FF2B5EF4-FFF2-40B4-BE49-F238E27FC236}">
                <a16:creationId xmlns:a16="http://schemas.microsoft.com/office/drawing/2014/main" id="{57046397-0EDF-4BCC-85BA-E202AE936D40}"/>
              </a:ext>
            </a:extLst>
          </p:cNvPr>
          <p:cNvSpPr txBox="1"/>
          <p:nvPr/>
        </p:nvSpPr>
        <p:spPr>
          <a:xfrm>
            <a:off x="1204477" y="5557247"/>
            <a:ext cx="3953016" cy="798693"/>
          </a:xfrm>
          <a:prstGeom prst="rect">
            <a:avLst/>
          </a:prstGeom>
          <a:noFill/>
        </p:spPr>
        <p:txBody>
          <a:bodyPr wrap="square" lIns="89887" tIns="45028" rIns="89887" bIns="45028" rtlCol="0">
            <a:spAutoFit/>
          </a:bodyPr>
          <a:lstStyle/>
          <a:p>
            <a:pPr defTabSz="1797201"/>
            <a:r>
              <a:rPr lang="en-US" sz="4599" dirty="0">
                <a:solidFill>
                  <a:srgbClr val="002060"/>
                </a:solidFill>
              </a:rPr>
              <a:t>Jeremy Ring (D)</a:t>
            </a:r>
          </a:p>
        </p:txBody>
      </p:sp>
      <p:sp>
        <p:nvSpPr>
          <p:cNvPr id="7" name="Rectangle 6">
            <a:extLst>
              <a:ext uri="{FF2B5EF4-FFF2-40B4-BE49-F238E27FC236}">
                <a16:creationId xmlns:a16="http://schemas.microsoft.com/office/drawing/2014/main" id="{09222155-BAE1-443D-8870-4F601F92B1F0}"/>
              </a:ext>
            </a:extLst>
          </p:cNvPr>
          <p:cNvSpPr/>
          <p:nvPr/>
        </p:nvSpPr>
        <p:spPr>
          <a:xfrm>
            <a:off x="401826" y="5557248"/>
            <a:ext cx="738362" cy="7383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9887" tIns="45028" rIns="89887" bIns="45028" rtlCol="0" anchor="ctr"/>
          <a:lstStyle/>
          <a:p>
            <a:pPr algn="ctr" defTabSz="1797201"/>
            <a:endParaRPr lang="en-US" sz="3599" dirty="0">
              <a:solidFill>
                <a:srgbClr val="FFFFFF"/>
              </a:solidFill>
            </a:endParaRPr>
          </a:p>
        </p:txBody>
      </p:sp>
      <p:sp>
        <p:nvSpPr>
          <p:cNvPr id="8" name="TextBox 7">
            <a:extLst>
              <a:ext uri="{FF2B5EF4-FFF2-40B4-BE49-F238E27FC236}">
                <a16:creationId xmlns:a16="http://schemas.microsoft.com/office/drawing/2014/main" id="{FD0D9A38-FD63-4A01-AF64-AFEDC422105F}"/>
              </a:ext>
            </a:extLst>
          </p:cNvPr>
          <p:cNvSpPr txBox="1"/>
          <p:nvPr/>
        </p:nvSpPr>
        <p:spPr>
          <a:xfrm>
            <a:off x="1204476" y="7842069"/>
            <a:ext cx="4692126" cy="798693"/>
          </a:xfrm>
          <a:prstGeom prst="rect">
            <a:avLst/>
          </a:prstGeom>
          <a:noFill/>
        </p:spPr>
        <p:txBody>
          <a:bodyPr wrap="square" lIns="89887" tIns="45028" rIns="89887" bIns="45028" rtlCol="0">
            <a:spAutoFit/>
          </a:bodyPr>
          <a:lstStyle/>
          <a:p>
            <a:pPr defTabSz="1797201"/>
            <a:r>
              <a:rPr lang="en-US" sz="4599" dirty="0">
                <a:solidFill>
                  <a:srgbClr val="002060"/>
                </a:solidFill>
              </a:rPr>
              <a:t>Jimmy </a:t>
            </a:r>
            <a:r>
              <a:rPr lang="en-US" sz="4599" dirty="0" err="1">
                <a:solidFill>
                  <a:srgbClr val="002060"/>
                </a:solidFill>
              </a:rPr>
              <a:t>Patronis</a:t>
            </a:r>
            <a:r>
              <a:rPr lang="en-US" sz="4599" dirty="0">
                <a:solidFill>
                  <a:srgbClr val="002060"/>
                </a:solidFill>
              </a:rPr>
              <a:t> (R)</a:t>
            </a:r>
          </a:p>
        </p:txBody>
      </p:sp>
      <p:sp>
        <p:nvSpPr>
          <p:cNvPr id="9" name="Rectangle 8">
            <a:extLst>
              <a:ext uri="{FF2B5EF4-FFF2-40B4-BE49-F238E27FC236}">
                <a16:creationId xmlns:a16="http://schemas.microsoft.com/office/drawing/2014/main" id="{B358C101-354C-432B-A30C-48BE7AE418BC}"/>
              </a:ext>
            </a:extLst>
          </p:cNvPr>
          <p:cNvSpPr/>
          <p:nvPr/>
        </p:nvSpPr>
        <p:spPr>
          <a:xfrm>
            <a:off x="401826" y="7785031"/>
            <a:ext cx="738362" cy="73836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887" tIns="45028" rIns="89887" bIns="45028" rtlCol="0" anchor="ctr"/>
          <a:lstStyle/>
          <a:p>
            <a:pPr algn="ctr" defTabSz="1797201"/>
            <a:endParaRPr lang="en-US" sz="3599" dirty="0">
              <a:solidFill>
                <a:srgbClr val="FFFFFF"/>
              </a:solidFill>
            </a:endParaRPr>
          </a:p>
        </p:txBody>
      </p:sp>
      <p:graphicFrame>
        <p:nvGraphicFramePr>
          <p:cNvPr id="10" name="Chart 9">
            <a:extLst>
              <a:ext uri="{FF2B5EF4-FFF2-40B4-BE49-F238E27FC236}">
                <a16:creationId xmlns:a16="http://schemas.microsoft.com/office/drawing/2014/main" id="{58AC397E-EFDF-4DB8-9BBA-70EF43349BE0}"/>
              </a:ext>
            </a:extLst>
          </p:cNvPr>
          <p:cNvGraphicFramePr>
            <a:graphicFrameLocks/>
          </p:cNvGraphicFramePr>
          <p:nvPr>
            <p:extLst/>
          </p:nvPr>
        </p:nvGraphicFramePr>
        <p:xfrm>
          <a:off x="4307771" y="1005969"/>
          <a:ext cx="18185161" cy="122076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2108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77498" y="1445201"/>
            <a:ext cx="12022560" cy="8885012"/>
          </a:xfrm>
          <a:prstGeom prst="rect">
            <a:avLst/>
          </a:prstGeom>
        </p:spPr>
      </p:pic>
      <p:pic>
        <p:nvPicPr>
          <p:cNvPr id="6" name="Picture 5"/>
          <p:cNvPicPr>
            <a:picLocks noChangeAspect="1"/>
          </p:cNvPicPr>
          <p:nvPr/>
        </p:nvPicPr>
        <p:blipFill>
          <a:blip r:embed="rId3"/>
          <a:stretch>
            <a:fillRect/>
          </a:stretch>
        </p:blipFill>
        <p:spPr>
          <a:xfrm>
            <a:off x="12603234" y="1445201"/>
            <a:ext cx="11247296" cy="8885012"/>
          </a:xfrm>
          <a:prstGeom prst="rect">
            <a:avLst/>
          </a:prstGeom>
        </p:spPr>
      </p:pic>
      <p:sp>
        <p:nvSpPr>
          <p:cNvPr id="7" name="TextBox 6"/>
          <p:cNvSpPr txBox="1"/>
          <p:nvPr/>
        </p:nvSpPr>
        <p:spPr>
          <a:xfrm>
            <a:off x="4602886" y="691418"/>
            <a:ext cx="5837805" cy="646203"/>
          </a:xfrm>
          <a:prstGeom prst="rect">
            <a:avLst/>
          </a:prstGeom>
          <a:noFill/>
        </p:spPr>
        <p:txBody>
          <a:bodyPr wrap="square" rtlCol="0">
            <a:spAutoFit/>
          </a:bodyPr>
          <a:lstStyle/>
          <a:p>
            <a:pPr defTabSz="1828343"/>
            <a:r>
              <a:rPr lang="en-US" sz="3599" b="1" dirty="0">
                <a:solidFill>
                  <a:srgbClr val="002F6D"/>
                </a:solidFill>
              </a:rPr>
              <a:t>June 2018 Poll</a:t>
            </a:r>
          </a:p>
        </p:txBody>
      </p:sp>
      <p:sp>
        <p:nvSpPr>
          <p:cNvPr id="8" name="TextBox 7"/>
          <p:cNvSpPr txBox="1"/>
          <p:nvPr/>
        </p:nvSpPr>
        <p:spPr>
          <a:xfrm>
            <a:off x="16631333" y="691416"/>
            <a:ext cx="5837805" cy="646203"/>
          </a:xfrm>
          <a:prstGeom prst="rect">
            <a:avLst/>
          </a:prstGeom>
          <a:noFill/>
        </p:spPr>
        <p:txBody>
          <a:bodyPr wrap="square" rtlCol="0">
            <a:spAutoFit/>
          </a:bodyPr>
          <a:lstStyle/>
          <a:p>
            <a:pPr defTabSz="1828343"/>
            <a:r>
              <a:rPr lang="en-US" sz="3599" b="1" dirty="0">
                <a:solidFill>
                  <a:srgbClr val="002F6D"/>
                </a:solidFill>
              </a:rPr>
              <a:t>April 2018 Poll</a:t>
            </a:r>
          </a:p>
        </p:txBody>
      </p:sp>
    </p:spTree>
    <p:extLst>
      <p:ext uri="{BB962C8B-B14F-4D97-AF65-F5344CB8AC3E}">
        <p14:creationId xmlns:p14="http://schemas.microsoft.com/office/powerpoint/2010/main" val="1002392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nvPr>
        </p:nvGraphicFramePr>
        <p:xfrm>
          <a:off x="515125" y="744241"/>
          <a:ext cx="11978422" cy="96697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extLst/>
          </p:nvPr>
        </p:nvGraphicFramePr>
        <p:xfrm>
          <a:off x="12290397" y="744241"/>
          <a:ext cx="11717234" cy="966975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4612077" y="10694763"/>
            <a:ext cx="7181124" cy="646203"/>
          </a:xfrm>
          <a:prstGeom prst="rect">
            <a:avLst/>
          </a:prstGeom>
          <a:noFill/>
        </p:spPr>
        <p:txBody>
          <a:bodyPr wrap="square" rtlCol="0">
            <a:spAutoFit/>
          </a:bodyPr>
          <a:lstStyle/>
          <a:p>
            <a:pPr defTabSz="1828343"/>
            <a:r>
              <a:rPr lang="en-US" sz="3599" b="1" dirty="0">
                <a:solidFill>
                  <a:srgbClr val="002F6D"/>
                </a:solidFill>
              </a:rPr>
              <a:t>Reuters/</a:t>
            </a:r>
            <a:r>
              <a:rPr lang="en-US" sz="3599" b="1" dirty="0" err="1">
                <a:solidFill>
                  <a:srgbClr val="002F6D"/>
                </a:solidFill>
              </a:rPr>
              <a:t>Ipsos</a:t>
            </a:r>
            <a:r>
              <a:rPr lang="en-US" sz="3599" b="1" dirty="0">
                <a:solidFill>
                  <a:srgbClr val="002F6D"/>
                </a:solidFill>
              </a:rPr>
              <a:t> Polls June 1 – 5,  2018</a:t>
            </a:r>
          </a:p>
        </p:txBody>
      </p:sp>
      <p:sp>
        <p:nvSpPr>
          <p:cNvPr id="10" name="TextBox 9"/>
          <p:cNvSpPr txBox="1"/>
          <p:nvPr/>
        </p:nvSpPr>
        <p:spPr>
          <a:xfrm>
            <a:off x="2416000" y="10694763"/>
            <a:ext cx="6986810" cy="1200072"/>
          </a:xfrm>
          <a:prstGeom prst="rect">
            <a:avLst/>
          </a:prstGeom>
          <a:noFill/>
        </p:spPr>
        <p:txBody>
          <a:bodyPr wrap="square" rtlCol="0">
            <a:spAutoFit/>
          </a:bodyPr>
          <a:lstStyle/>
          <a:p>
            <a:pPr defTabSz="1828343"/>
            <a:r>
              <a:rPr lang="en-US" sz="3599" b="1" dirty="0">
                <a:solidFill>
                  <a:srgbClr val="002F6D"/>
                </a:solidFill>
              </a:rPr>
              <a:t>Florida Chamber of Commerce Poll</a:t>
            </a:r>
          </a:p>
          <a:p>
            <a:pPr algn="ctr" defTabSz="1828343"/>
            <a:r>
              <a:rPr lang="en-US" sz="3599" b="1" dirty="0">
                <a:solidFill>
                  <a:srgbClr val="002F6D"/>
                </a:solidFill>
              </a:rPr>
              <a:t>May 25 – June 4, 2018</a:t>
            </a:r>
          </a:p>
        </p:txBody>
      </p:sp>
    </p:spTree>
    <p:extLst>
      <p:ext uri="{BB962C8B-B14F-4D97-AF65-F5344CB8AC3E}">
        <p14:creationId xmlns:p14="http://schemas.microsoft.com/office/powerpoint/2010/main" val="1177618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a:blip r:embed="rId3">
            <a:extLst>
              <a:ext uri="{28A0092B-C50C-407E-A947-70E740481C1C}">
                <a14:useLocalDpi xmlns:a14="http://schemas.microsoft.com/office/drawing/2010/main"/>
              </a:ext>
            </a:extLst>
          </a:blip>
          <a:srcRect/>
          <a:stretch>
            <a:fillRect/>
          </a:stretch>
        </p:blipFill>
        <p:spPr/>
      </p:pic>
      <p:sp>
        <p:nvSpPr>
          <p:cNvPr id="7" name="Rectangle 6"/>
          <p:cNvSpPr/>
          <p:nvPr/>
        </p:nvSpPr>
        <p:spPr>
          <a:xfrm>
            <a:off x="-3176" y="8012653"/>
            <a:ext cx="24426546" cy="5703347"/>
          </a:xfrm>
          <a:prstGeom prst="rect">
            <a:avLst/>
          </a:prstGeom>
          <a:solidFill>
            <a:srgbClr val="192129">
              <a:alpha val="8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1881350" y="8893119"/>
            <a:ext cx="0" cy="3406623"/>
          </a:xfrm>
          <a:prstGeom prst="line">
            <a:avLst/>
          </a:prstGeom>
          <a:ln w="57150" cmpd="sng">
            <a:solidFill>
              <a:schemeClr val="accent4"/>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160749" y="8663590"/>
            <a:ext cx="18389187" cy="3014671"/>
          </a:xfrm>
          <a:prstGeom prst="rect">
            <a:avLst/>
          </a:prstGeom>
          <a:noFill/>
        </p:spPr>
        <p:txBody>
          <a:bodyPr wrap="square" rtlCol="0">
            <a:spAutoFit/>
          </a:bodyPr>
          <a:lstStyle/>
          <a:p>
            <a:pPr>
              <a:lnSpc>
                <a:spcPct val="90000"/>
              </a:lnSpc>
            </a:pPr>
            <a:r>
              <a:rPr lang="en-US" sz="11500" dirty="0">
                <a:solidFill>
                  <a:schemeClr val="accent4"/>
                </a:solidFill>
                <a:latin typeface="Lato Light"/>
                <a:cs typeface="Lato Light"/>
              </a:rPr>
              <a:t>Florida Politics</a:t>
            </a:r>
          </a:p>
          <a:p>
            <a:pPr>
              <a:lnSpc>
                <a:spcPct val="90000"/>
              </a:lnSpc>
            </a:pPr>
            <a:r>
              <a:rPr lang="en-US" sz="9600" dirty="0">
                <a:solidFill>
                  <a:schemeClr val="bg1"/>
                </a:solidFill>
                <a:latin typeface="Lato Black"/>
                <a:cs typeface="Lato Black"/>
              </a:rPr>
              <a:t>2018</a:t>
            </a:r>
          </a:p>
        </p:txBody>
      </p:sp>
      <p:sp>
        <p:nvSpPr>
          <p:cNvPr id="8" name="Rectangle 7"/>
          <p:cNvSpPr/>
          <p:nvPr/>
        </p:nvSpPr>
        <p:spPr>
          <a:xfrm>
            <a:off x="1835996" y="13355053"/>
            <a:ext cx="20783372" cy="36094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82437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rot="5400000">
            <a:off x="11463484" y="1314033"/>
            <a:ext cx="0" cy="1313402"/>
          </a:xfrm>
          <a:prstGeom prst="line">
            <a:avLst/>
          </a:prstGeom>
          <a:ln w="38100" cmpd="sng">
            <a:solidFill>
              <a:schemeClr val="accent3"/>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flipH="1">
            <a:off x="3807293" y="770411"/>
            <a:ext cx="15511549" cy="1200330"/>
          </a:xfrm>
          <a:prstGeom prst="rect">
            <a:avLst/>
          </a:prstGeom>
          <a:noFill/>
        </p:spPr>
        <p:txBody>
          <a:bodyPr wrap="square" lIns="89262" tIns="44751" rIns="89262" bIns="44751" rtlCol="0">
            <a:spAutoFit/>
          </a:bodyPr>
          <a:lstStyle/>
          <a:p>
            <a:pPr algn="ctr"/>
            <a:r>
              <a:rPr lang="en-US" sz="7200" b="1" dirty="0">
                <a:solidFill>
                  <a:srgbClr val="737572">
                    <a:lumMod val="50000"/>
                  </a:srgbClr>
                </a:solidFill>
              </a:rPr>
              <a:t>The 2018 Ballot</a:t>
            </a:r>
          </a:p>
        </p:txBody>
      </p:sp>
      <p:graphicFrame>
        <p:nvGraphicFramePr>
          <p:cNvPr id="12" name="Content Placeholder 3"/>
          <p:cNvGraphicFramePr>
            <a:graphicFrameLocks/>
          </p:cNvGraphicFramePr>
          <p:nvPr>
            <p:extLst/>
          </p:nvPr>
        </p:nvGraphicFramePr>
        <p:xfrm>
          <a:off x="1363287" y="2892830"/>
          <a:ext cx="21164203" cy="7025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6918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6F392058-FB10-47B7-88E0-E45AC155150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2672" y="-1777013"/>
            <a:ext cx="24377650" cy="15493014"/>
          </a:xfrm>
        </p:spPr>
      </p:pic>
      <p:sp>
        <p:nvSpPr>
          <p:cNvPr id="7" name="Rectangle 6"/>
          <p:cNvSpPr/>
          <p:nvPr/>
        </p:nvSpPr>
        <p:spPr>
          <a:xfrm>
            <a:off x="-12672" y="8012655"/>
            <a:ext cx="24481414" cy="5703346"/>
          </a:xfrm>
          <a:prstGeom prst="rect">
            <a:avLst/>
          </a:prstGeom>
          <a:solidFill>
            <a:srgbClr val="192129">
              <a:alpha val="8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1881350" y="8893119"/>
            <a:ext cx="0" cy="3406623"/>
          </a:xfrm>
          <a:prstGeom prst="line">
            <a:avLst/>
          </a:prstGeom>
          <a:ln w="57150" cmpd="sng">
            <a:solidFill>
              <a:schemeClr val="accent3"/>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160750" y="8663590"/>
            <a:ext cx="16778055" cy="3014671"/>
          </a:xfrm>
          <a:prstGeom prst="rect">
            <a:avLst/>
          </a:prstGeom>
          <a:noFill/>
        </p:spPr>
        <p:txBody>
          <a:bodyPr wrap="none" rtlCol="0">
            <a:spAutoFit/>
          </a:bodyPr>
          <a:lstStyle/>
          <a:p>
            <a:pPr>
              <a:lnSpc>
                <a:spcPct val="90000"/>
              </a:lnSpc>
            </a:pPr>
            <a:r>
              <a:rPr lang="en-US" sz="11500" dirty="0">
                <a:solidFill>
                  <a:schemeClr val="accent3"/>
                </a:solidFill>
                <a:latin typeface="Lato Light"/>
                <a:cs typeface="Lato Light"/>
              </a:rPr>
              <a:t>That’s What is Happening</a:t>
            </a:r>
          </a:p>
          <a:p>
            <a:pPr>
              <a:lnSpc>
                <a:spcPct val="90000"/>
              </a:lnSpc>
            </a:pPr>
            <a:r>
              <a:rPr lang="en-US" sz="9600" dirty="0">
                <a:solidFill>
                  <a:schemeClr val="bg1"/>
                </a:solidFill>
                <a:latin typeface="Lato Black"/>
                <a:cs typeface="Lato Black"/>
              </a:rPr>
              <a:t>To Our State </a:t>
            </a:r>
          </a:p>
        </p:txBody>
      </p:sp>
      <p:sp>
        <p:nvSpPr>
          <p:cNvPr id="6" name="TextBox 5"/>
          <p:cNvSpPr txBox="1"/>
          <p:nvPr/>
        </p:nvSpPr>
        <p:spPr>
          <a:xfrm>
            <a:off x="2160750" y="11687565"/>
            <a:ext cx="18463837" cy="560153"/>
          </a:xfrm>
          <a:prstGeom prst="rect">
            <a:avLst/>
          </a:prstGeom>
          <a:noFill/>
        </p:spPr>
        <p:txBody>
          <a:bodyPr wrap="none" rtlCol="0">
            <a:spAutoFit/>
          </a:bodyPr>
          <a:lstStyle/>
          <a:p>
            <a:pPr>
              <a:lnSpc>
                <a:spcPct val="80000"/>
              </a:lnSpc>
            </a:pPr>
            <a:r>
              <a:rPr lang="en-US" sz="3800" dirty="0">
                <a:solidFill>
                  <a:schemeClr val="bg1"/>
                </a:solidFill>
                <a:latin typeface="Lato Light"/>
                <a:cs typeface="Lato Light"/>
              </a:rPr>
              <a:t>Florida’s Changing Economic, Demographic &amp; Political Landscape and Why It Matters</a:t>
            </a:r>
          </a:p>
        </p:txBody>
      </p:sp>
      <p:sp>
        <p:nvSpPr>
          <p:cNvPr id="8" name="Rectangle 7"/>
          <p:cNvSpPr/>
          <p:nvPr/>
        </p:nvSpPr>
        <p:spPr>
          <a:xfrm>
            <a:off x="1835996" y="13355053"/>
            <a:ext cx="20783372" cy="36094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74617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83015" y="1721456"/>
            <a:ext cx="11972387" cy="11508561"/>
          </a:xfrm>
          <a:prstGeom prst="rect">
            <a:avLst/>
          </a:prstGeom>
          <a:noFill/>
        </p:spPr>
        <p:txBody>
          <a:bodyPr wrap="square" lIns="182652" tIns="91326" rIns="182652" bIns="91326" rtlCol="0">
            <a:spAutoFit/>
          </a:bodyPr>
          <a:lstStyle/>
          <a:p>
            <a:pPr marL="570787" indent="-570787" defTabSz="1826515">
              <a:buFont typeface="Arial" panose="020B0604020202020204" pitchFamily="34" charset="0"/>
              <a:buChar char="•"/>
            </a:pPr>
            <a:r>
              <a:rPr lang="en-US" sz="4599" dirty="0">
                <a:solidFill>
                  <a:prstClr val="white"/>
                </a:solidFill>
                <a:latin typeface="Lato Light" panose="020F0302020204030203"/>
                <a:cs typeface="Arial" panose="020B0604020202020204" pitchFamily="34" charset="0"/>
              </a:rPr>
              <a:t>Florida’s Economy $976.7 Billion GDP  (16th / $1T in 2018)</a:t>
            </a:r>
          </a:p>
          <a:p>
            <a:pPr marL="570787" indent="-570787" defTabSz="1826515">
              <a:buFont typeface="Arial" panose="020B0604020202020204" pitchFamily="34" charset="0"/>
              <a:buChar char="•"/>
            </a:pPr>
            <a:endParaRPr lang="en-US" sz="4599" dirty="0">
              <a:solidFill>
                <a:prstClr val="white"/>
              </a:solidFill>
              <a:latin typeface="Lato Light" panose="020F0302020204030203"/>
              <a:cs typeface="Arial" panose="020B0604020202020204" pitchFamily="34" charset="0"/>
            </a:endParaRPr>
          </a:p>
          <a:p>
            <a:pPr marL="570787" indent="-570787" defTabSz="1826515">
              <a:buFont typeface="Arial" panose="020B0604020202020204" pitchFamily="34" charset="0"/>
              <a:buChar char="•"/>
            </a:pPr>
            <a:r>
              <a:rPr lang="en-US" sz="4599" dirty="0">
                <a:solidFill>
                  <a:prstClr val="white"/>
                </a:solidFill>
                <a:latin typeface="Lato Light" panose="020F0302020204030203"/>
                <a:cs typeface="Arial" panose="020B0604020202020204" pitchFamily="34" charset="0"/>
              </a:rPr>
              <a:t>20.98 Million Residents (3rd /+5M by 2030 /+898/day)</a:t>
            </a:r>
          </a:p>
          <a:p>
            <a:pPr marL="570787" indent="-570787" defTabSz="1826515">
              <a:buFont typeface="Arial" panose="020B0604020202020204" pitchFamily="34" charset="0"/>
              <a:buChar char="•"/>
            </a:pPr>
            <a:endParaRPr lang="en-US" sz="4599" dirty="0">
              <a:solidFill>
                <a:prstClr val="white"/>
              </a:solidFill>
              <a:latin typeface="Lato Light" panose="020F0302020204030203"/>
              <a:cs typeface="Arial" panose="020B0604020202020204" pitchFamily="34" charset="0"/>
            </a:endParaRPr>
          </a:p>
          <a:p>
            <a:pPr marL="570787" indent="-570787" defTabSz="1826515">
              <a:buFont typeface="Arial" panose="020B0604020202020204" pitchFamily="34" charset="0"/>
              <a:buChar char="•"/>
            </a:pPr>
            <a:r>
              <a:rPr lang="en-US" sz="4599" dirty="0">
                <a:solidFill>
                  <a:prstClr val="white"/>
                </a:solidFill>
                <a:latin typeface="Lato Light" panose="020F0302020204030203"/>
                <a:cs typeface="Arial" panose="020B0604020202020204" pitchFamily="34" charset="0"/>
              </a:rPr>
              <a:t>167,800 Private-Sector Jobs Created in Florida in the Past Year</a:t>
            </a:r>
          </a:p>
          <a:p>
            <a:pPr marL="570787" indent="-570787" defTabSz="1826515">
              <a:buFont typeface="Arial" panose="020B0604020202020204" pitchFamily="34" charset="0"/>
              <a:buChar char="•"/>
            </a:pPr>
            <a:endParaRPr lang="en-US" sz="4599" dirty="0">
              <a:solidFill>
                <a:prstClr val="white"/>
              </a:solidFill>
              <a:latin typeface="Lato Light" panose="020F0302020204030203"/>
              <a:cs typeface="Arial" panose="020B0604020202020204" pitchFamily="34" charset="0"/>
            </a:endParaRPr>
          </a:p>
          <a:p>
            <a:pPr marL="570787" indent="-570787" defTabSz="1826515">
              <a:buFont typeface="Arial" panose="020B0604020202020204" pitchFamily="34" charset="0"/>
              <a:buChar char="•"/>
            </a:pPr>
            <a:r>
              <a:rPr lang="en-US" sz="4599" dirty="0">
                <a:solidFill>
                  <a:prstClr val="white"/>
                </a:solidFill>
                <a:latin typeface="Lato Light" panose="020F0302020204030203"/>
                <a:cs typeface="Arial" panose="020B0604020202020204" pitchFamily="34" charset="0"/>
              </a:rPr>
              <a:t>Florida creates more than 1 out of every 14 jobs in the U.S.</a:t>
            </a:r>
          </a:p>
          <a:p>
            <a:pPr defTabSz="1826515"/>
            <a:endParaRPr lang="en-US" sz="4599" dirty="0">
              <a:solidFill>
                <a:prstClr val="white"/>
              </a:solidFill>
              <a:latin typeface="Lato Light" panose="020F0302020204030203"/>
              <a:cs typeface="Arial" panose="020B0604020202020204" pitchFamily="34" charset="0"/>
            </a:endParaRPr>
          </a:p>
          <a:p>
            <a:pPr marL="570787" indent="-570787" defTabSz="1826515">
              <a:buFont typeface="Arial" panose="020B0604020202020204" pitchFamily="34" charset="0"/>
              <a:buChar char="•"/>
            </a:pPr>
            <a:r>
              <a:rPr lang="en-US" sz="4599" dirty="0">
                <a:solidFill>
                  <a:prstClr val="white"/>
                </a:solidFill>
                <a:latin typeface="Lato Light" panose="020F0302020204030203"/>
                <a:cs typeface="Arial" panose="020B0604020202020204" pitchFamily="34" charset="0"/>
              </a:rPr>
              <a:t>116.5 Million Visitors in 2017</a:t>
            </a:r>
          </a:p>
          <a:p>
            <a:pPr marL="570787" indent="-570787" defTabSz="1826515">
              <a:buFont typeface="Arial" panose="020B0604020202020204" pitchFamily="34" charset="0"/>
              <a:buChar char="•"/>
            </a:pPr>
            <a:endParaRPr lang="en-US" sz="4599" dirty="0">
              <a:solidFill>
                <a:prstClr val="white"/>
              </a:solidFill>
              <a:latin typeface="Lato Light" panose="020F0302020204030203"/>
              <a:cs typeface="Arial" panose="020B0604020202020204" pitchFamily="34" charset="0"/>
            </a:endParaRPr>
          </a:p>
          <a:p>
            <a:pPr marL="570787" indent="-570787" defTabSz="1826515">
              <a:buFont typeface="Arial" panose="020B0604020202020204" pitchFamily="34" charset="0"/>
              <a:buChar char="•"/>
            </a:pPr>
            <a:r>
              <a:rPr lang="en-US" sz="4599" dirty="0">
                <a:solidFill>
                  <a:prstClr val="white"/>
                </a:solidFill>
                <a:latin typeface="Lato Light" panose="020F0302020204030203"/>
                <a:cs typeface="Arial" panose="020B0604020202020204" pitchFamily="34" charset="0"/>
              </a:rPr>
              <a:t>3.9% Unemployment Rate</a:t>
            </a:r>
          </a:p>
          <a:p>
            <a:pPr marL="570787" indent="-570787" defTabSz="1826515">
              <a:buFont typeface="Arial" panose="020B0604020202020204" pitchFamily="34" charset="0"/>
              <a:buChar char="•"/>
            </a:pPr>
            <a:endParaRPr lang="en-US" sz="4599" dirty="0">
              <a:solidFill>
                <a:prstClr val="white"/>
              </a:solidFill>
              <a:latin typeface="Lato Light" panose="020F0302020204030203"/>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2855402" y="1801646"/>
            <a:ext cx="10463750" cy="10823191"/>
          </a:xfrm>
          <a:prstGeom prst="rect">
            <a:avLst/>
          </a:prstGeom>
        </p:spPr>
      </p:pic>
      <p:cxnSp>
        <p:nvCxnSpPr>
          <p:cNvPr id="6" name="Straight Connector 5"/>
          <p:cNvCxnSpPr/>
          <p:nvPr/>
        </p:nvCxnSpPr>
        <p:spPr>
          <a:xfrm flipH="1">
            <a:off x="7643922" y="1641787"/>
            <a:ext cx="9139237" cy="4"/>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095365" y="324114"/>
            <a:ext cx="16180988" cy="1015256"/>
          </a:xfrm>
          <a:prstGeom prst="rect">
            <a:avLst/>
          </a:prstGeom>
          <a:noFill/>
        </p:spPr>
        <p:txBody>
          <a:bodyPr wrap="none" lIns="182604" tIns="91302" rIns="182604" bIns="91302" rtlCol="0">
            <a:spAutoFit/>
          </a:bodyPr>
          <a:lstStyle/>
          <a:p>
            <a:pPr algn="ctr" defTabSz="1825695">
              <a:lnSpc>
                <a:spcPct val="90000"/>
              </a:lnSpc>
            </a:pPr>
            <a:r>
              <a:rPr lang="en-US" sz="5999" b="1" dirty="0">
                <a:solidFill>
                  <a:srgbClr val="FFFFFF"/>
                </a:solidFill>
                <a:latin typeface="Lato Light"/>
                <a:cs typeface="Lato Light"/>
              </a:rPr>
              <a:t>You Can’t Manage What You Don’t Measure</a:t>
            </a:r>
          </a:p>
        </p:txBody>
      </p:sp>
      <p:pic>
        <p:nvPicPr>
          <p:cNvPr id="8" name="Picture 7"/>
          <p:cNvPicPr/>
          <p:nvPr/>
        </p:nvPicPr>
        <p:blipFill rotWithShape="1">
          <a:blip r:embed="rId4"/>
          <a:srcRect l="22034" t="7945" r="22938"/>
          <a:stretch/>
        </p:blipFill>
        <p:spPr bwMode="auto">
          <a:xfrm>
            <a:off x="12855402" y="1801645"/>
            <a:ext cx="10463750" cy="10835186"/>
          </a:xfrm>
          <a:prstGeom prst="rect">
            <a:avLst/>
          </a:prstGeom>
          <a:ln>
            <a:solidFill>
              <a:schemeClr val="accent6">
                <a:lumMod val="10000"/>
              </a:schemeClr>
            </a:solidFill>
          </a:ln>
          <a:extLst>
            <a:ext uri="{53640926-AAD7-44D8-BBD7-CCE9431645EC}">
              <a14:shadowObscured xmlns:a14="http://schemas.microsoft.com/office/drawing/2010/main"/>
            </a:ext>
          </a:extLst>
        </p:spPr>
      </p:pic>
      <p:pic>
        <p:nvPicPr>
          <p:cNvPr id="10" name="Picture 9"/>
          <p:cNvPicPr>
            <a:picLocks noChangeAspect="1"/>
          </p:cNvPicPr>
          <p:nvPr/>
        </p:nvPicPr>
        <p:blipFill rotWithShape="1">
          <a:blip r:embed="rId5"/>
          <a:srcRect l="21876" t="8656" r="21947"/>
          <a:stretch/>
        </p:blipFill>
        <p:spPr>
          <a:xfrm>
            <a:off x="12855404" y="1789650"/>
            <a:ext cx="10463750" cy="10835186"/>
          </a:xfrm>
          <a:prstGeom prst="rect">
            <a:avLst/>
          </a:prstGeom>
        </p:spPr>
      </p:pic>
      <p:pic>
        <p:nvPicPr>
          <p:cNvPr id="11" name="Picture 10"/>
          <p:cNvPicPr>
            <a:picLocks noChangeAspect="1"/>
          </p:cNvPicPr>
          <p:nvPr/>
        </p:nvPicPr>
        <p:blipFill rotWithShape="1">
          <a:blip r:embed="rId6"/>
          <a:srcRect l="21029" t="8187" r="22300"/>
          <a:stretch/>
        </p:blipFill>
        <p:spPr>
          <a:xfrm>
            <a:off x="12855400" y="1777655"/>
            <a:ext cx="11082089" cy="10847180"/>
          </a:xfrm>
          <a:prstGeom prst="rect">
            <a:avLst/>
          </a:prstGeom>
        </p:spPr>
      </p:pic>
    </p:spTree>
    <p:extLst>
      <p:ext uri="{BB962C8B-B14F-4D97-AF65-F5344CB8AC3E}">
        <p14:creationId xmlns:p14="http://schemas.microsoft.com/office/powerpoint/2010/main" val="3237993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A74AB4-3850-459A-99EA-12462D407C6F}"/>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0" b="99861" l="16396" r="84172">
                        <a14:foregroundMark x1="21997" y1="7074" x2="21997" y2="7074"/>
                        <a14:foregroundMark x1="45049" y1="12067" x2="45049" y2="12067"/>
                        <a14:foregroundMark x1="68182" y1="16089" x2="68182" y2="16089"/>
                        <a14:foregroundMark x1="69075" y1="45631" x2="69075" y2="45631"/>
                        <a14:foregroundMark x1="78653" y1="75728" x2="78653" y2="75728"/>
                        <a14:backgroundMark x1="5114" y1="13870" x2="5114" y2="13870"/>
                        <a14:backgroundMark x1="22646" y1="26768" x2="22646" y2="26768"/>
                        <a14:backgroundMark x1="45536" y1="48821" x2="45536" y2="48821"/>
                        <a14:backgroundMark x1="56575" y1="71151" x2="56575" y2="71151"/>
                        <a14:backgroundMark x1="62906" y1="88904" x2="62906" y2="88904"/>
                        <a14:backgroundMark x1="95779" y1="90014" x2="95779" y2="90014"/>
                        <a14:backgroundMark x1="90909" y1="39945" x2="90909" y2="39945"/>
                        <a14:backgroundMark x1="81088" y1="19001" x2="81088" y2="19001"/>
                        <a14:backgroundMark x1="76623" y1="8322" x2="76623" y2="8322"/>
                        <a14:backgroundMark x1="52597" y1="2913" x2="52597" y2="2913"/>
                      </a14:backgroundRemoval>
                    </a14:imgEffect>
                  </a14:imgLayer>
                </a14:imgProps>
              </a:ext>
            </a:extLst>
          </a:blip>
          <a:srcRect l="16724" r="15100"/>
          <a:stretch/>
        </p:blipFill>
        <p:spPr>
          <a:xfrm>
            <a:off x="8228491" y="542760"/>
            <a:ext cx="14713851" cy="12630484"/>
          </a:xfrm>
          <a:prstGeom prst="rect">
            <a:avLst/>
          </a:prstGeom>
        </p:spPr>
      </p:pic>
      <p:sp>
        <p:nvSpPr>
          <p:cNvPr id="5" name="TextBox 4">
            <a:extLst>
              <a:ext uri="{FF2B5EF4-FFF2-40B4-BE49-F238E27FC236}">
                <a16:creationId xmlns:a16="http://schemas.microsoft.com/office/drawing/2014/main" id="{7F49F3F2-0141-40FC-B12B-512CA8A80FB3}"/>
              </a:ext>
            </a:extLst>
          </p:cNvPr>
          <p:cNvSpPr txBox="1"/>
          <p:nvPr/>
        </p:nvSpPr>
        <p:spPr>
          <a:xfrm>
            <a:off x="1758358" y="748817"/>
            <a:ext cx="8986917" cy="11907490"/>
          </a:xfrm>
          <a:prstGeom prst="rect">
            <a:avLst/>
          </a:prstGeom>
          <a:noFill/>
        </p:spPr>
        <p:txBody>
          <a:bodyPr wrap="square" rtlCol="0">
            <a:spAutoFit/>
          </a:bodyPr>
          <a:lstStyle/>
          <a:p>
            <a:pPr defTabSz="1747399"/>
            <a:r>
              <a:rPr lang="en-US" sz="6396" dirty="0">
                <a:solidFill>
                  <a:srgbClr val="FFFFFF"/>
                </a:solidFill>
              </a:rPr>
              <a:t>Year-over-Year </a:t>
            </a:r>
          </a:p>
          <a:p>
            <a:pPr defTabSz="1747399"/>
            <a:r>
              <a:rPr lang="en-US" sz="6396" dirty="0">
                <a:solidFill>
                  <a:srgbClr val="FFFFFF"/>
                </a:solidFill>
              </a:rPr>
              <a:t>Population Changes</a:t>
            </a:r>
          </a:p>
          <a:p>
            <a:pPr defTabSz="1747399"/>
            <a:r>
              <a:rPr lang="en-US" sz="4000" b="1" dirty="0">
                <a:solidFill>
                  <a:srgbClr val="FFFFFF"/>
                </a:solidFill>
              </a:rPr>
              <a:t>2016-2017</a:t>
            </a:r>
          </a:p>
          <a:p>
            <a:pPr defTabSz="1747399"/>
            <a:endParaRPr lang="en-US" sz="3999" dirty="0">
              <a:solidFill>
                <a:srgbClr val="FFFFFF"/>
              </a:solidFill>
            </a:endParaRPr>
          </a:p>
          <a:p>
            <a:pPr defTabSz="1747399"/>
            <a:r>
              <a:rPr lang="en-US" sz="5599" dirty="0">
                <a:solidFill>
                  <a:srgbClr val="FFFFFF"/>
                </a:solidFill>
              </a:rPr>
              <a:t>Top Counties:</a:t>
            </a:r>
            <a:endParaRPr lang="en-US" sz="3599" dirty="0">
              <a:solidFill>
                <a:srgbClr val="FFFFFF"/>
              </a:solidFill>
            </a:endParaRPr>
          </a:p>
          <a:p>
            <a:pPr defTabSz="1747399"/>
            <a:r>
              <a:rPr lang="en-US" sz="4799" dirty="0">
                <a:solidFill>
                  <a:srgbClr val="FFFFFF"/>
                </a:solidFill>
              </a:rPr>
              <a:t>Orange		27,016</a:t>
            </a:r>
          </a:p>
          <a:p>
            <a:pPr defTabSz="1747399"/>
            <a:r>
              <a:rPr lang="en-US" sz="4799" dirty="0">
                <a:solidFill>
                  <a:srgbClr val="FFFFFF"/>
                </a:solidFill>
              </a:rPr>
              <a:t>Miami-Dade		25,376</a:t>
            </a:r>
          </a:p>
          <a:p>
            <a:pPr defTabSz="1747399"/>
            <a:r>
              <a:rPr lang="en-US" sz="4799" dirty="0">
                <a:solidFill>
                  <a:srgbClr val="FFFFFF"/>
                </a:solidFill>
              </a:rPr>
              <a:t>Broward		20,628</a:t>
            </a:r>
          </a:p>
          <a:p>
            <a:pPr defTabSz="1747399"/>
            <a:r>
              <a:rPr lang="en-US" sz="4799" dirty="0">
                <a:solidFill>
                  <a:srgbClr val="FFFFFF"/>
                </a:solidFill>
              </a:rPr>
              <a:t>Hillsborough		20,175</a:t>
            </a:r>
          </a:p>
          <a:p>
            <a:pPr defTabSz="1747399"/>
            <a:r>
              <a:rPr lang="en-US" sz="4799" dirty="0">
                <a:solidFill>
                  <a:srgbClr val="FFFFFF"/>
                </a:solidFill>
              </a:rPr>
              <a:t>Palm Beach		19,951</a:t>
            </a:r>
          </a:p>
          <a:p>
            <a:pPr defTabSz="1747399"/>
            <a:r>
              <a:rPr lang="en-US" sz="4799" dirty="0">
                <a:solidFill>
                  <a:srgbClr val="FFFFFF"/>
                </a:solidFill>
              </a:rPr>
              <a:t>Lee 			17,295</a:t>
            </a:r>
          </a:p>
          <a:p>
            <a:pPr defTabSz="1747399"/>
            <a:r>
              <a:rPr lang="en-US" sz="4799" dirty="0">
                <a:solidFill>
                  <a:srgbClr val="FFFFFF"/>
                </a:solidFill>
              </a:rPr>
              <a:t>Osceola		11,092</a:t>
            </a:r>
          </a:p>
          <a:p>
            <a:pPr defTabSz="1747399"/>
            <a:r>
              <a:rPr lang="en-US" sz="4799" dirty="0">
                <a:solidFill>
                  <a:srgbClr val="FFFFFF"/>
                </a:solidFill>
              </a:rPr>
              <a:t>Polk			11,015</a:t>
            </a:r>
          </a:p>
          <a:p>
            <a:pPr defTabSz="1747399"/>
            <a:r>
              <a:rPr lang="en-US" sz="4799" dirty="0">
                <a:solidFill>
                  <a:srgbClr val="FFFFFF"/>
                </a:solidFill>
              </a:rPr>
              <a:t>Duval			10,217</a:t>
            </a:r>
          </a:p>
          <a:p>
            <a:pPr defTabSz="1747399"/>
            <a:r>
              <a:rPr lang="en-US" sz="4799" dirty="0">
                <a:solidFill>
                  <a:srgbClr val="FFFFFF"/>
                </a:solidFill>
              </a:rPr>
              <a:t>Manatee		 9,682</a:t>
            </a:r>
          </a:p>
        </p:txBody>
      </p:sp>
      <p:sp>
        <p:nvSpPr>
          <p:cNvPr id="6" name="TextBox 5">
            <a:extLst>
              <a:ext uri="{FF2B5EF4-FFF2-40B4-BE49-F238E27FC236}">
                <a16:creationId xmlns:a16="http://schemas.microsoft.com/office/drawing/2014/main" id="{A8ED3159-C34D-41A9-9076-233DB3179DB5}"/>
              </a:ext>
            </a:extLst>
          </p:cNvPr>
          <p:cNvSpPr txBox="1"/>
          <p:nvPr/>
        </p:nvSpPr>
        <p:spPr>
          <a:xfrm>
            <a:off x="12341146" y="11122979"/>
            <a:ext cx="6397468" cy="1200072"/>
          </a:xfrm>
          <a:prstGeom prst="rect">
            <a:avLst/>
          </a:prstGeom>
          <a:noFill/>
        </p:spPr>
        <p:txBody>
          <a:bodyPr wrap="square" rtlCol="0">
            <a:spAutoFit/>
          </a:bodyPr>
          <a:lstStyle/>
          <a:p>
            <a:pPr algn="ctr" defTabSz="1747399"/>
            <a:r>
              <a:rPr lang="en-US" sz="3599" dirty="0">
                <a:solidFill>
                  <a:srgbClr val="FFFFFF"/>
                </a:solidFill>
              </a:rPr>
              <a:t>17 Florida Counties </a:t>
            </a:r>
          </a:p>
          <a:p>
            <a:pPr algn="ctr" defTabSz="1747399"/>
            <a:r>
              <a:rPr lang="en-US" sz="3599" dirty="0">
                <a:solidFill>
                  <a:srgbClr val="FFFFFF"/>
                </a:solidFill>
              </a:rPr>
              <a:t>Lost Population</a:t>
            </a:r>
          </a:p>
        </p:txBody>
      </p:sp>
    </p:spTree>
    <p:extLst>
      <p:ext uri="{BB962C8B-B14F-4D97-AF65-F5344CB8AC3E}">
        <p14:creationId xmlns:p14="http://schemas.microsoft.com/office/powerpoint/2010/main" val="3600718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2157" y="1580939"/>
            <a:ext cx="16141959" cy="1128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
          <p:cNvSpPr txBox="1">
            <a:spLocks noChangeArrowheads="1"/>
          </p:cNvSpPr>
          <p:nvPr/>
        </p:nvSpPr>
        <p:spPr bwMode="auto">
          <a:xfrm>
            <a:off x="6559430" y="11082827"/>
            <a:ext cx="3215438" cy="64620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826757" eaLnBrk="0" fontAlgn="base" hangingPunct="0">
              <a:spcBef>
                <a:spcPct val="0"/>
              </a:spcBef>
              <a:spcAft>
                <a:spcPct val="0"/>
              </a:spcAft>
            </a:pPr>
            <a:endParaRPr lang="en-US" altLang="en-US" sz="3599">
              <a:solidFill>
                <a:srgbClr val="FFFFFF"/>
              </a:solidFill>
              <a:ea typeface="MS PGothic" panose="020B0600070205080204" pitchFamily="34" charset="-128"/>
            </a:endParaRPr>
          </a:p>
        </p:txBody>
      </p:sp>
      <p:sp>
        <p:nvSpPr>
          <p:cNvPr id="8" name="TextBox 2"/>
          <p:cNvSpPr txBox="1">
            <a:spLocks noChangeArrowheads="1"/>
          </p:cNvSpPr>
          <p:nvPr/>
        </p:nvSpPr>
        <p:spPr bwMode="auto">
          <a:xfrm>
            <a:off x="1325219" y="371578"/>
            <a:ext cx="21128884" cy="92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8" tIns="45640" rIns="91278" bIns="45640">
            <a:spAutoFit/>
          </a:bodyPr>
          <a:lstStyle>
            <a:lvl1pPr defTabSz="912813">
              <a:defRPr sz="3600">
                <a:solidFill>
                  <a:schemeClr val="tx1"/>
                </a:solidFill>
                <a:latin typeface="Calibri" panose="020F0502020204030204" pitchFamily="34" charset="0"/>
                <a:ea typeface="MS PGothic" panose="020B0600070205080204" pitchFamily="34" charset="-128"/>
              </a:defRPr>
            </a:lvl1pPr>
            <a:lvl2pPr defTabSz="912813">
              <a:defRPr sz="3600">
                <a:solidFill>
                  <a:schemeClr val="tx1"/>
                </a:solidFill>
                <a:latin typeface="Calibri" panose="020F0502020204030204" pitchFamily="34" charset="0"/>
                <a:ea typeface="MS PGothic" panose="020B0600070205080204" pitchFamily="34" charset="-128"/>
              </a:defRPr>
            </a:lvl2pPr>
            <a:lvl3pPr defTabSz="912813">
              <a:defRPr sz="3600">
                <a:solidFill>
                  <a:schemeClr val="tx1"/>
                </a:solidFill>
                <a:latin typeface="Calibri" panose="020F0502020204030204" pitchFamily="34" charset="0"/>
                <a:ea typeface="MS PGothic" panose="020B0600070205080204" pitchFamily="34" charset="-128"/>
              </a:defRPr>
            </a:lvl3pPr>
            <a:lvl4pPr defTabSz="912813">
              <a:defRPr sz="3600">
                <a:solidFill>
                  <a:schemeClr val="tx1"/>
                </a:solidFill>
                <a:latin typeface="Calibri" panose="020F0502020204030204" pitchFamily="34" charset="0"/>
                <a:ea typeface="MS PGothic" panose="020B0600070205080204" pitchFamily="34" charset="-128"/>
              </a:defRPr>
            </a:lvl4pPr>
            <a:lvl5pPr defTabSz="912813">
              <a:defRPr sz="3600">
                <a:solidFill>
                  <a:schemeClr val="tx1"/>
                </a:solidFill>
                <a:latin typeface="Calibri" panose="020F0502020204030204" pitchFamily="34" charset="0"/>
                <a:ea typeface="MS PGothic" panose="020B0600070205080204" pitchFamily="34" charset="-128"/>
              </a:defRPr>
            </a:lvl5pPr>
            <a:lvl6pPr marL="4113213" indent="-1827213" defTabSz="912813" eaLnBrk="0" fontAlgn="base" hangingPunct="0">
              <a:spcBef>
                <a:spcPct val="0"/>
              </a:spcBef>
              <a:spcAft>
                <a:spcPct val="0"/>
              </a:spcAft>
              <a:defRPr sz="3600">
                <a:solidFill>
                  <a:schemeClr val="tx1"/>
                </a:solidFill>
                <a:latin typeface="Calibri" panose="020F0502020204030204" pitchFamily="34" charset="0"/>
                <a:ea typeface="MS PGothic" panose="020B0600070205080204" pitchFamily="34" charset="-128"/>
              </a:defRPr>
            </a:lvl6pPr>
            <a:lvl7pPr marL="4570413" indent="-1827213" defTabSz="912813" eaLnBrk="0" fontAlgn="base" hangingPunct="0">
              <a:spcBef>
                <a:spcPct val="0"/>
              </a:spcBef>
              <a:spcAft>
                <a:spcPct val="0"/>
              </a:spcAft>
              <a:defRPr sz="3600">
                <a:solidFill>
                  <a:schemeClr val="tx1"/>
                </a:solidFill>
                <a:latin typeface="Calibri" panose="020F0502020204030204" pitchFamily="34" charset="0"/>
                <a:ea typeface="MS PGothic" panose="020B0600070205080204" pitchFamily="34" charset="-128"/>
              </a:defRPr>
            </a:lvl7pPr>
            <a:lvl8pPr marL="5027613" indent="-1827213" defTabSz="912813" eaLnBrk="0" fontAlgn="base" hangingPunct="0">
              <a:spcBef>
                <a:spcPct val="0"/>
              </a:spcBef>
              <a:spcAft>
                <a:spcPct val="0"/>
              </a:spcAft>
              <a:defRPr sz="3600">
                <a:solidFill>
                  <a:schemeClr val="tx1"/>
                </a:solidFill>
                <a:latin typeface="Calibri" panose="020F0502020204030204" pitchFamily="34" charset="0"/>
                <a:ea typeface="MS PGothic" panose="020B0600070205080204" pitchFamily="34" charset="-128"/>
              </a:defRPr>
            </a:lvl8pPr>
            <a:lvl9pPr marL="5484813" indent="-1827213" defTabSz="912813" eaLnBrk="0" fontAlgn="base" hangingPunct="0">
              <a:spcBef>
                <a:spcPct val="0"/>
              </a:spcBef>
              <a:spcAft>
                <a:spcPct val="0"/>
              </a:spcAft>
              <a:defRPr sz="3600">
                <a:solidFill>
                  <a:schemeClr val="tx1"/>
                </a:solidFill>
                <a:latin typeface="Calibri" panose="020F0502020204030204" pitchFamily="34" charset="0"/>
                <a:ea typeface="MS PGothic" panose="020B0600070205080204" pitchFamily="34" charset="-128"/>
              </a:defRPr>
            </a:lvl9pPr>
          </a:lstStyle>
          <a:p>
            <a:pPr algn="ctr" eaLnBrk="0" fontAlgn="base" hangingPunct="0">
              <a:lnSpc>
                <a:spcPct val="90000"/>
              </a:lnSpc>
              <a:spcBef>
                <a:spcPct val="0"/>
              </a:spcBef>
              <a:spcAft>
                <a:spcPct val="0"/>
              </a:spcAft>
            </a:pPr>
            <a:r>
              <a:rPr lang="en-US" altLang="en-US" sz="5999" dirty="0">
                <a:solidFill>
                  <a:srgbClr val="FFFFFF"/>
                </a:solidFill>
                <a:latin typeface="Lato Light" pitchFamily="34" charset="0"/>
              </a:rPr>
              <a:t>Another Tale Of Two Floridas</a:t>
            </a:r>
          </a:p>
        </p:txBody>
      </p:sp>
      <p:cxnSp>
        <p:nvCxnSpPr>
          <p:cNvPr id="11" name="Straight Connector 10"/>
          <p:cNvCxnSpPr/>
          <p:nvPr/>
        </p:nvCxnSpPr>
        <p:spPr>
          <a:xfrm flipH="1">
            <a:off x="5657965" y="1580939"/>
            <a:ext cx="12690344"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3653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p:nvPr/>
        </p:nvSpPr>
        <p:spPr>
          <a:xfrm>
            <a:off x="4672749" y="1828801"/>
            <a:ext cx="19095826" cy="10937630"/>
          </a:xfrm>
          <a:prstGeom prst="rect">
            <a:avLst/>
          </a:prstGeom>
          <a:noFill/>
          <a:ln>
            <a:noFill/>
          </a:ln>
        </p:spPr>
        <p:txBody>
          <a:bodyPr lIns="243737" tIns="121835" rIns="243737" bIns="121835" anchor="t" anchorCtr="0">
            <a:noAutofit/>
          </a:bodyPr>
          <a:lstStyle/>
          <a:p>
            <a:pPr marL="0" marR="0" lvl="0" indent="0" algn="l" defTabSz="1828434" rtl="0" eaLnBrk="1" fontAlgn="auto" latinLnBrk="0" hangingPunct="1">
              <a:lnSpc>
                <a:spcPct val="100000"/>
              </a:lnSpc>
              <a:spcBef>
                <a:spcPts val="0"/>
              </a:spcBef>
              <a:spcAft>
                <a:spcPts val="0"/>
              </a:spcAft>
              <a:buClrTx/>
              <a:buSzPct val="25000"/>
              <a:buFontTx/>
              <a:buNone/>
              <a:tabLst/>
              <a:defRPr/>
            </a:pPr>
            <a:r>
              <a:rPr kumimoji="0" lang="en-US" sz="4000" b="1" i="0" u="none" strike="noStrike" kern="1200" cap="none" spc="0" normalizeH="0" baseline="0" noProof="0" dirty="0">
                <a:ln>
                  <a:noFill/>
                </a:ln>
                <a:solidFill>
                  <a:srgbClr val="002F6D"/>
                </a:solidFill>
                <a:effectLst/>
                <a:uLnTx/>
                <a:uFillTx/>
                <a:latin typeface="Lato" charset="0"/>
                <a:ea typeface="Lato" charset="0"/>
                <a:cs typeface="Lato" charset="0"/>
                <a:sym typeface="Raleway"/>
              </a:rPr>
              <a:t>Term-limits</a:t>
            </a:r>
            <a:r>
              <a:rPr kumimoji="0" lang="en-US" sz="4000" b="0" i="0" u="none" strike="noStrike" kern="1200" cap="none" spc="0" normalizeH="0" baseline="0" noProof="0" dirty="0">
                <a:ln>
                  <a:noFill/>
                </a:ln>
                <a:solidFill>
                  <a:srgbClr val="002F6D"/>
                </a:solidFill>
                <a:effectLst/>
                <a:uLnTx/>
                <a:uFillTx/>
                <a:latin typeface="Lato Light" charset="0"/>
                <a:ea typeface="Lato Light" charset="0"/>
                <a:cs typeface="Lato Light" charset="0"/>
                <a:sym typeface="Raleway"/>
              </a:rPr>
              <a:t> creating Kings and Queens in Leadership – short term vs. long term.</a:t>
            </a:r>
          </a:p>
          <a:p>
            <a:pPr marL="0" marR="0" lvl="0" indent="0" algn="l" defTabSz="1828434" rtl="0" eaLnBrk="1" fontAlgn="auto" latinLnBrk="0" hangingPunct="1">
              <a:lnSpc>
                <a:spcPct val="100000"/>
              </a:lnSpc>
              <a:spcBef>
                <a:spcPts val="0"/>
              </a:spcBef>
              <a:spcAft>
                <a:spcPts val="0"/>
              </a:spcAft>
              <a:buClrTx/>
              <a:buSzPct val="25000"/>
              <a:buFontTx/>
              <a:buNone/>
              <a:tabLst/>
              <a:defRPr/>
            </a:pPr>
            <a:endParaRPr kumimoji="0" lang="en-US" sz="4000" b="0" i="0" u="none" strike="noStrike" kern="1200" cap="none" spc="0" normalizeH="0" baseline="0" noProof="0" dirty="0">
              <a:ln>
                <a:noFill/>
              </a:ln>
              <a:solidFill>
                <a:srgbClr val="002F6D"/>
              </a:solidFill>
              <a:effectLst/>
              <a:uLnTx/>
              <a:uFillTx/>
              <a:latin typeface="Lato Light" charset="0"/>
              <a:ea typeface="Lato Light" charset="0"/>
              <a:cs typeface="Lato Light" charset="0"/>
              <a:sym typeface="Raleway"/>
            </a:endParaRPr>
          </a:p>
          <a:p>
            <a:pPr marL="0" marR="0" lvl="0" indent="0" algn="l" defTabSz="1828434" rtl="0" eaLnBrk="1" fontAlgn="auto" latinLnBrk="0" hangingPunct="1">
              <a:lnSpc>
                <a:spcPct val="100000"/>
              </a:lnSpc>
              <a:spcBef>
                <a:spcPts val="0"/>
              </a:spcBef>
              <a:spcAft>
                <a:spcPts val="0"/>
              </a:spcAft>
              <a:buClrTx/>
              <a:buSzPct val="25000"/>
              <a:buFontTx/>
              <a:buNone/>
              <a:tabLst/>
              <a:defRPr/>
            </a:pPr>
            <a:r>
              <a:rPr kumimoji="0" lang="en-US" sz="4000" b="0" i="0" u="none" strike="noStrike" kern="1200" cap="none" spc="0" normalizeH="0" baseline="0" noProof="0" dirty="0">
                <a:ln>
                  <a:noFill/>
                </a:ln>
                <a:solidFill>
                  <a:srgbClr val="002F6D"/>
                </a:solidFill>
                <a:effectLst/>
                <a:uLnTx/>
                <a:uFillTx/>
                <a:latin typeface="Lato Light" charset="0"/>
                <a:ea typeface="Lato Light" charset="0"/>
                <a:cs typeface="Lato Light" charset="0"/>
                <a:sym typeface="Raleway"/>
              </a:rPr>
              <a:t>Florida has become a </a:t>
            </a:r>
            <a:r>
              <a:rPr kumimoji="0" lang="en-US" sz="4000" b="1" i="0" u="none" strike="noStrike" kern="1200" cap="none" spc="0" normalizeH="0" baseline="0" noProof="0" dirty="0">
                <a:ln>
                  <a:noFill/>
                </a:ln>
                <a:solidFill>
                  <a:srgbClr val="002F6D"/>
                </a:solidFill>
                <a:effectLst/>
                <a:uLnTx/>
                <a:uFillTx/>
                <a:latin typeface="Lato" charset="0"/>
                <a:ea typeface="Lato" charset="0"/>
                <a:cs typeface="Lato" charset="0"/>
                <a:sym typeface="Raleway"/>
              </a:rPr>
              <a:t>testing ground </a:t>
            </a:r>
            <a:r>
              <a:rPr kumimoji="0" lang="en-US" sz="4000" b="0" i="0" u="none" strike="noStrike" kern="1200" cap="none" spc="0" normalizeH="0" baseline="0" noProof="0" dirty="0">
                <a:ln>
                  <a:noFill/>
                </a:ln>
                <a:solidFill>
                  <a:srgbClr val="002F6D"/>
                </a:solidFill>
                <a:effectLst/>
                <a:uLnTx/>
                <a:uFillTx/>
                <a:latin typeface="Lato Light" charset="0"/>
                <a:ea typeface="Lato Light" charset="0"/>
                <a:cs typeface="Lato Light" charset="0"/>
                <a:sym typeface="Raleway"/>
              </a:rPr>
              <a:t>for national issues and Constitutional Amendments as </a:t>
            </a:r>
            <a:r>
              <a:rPr kumimoji="0" lang="en-US" sz="4000" b="1" i="0" u="none" strike="noStrike" kern="1200" cap="none" spc="0" normalizeH="0" baseline="0" noProof="0" dirty="0">
                <a:ln>
                  <a:noFill/>
                </a:ln>
                <a:solidFill>
                  <a:srgbClr val="002F6D"/>
                </a:solidFill>
                <a:effectLst/>
                <a:uLnTx/>
                <a:uFillTx/>
                <a:latin typeface="Lato Light" charset="0"/>
                <a:ea typeface="Lato Light" charset="0"/>
                <a:cs typeface="Lato Light" charset="0"/>
                <a:sym typeface="Raleway"/>
              </a:rPr>
              <a:t>turnout drivers </a:t>
            </a:r>
            <a:r>
              <a:rPr kumimoji="0" lang="en-US" sz="4000" b="0" i="0" u="none" strike="noStrike" kern="1200" cap="none" spc="0" normalizeH="0" baseline="0" noProof="0" dirty="0">
                <a:ln>
                  <a:noFill/>
                </a:ln>
                <a:solidFill>
                  <a:srgbClr val="002F6D"/>
                </a:solidFill>
                <a:effectLst/>
                <a:uLnTx/>
                <a:uFillTx/>
                <a:latin typeface="Lato Light" charset="0"/>
                <a:ea typeface="Lato Light" charset="0"/>
                <a:cs typeface="Lato Light" charset="0"/>
                <a:sym typeface="Raleway"/>
              </a:rPr>
              <a:t>(The Alliance)</a:t>
            </a:r>
          </a:p>
          <a:p>
            <a:pPr marL="0" marR="0" lvl="0" indent="0" algn="l" defTabSz="1828434" rtl="0" eaLnBrk="1" fontAlgn="auto" latinLnBrk="0" hangingPunct="1">
              <a:lnSpc>
                <a:spcPct val="100000"/>
              </a:lnSpc>
              <a:spcBef>
                <a:spcPts val="9064"/>
              </a:spcBef>
              <a:spcAft>
                <a:spcPts val="0"/>
              </a:spcAft>
              <a:buClrTx/>
              <a:buSzPct val="25000"/>
              <a:buFontTx/>
              <a:buNone/>
              <a:tabLst/>
              <a:defRPr/>
            </a:pPr>
            <a:r>
              <a:rPr kumimoji="0" lang="en-US" sz="4000" b="0" i="0" u="none" strike="noStrike" kern="1200" cap="none" spc="0" normalizeH="0" baseline="0" noProof="0" dirty="0">
                <a:ln>
                  <a:noFill/>
                </a:ln>
                <a:solidFill>
                  <a:srgbClr val="002F6D"/>
                </a:solidFill>
                <a:effectLst/>
                <a:uLnTx/>
                <a:uFillTx/>
                <a:latin typeface="Lato Light" charset="0"/>
                <a:ea typeface="Lato Light" charset="0"/>
                <a:cs typeface="Lato Light" charset="0"/>
                <a:sym typeface="Raleway"/>
              </a:rPr>
              <a:t>Out-of-state </a:t>
            </a:r>
            <a:r>
              <a:rPr kumimoji="0" lang="en-US" sz="4000" b="1" i="0" u="none" strike="noStrike" kern="1200" cap="none" spc="0" normalizeH="0" baseline="0" noProof="0" dirty="0">
                <a:ln>
                  <a:noFill/>
                </a:ln>
                <a:solidFill>
                  <a:srgbClr val="002F6D"/>
                </a:solidFill>
                <a:effectLst/>
                <a:uLnTx/>
                <a:uFillTx/>
                <a:latin typeface="Lato" charset="0"/>
                <a:ea typeface="Lato" charset="0"/>
                <a:cs typeface="Lato" charset="0"/>
                <a:sym typeface="Raleway"/>
              </a:rPr>
              <a:t>billionaires</a:t>
            </a:r>
            <a:r>
              <a:rPr kumimoji="0" lang="en-US" sz="4000" b="0" i="0" u="none" strike="noStrike" kern="1200" cap="none" spc="0" normalizeH="0" baseline="0" noProof="0" dirty="0">
                <a:ln>
                  <a:noFill/>
                </a:ln>
                <a:solidFill>
                  <a:srgbClr val="002F6D"/>
                </a:solidFill>
                <a:effectLst/>
                <a:uLnTx/>
                <a:uFillTx/>
                <a:latin typeface="Lato Light" charset="0"/>
                <a:ea typeface="Lato Light" charset="0"/>
                <a:cs typeface="Lato Light" charset="0"/>
                <a:sym typeface="Raleway"/>
              </a:rPr>
              <a:t> with their own anti-business agendas, essentially creating their own political machinery to advance their agendas.</a:t>
            </a:r>
          </a:p>
          <a:p>
            <a:pPr marL="0" marR="0" lvl="0" indent="0" algn="l" defTabSz="1828434" rtl="0" eaLnBrk="1" fontAlgn="auto" latinLnBrk="0" hangingPunct="1">
              <a:lnSpc>
                <a:spcPct val="100000"/>
              </a:lnSpc>
              <a:spcBef>
                <a:spcPts val="9064"/>
              </a:spcBef>
              <a:spcAft>
                <a:spcPts val="0"/>
              </a:spcAft>
              <a:buClrTx/>
              <a:buSzPct val="25000"/>
              <a:buFontTx/>
              <a:buNone/>
              <a:tabLst/>
              <a:defRPr/>
            </a:pPr>
            <a:r>
              <a:rPr kumimoji="0" lang="en-US" sz="4000" b="0" i="0" u="none" strike="noStrike" kern="1200" cap="none" spc="0" normalizeH="0" baseline="0" noProof="0" dirty="0">
                <a:ln>
                  <a:noFill/>
                </a:ln>
                <a:solidFill>
                  <a:srgbClr val="002F6D"/>
                </a:solidFill>
                <a:effectLst/>
                <a:uLnTx/>
                <a:uFillTx/>
                <a:latin typeface="Lato Light" charset="0"/>
                <a:ea typeface="Lato Light" charset="0"/>
                <a:cs typeface="Lato Light" charset="0"/>
                <a:sym typeface="Raleway"/>
              </a:rPr>
              <a:t>State Republican and Democratic </a:t>
            </a:r>
            <a:r>
              <a:rPr kumimoji="0" lang="en-US" sz="4000" b="1" i="0" u="none" strike="noStrike" kern="1200" cap="none" spc="0" normalizeH="0" baseline="0" noProof="0" dirty="0">
                <a:ln>
                  <a:noFill/>
                </a:ln>
                <a:solidFill>
                  <a:srgbClr val="002F6D"/>
                </a:solidFill>
                <a:effectLst/>
                <a:uLnTx/>
                <a:uFillTx/>
                <a:latin typeface="Lato" charset="0"/>
                <a:ea typeface="Lato" charset="0"/>
                <a:cs typeface="Lato" charset="0"/>
                <a:sym typeface="Raleway"/>
              </a:rPr>
              <a:t>parties</a:t>
            </a:r>
            <a:r>
              <a:rPr kumimoji="0" lang="en-US" sz="4000" b="0" i="0" u="none" strike="noStrike" kern="1200" cap="none" spc="0" normalizeH="0" baseline="0" noProof="0" dirty="0">
                <a:ln>
                  <a:noFill/>
                </a:ln>
                <a:solidFill>
                  <a:srgbClr val="002F6D"/>
                </a:solidFill>
                <a:effectLst/>
                <a:uLnTx/>
                <a:uFillTx/>
                <a:latin typeface="Lato Light" charset="0"/>
                <a:ea typeface="Lato Light" charset="0"/>
                <a:cs typeface="Lato Light" charset="0"/>
                <a:sym typeface="Raleway"/>
              </a:rPr>
              <a:t> in states of </a:t>
            </a:r>
            <a:r>
              <a:rPr kumimoji="0" lang="en-US" sz="4000" b="1" i="0" u="none" strike="noStrike" kern="1200" cap="none" spc="0" normalizeH="0" baseline="0" noProof="0" dirty="0">
                <a:ln>
                  <a:noFill/>
                </a:ln>
                <a:solidFill>
                  <a:srgbClr val="002F6D"/>
                </a:solidFill>
                <a:effectLst/>
                <a:uLnTx/>
                <a:uFillTx/>
                <a:latin typeface="Lato" charset="0"/>
                <a:ea typeface="Lato" charset="0"/>
                <a:cs typeface="Lato" charset="0"/>
                <a:sym typeface="Raleway"/>
              </a:rPr>
              <a:t>disarray</a:t>
            </a:r>
            <a:r>
              <a:rPr kumimoji="0" lang="en-US" sz="4000" b="0" i="0" u="none" strike="noStrike" kern="1200" cap="none" spc="0" normalizeH="0" baseline="0" noProof="0" dirty="0">
                <a:ln>
                  <a:noFill/>
                </a:ln>
                <a:solidFill>
                  <a:srgbClr val="002F6D"/>
                </a:solidFill>
                <a:effectLst/>
                <a:uLnTx/>
                <a:uFillTx/>
                <a:latin typeface="Lato Light" charset="0"/>
                <a:ea typeface="Lato Light" charset="0"/>
                <a:cs typeface="Lato Light" charset="0"/>
                <a:sym typeface="Raleway"/>
              </a:rPr>
              <a:t>.</a:t>
            </a:r>
          </a:p>
          <a:p>
            <a:pPr marL="0" marR="0" lvl="0" indent="0" algn="l" defTabSz="1828434" rtl="0" eaLnBrk="1" fontAlgn="auto" latinLnBrk="0" hangingPunct="1">
              <a:lnSpc>
                <a:spcPct val="100000"/>
              </a:lnSpc>
              <a:spcAft>
                <a:spcPts val="0"/>
              </a:spcAft>
              <a:buClrTx/>
              <a:buSzPct val="25000"/>
              <a:buFontTx/>
              <a:buNone/>
              <a:tabLst/>
              <a:defRPr/>
            </a:pPr>
            <a:endParaRPr kumimoji="0" lang="en-US" sz="4000" b="0" i="0" u="none" strike="noStrike" kern="1200" cap="none" spc="0" normalizeH="0" baseline="0" noProof="0" dirty="0">
              <a:ln>
                <a:noFill/>
              </a:ln>
              <a:solidFill>
                <a:srgbClr val="002F6D"/>
              </a:solidFill>
              <a:effectLst/>
              <a:uLnTx/>
              <a:uFillTx/>
              <a:latin typeface="Lato Light" charset="0"/>
              <a:ea typeface="Lato Light" charset="0"/>
              <a:cs typeface="Lato Light" charset="0"/>
              <a:sym typeface="Raleway"/>
            </a:endParaRPr>
          </a:p>
          <a:p>
            <a:pPr marL="0" marR="0" lvl="0" indent="0" algn="l" defTabSz="1828434" rtl="0" eaLnBrk="1" fontAlgn="auto" latinLnBrk="0" hangingPunct="1">
              <a:lnSpc>
                <a:spcPct val="100000"/>
              </a:lnSpc>
              <a:spcAft>
                <a:spcPts val="0"/>
              </a:spcAft>
              <a:buClrTx/>
              <a:buSzPct val="25000"/>
              <a:buFontTx/>
              <a:buNone/>
              <a:tabLst/>
              <a:defRPr/>
            </a:pPr>
            <a:endParaRPr kumimoji="0" lang="en-US" sz="4000" b="0" i="0" u="none" strike="noStrike" kern="1200" cap="none" spc="0" normalizeH="0" baseline="0" noProof="0" dirty="0">
              <a:ln>
                <a:noFill/>
              </a:ln>
              <a:solidFill>
                <a:srgbClr val="002F6D"/>
              </a:solidFill>
              <a:effectLst/>
              <a:uLnTx/>
              <a:uFillTx/>
              <a:latin typeface="Lato Light" charset="0"/>
              <a:ea typeface="Lato Light" charset="0"/>
              <a:cs typeface="Lato Light" charset="0"/>
              <a:sym typeface="Raleway"/>
            </a:endParaRPr>
          </a:p>
          <a:p>
            <a:pPr marL="0" marR="0" lvl="0" indent="0" algn="l" defTabSz="1828434" rtl="0" eaLnBrk="1" fontAlgn="auto" latinLnBrk="0" hangingPunct="1">
              <a:lnSpc>
                <a:spcPct val="100000"/>
              </a:lnSpc>
              <a:spcAft>
                <a:spcPts val="0"/>
              </a:spcAft>
              <a:buClrTx/>
              <a:buSzPct val="25000"/>
              <a:buFontTx/>
              <a:buNone/>
              <a:tabLst/>
              <a:defRPr/>
            </a:pPr>
            <a:r>
              <a:rPr kumimoji="0" lang="en-US" sz="4000" b="0" i="0" u="none" strike="noStrike" kern="1200" cap="none" spc="0" normalizeH="0" baseline="0" noProof="0" dirty="0">
                <a:ln>
                  <a:noFill/>
                </a:ln>
                <a:solidFill>
                  <a:srgbClr val="002F6D"/>
                </a:solidFill>
                <a:effectLst/>
                <a:uLnTx/>
                <a:uFillTx/>
                <a:latin typeface="Lato Light" charset="0"/>
                <a:ea typeface="Lato Light" charset="0"/>
                <a:cs typeface="Lato Light" charset="0"/>
                <a:sym typeface="Raleway"/>
              </a:rPr>
              <a:t>National Politics – Are President Trump and/or Congress a tailwind or headwind?</a:t>
            </a:r>
          </a:p>
          <a:p>
            <a:pPr marL="0" marR="0" lvl="0" indent="0" algn="l" defTabSz="1828434" rtl="0" eaLnBrk="1" fontAlgn="auto" latinLnBrk="0" hangingPunct="1">
              <a:lnSpc>
                <a:spcPct val="100000"/>
              </a:lnSpc>
              <a:spcAft>
                <a:spcPts val="0"/>
              </a:spcAft>
              <a:buClrTx/>
              <a:buSzPct val="25000"/>
              <a:buFontTx/>
              <a:buNone/>
              <a:tabLst/>
              <a:defRPr/>
            </a:pPr>
            <a:endParaRPr kumimoji="0" lang="en-US" sz="4000" b="0" i="0" u="none" strike="noStrike" kern="1200" cap="none" spc="0" normalizeH="0" baseline="0" noProof="0" dirty="0">
              <a:ln>
                <a:noFill/>
              </a:ln>
              <a:solidFill>
                <a:srgbClr val="002F6D"/>
              </a:solidFill>
              <a:effectLst/>
              <a:uLnTx/>
              <a:uFillTx/>
              <a:latin typeface="Lato Light" charset="0"/>
              <a:ea typeface="Lato Light" charset="0"/>
              <a:cs typeface="Lato Light" charset="0"/>
              <a:sym typeface="Raleway"/>
            </a:endParaRPr>
          </a:p>
          <a:p>
            <a:pPr marL="0" marR="0" lvl="0" indent="0" algn="l" defTabSz="1828434" rtl="0" eaLnBrk="1" fontAlgn="auto" latinLnBrk="0" hangingPunct="1">
              <a:lnSpc>
                <a:spcPct val="100000"/>
              </a:lnSpc>
              <a:spcAft>
                <a:spcPts val="0"/>
              </a:spcAft>
              <a:buClrTx/>
              <a:buSzPct val="25000"/>
              <a:buFontTx/>
              <a:buNone/>
              <a:tabLst/>
              <a:defRPr/>
            </a:pPr>
            <a:r>
              <a:rPr kumimoji="0" lang="en-US" sz="4000" b="0" i="0" u="none" strike="noStrike" kern="1200" cap="none" spc="0" normalizeH="0" baseline="0" noProof="0" dirty="0">
                <a:ln>
                  <a:noFill/>
                </a:ln>
                <a:solidFill>
                  <a:srgbClr val="002F6D"/>
                </a:solidFill>
                <a:effectLst/>
                <a:uLnTx/>
                <a:uFillTx/>
                <a:latin typeface="Lato Light" charset="0"/>
                <a:ea typeface="Lato Light" charset="0"/>
                <a:cs typeface="Lato Light" charset="0"/>
                <a:sym typeface="Raleway"/>
              </a:rPr>
              <a:t>Proliferation of </a:t>
            </a:r>
            <a:r>
              <a:rPr kumimoji="0" lang="en-US" sz="4000" b="1" i="0" u="none" strike="noStrike" kern="1200" cap="none" spc="0" normalizeH="0" baseline="0" noProof="0" dirty="0">
                <a:ln>
                  <a:noFill/>
                </a:ln>
                <a:solidFill>
                  <a:srgbClr val="002F6D"/>
                </a:solidFill>
                <a:effectLst/>
                <a:uLnTx/>
                <a:uFillTx/>
                <a:latin typeface="Lato Light" charset="0"/>
                <a:ea typeface="Lato Light" charset="0"/>
                <a:cs typeface="Lato Light" charset="0"/>
                <a:sym typeface="Raleway"/>
              </a:rPr>
              <a:t>“paid” </a:t>
            </a:r>
            <a:r>
              <a:rPr kumimoji="0" lang="en-US" sz="4000" i="0" u="none" strike="noStrike" kern="1200" cap="none" spc="0" normalizeH="0" baseline="0" noProof="0" dirty="0">
                <a:ln>
                  <a:noFill/>
                </a:ln>
                <a:solidFill>
                  <a:srgbClr val="002F6D"/>
                </a:solidFill>
                <a:effectLst/>
                <a:uLnTx/>
                <a:uFillTx/>
                <a:latin typeface="Lato Light" charset="0"/>
                <a:ea typeface="Lato Light" charset="0"/>
                <a:cs typeface="Lato Light" charset="0"/>
                <a:sym typeface="Raleway"/>
              </a:rPr>
              <a:t>and</a:t>
            </a:r>
            <a:r>
              <a:rPr kumimoji="0" lang="en-US" sz="4000" b="1" i="0" u="none" strike="noStrike" kern="1200" cap="none" spc="0" normalizeH="0" baseline="0" noProof="0" dirty="0">
                <a:ln>
                  <a:noFill/>
                </a:ln>
                <a:solidFill>
                  <a:srgbClr val="002F6D"/>
                </a:solidFill>
                <a:effectLst/>
                <a:uLnTx/>
                <a:uFillTx/>
                <a:latin typeface="Lato Light" charset="0"/>
                <a:ea typeface="Lato Light" charset="0"/>
                <a:cs typeface="Lato Light" charset="0"/>
                <a:sym typeface="Raleway"/>
              </a:rPr>
              <a:t> “fake” news </a:t>
            </a:r>
            <a:r>
              <a:rPr kumimoji="0" lang="en-US" sz="4000" b="0" i="0" u="none" strike="noStrike" kern="1200" cap="none" spc="0" normalizeH="0" baseline="0" noProof="0" dirty="0">
                <a:ln>
                  <a:noFill/>
                </a:ln>
                <a:solidFill>
                  <a:srgbClr val="002F6D"/>
                </a:solidFill>
                <a:effectLst/>
                <a:uLnTx/>
                <a:uFillTx/>
                <a:latin typeface="Lato Light" charset="0"/>
                <a:ea typeface="Lato Light" charset="0"/>
                <a:cs typeface="Lato Light" charset="0"/>
                <a:sym typeface="Raleway"/>
              </a:rPr>
              <a:t>creating uncertainty.</a:t>
            </a:r>
          </a:p>
          <a:p>
            <a:pPr marL="0" marR="0" lvl="0" indent="0" algn="l" defTabSz="1828434" rtl="0" eaLnBrk="1" fontAlgn="auto" latinLnBrk="0" hangingPunct="1">
              <a:lnSpc>
                <a:spcPct val="100000"/>
              </a:lnSpc>
              <a:spcBef>
                <a:spcPts val="9064"/>
              </a:spcBef>
              <a:spcAft>
                <a:spcPts val="0"/>
              </a:spcAft>
              <a:buClrTx/>
              <a:buSzPct val="25000"/>
              <a:buFontTx/>
              <a:buNone/>
              <a:tabLst/>
              <a:defRPr/>
            </a:pPr>
            <a:endParaRPr kumimoji="0" lang="en-US" sz="4000" b="0" i="0" u="none" strike="noStrike" kern="1200" cap="none" spc="0" normalizeH="0" baseline="0" noProof="0" dirty="0">
              <a:ln>
                <a:noFill/>
              </a:ln>
              <a:solidFill>
                <a:srgbClr val="002F6D"/>
              </a:solidFill>
              <a:effectLst/>
              <a:uLnTx/>
              <a:uFillTx/>
              <a:latin typeface="Lato Light" charset="0"/>
              <a:ea typeface="Lato Light" charset="0"/>
              <a:cs typeface="Lato Light" charset="0"/>
              <a:sym typeface="Raleway"/>
            </a:endParaRPr>
          </a:p>
        </p:txBody>
      </p:sp>
      <p:sp>
        <p:nvSpPr>
          <p:cNvPr id="112" name="Shape 112"/>
          <p:cNvSpPr txBox="1"/>
          <p:nvPr/>
        </p:nvSpPr>
        <p:spPr>
          <a:xfrm>
            <a:off x="3168508" y="361787"/>
            <a:ext cx="17333085" cy="1752344"/>
          </a:xfrm>
          <a:prstGeom prst="rect">
            <a:avLst/>
          </a:prstGeom>
          <a:noFill/>
          <a:ln>
            <a:noFill/>
          </a:ln>
        </p:spPr>
        <p:txBody>
          <a:bodyPr lIns="243737" tIns="121835" rIns="243737" bIns="121835" anchor="ctr" anchorCtr="0">
            <a:noAutofit/>
          </a:bodyPr>
          <a:lstStyle/>
          <a:p>
            <a:pPr marL="0" marR="0" lvl="0" indent="0" algn="ctr" defTabSz="1828434" rtl="0" eaLnBrk="1" fontAlgn="auto" latinLnBrk="0" hangingPunct="1">
              <a:lnSpc>
                <a:spcPct val="100000"/>
              </a:lnSpc>
              <a:spcBef>
                <a:spcPts val="0"/>
              </a:spcBef>
              <a:spcAft>
                <a:spcPts val="0"/>
              </a:spcAft>
              <a:buClrTx/>
              <a:buSzPct val="25000"/>
              <a:buFontTx/>
              <a:buNone/>
              <a:tabLst/>
              <a:defRPr/>
            </a:pPr>
            <a:r>
              <a:rPr kumimoji="0" lang="en-US" sz="5400" b="0" i="0" u="none" strike="noStrike" kern="1200" cap="none" spc="0" normalizeH="0" baseline="0" noProof="0" dirty="0">
                <a:ln>
                  <a:noFill/>
                </a:ln>
                <a:solidFill>
                  <a:srgbClr val="002F6D"/>
                </a:solidFill>
                <a:effectLst/>
                <a:uLnTx/>
                <a:uFillTx/>
                <a:latin typeface="Lato Thin" charset="0"/>
                <a:ea typeface="Lato Thin" charset="0"/>
                <a:cs typeface="Lato Thin" charset="0"/>
                <a:sym typeface="Raleway"/>
              </a:rPr>
              <a:t>Florida’s Game Changers/Headwinds</a:t>
            </a:r>
          </a:p>
        </p:txBody>
      </p:sp>
      <p:pic>
        <p:nvPicPr>
          <p:cNvPr id="113" name="Shape 11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716585" y="3350786"/>
            <a:ext cx="1454328" cy="1454328"/>
          </a:xfrm>
          <a:prstGeom prst="rect">
            <a:avLst/>
          </a:prstGeom>
          <a:noFill/>
          <a:ln>
            <a:noFill/>
          </a:ln>
        </p:spPr>
      </p:pic>
      <p:pic>
        <p:nvPicPr>
          <p:cNvPr id="114" name="Shape 1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824780" y="9188147"/>
            <a:ext cx="1137708" cy="1137708"/>
          </a:xfrm>
          <a:prstGeom prst="rect">
            <a:avLst/>
          </a:prstGeom>
          <a:noFill/>
          <a:ln>
            <a:noFill/>
          </a:ln>
        </p:spPr>
      </p:pic>
      <p:pic>
        <p:nvPicPr>
          <p:cNvPr id="115" name="Shape 11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824780" y="7426732"/>
            <a:ext cx="1390606" cy="1390606"/>
          </a:xfrm>
          <a:prstGeom prst="rect">
            <a:avLst/>
          </a:prstGeom>
          <a:noFill/>
          <a:ln>
            <a:noFill/>
          </a:ln>
        </p:spPr>
      </p:pic>
      <p:pic>
        <p:nvPicPr>
          <p:cNvPr id="116" name="Shape 11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824780" y="5264869"/>
            <a:ext cx="1301660" cy="1301660"/>
          </a:xfrm>
          <a:prstGeom prst="rect">
            <a:avLst/>
          </a:prstGeom>
          <a:noFill/>
          <a:ln>
            <a:noFill/>
          </a:ln>
        </p:spPr>
      </p:pic>
      <p:pic>
        <p:nvPicPr>
          <p:cNvPr id="117" name="Shape 117"/>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2780307" y="1691055"/>
            <a:ext cx="1390606" cy="1390606"/>
          </a:xfrm>
          <a:prstGeom prst="rect">
            <a:avLst/>
          </a:prstGeom>
          <a:noFill/>
          <a:ln>
            <a:noFill/>
          </a:ln>
        </p:spPr>
      </p:pic>
      <p:pic>
        <p:nvPicPr>
          <p:cNvPr id="2" name="Picture 1">
            <a:extLst>
              <a:ext uri="{FF2B5EF4-FFF2-40B4-BE49-F238E27FC236}">
                <a16:creationId xmlns:a16="http://schemas.microsoft.com/office/drawing/2014/main" id="{1179077F-C76F-4556-95E9-85E8488D7F77}"/>
              </a:ext>
            </a:extLst>
          </p:cNvPr>
          <p:cNvPicPr>
            <a:picLocks noChangeAspect="1"/>
          </p:cNvPicPr>
          <p:nvPr/>
        </p:nvPicPr>
        <p:blipFill rotWithShape="1">
          <a:blip r:embed="rId8"/>
          <a:srcRect l="21866" t="27461" r="22339" b="22276"/>
          <a:stretch/>
        </p:blipFill>
        <p:spPr>
          <a:xfrm>
            <a:off x="2752196" y="10730359"/>
            <a:ext cx="1752544" cy="1301660"/>
          </a:xfrm>
          <a:prstGeom prst="rect">
            <a:avLst/>
          </a:prstGeom>
        </p:spPr>
      </p:pic>
    </p:spTree>
    <p:extLst>
      <p:ext uri="{BB962C8B-B14F-4D97-AF65-F5344CB8AC3E}">
        <p14:creationId xmlns:p14="http://schemas.microsoft.com/office/powerpoint/2010/main" val="1695042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nvPr>
        </p:nvGraphicFramePr>
        <p:xfrm>
          <a:off x="6346" y="128087"/>
          <a:ext cx="24371304" cy="122650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1982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Shape 447"/>
          <p:cNvSpPr/>
          <p:nvPr/>
        </p:nvSpPr>
        <p:spPr>
          <a:xfrm>
            <a:off x="6983647" y="6325400"/>
            <a:ext cx="10306915" cy="986400"/>
          </a:xfrm>
          <a:prstGeom prst="rect">
            <a:avLst/>
          </a:prstGeom>
          <a:solidFill>
            <a:srgbClr val="D9D9D9"/>
          </a:solidFill>
          <a:ln>
            <a:noFill/>
          </a:ln>
        </p:spPr>
        <p:txBody>
          <a:bodyPr spcFirstLastPara="1" wrap="square" lIns="241880" tIns="241880" rIns="241880" bIns="241880" anchor="ctr" anchorCtr="0">
            <a:noAutofit/>
          </a:bodyPr>
          <a:lstStyle/>
          <a:p>
            <a:pPr defTabSz="1814247">
              <a:buClr>
                <a:srgbClr val="000000"/>
              </a:buClr>
              <a:buSzPts val="1400"/>
            </a:pPr>
            <a:endParaRPr sz="3800" dirty="0">
              <a:solidFill>
                <a:srgbClr val="000000"/>
              </a:solidFill>
              <a:latin typeface="Arial"/>
              <a:ea typeface="Arial"/>
              <a:cs typeface="Arial"/>
              <a:sym typeface="Arial"/>
            </a:endParaRPr>
          </a:p>
        </p:txBody>
      </p:sp>
      <p:sp>
        <p:nvSpPr>
          <p:cNvPr id="448" name="Shape 448"/>
          <p:cNvSpPr/>
          <p:nvPr/>
        </p:nvSpPr>
        <p:spPr>
          <a:xfrm>
            <a:off x="6983647" y="4489968"/>
            <a:ext cx="10306915" cy="986400"/>
          </a:xfrm>
          <a:prstGeom prst="rect">
            <a:avLst/>
          </a:prstGeom>
          <a:solidFill>
            <a:srgbClr val="D9D9D9"/>
          </a:solidFill>
          <a:ln>
            <a:noFill/>
          </a:ln>
        </p:spPr>
        <p:txBody>
          <a:bodyPr spcFirstLastPara="1" wrap="square" lIns="241880" tIns="241880" rIns="241880" bIns="241880" anchor="ctr" anchorCtr="0">
            <a:noAutofit/>
          </a:bodyPr>
          <a:lstStyle/>
          <a:p>
            <a:pPr defTabSz="1814247">
              <a:buClr>
                <a:srgbClr val="000000"/>
              </a:buClr>
              <a:buSzPts val="1400"/>
            </a:pPr>
            <a:endParaRPr sz="3800" dirty="0">
              <a:solidFill>
                <a:srgbClr val="000000"/>
              </a:solidFill>
              <a:latin typeface="Arial"/>
              <a:ea typeface="Arial"/>
              <a:cs typeface="Arial"/>
              <a:sym typeface="Arial"/>
            </a:endParaRPr>
          </a:p>
        </p:txBody>
      </p:sp>
      <p:sp>
        <p:nvSpPr>
          <p:cNvPr id="449" name="Shape 449"/>
          <p:cNvSpPr/>
          <p:nvPr/>
        </p:nvSpPr>
        <p:spPr>
          <a:xfrm>
            <a:off x="6934128" y="8072034"/>
            <a:ext cx="10306915" cy="986400"/>
          </a:xfrm>
          <a:prstGeom prst="rect">
            <a:avLst/>
          </a:prstGeom>
          <a:solidFill>
            <a:srgbClr val="D9D9D9"/>
          </a:solidFill>
          <a:ln>
            <a:noFill/>
          </a:ln>
        </p:spPr>
        <p:txBody>
          <a:bodyPr spcFirstLastPara="1" wrap="square" lIns="241880" tIns="241880" rIns="241880" bIns="241880" anchor="ctr" anchorCtr="0">
            <a:noAutofit/>
          </a:bodyPr>
          <a:lstStyle/>
          <a:p>
            <a:pPr defTabSz="1814247">
              <a:buClr>
                <a:srgbClr val="000000"/>
              </a:buClr>
              <a:buSzPts val="1400"/>
            </a:pPr>
            <a:endParaRPr sz="3800" dirty="0">
              <a:solidFill>
                <a:srgbClr val="000000"/>
              </a:solidFill>
              <a:latin typeface="Arial"/>
              <a:ea typeface="Arial"/>
              <a:cs typeface="Arial"/>
              <a:sym typeface="Arial"/>
            </a:endParaRPr>
          </a:p>
        </p:txBody>
      </p:sp>
      <p:sp>
        <p:nvSpPr>
          <p:cNvPr id="450" name="Shape 450"/>
          <p:cNvSpPr/>
          <p:nvPr/>
        </p:nvSpPr>
        <p:spPr>
          <a:xfrm>
            <a:off x="6934128" y="10053234"/>
            <a:ext cx="10306915" cy="986400"/>
          </a:xfrm>
          <a:prstGeom prst="rect">
            <a:avLst/>
          </a:prstGeom>
          <a:solidFill>
            <a:srgbClr val="D9D9D9"/>
          </a:solidFill>
          <a:ln>
            <a:noFill/>
          </a:ln>
        </p:spPr>
        <p:txBody>
          <a:bodyPr spcFirstLastPara="1" wrap="square" lIns="241880" tIns="241880" rIns="241880" bIns="241880" anchor="ctr" anchorCtr="0">
            <a:noAutofit/>
          </a:bodyPr>
          <a:lstStyle/>
          <a:p>
            <a:pPr defTabSz="1814247">
              <a:buClr>
                <a:srgbClr val="000000"/>
              </a:buClr>
              <a:buSzPts val="1400"/>
            </a:pPr>
            <a:endParaRPr sz="3800" dirty="0">
              <a:solidFill>
                <a:srgbClr val="000000"/>
              </a:solidFill>
              <a:latin typeface="Arial"/>
              <a:ea typeface="Arial"/>
              <a:cs typeface="Arial"/>
              <a:sym typeface="Arial"/>
            </a:endParaRPr>
          </a:p>
        </p:txBody>
      </p:sp>
      <p:sp>
        <p:nvSpPr>
          <p:cNvPr id="451" name="Shape 451"/>
          <p:cNvSpPr/>
          <p:nvPr/>
        </p:nvSpPr>
        <p:spPr>
          <a:xfrm>
            <a:off x="6983647" y="6325400"/>
            <a:ext cx="2708894" cy="986400"/>
          </a:xfrm>
          <a:prstGeom prst="rect">
            <a:avLst/>
          </a:prstGeom>
          <a:solidFill>
            <a:srgbClr val="C00000"/>
          </a:solidFill>
          <a:ln>
            <a:noFill/>
          </a:ln>
        </p:spPr>
        <p:txBody>
          <a:bodyPr spcFirstLastPara="1" wrap="square" lIns="241880" tIns="241880" rIns="241880" bIns="241880" anchor="ctr" anchorCtr="0">
            <a:noAutofit/>
          </a:bodyPr>
          <a:lstStyle/>
          <a:p>
            <a:pPr defTabSz="1814247">
              <a:buClr>
                <a:srgbClr val="000000"/>
              </a:buClr>
              <a:buSzPts val="1400"/>
            </a:pPr>
            <a:endParaRPr sz="3800" dirty="0">
              <a:solidFill>
                <a:srgbClr val="000000"/>
              </a:solidFill>
              <a:latin typeface="Arial"/>
              <a:ea typeface="Arial"/>
              <a:cs typeface="Arial"/>
              <a:sym typeface="Arial"/>
            </a:endParaRPr>
          </a:p>
        </p:txBody>
      </p:sp>
      <p:sp>
        <p:nvSpPr>
          <p:cNvPr id="452" name="Shape 452"/>
          <p:cNvSpPr txBox="1"/>
          <p:nvPr/>
        </p:nvSpPr>
        <p:spPr>
          <a:xfrm>
            <a:off x="6489044" y="6293902"/>
            <a:ext cx="3758221" cy="986400"/>
          </a:xfrm>
          <a:prstGeom prst="rect">
            <a:avLst/>
          </a:prstGeom>
          <a:noFill/>
          <a:ln>
            <a:noFill/>
          </a:ln>
        </p:spPr>
        <p:txBody>
          <a:bodyPr spcFirstLastPara="1" wrap="square" lIns="645101" tIns="0" rIns="645101" bIns="0" anchor="ctr" anchorCtr="0">
            <a:noAutofit/>
          </a:bodyPr>
          <a:lstStyle/>
          <a:p>
            <a:pPr algn="ctr" defTabSz="1814247">
              <a:buClr>
                <a:srgbClr val="737572"/>
              </a:buClr>
              <a:buSzPts val="1000"/>
            </a:pPr>
            <a:r>
              <a:rPr lang="en" sz="2800" b="1">
                <a:solidFill>
                  <a:srgbClr val="FFFFFF"/>
                </a:solidFill>
                <a:latin typeface="Lato"/>
                <a:ea typeface="Lato"/>
                <a:cs typeface="Lato"/>
                <a:sym typeface="Lato"/>
              </a:rPr>
              <a:t>26%</a:t>
            </a:r>
            <a:r>
              <a:rPr lang="en" sz="2800">
                <a:solidFill>
                  <a:srgbClr val="FFFFFF"/>
                </a:solidFill>
                <a:latin typeface="Lato Light"/>
                <a:ea typeface="Lato Light"/>
                <a:cs typeface="Lato Light"/>
                <a:sym typeface="Lato Light"/>
              </a:rPr>
              <a:t> (12,365)</a:t>
            </a:r>
            <a:endParaRPr sz="2800" dirty="0">
              <a:solidFill>
                <a:srgbClr val="FFFFFF"/>
              </a:solidFill>
              <a:latin typeface="Arial"/>
              <a:ea typeface="Arial"/>
              <a:cs typeface="Arial"/>
              <a:sym typeface="Arial"/>
            </a:endParaRPr>
          </a:p>
        </p:txBody>
      </p:sp>
      <p:sp>
        <p:nvSpPr>
          <p:cNvPr id="453" name="Shape 453"/>
          <p:cNvSpPr/>
          <p:nvPr/>
        </p:nvSpPr>
        <p:spPr>
          <a:xfrm>
            <a:off x="9679745" y="6325400"/>
            <a:ext cx="2981623" cy="986400"/>
          </a:xfrm>
          <a:prstGeom prst="rect">
            <a:avLst/>
          </a:prstGeom>
          <a:solidFill>
            <a:srgbClr val="0B6BAF"/>
          </a:solidFill>
          <a:ln>
            <a:noFill/>
          </a:ln>
        </p:spPr>
        <p:txBody>
          <a:bodyPr spcFirstLastPara="1" wrap="square" lIns="241880" tIns="241880" rIns="241880" bIns="241880" anchor="ctr" anchorCtr="0">
            <a:noAutofit/>
          </a:bodyPr>
          <a:lstStyle/>
          <a:p>
            <a:pPr defTabSz="1814247">
              <a:buClr>
                <a:srgbClr val="000000"/>
              </a:buClr>
              <a:buSzPts val="1400"/>
            </a:pPr>
            <a:endParaRPr sz="3800" dirty="0">
              <a:solidFill>
                <a:srgbClr val="000000"/>
              </a:solidFill>
              <a:latin typeface="Arial"/>
              <a:ea typeface="Arial"/>
              <a:cs typeface="Arial"/>
              <a:sym typeface="Arial"/>
            </a:endParaRPr>
          </a:p>
        </p:txBody>
      </p:sp>
      <p:sp>
        <p:nvSpPr>
          <p:cNvPr id="454" name="Shape 454"/>
          <p:cNvSpPr txBox="1"/>
          <p:nvPr/>
        </p:nvSpPr>
        <p:spPr>
          <a:xfrm>
            <a:off x="9299512" y="6281034"/>
            <a:ext cx="3527881" cy="986400"/>
          </a:xfrm>
          <a:prstGeom prst="rect">
            <a:avLst/>
          </a:prstGeom>
          <a:noFill/>
          <a:ln>
            <a:noFill/>
          </a:ln>
        </p:spPr>
        <p:txBody>
          <a:bodyPr spcFirstLastPara="1" wrap="square" lIns="645101" tIns="0" rIns="645101" bIns="0" anchor="ctr" anchorCtr="0">
            <a:noAutofit/>
          </a:bodyPr>
          <a:lstStyle/>
          <a:p>
            <a:pPr algn="ctr" defTabSz="1814247">
              <a:buClr>
                <a:srgbClr val="737572"/>
              </a:buClr>
              <a:buSzPts val="1000"/>
            </a:pPr>
            <a:r>
              <a:rPr lang="en" sz="2800" b="1">
                <a:solidFill>
                  <a:srgbClr val="FFFFFF"/>
                </a:solidFill>
                <a:latin typeface="Lato"/>
                <a:ea typeface="Lato"/>
                <a:cs typeface="Lato"/>
                <a:sym typeface="Lato"/>
              </a:rPr>
              <a:t>30%</a:t>
            </a:r>
            <a:r>
              <a:rPr lang="en" sz="2800">
                <a:solidFill>
                  <a:srgbClr val="FFFFFF"/>
                </a:solidFill>
                <a:latin typeface="Lato Light"/>
                <a:ea typeface="Lato Light"/>
                <a:cs typeface="Lato Light"/>
                <a:sym typeface="Lato Light"/>
              </a:rPr>
              <a:t> (14,267)</a:t>
            </a:r>
            <a:endParaRPr sz="2800" dirty="0">
              <a:solidFill>
                <a:srgbClr val="FFFFFF"/>
              </a:solidFill>
              <a:latin typeface="Arial"/>
              <a:ea typeface="Arial"/>
              <a:cs typeface="Arial"/>
              <a:sym typeface="Arial"/>
            </a:endParaRPr>
          </a:p>
        </p:txBody>
      </p:sp>
      <p:sp>
        <p:nvSpPr>
          <p:cNvPr id="455" name="Shape 455"/>
          <p:cNvSpPr/>
          <p:nvPr/>
        </p:nvSpPr>
        <p:spPr>
          <a:xfrm>
            <a:off x="12661368" y="6325400"/>
            <a:ext cx="4629194" cy="986400"/>
          </a:xfrm>
          <a:prstGeom prst="rect">
            <a:avLst/>
          </a:prstGeom>
          <a:solidFill>
            <a:srgbClr val="F1C232"/>
          </a:solidFill>
          <a:ln>
            <a:noFill/>
          </a:ln>
        </p:spPr>
        <p:txBody>
          <a:bodyPr spcFirstLastPara="1" wrap="square" lIns="241880" tIns="241880" rIns="241880" bIns="241880" anchor="ctr" anchorCtr="0">
            <a:noAutofit/>
          </a:bodyPr>
          <a:lstStyle/>
          <a:p>
            <a:pPr defTabSz="1814247">
              <a:buClr>
                <a:srgbClr val="000000"/>
              </a:buClr>
              <a:buSzPts val="1400"/>
            </a:pPr>
            <a:endParaRPr sz="3800" dirty="0">
              <a:solidFill>
                <a:srgbClr val="000000"/>
              </a:solidFill>
              <a:latin typeface="Arial"/>
              <a:ea typeface="Arial"/>
              <a:cs typeface="Arial"/>
              <a:sym typeface="Arial"/>
            </a:endParaRPr>
          </a:p>
        </p:txBody>
      </p:sp>
      <p:sp>
        <p:nvSpPr>
          <p:cNvPr id="456" name="Shape 456"/>
          <p:cNvSpPr txBox="1"/>
          <p:nvPr/>
        </p:nvSpPr>
        <p:spPr>
          <a:xfrm>
            <a:off x="12864515" y="6325666"/>
            <a:ext cx="4376460" cy="986400"/>
          </a:xfrm>
          <a:prstGeom prst="rect">
            <a:avLst/>
          </a:prstGeom>
          <a:noFill/>
          <a:ln>
            <a:noFill/>
          </a:ln>
        </p:spPr>
        <p:txBody>
          <a:bodyPr spcFirstLastPara="1" wrap="square" lIns="645101" tIns="0" rIns="645101" bIns="0" anchor="ctr" anchorCtr="0">
            <a:noAutofit/>
          </a:bodyPr>
          <a:lstStyle/>
          <a:p>
            <a:pPr algn="ctr" defTabSz="1814247">
              <a:buClr>
                <a:srgbClr val="737572"/>
              </a:buClr>
              <a:buSzPts val="1000"/>
            </a:pPr>
            <a:r>
              <a:rPr lang="en" sz="2800" b="1">
                <a:solidFill>
                  <a:srgbClr val="FFFFFF"/>
                </a:solidFill>
                <a:latin typeface="Lato"/>
                <a:ea typeface="Lato"/>
                <a:cs typeface="Lato"/>
                <a:sym typeface="Lato"/>
              </a:rPr>
              <a:t>45%</a:t>
            </a:r>
            <a:r>
              <a:rPr lang="en" sz="2800">
                <a:solidFill>
                  <a:srgbClr val="FFFFFF"/>
                </a:solidFill>
                <a:latin typeface="Lato Light"/>
                <a:ea typeface="Lato Light"/>
                <a:cs typeface="Lato Light"/>
                <a:sym typeface="Lato Light"/>
              </a:rPr>
              <a:t> (21,567)</a:t>
            </a:r>
            <a:endParaRPr sz="2800" dirty="0">
              <a:solidFill>
                <a:srgbClr val="FFFFFF"/>
              </a:solidFill>
              <a:latin typeface="Arial"/>
              <a:ea typeface="Arial"/>
              <a:cs typeface="Arial"/>
              <a:sym typeface="Arial"/>
            </a:endParaRPr>
          </a:p>
        </p:txBody>
      </p:sp>
      <p:sp>
        <p:nvSpPr>
          <p:cNvPr id="457" name="Shape 457"/>
          <p:cNvSpPr txBox="1"/>
          <p:nvPr/>
        </p:nvSpPr>
        <p:spPr>
          <a:xfrm>
            <a:off x="6983651" y="5705378"/>
            <a:ext cx="8258649" cy="620000"/>
          </a:xfrm>
          <a:prstGeom prst="rect">
            <a:avLst/>
          </a:prstGeom>
          <a:noFill/>
          <a:ln>
            <a:noFill/>
          </a:ln>
        </p:spPr>
        <p:txBody>
          <a:bodyPr spcFirstLastPara="1" wrap="square" lIns="181426" tIns="90680" rIns="181426" bIns="90680" anchor="t" anchorCtr="0">
            <a:noAutofit/>
          </a:bodyPr>
          <a:lstStyle/>
          <a:p>
            <a:pPr defTabSz="1814247">
              <a:lnSpc>
                <a:spcPct val="121392"/>
              </a:lnSpc>
              <a:buClr>
                <a:srgbClr val="000000"/>
              </a:buClr>
              <a:buSzPts val="1100"/>
            </a:pPr>
            <a:r>
              <a:rPr lang="en" sz="3000">
                <a:solidFill>
                  <a:srgbClr val="A3A5A3"/>
                </a:solidFill>
                <a:latin typeface="Lato Light"/>
                <a:ea typeface="Lato Light"/>
                <a:cs typeface="Lato Light"/>
                <a:sym typeface="Lato Light"/>
              </a:rPr>
              <a:t>This Month</a:t>
            </a:r>
            <a:endParaRPr sz="3000" dirty="0">
              <a:solidFill>
                <a:srgbClr val="A3A5A3"/>
              </a:solidFill>
              <a:latin typeface="Lato Light"/>
              <a:ea typeface="Lato Light"/>
              <a:cs typeface="Lato Light"/>
              <a:sym typeface="Lato Light"/>
            </a:endParaRPr>
          </a:p>
        </p:txBody>
      </p:sp>
      <p:sp>
        <p:nvSpPr>
          <p:cNvPr id="458" name="Shape 458"/>
          <p:cNvSpPr txBox="1"/>
          <p:nvPr/>
        </p:nvSpPr>
        <p:spPr>
          <a:xfrm>
            <a:off x="6983651" y="3869944"/>
            <a:ext cx="8258649" cy="620000"/>
          </a:xfrm>
          <a:prstGeom prst="rect">
            <a:avLst/>
          </a:prstGeom>
          <a:noFill/>
          <a:ln>
            <a:noFill/>
          </a:ln>
        </p:spPr>
        <p:txBody>
          <a:bodyPr spcFirstLastPara="1" wrap="square" lIns="181426" tIns="90680" rIns="181426" bIns="90680" anchor="t" anchorCtr="0">
            <a:noAutofit/>
          </a:bodyPr>
          <a:lstStyle/>
          <a:p>
            <a:pPr defTabSz="1814247">
              <a:lnSpc>
                <a:spcPct val="121392"/>
              </a:lnSpc>
              <a:buClr>
                <a:srgbClr val="000000"/>
              </a:buClr>
              <a:buSzPts val="1100"/>
            </a:pPr>
            <a:r>
              <a:rPr lang="en" sz="3000">
                <a:solidFill>
                  <a:srgbClr val="A3A5A3"/>
                </a:solidFill>
                <a:latin typeface="Lato Light"/>
                <a:ea typeface="Lato Light"/>
                <a:cs typeface="Lato Light"/>
                <a:sym typeface="Lato Light"/>
              </a:rPr>
              <a:t>Total State</a:t>
            </a:r>
            <a:endParaRPr sz="3000" dirty="0">
              <a:solidFill>
                <a:srgbClr val="A3A5A3"/>
              </a:solidFill>
              <a:latin typeface="Lato Light"/>
              <a:ea typeface="Lato Light"/>
              <a:cs typeface="Lato Light"/>
              <a:sym typeface="Lato Light"/>
            </a:endParaRPr>
          </a:p>
        </p:txBody>
      </p:sp>
      <p:sp>
        <p:nvSpPr>
          <p:cNvPr id="459" name="Shape 459"/>
          <p:cNvSpPr/>
          <p:nvPr/>
        </p:nvSpPr>
        <p:spPr>
          <a:xfrm>
            <a:off x="10511662" y="4490102"/>
            <a:ext cx="4010155" cy="986400"/>
          </a:xfrm>
          <a:prstGeom prst="rect">
            <a:avLst/>
          </a:prstGeom>
          <a:solidFill>
            <a:srgbClr val="0B6BAF"/>
          </a:solidFill>
          <a:ln>
            <a:noFill/>
          </a:ln>
        </p:spPr>
        <p:txBody>
          <a:bodyPr spcFirstLastPara="1" wrap="square" lIns="241880" tIns="241880" rIns="241880" bIns="241880" anchor="ctr" anchorCtr="0">
            <a:noAutofit/>
          </a:bodyPr>
          <a:lstStyle/>
          <a:p>
            <a:pPr defTabSz="1814247">
              <a:buClr>
                <a:srgbClr val="000000"/>
              </a:buClr>
              <a:buSzPts val="1400"/>
            </a:pPr>
            <a:endParaRPr sz="3800" dirty="0">
              <a:solidFill>
                <a:srgbClr val="000000"/>
              </a:solidFill>
              <a:latin typeface="Arial"/>
              <a:ea typeface="Arial"/>
              <a:cs typeface="Arial"/>
              <a:sym typeface="Arial"/>
            </a:endParaRPr>
          </a:p>
        </p:txBody>
      </p:sp>
      <p:sp>
        <p:nvSpPr>
          <p:cNvPr id="460" name="Shape 460"/>
          <p:cNvSpPr/>
          <p:nvPr/>
        </p:nvSpPr>
        <p:spPr>
          <a:xfrm>
            <a:off x="6983647" y="4490102"/>
            <a:ext cx="3662246" cy="986400"/>
          </a:xfrm>
          <a:prstGeom prst="rect">
            <a:avLst/>
          </a:prstGeom>
          <a:solidFill>
            <a:srgbClr val="C00000"/>
          </a:solidFill>
          <a:ln>
            <a:noFill/>
          </a:ln>
        </p:spPr>
        <p:txBody>
          <a:bodyPr spcFirstLastPara="1" wrap="square" lIns="241880" tIns="241880" rIns="241880" bIns="241880" anchor="ctr" anchorCtr="0">
            <a:noAutofit/>
          </a:bodyPr>
          <a:lstStyle/>
          <a:p>
            <a:pPr defTabSz="1814247">
              <a:buClr>
                <a:srgbClr val="000000"/>
              </a:buClr>
              <a:buSzPts val="1400"/>
            </a:pPr>
            <a:endParaRPr sz="3800" dirty="0">
              <a:solidFill>
                <a:srgbClr val="000000"/>
              </a:solidFill>
              <a:latin typeface="Arial"/>
              <a:ea typeface="Arial"/>
              <a:cs typeface="Arial"/>
              <a:sym typeface="Arial"/>
            </a:endParaRPr>
          </a:p>
        </p:txBody>
      </p:sp>
      <p:sp>
        <p:nvSpPr>
          <p:cNvPr id="461" name="Shape 461"/>
          <p:cNvSpPr txBox="1"/>
          <p:nvPr/>
        </p:nvSpPr>
        <p:spPr>
          <a:xfrm>
            <a:off x="6983647" y="4464502"/>
            <a:ext cx="3527881" cy="1037600"/>
          </a:xfrm>
          <a:prstGeom prst="rect">
            <a:avLst/>
          </a:prstGeom>
          <a:noFill/>
          <a:ln>
            <a:noFill/>
          </a:ln>
        </p:spPr>
        <p:txBody>
          <a:bodyPr spcFirstLastPara="1" wrap="square" lIns="645101" tIns="0" rIns="645101" bIns="0" anchor="ctr" anchorCtr="0">
            <a:noAutofit/>
          </a:bodyPr>
          <a:lstStyle/>
          <a:p>
            <a:pPr algn="ctr" defTabSz="1814247">
              <a:buClr>
                <a:srgbClr val="737572"/>
              </a:buClr>
              <a:buSzPts val="1000"/>
            </a:pPr>
            <a:r>
              <a:rPr lang="en" sz="2800" b="1">
                <a:solidFill>
                  <a:srgbClr val="FFFFFF"/>
                </a:solidFill>
                <a:latin typeface="Lato"/>
                <a:ea typeface="Lato"/>
                <a:cs typeface="Lato"/>
                <a:sym typeface="Lato"/>
              </a:rPr>
              <a:t>35%</a:t>
            </a:r>
            <a:r>
              <a:rPr lang="en" sz="2800">
                <a:solidFill>
                  <a:srgbClr val="FFFFFF"/>
                </a:solidFill>
                <a:latin typeface="Lato Light"/>
                <a:ea typeface="Lato Light"/>
                <a:cs typeface="Lato Light"/>
                <a:sym typeface="Lato Light"/>
              </a:rPr>
              <a:t> (4,614,467)</a:t>
            </a:r>
            <a:endParaRPr sz="2800" dirty="0">
              <a:solidFill>
                <a:srgbClr val="FFFFFF"/>
              </a:solidFill>
              <a:latin typeface="Arial"/>
              <a:ea typeface="Arial"/>
              <a:cs typeface="Arial"/>
              <a:sym typeface="Arial"/>
            </a:endParaRPr>
          </a:p>
        </p:txBody>
      </p:sp>
      <p:sp>
        <p:nvSpPr>
          <p:cNvPr id="462" name="Shape 462"/>
          <p:cNvSpPr/>
          <p:nvPr/>
        </p:nvSpPr>
        <p:spPr>
          <a:xfrm>
            <a:off x="6934128" y="8072034"/>
            <a:ext cx="2868053" cy="986400"/>
          </a:xfrm>
          <a:prstGeom prst="rect">
            <a:avLst/>
          </a:prstGeom>
          <a:solidFill>
            <a:srgbClr val="C00000"/>
          </a:solidFill>
          <a:ln>
            <a:noFill/>
          </a:ln>
        </p:spPr>
        <p:txBody>
          <a:bodyPr spcFirstLastPara="1" wrap="square" lIns="241880" tIns="241880" rIns="241880" bIns="241880" anchor="ctr" anchorCtr="0">
            <a:noAutofit/>
          </a:bodyPr>
          <a:lstStyle/>
          <a:p>
            <a:pPr defTabSz="1814247">
              <a:buClr>
                <a:srgbClr val="000000"/>
              </a:buClr>
              <a:buSzPts val="1400"/>
            </a:pPr>
            <a:endParaRPr sz="3800" dirty="0">
              <a:solidFill>
                <a:srgbClr val="000000"/>
              </a:solidFill>
              <a:latin typeface="Arial"/>
              <a:ea typeface="Arial"/>
              <a:cs typeface="Arial"/>
              <a:sym typeface="Arial"/>
            </a:endParaRPr>
          </a:p>
        </p:txBody>
      </p:sp>
      <p:sp>
        <p:nvSpPr>
          <p:cNvPr id="463" name="Shape 463"/>
          <p:cNvSpPr txBox="1"/>
          <p:nvPr/>
        </p:nvSpPr>
        <p:spPr>
          <a:xfrm>
            <a:off x="10993802" y="4464502"/>
            <a:ext cx="3136783" cy="1037600"/>
          </a:xfrm>
          <a:prstGeom prst="rect">
            <a:avLst/>
          </a:prstGeom>
          <a:noFill/>
          <a:ln>
            <a:noFill/>
          </a:ln>
        </p:spPr>
        <p:txBody>
          <a:bodyPr spcFirstLastPara="1" wrap="square" lIns="645101" tIns="0" rIns="645101" bIns="0" anchor="ctr" anchorCtr="0">
            <a:noAutofit/>
          </a:bodyPr>
          <a:lstStyle/>
          <a:p>
            <a:pPr algn="ctr" defTabSz="1814247">
              <a:buClr>
                <a:srgbClr val="737572"/>
              </a:buClr>
              <a:buSzPts val="1000"/>
            </a:pPr>
            <a:r>
              <a:rPr lang="en" sz="2800" b="1">
                <a:solidFill>
                  <a:srgbClr val="FFFFFF"/>
                </a:solidFill>
                <a:latin typeface="Lato"/>
                <a:ea typeface="Lato"/>
                <a:cs typeface="Lato"/>
                <a:sym typeface="Lato"/>
              </a:rPr>
              <a:t>37%</a:t>
            </a:r>
            <a:r>
              <a:rPr lang="en" sz="2800">
                <a:solidFill>
                  <a:srgbClr val="FFFFFF"/>
                </a:solidFill>
                <a:latin typeface="Lato Light"/>
                <a:ea typeface="Lato Light"/>
                <a:cs typeface="Lato Light"/>
                <a:sym typeface="Lato Light"/>
              </a:rPr>
              <a:t> (4,860,654)</a:t>
            </a:r>
            <a:endParaRPr sz="2800" dirty="0">
              <a:solidFill>
                <a:srgbClr val="FFFFFF"/>
              </a:solidFill>
              <a:latin typeface="Arial"/>
              <a:ea typeface="Arial"/>
              <a:cs typeface="Arial"/>
              <a:sym typeface="Arial"/>
            </a:endParaRPr>
          </a:p>
        </p:txBody>
      </p:sp>
      <p:sp>
        <p:nvSpPr>
          <p:cNvPr id="464" name="Shape 464"/>
          <p:cNvSpPr/>
          <p:nvPr/>
        </p:nvSpPr>
        <p:spPr>
          <a:xfrm>
            <a:off x="14521817" y="4490102"/>
            <a:ext cx="2768079" cy="986400"/>
          </a:xfrm>
          <a:prstGeom prst="rect">
            <a:avLst/>
          </a:prstGeom>
          <a:solidFill>
            <a:srgbClr val="F1C232"/>
          </a:solidFill>
          <a:ln>
            <a:noFill/>
          </a:ln>
        </p:spPr>
        <p:txBody>
          <a:bodyPr spcFirstLastPara="1" wrap="square" lIns="241880" tIns="241880" rIns="241880" bIns="241880" anchor="ctr" anchorCtr="0">
            <a:noAutofit/>
          </a:bodyPr>
          <a:lstStyle/>
          <a:p>
            <a:pPr defTabSz="1814247">
              <a:buClr>
                <a:srgbClr val="000000"/>
              </a:buClr>
              <a:buSzPts val="1400"/>
            </a:pPr>
            <a:endParaRPr sz="3800" dirty="0">
              <a:solidFill>
                <a:srgbClr val="000000"/>
              </a:solidFill>
              <a:latin typeface="Arial"/>
              <a:ea typeface="Arial"/>
              <a:cs typeface="Arial"/>
              <a:sym typeface="Arial"/>
            </a:endParaRPr>
          </a:p>
        </p:txBody>
      </p:sp>
      <p:sp>
        <p:nvSpPr>
          <p:cNvPr id="465" name="Shape 465"/>
          <p:cNvSpPr txBox="1"/>
          <p:nvPr/>
        </p:nvSpPr>
        <p:spPr>
          <a:xfrm>
            <a:off x="14356260" y="4464502"/>
            <a:ext cx="3136783" cy="1037600"/>
          </a:xfrm>
          <a:prstGeom prst="rect">
            <a:avLst/>
          </a:prstGeom>
          <a:noFill/>
          <a:ln>
            <a:noFill/>
          </a:ln>
        </p:spPr>
        <p:txBody>
          <a:bodyPr spcFirstLastPara="1" wrap="square" lIns="645101" tIns="0" rIns="645101" bIns="0" anchor="ctr" anchorCtr="0">
            <a:noAutofit/>
          </a:bodyPr>
          <a:lstStyle/>
          <a:p>
            <a:pPr algn="ctr" defTabSz="1814247">
              <a:buClr>
                <a:srgbClr val="737572"/>
              </a:buClr>
              <a:buSzPts val="1000"/>
            </a:pPr>
            <a:r>
              <a:rPr lang="en" sz="2800" b="1">
                <a:solidFill>
                  <a:srgbClr val="FFFFFF"/>
                </a:solidFill>
                <a:latin typeface="Lato"/>
                <a:ea typeface="Lato"/>
                <a:cs typeface="Lato"/>
                <a:sym typeface="Lato"/>
              </a:rPr>
              <a:t>28%</a:t>
            </a:r>
            <a:r>
              <a:rPr lang="en" sz="2800">
                <a:solidFill>
                  <a:srgbClr val="FFFFFF"/>
                </a:solidFill>
                <a:latin typeface="Lato Light"/>
                <a:ea typeface="Lato Light"/>
                <a:cs typeface="Lato Light"/>
                <a:sym typeface="Lato Light"/>
              </a:rPr>
              <a:t> (3,593,622)</a:t>
            </a:r>
            <a:endParaRPr sz="2800" dirty="0">
              <a:solidFill>
                <a:srgbClr val="FFFFFF"/>
              </a:solidFill>
              <a:latin typeface="Arial"/>
              <a:ea typeface="Arial"/>
              <a:cs typeface="Arial"/>
              <a:sym typeface="Arial"/>
            </a:endParaRPr>
          </a:p>
        </p:txBody>
      </p:sp>
      <p:sp>
        <p:nvSpPr>
          <p:cNvPr id="466" name="Shape 466"/>
          <p:cNvSpPr txBox="1"/>
          <p:nvPr/>
        </p:nvSpPr>
        <p:spPr>
          <a:xfrm>
            <a:off x="6934130" y="7452010"/>
            <a:ext cx="8258649" cy="620000"/>
          </a:xfrm>
          <a:prstGeom prst="rect">
            <a:avLst/>
          </a:prstGeom>
          <a:noFill/>
          <a:ln>
            <a:noFill/>
          </a:ln>
        </p:spPr>
        <p:txBody>
          <a:bodyPr spcFirstLastPara="1" wrap="square" lIns="181426" tIns="90680" rIns="181426" bIns="90680" anchor="t" anchorCtr="0">
            <a:noAutofit/>
          </a:bodyPr>
          <a:lstStyle/>
          <a:p>
            <a:pPr defTabSz="1814247">
              <a:lnSpc>
                <a:spcPct val="121392"/>
              </a:lnSpc>
              <a:buClr>
                <a:srgbClr val="000000"/>
              </a:buClr>
              <a:buSzPts val="1100"/>
            </a:pPr>
            <a:r>
              <a:rPr lang="en" sz="3000">
                <a:solidFill>
                  <a:srgbClr val="A3A5A3"/>
                </a:solidFill>
                <a:latin typeface="Lato Light"/>
                <a:ea typeface="Lato Light"/>
                <a:cs typeface="Lato Light"/>
                <a:sym typeface="Lato Light"/>
              </a:rPr>
              <a:t>Year to Date</a:t>
            </a:r>
            <a:endParaRPr sz="3000" dirty="0">
              <a:solidFill>
                <a:srgbClr val="A3A5A3"/>
              </a:solidFill>
              <a:latin typeface="Lato Light"/>
              <a:ea typeface="Lato Light"/>
              <a:cs typeface="Lato Light"/>
              <a:sym typeface="Lato Light"/>
            </a:endParaRPr>
          </a:p>
        </p:txBody>
      </p:sp>
      <p:sp>
        <p:nvSpPr>
          <p:cNvPr id="467" name="Shape 467"/>
          <p:cNvSpPr/>
          <p:nvPr/>
        </p:nvSpPr>
        <p:spPr>
          <a:xfrm>
            <a:off x="6934128" y="10053234"/>
            <a:ext cx="3072800" cy="986400"/>
          </a:xfrm>
          <a:prstGeom prst="rect">
            <a:avLst/>
          </a:prstGeom>
          <a:solidFill>
            <a:srgbClr val="C00000"/>
          </a:solidFill>
          <a:ln>
            <a:noFill/>
          </a:ln>
        </p:spPr>
        <p:txBody>
          <a:bodyPr spcFirstLastPara="1" wrap="square" lIns="241880" tIns="241880" rIns="241880" bIns="241880" anchor="ctr" anchorCtr="0">
            <a:noAutofit/>
          </a:bodyPr>
          <a:lstStyle/>
          <a:p>
            <a:pPr defTabSz="1814247">
              <a:buClr>
                <a:srgbClr val="000000"/>
              </a:buClr>
              <a:buSzPts val="1400"/>
            </a:pPr>
            <a:endParaRPr sz="3800" dirty="0">
              <a:solidFill>
                <a:srgbClr val="000000"/>
              </a:solidFill>
              <a:latin typeface="Arial"/>
              <a:ea typeface="Arial"/>
              <a:cs typeface="Arial"/>
              <a:sym typeface="Arial"/>
            </a:endParaRPr>
          </a:p>
        </p:txBody>
      </p:sp>
      <p:sp>
        <p:nvSpPr>
          <p:cNvPr id="468" name="Shape 468"/>
          <p:cNvSpPr txBox="1"/>
          <p:nvPr/>
        </p:nvSpPr>
        <p:spPr>
          <a:xfrm>
            <a:off x="6934128" y="8084934"/>
            <a:ext cx="2868053" cy="986400"/>
          </a:xfrm>
          <a:prstGeom prst="rect">
            <a:avLst/>
          </a:prstGeom>
          <a:noFill/>
          <a:ln>
            <a:noFill/>
          </a:ln>
        </p:spPr>
        <p:txBody>
          <a:bodyPr spcFirstLastPara="1" wrap="square" lIns="645101" tIns="0" rIns="645101" bIns="0" anchor="ctr" anchorCtr="0">
            <a:noAutofit/>
          </a:bodyPr>
          <a:lstStyle/>
          <a:p>
            <a:pPr algn="ctr" defTabSz="1814247">
              <a:buClr>
                <a:srgbClr val="737572"/>
              </a:buClr>
              <a:buSzPts val="1000"/>
            </a:pPr>
            <a:r>
              <a:rPr lang="en" sz="2800" b="1">
                <a:solidFill>
                  <a:srgbClr val="FFFFFF"/>
                </a:solidFill>
                <a:latin typeface="Lato"/>
                <a:ea typeface="Lato"/>
                <a:cs typeface="Lato"/>
                <a:sym typeface="Lato"/>
              </a:rPr>
              <a:t>27%</a:t>
            </a:r>
            <a:r>
              <a:rPr lang="en" sz="2800">
                <a:solidFill>
                  <a:srgbClr val="FFFFFF"/>
                </a:solidFill>
                <a:latin typeface="Lato Light"/>
                <a:ea typeface="Lato Light"/>
                <a:cs typeface="Lato Light"/>
                <a:sym typeface="Lato Light"/>
              </a:rPr>
              <a:t> (36,907)</a:t>
            </a:r>
            <a:endParaRPr sz="2800" dirty="0">
              <a:solidFill>
                <a:srgbClr val="FFFFFF"/>
              </a:solidFill>
              <a:latin typeface="Arial"/>
              <a:ea typeface="Arial"/>
              <a:cs typeface="Arial"/>
              <a:sym typeface="Arial"/>
            </a:endParaRPr>
          </a:p>
        </p:txBody>
      </p:sp>
      <p:sp>
        <p:nvSpPr>
          <p:cNvPr id="469" name="Shape 469"/>
          <p:cNvSpPr/>
          <p:nvPr/>
        </p:nvSpPr>
        <p:spPr>
          <a:xfrm>
            <a:off x="9743875" y="8072034"/>
            <a:ext cx="2972292" cy="986400"/>
          </a:xfrm>
          <a:prstGeom prst="rect">
            <a:avLst/>
          </a:prstGeom>
          <a:solidFill>
            <a:srgbClr val="0B6BAF"/>
          </a:solidFill>
          <a:ln>
            <a:noFill/>
          </a:ln>
        </p:spPr>
        <p:txBody>
          <a:bodyPr spcFirstLastPara="1" wrap="square" lIns="241880" tIns="241880" rIns="241880" bIns="241880" anchor="ctr" anchorCtr="0">
            <a:noAutofit/>
          </a:bodyPr>
          <a:lstStyle/>
          <a:p>
            <a:pPr defTabSz="1814247">
              <a:buClr>
                <a:srgbClr val="000000"/>
              </a:buClr>
              <a:buSzPts val="1400"/>
            </a:pPr>
            <a:endParaRPr sz="3800" dirty="0">
              <a:solidFill>
                <a:srgbClr val="000000"/>
              </a:solidFill>
              <a:latin typeface="Arial"/>
              <a:ea typeface="Arial"/>
              <a:cs typeface="Arial"/>
              <a:sym typeface="Arial"/>
            </a:endParaRPr>
          </a:p>
        </p:txBody>
      </p:sp>
      <p:sp>
        <p:nvSpPr>
          <p:cNvPr id="470" name="Shape 470"/>
          <p:cNvSpPr txBox="1"/>
          <p:nvPr/>
        </p:nvSpPr>
        <p:spPr>
          <a:xfrm>
            <a:off x="9702686" y="8072066"/>
            <a:ext cx="2950429" cy="986400"/>
          </a:xfrm>
          <a:prstGeom prst="rect">
            <a:avLst/>
          </a:prstGeom>
          <a:noFill/>
          <a:ln>
            <a:noFill/>
          </a:ln>
        </p:spPr>
        <p:txBody>
          <a:bodyPr spcFirstLastPara="1" wrap="square" lIns="645101" tIns="0" rIns="645101" bIns="0" anchor="ctr" anchorCtr="0">
            <a:noAutofit/>
          </a:bodyPr>
          <a:lstStyle/>
          <a:p>
            <a:pPr algn="ctr" defTabSz="1814247">
              <a:buClr>
                <a:srgbClr val="737572"/>
              </a:buClr>
              <a:buSzPts val="1000"/>
            </a:pPr>
            <a:r>
              <a:rPr lang="en" sz="2800" b="1">
                <a:solidFill>
                  <a:srgbClr val="FFFFFF"/>
                </a:solidFill>
                <a:latin typeface="Lato"/>
                <a:ea typeface="Lato"/>
                <a:cs typeface="Lato"/>
                <a:sym typeface="Lato"/>
              </a:rPr>
              <a:t>28%</a:t>
            </a:r>
            <a:r>
              <a:rPr lang="en" sz="2800">
                <a:solidFill>
                  <a:srgbClr val="FFFFFF"/>
                </a:solidFill>
                <a:latin typeface="Lato Light"/>
                <a:ea typeface="Lato Light"/>
                <a:cs typeface="Lato Light"/>
                <a:sym typeface="Lato Light"/>
              </a:rPr>
              <a:t> (38,508)</a:t>
            </a:r>
            <a:endParaRPr sz="2800" dirty="0">
              <a:solidFill>
                <a:srgbClr val="FFFFFF"/>
              </a:solidFill>
              <a:latin typeface="Arial"/>
              <a:ea typeface="Arial"/>
              <a:cs typeface="Arial"/>
              <a:sym typeface="Arial"/>
            </a:endParaRPr>
          </a:p>
        </p:txBody>
      </p:sp>
      <p:sp>
        <p:nvSpPr>
          <p:cNvPr id="471" name="Shape 471"/>
          <p:cNvSpPr/>
          <p:nvPr/>
        </p:nvSpPr>
        <p:spPr>
          <a:xfrm>
            <a:off x="12716168" y="8072066"/>
            <a:ext cx="4566141" cy="986400"/>
          </a:xfrm>
          <a:prstGeom prst="rect">
            <a:avLst/>
          </a:prstGeom>
          <a:solidFill>
            <a:srgbClr val="F1C232"/>
          </a:solidFill>
          <a:ln>
            <a:noFill/>
          </a:ln>
        </p:spPr>
        <p:txBody>
          <a:bodyPr spcFirstLastPara="1" wrap="square" lIns="241880" tIns="241880" rIns="241880" bIns="241880" anchor="ctr" anchorCtr="0">
            <a:noAutofit/>
          </a:bodyPr>
          <a:lstStyle/>
          <a:p>
            <a:pPr defTabSz="1814247">
              <a:buClr>
                <a:srgbClr val="000000"/>
              </a:buClr>
              <a:buSzPts val="1400"/>
            </a:pPr>
            <a:endParaRPr sz="3800" dirty="0">
              <a:solidFill>
                <a:srgbClr val="000000"/>
              </a:solidFill>
              <a:latin typeface="Arial"/>
              <a:ea typeface="Arial"/>
              <a:cs typeface="Arial"/>
              <a:sym typeface="Arial"/>
            </a:endParaRPr>
          </a:p>
        </p:txBody>
      </p:sp>
      <p:sp>
        <p:nvSpPr>
          <p:cNvPr id="472" name="Shape 472"/>
          <p:cNvSpPr txBox="1"/>
          <p:nvPr/>
        </p:nvSpPr>
        <p:spPr>
          <a:xfrm>
            <a:off x="13307599" y="8084902"/>
            <a:ext cx="3383119" cy="986400"/>
          </a:xfrm>
          <a:prstGeom prst="rect">
            <a:avLst/>
          </a:prstGeom>
          <a:noFill/>
          <a:ln>
            <a:noFill/>
          </a:ln>
        </p:spPr>
        <p:txBody>
          <a:bodyPr spcFirstLastPara="1" wrap="square" lIns="645101" tIns="0" rIns="645101" bIns="0" anchor="ctr" anchorCtr="0">
            <a:noAutofit/>
          </a:bodyPr>
          <a:lstStyle/>
          <a:p>
            <a:pPr algn="ctr" defTabSz="1814247">
              <a:buClr>
                <a:srgbClr val="737572"/>
              </a:buClr>
              <a:buSzPts val="1000"/>
            </a:pPr>
            <a:r>
              <a:rPr lang="en" sz="2800" b="1">
                <a:solidFill>
                  <a:srgbClr val="FFFFFF"/>
                </a:solidFill>
                <a:latin typeface="Lato"/>
                <a:ea typeface="Lato"/>
                <a:cs typeface="Lato"/>
                <a:sym typeface="Lato"/>
              </a:rPr>
              <a:t>44%</a:t>
            </a:r>
            <a:r>
              <a:rPr lang="en" sz="2800">
                <a:solidFill>
                  <a:srgbClr val="FFFFFF"/>
                </a:solidFill>
                <a:latin typeface="Lato Light"/>
                <a:ea typeface="Lato Light"/>
                <a:cs typeface="Lato Light"/>
                <a:sym typeface="Lato Light"/>
              </a:rPr>
              <a:t> (59,916)</a:t>
            </a:r>
            <a:endParaRPr sz="2800" dirty="0">
              <a:solidFill>
                <a:srgbClr val="FFFFFF"/>
              </a:solidFill>
              <a:latin typeface="Arial"/>
              <a:ea typeface="Arial"/>
              <a:cs typeface="Arial"/>
              <a:sym typeface="Arial"/>
            </a:endParaRPr>
          </a:p>
        </p:txBody>
      </p:sp>
      <p:sp>
        <p:nvSpPr>
          <p:cNvPr id="473" name="Shape 473"/>
          <p:cNvSpPr txBox="1"/>
          <p:nvPr/>
        </p:nvSpPr>
        <p:spPr>
          <a:xfrm>
            <a:off x="6934130" y="9433210"/>
            <a:ext cx="8258649" cy="620000"/>
          </a:xfrm>
          <a:prstGeom prst="rect">
            <a:avLst/>
          </a:prstGeom>
          <a:noFill/>
          <a:ln>
            <a:noFill/>
          </a:ln>
        </p:spPr>
        <p:txBody>
          <a:bodyPr spcFirstLastPara="1" wrap="square" lIns="181426" tIns="90680" rIns="181426" bIns="90680" anchor="t" anchorCtr="0">
            <a:noAutofit/>
          </a:bodyPr>
          <a:lstStyle/>
          <a:p>
            <a:pPr defTabSz="1814247">
              <a:lnSpc>
                <a:spcPct val="121392"/>
              </a:lnSpc>
              <a:buClr>
                <a:srgbClr val="000000"/>
              </a:buClr>
              <a:buSzPts val="1100"/>
            </a:pPr>
            <a:r>
              <a:rPr lang="en" sz="3000">
                <a:solidFill>
                  <a:srgbClr val="A3A5A3"/>
                </a:solidFill>
                <a:latin typeface="Lato Light"/>
                <a:ea typeface="Lato Light"/>
                <a:cs typeface="Lato Light"/>
                <a:sym typeface="Lato Light"/>
              </a:rPr>
              <a:t>Since Last Election</a:t>
            </a:r>
            <a:endParaRPr sz="3000" dirty="0">
              <a:solidFill>
                <a:srgbClr val="A3A5A3"/>
              </a:solidFill>
              <a:latin typeface="Lato Light"/>
              <a:ea typeface="Lato Light"/>
              <a:cs typeface="Lato Light"/>
              <a:sym typeface="Lato Light"/>
            </a:endParaRPr>
          </a:p>
        </p:txBody>
      </p:sp>
      <p:sp>
        <p:nvSpPr>
          <p:cNvPr id="474" name="Shape 474"/>
          <p:cNvSpPr txBox="1"/>
          <p:nvPr/>
        </p:nvSpPr>
        <p:spPr>
          <a:xfrm>
            <a:off x="6913333" y="10053234"/>
            <a:ext cx="2971226" cy="986400"/>
          </a:xfrm>
          <a:prstGeom prst="rect">
            <a:avLst/>
          </a:prstGeom>
          <a:noFill/>
          <a:ln>
            <a:noFill/>
          </a:ln>
        </p:spPr>
        <p:txBody>
          <a:bodyPr spcFirstLastPara="1" wrap="square" lIns="645101" tIns="0" rIns="645101" bIns="0" anchor="ctr" anchorCtr="0">
            <a:noAutofit/>
          </a:bodyPr>
          <a:lstStyle/>
          <a:p>
            <a:pPr algn="ctr" defTabSz="1814247">
              <a:buClr>
                <a:srgbClr val="737572"/>
              </a:buClr>
              <a:buSzPts val="1000"/>
            </a:pPr>
            <a:r>
              <a:rPr lang="en" sz="2800" b="1">
                <a:solidFill>
                  <a:srgbClr val="FFFFFF"/>
                </a:solidFill>
                <a:latin typeface="Lato"/>
                <a:ea typeface="Lato"/>
                <a:cs typeface="Lato"/>
                <a:sym typeface="Lato"/>
              </a:rPr>
              <a:t>29%</a:t>
            </a:r>
            <a:r>
              <a:rPr lang="en" sz="2800">
                <a:solidFill>
                  <a:srgbClr val="FFFFFF"/>
                </a:solidFill>
                <a:latin typeface="Lato Light"/>
                <a:ea typeface="Lato Light"/>
                <a:cs typeface="Lato Light"/>
                <a:sym typeface="Lato Light"/>
              </a:rPr>
              <a:t> (202,522)</a:t>
            </a:r>
            <a:endParaRPr sz="2800" dirty="0">
              <a:solidFill>
                <a:srgbClr val="FFFFFF"/>
              </a:solidFill>
              <a:latin typeface="Arial"/>
              <a:ea typeface="Arial"/>
              <a:cs typeface="Arial"/>
              <a:sym typeface="Arial"/>
            </a:endParaRPr>
          </a:p>
        </p:txBody>
      </p:sp>
      <p:sp>
        <p:nvSpPr>
          <p:cNvPr id="475" name="Shape 475"/>
          <p:cNvSpPr/>
          <p:nvPr/>
        </p:nvSpPr>
        <p:spPr>
          <a:xfrm>
            <a:off x="9895356" y="10053102"/>
            <a:ext cx="2768079" cy="986400"/>
          </a:xfrm>
          <a:prstGeom prst="rect">
            <a:avLst/>
          </a:prstGeom>
          <a:solidFill>
            <a:srgbClr val="0B6BAF"/>
          </a:solidFill>
          <a:ln>
            <a:noFill/>
          </a:ln>
        </p:spPr>
        <p:txBody>
          <a:bodyPr spcFirstLastPara="1" wrap="square" lIns="241880" tIns="241880" rIns="241880" bIns="241880" anchor="ctr" anchorCtr="0">
            <a:noAutofit/>
          </a:bodyPr>
          <a:lstStyle/>
          <a:p>
            <a:pPr defTabSz="1814247">
              <a:buClr>
                <a:srgbClr val="000000"/>
              </a:buClr>
              <a:buSzPts val="1400"/>
            </a:pPr>
            <a:endParaRPr sz="3800" dirty="0">
              <a:solidFill>
                <a:srgbClr val="000000"/>
              </a:solidFill>
              <a:latin typeface="Arial"/>
              <a:ea typeface="Arial"/>
              <a:cs typeface="Arial"/>
              <a:sym typeface="Arial"/>
            </a:endParaRPr>
          </a:p>
        </p:txBody>
      </p:sp>
      <p:sp>
        <p:nvSpPr>
          <p:cNvPr id="476" name="Shape 476"/>
          <p:cNvSpPr txBox="1"/>
          <p:nvPr/>
        </p:nvSpPr>
        <p:spPr>
          <a:xfrm>
            <a:off x="9692209" y="10078866"/>
            <a:ext cx="2868053" cy="986400"/>
          </a:xfrm>
          <a:prstGeom prst="rect">
            <a:avLst/>
          </a:prstGeom>
          <a:noFill/>
          <a:ln>
            <a:noFill/>
          </a:ln>
        </p:spPr>
        <p:txBody>
          <a:bodyPr spcFirstLastPara="1" wrap="square" lIns="645101" tIns="0" rIns="645101" bIns="0" anchor="ctr" anchorCtr="0">
            <a:noAutofit/>
          </a:bodyPr>
          <a:lstStyle/>
          <a:p>
            <a:pPr algn="ctr" defTabSz="1814247">
              <a:buClr>
                <a:srgbClr val="737572"/>
              </a:buClr>
              <a:buSzPts val="1000"/>
            </a:pPr>
            <a:r>
              <a:rPr lang="en" sz="2800" b="1">
                <a:solidFill>
                  <a:srgbClr val="FFFFFF"/>
                </a:solidFill>
                <a:latin typeface="Lato"/>
                <a:ea typeface="Lato"/>
                <a:cs typeface="Lato"/>
                <a:sym typeface="Lato"/>
              </a:rPr>
              <a:t>27%</a:t>
            </a:r>
            <a:r>
              <a:rPr lang="en" sz="2800">
                <a:solidFill>
                  <a:srgbClr val="FFFFFF"/>
                </a:solidFill>
                <a:latin typeface="Lato Light"/>
                <a:ea typeface="Lato Light"/>
                <a:cs typeface="Lato Light"/>
                <a:sym typeface="Lato Light"/>
              </a:rPr>
              <a:t> (191,857)</a:t>
            </a:r>
            <a:endParaRPr sz="2800" dirty="0">
              <a:solidFill>
                <a:srgbClr val="FFFFFF"/>
              </a:solidFill>
              <a:latin typeface="Arial"/>
              <a:ea typeface="Arial"/>
              <a:cs typeface="Arial"/>
              <a:sym typeface="Arial"/>
            </a:endParaRPr>
          </a:p>
        </p:txBody>
      </p:sp>
      <p:sp>
        <p:nvSpPr>
          <p:cNvPr id="477" name="Shape 477"/>
          <p:cNvSpPr/>
          <p:nvPr/>
        </p:nvSpPr>
        <p:spPr>
          <a:xfrm>
            <a:off x="12674832" y="10053266"/>
            <a:ext cx="4566011" cy="986400"/>
          </a:xfrm>
          <a:prstGeom prst="rect">
            <a:avLst/>
          </a:prstGeom>
          <a:solidFill>
            <a:srgbClr val="F1C232"/>
          </a:solidFill>
          <a:ln>
            <a:noFill/>
          </a:ln>
        </p:spPr>
        <p:txBody>
          <a:bodyPr spcFirstLastPara="1" wrap="square" lIns="241880" tIns="241880" rIns="241880" bIns="241880" anchor="ctr" anchorCtr="0">
            <a:noAutofit/>
          </a:bodyPr>
          <a:lstStyle/>
          <a:p>
            <a:pPr defTabSz="1814247">
              <a:buClr>
                <a:srgbClr val="000000"/>
              </a:buClr>
              <a:buSzPts val="1400"/>
            </a:pPr>
            <a:endParaRPr sz="3800" dirty="0">
              <a:solidFill>
                <a:srgbClr val="000000"/>
              </a:solidFill>
              <a:latin typeface="Arial"/>
              <a:ea typeface="Arial"/>
              <a:cs typeface="Arial"/>
              <a:sym typeface="Arial"/>
            </a:endParaRPr>
          </a:p>
        </p:txBody>
      </p:sp>
      <p:sp>
        <p:nvSpPr>
          <p:cNvPr id="478" name="Shape 478"/>
          <p:cNvSpPr txBox="1"/>
          <p:nvPr/>
        </p:nvSpPr>
        <p:spPr>
          <a:xfrm>
            <a:off x="13221290" y="10053234"/>
            <a:ext cx="3383119" cy="986400"/>
          </a:xfrm>
          <a:prstGeom prst="rect">
            <a:avLst/>
          </a:prstGeom>
          <a:noFill/>
          <a:ln>
            <a:noFill/>
          </a:ln>
        </p:spPr>
        <p:txBody>
          <a:bodyPr spcFirstLastPara="1" wrap="square" lIns="645101" tIns="0" rIns="645101" bIns="0" anchor="ctr" anchorCtr="0">
            <a:noAutofit/>
          </a:bodyPr>
          <a:lstStyle/>
          <a:p>
            <a:pPr algn="ctr" defTabSz="1814247">
              <a:buClr>
                <a:srgbClr val="737572"/>
              </a:buClr>
              <a:buSzPts val="1000"/>
            </a:pPr>
            <a:r>
              <a:rPr lang="en" sz="2800" b="1">
                <a:solidFill>
                  <a:srgbClr val="FFFFFF"/>
                </a:solidFill>
                <a:latin typeface="Lato"/>
                <a:ea typeface="Lato"/>
                <a:cs typeface="Lato"/>
                <a:sym typeface="Lato"/>
              </a:rPr>
              <a:t>44%</a:t>
            </a:r>
            <a:r>
              <a:rPr lang="en" sz="2800">
                <a:solidFill>
                  <a:srgbClr val="FFFFFF"/>
                </a:solidFill>
                <a:latin typeface="Lato Light"/>
                <a:ea typeface="Lato Light"/>
                <a:cs typeface="Lato Light"/>
                <a:sym typeface="Lato Light"/>
              </a:rPr>
              <a:t> (307,830)</a:t>
            </a:r>
            <a:endParaRPr sz="2800" dirty="0">
              <a:solidFill>
                <a:srgbClr val="FFFFFF"/>
              </a:solidFill>
              <a:latin typeface="Arial"/>
              <a:ea typeface="Arial"/>
              <a:cs typeface="Arial"/>
              <a:sym typeface="Arial"/>
            </a:endParaRPr>
          </a:p>
        </p:txBody>
      </p:sp>
      <p:sp>
        <p:nvSpPr>
          <p:cNvPr id="479" name="Shape 479"/>
          <p:cNvSpPr txBox="1"/>
          <p:nvPr/>
        </p:nvSpPr>
        <p:spPr>
          <a:xfrm>
            <a:off x="9078037" y="790986"/>
            <a:ext cx="6221579" cy="1804800"/>
          </a:xfrm>
          <a:prstGeom prst="rect">
            <a:avLst/>
          </a:prstGeom>
          <a:noFill/>
          <a:ln>
            <a:noFill/>
          </a:ln>
        </p:spPr>
        <p:txBody>
          <a:bodyPr spcFirstLastPara="1" wrap="square" lIns="90746" tIns="45413" rIns="90746" bIns="45413" anchor="t" anchorCtr="0">
            <a:noAutofit/>
          </a:bodyPr>
          <a:lstStyle/>
          <a:p>
            <a:pPr algn="ctr" defTabSz="1814247">
              <a:lnSpc>
                <a:spcPct val="90000"/>
              </a:lnSpc>
              <a:buClr>
                <a:srgbClr val="000000"/>
              </a:buClr>
              <a:buSzPts val="1800"/>
            </a:pPr>
            <a:r>
              <a:rPr lang="en" sz="4800">
                <a:solidFill>
                  <a:srgbClr val="0B6BAF"/>
                </a:solidFill>
                <a:latin typeface="Lato Light"/>
                <a:ea typeface="Lato Light"/>
                <a:cs typeface="Lato Light"/>
                <a:sym typeface="Lato Light"/>
              </a:rPr>
              <a:t>Registration Comparisons Over Time</a:t>
            </a:r>
            <a:endParaRPr sz="4800" dirty="0">
              <a:solidFill>
                <a:srgbClr val="0B6BAF"/>
              </a:solidFill>
              <a:latin typeface="Lato Light"/>
              <a:ea typeface="Lato Light"/>
              <a:cs typeface="Lato Light"/>
              <a:sym typeface="Lato Light"/>
            </a:endParaRPr>
          </a:p>
        </p:txBody>
      </p:sp>
      <p:sp>
        <p:nvSpPr>
          <p:cNvPr id="480" name="Shape 480"/>
          <p:cNvSpPr txBox="1"/>
          <p:nvPr/>
        </p:nvSpPr>
        <p:spPr>
          <a:xfrm>
            <a:off x="2768613" y="7262734"/>
            <a:ext cx="3758221" cy="3174400"/>
          </a:xfrm>
          <a:prstGeom prst="rect">
            <a:avLst/>
          </a:prstGeom>
          <a:noFill/>
          <a:ln>
            <a:noFill/>
          </a:ln>
        </p:spPr>
        <p:txBody>
          <a:bodyPr spcFirstLastPara="1" wrap="square" lIns="241880" tIns="241880" rIns="241880" bIns="241880" anchor="t" anchorCtr="0">
            <a:noAutofit/>
          </a:bodyPr>
          <a:lstStyle/>
          <a:p>
            <a:pPr defTabSz="1814247">
              <a:buClr>
                <a:srgbClr val="000000"/>
              </a:buClr>
              <a:buSzPts val="1100"/>
            </a:pPr>
            <a:r>
              <a:rPr lang="en" sz="3000">
                <a:solidFill>
                  <a:srgbClr val="000000"/>
                </a:solidFill>
                <a:latin typeface="Arial"/>
                <a:ea typeface="Arial"/>
                <a:cs typeface="Arial"/>
                <a:sym typeface="Arial"/>
              </a:rPr>
              <a:t>Republican</a:t>
            </a:r>
            <a:endParaRPr sz="3000" dirty="0">
              <a:solidFill>
                <a:srgbClr val="000000"/>
              </a:solidFill>
              <a:latin typeface="Arial"/>
              <a:ea typeface="Arial"/>
              <a:cs typeface="Arial"/>
              <a:sym typeface="Arial"/>
            </a:endParaRPr>
          </a:p>
          <a:p>
            <a:pPr defTabSz="1814247">
              <a:buClr>
                <a:srgbClr val="000000"/>
              </a:buClr>
              <a:buSzPts val="1100"/>
            </a:pPr>
            <a:r>
              <a:rPr lang="en" sz="3000">
                <a:solidFill>
                  <a:srgbClr val="000000"/>
                </a:solidFill>
                <a:latin typeface="Arial"/>
                <a:ea typeface="Arial"/>
                <a:cs typeface="Arial"/>
                <a:sym typeface="Arial"/>
              </a:rPr>
              <a:t>Democratic</a:t>
            </a:r>
            <a:endParaRPr sz="3000" dirty="0">
              <a:solidFill>
                <a:srgbClr val="000000"/>
              </a:solidFill>
              <a:latin typeface="Arial"/>
              <a:ea typeface="Arial"/>
              <a:cs typeface="Arial"/>
              <a:sym typeface="Arial"/>
            </a:endParaRPr>
          </a:p>
          <a:p>
            <a:pPr defTabSz="1814247">
              <a:buClr>
                <a:srgbClr val="000000"/>
              </a:buClr>
              <a:buSzPts val="1100"/>
            </a:pPr>
            <a:r>
              <a:rPr lang="en" sz="3000">
                <a:solidFill>
                  <a:srgbClr val="000000"/>
                </a:solidFill>
                <a:latin typeface="Arial"/>
                <a:ea typeface="Arial"/>
                <a:cs typeface="Arial"/>
                <a:sym typeface="Arial"/>
              </a:rPr>
              <a:t>NPA/Other</a:t>
            </a:r>
            <a:endParaRPr sz="3000" dirty="0">
              <a:solidFill>
                <a:srgbClr val="000000"/>
              </a:solidFill>
              <a:latin typeface="Arial"/>
              <a:ea typeface="Arial"/>
              <a:cs typeface="Arial"/>
              <a:sym typeface="Arial"/>
            </a:endParaRPr>
          </a:p>
          <a:p>
            <a:pPr defTabSz="1814247">
              <a:buClr>
                <a:srgbClr val="000000"/>
              </a:buClr>
              <a:buSzPts val="1100"/>
            </a:pPr>
            <a:endParaRPr sz="3000" dirty="0">
              <a:solidFill>
                <a:srgbClr val="000000"/>
              </a:solidFill>
              <a:latin typeface="Arial"/>
              <a:ea typeface="Arial"/>
              <a:cs typeface="Arial"/>
              <a:sym typeface="Arial"/>
            </a:endParaRPr>
          </a:p>
        </p:txBody>
      </p:sp>
      <p:sp>
        <p:nvSpPr>
          <p:cNvPr id="481" name="Shape 481"/>
          <p:cNvSpPr/>
          <p:nvPr/>
        </p:nvSpPr>
        <p:spPr>
          <a:xfrm>
            <a:off x="2459094" y="7620734"/>
            <a:ext cx="309519" cy="292000"/>
          </a:xfrm>
          <a:prstGeom prst="rect">
            <a:avLst/>
          </a:prstGeom>
          <a:solidFill>
            <a:srgbClr val="C00000"/>
          </a:solidFill>
          <a:ln>
            <a:noFill/>
          </a:ln>
        </p:spPr>
        <p:txBody>
          <a:bodyPr spcFirstLastPara="1" wrap="square" lIns="241880" tIns="241880" rIns="241880" bIns="241880" anchor="ctr" anchorCtr="0">
            <a:noAutofit/>
          </a:bodyPr>
          <a:lstStyle/>
          <a:p>
            <a:pPr defTabSz="1814247">
              <a:buClr>
                <a:srgbClr val="000000"/>
              </a:buClr>
              <a:buSzPts val="1400"/>
            </a:pPr>
            <a:endParaRPr sz="3800" dirty="0">
              <a:solidFill>
                <a:srgbClr val="000000"/>
              </a:solidFill>
              <a:latin typeface="Arial"/>
              <a:ea typeface="Arial"/>
              <a:cs typeface="Arial"/>
              <a:sym typeface="Arial"/>
            </a:endParaRPr>
          </a:p>
        </p:txBody>
      </p:sp>
      <p:sp>
        <p:nvSpPr>
          <p:cNvPr id="482" name="Shape 482"/>
          <p:cNvSpPr/>
          <p:nvPr/>
        </p:nvSpPr>
        <p:spPr>
          <a:xfrm>
            <a:off x="2459094" y="8027134"/>
            <a:ext cx="309519" cy="292000"/>
          </a:xfrm>
          <a:prstGeom prst="rect">
            <a:avLst/>
          </a:prstGeom>
          <a:solidFill>
            <a:srgbClr val="0070C0"/>
          </a:solidFill>
          <a:ln>
            <a:noFill/>
          </a:ln>
        </p:spPr>
        <p:txBody>
          <a:bodyPr spcFirstLastPara="1" wrap="square" lIns="241880" tIns="241880" rIns="241880" bIns="241880" anchor="ctr" anchorCtr="0">
            <a:noAutofit/>
          </a:bodyPr>
          <a:lstStyle/>
          <a:p>
            <a:pPr defTabSz="1814247">
              <a:buClr>
                <a:srgbClr val="000000"/>
              </a:buClr>
              <a:buSzPts val="1400"/>
            </a:pPr>
            <a:endParaRPr sz="3800" dirty="0">
              <a:solidFill>
                <a:srgbClr val="000000"/>
              </a:solidFill>
              <a:latin typeface="Arial"/>
              <a:ea typeface="Arial"/>
              <a:cs typeface="Arial"/>
              <a:sym typeface="Arial"/>
            </a:endParaRPr>
          </a:p>
        </p:txBody>
      </p:sp>
      <p:sp>
        <p:nvSpPr>
          <p:cNvPr id="483" name="Shape 483"/>
          <p:cNvSpPr/>
          <p:nvPr/>
        </p:nvSpPr>
        <p:spPr>
          <a:xfrm>
            <a:off x="2459094" y="8433534"/>
            <a:ext cx="309519" cy="292000"/>
          </a:xfrm>
          <a:prstGeom prst="rect">
            <a:avLst/>
          </a:prstGeom>
          <a:solidFill>
            <a:srgbClr val="F1C232"/>
          </a:solidFill>
          <a:ln>
            <a:noFill/>
          </a:ln>
        </p:spPr>
        <p:txBody>
          <a:bodyPr spcFirstLastPara="1" wrap="square" lIns="241880" tIns="241880" rIns="241880" bIns="241880" anchor="ctr" anchorCtr="0">
            <a:noAutofit/>
          </a:bodyPr>
          <a:lstStyle/>
          <a:p>
            <a:pPr defTabSz="1814247">
              <a:buClr>
                <a:srgbClr val="000000"/>
              </a:buClr>
              <a:buSzPts val="1400"/>
            </a:pPr>
            <a:endParaRPr sz="38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241554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grpSp>
        <p:nvGrpSpPr>
          <p:cNvPr id="361" name="Shape 361"/>
          <p:cNvGrpSpPr/>
          <p:nvPr/>
        </p:nvGrpSpPr>
        <p:grpSpPr>
          <a:xfrm>
            <a:off x="2768863" y="1841516"/>
            <a:ext cx="12932267" cy="10237847"/>
            <a:chOff x="-66744850" y="-11974513"/>
            <a:chExt cx="52841648" cy="44835876"/>
          </a:xfrm>
        </p:grpSpPr>
        <p:sp>
          <p:nvSpPr>
            <p:cNvPr id="362" name="Shape 362"/>
            <p:cNvSpPr/>
            <p:nvPr/>
          </p:nvSpPr>
          <p:spPr>
            <a:xfrm>
              <a:off x="-19926302" y="17999077"/>
              <a:ext cx="6023100" cy="5240400"/>
            </a:xfrm>
            <a:custGeom>
              <a:avLst/>
              <a:gdLst/>
              <a:ahLst/>
              <a:cxnLst/>
              <a:rect l="0" t="0" r="0" b="0"/>
              <a:pathLst>
                <a:path w="120000" h="120000" extrusionOk="0">
                  <a:moveTo>
                    <a:pt x="74" y="9792"/>
                  </a:moveTo>
                  <a:cubicBezTo>
                    <a:pt x="5603" y="9362"/>
                    <a:pt x="10834" y="8847"/>
                    <a:pt x="16064" y="8503"/>
                  </a:cubicBezTo>
                  <a:cubicBezTo>
                    <a:pt x="32204" y="7301"/>
                    <a:pt x="48418" y="6270"/>
                    <a:pt x="64557" y="4810"/>
                  </a:cubicBezTo>
                  <a:cubicBezTo>
                    <a:pt x="75915" y="3693"/>
                    <a:pt x="87347" y="3435"/>
                    <a:pt x="98704" y="2233"/>
                  </a:cubicBezTo>
                  <a:cubicBezTo>
                    <a:pt x="100124" y="2061"/>
                    <a:pt x="101469" y="1717"/>
                    <a:pt x="102889" y="1717"/>
                  </a:cubicBezTo>
                  <a:cubicBezTo>
                    <a:pt x="104009" y="1717"/>
                    <a:pt x="104533" y="944"/>
                    <a:pt x="104981" y="0"/>
                  </a:cubicBezTo>
                  <a:cubicBezTo>
                    <a:pt x="105803" y="257"/>
                    <a:pt x="106326" y="1288"/>
                    <a:pt x="106251" y="1717"/>
                  </a:cubicBezTo>
                  <a:cubicBezTo>
                    <a:pt x="105728" y="4209"/>
                    <a:pt x="107222" y="3607"/>
                    <a:pt x="108268" y="3693"/>
                  </a:cubicBezTo>
                  <a:cubicBezTo>
                    <a:pt x="108418" y="3693"/>
                    <a:pt x="108493" y="3607"/>
                    <a:pt x="108567" y="3607"/>
                  </a:cubicBezTo>
                  <a:cubicBezTo>
                    <a:pt x="113424" y="2748"/>
                    <a:pt x="113574" y="2834"/>
                    <a:pt x="115217" y="8074"/>
                  </a:cubicBezTo>
                  <a:cubicBezTo>
                    <a:pt x="116114" y="10909"/>
                    <a:pt x="117160" y="13657"/>
                    <a:pt x="117384" y="16578"/>
                  </a:cubicBezTo>
                  <a:cubicBezTo>
                    <a:pt x="117534" y="17437"/>
                    <a:pt x="117758" y="18210"/>
                    <a:pt x="116562" y="18038"/>
                  </a:cubicBezTo>
                  <a:cubicBezTo>
                    <a:pt x="116039" y="18038"/>
                    <a:pt x="115740" y="18725"/>
                    <a:pt x="115740" y="19327"/>
                  </a:cubicBezTo>
                  <a:cubicBezTo>
                    <a:pt x="115965" y="21560"/>
                    <a:pt x="115442" y="23879"/>
                    <a:pt x="116264" y="26113"/>
                  </a:cubicBezTo>
                  <a:cubicBezTo>
                    <a:pt x="116936" y="27831"/>
                    <a:pt x="116861" y="29549"/>
                    <a:pt x="116936" y="31438"/>
                  </a:cubicBezTo>
                  <a:cubicBezTo>
                    <a:pt x="117310" y="39341"/>
                    <a:pt x="117534" y="47329"/>
                    <a:pt x="117833" y="55232"/>
                  </a:cubicBezTo>
                  <a:cubicBezTo>
                    <a:pt x="117982" y="60558"/>
                    <a:pt x="118655" y="65884"/>
                    <a:pt x="117683" y="71209"/>
                  </a:cubicBezTo>
                  <a:cubicBezTo>
                    <a:pt x="117608" y="71982"/>
                    <a:pt x="117384" y="73013"/>
                    <a:pt x="118057" y="73443"/>
                  </a:cubicBezTo>
                  <a:cubicBezTo>
                    <a:pt x="120000" y="74731"/>
                    <a:pt x="119402" y="76793"/>
                    <a:pt x="119178" y="78596"/>
                  </a:cubicBezTo>
                  <a:cubicBezTo>
                    <a:pt x="118580" y="82977"/>
                    <a:pt x="117833" y="87358"/>
                    <a:pt x="117683" y="91739"/>
                  </a:cubicBezTo>
                  <a:cubicBezTo>
                    <a:pt x="117534" y="97151"/>
                    <a:pt x="116637" y="102476"/>
                    <a:pt x="116936" y="107802"/>
                  </a:cubicBezTo>
                  <a:cubicBezTo>
                    <a:pt x="117085" y="109778"/>
                    <a:pt x="115442" y="111066"/>
                    <a:pt x="116562" y="113471"/>
                  </a:cubicBezTo>
                  <a:cubicBezTo>
                    <a:pt x="111407" y="111152"/>
                    <a:pt x="106924" y="113042"/>
                    <a:pt x="102440" y="113042"/>
                  </a:cubicBezTo>
                  <a:cubicBezTo>
                    <a:pt x="100199" y="113128"/>
                    <a:pt x="97882" y="113471"/>
                    <a:pt x="95716" y="112698"/>
                  </a:cubicBezTo>
                  <a:cubicBezTo>
                    <a:pt x="94894" y="112355"/>
                    <a:pt x="94146" y="112526"/>
                    <a:pt x="93325" y="112526"/>
                  </a:cubicBezTo>
                  <a:cubicBezTo>
                    <a:pt x="80547" y="113729"/>
                    <a:pt x="67770" y="114931"/>
                    <a:pt x="54993" y="115962"/>
                  </a:cubicBezTo>
                  <a:cubicBezTo>
                    <a:pt x="42141" y="117079"/>
                    <a:pt x="29290" y="117938"/>
                    <a:pt x="16363" y="118969"/>
                  </a:cubicBezTo>
                  <a:cubicBezTo>
                    <a:pt x="12702" y="119226"/>
                    <a:pt x="9041" y="119398"/>
                    <a:pt x="5379" y="119828"/>
                  </a:cubicBezTo>
                  <a:cubicBezTo>
                    <a:pt x="3511" y="120000"/>
                    <a:pt x="2988" y="119828"/>
                    <a:pt x="2988" y="117337"/>
                  </a:cubicBezTo>
                  <a:cubicBezTo>
                    <a:pt x="2764" y="106170"/>
                    <a:pt x="2465" y="95003"/>
                    <a:pt x="2166" y="83836"/>
                  </a:cubicBezTo>
                  <a:cubicBezTo>
                    <a:pt x="1643" y="66399"/>
                    <a:pt x="1120" y="48962"/>
                    <a:pt x="597" y="31524"/>
                  </a:cubicBezTo>
                  <a:cubicBezTo>
                    <a:pt x="373" y="24996"/>
                    <a:pt x="149" y="18382"/>
                    <a:pt x="0" y="11768"/>
                  </a:cubicBezTo>
                  <a:cubicBezTo>
                    <a:pt x="0" y="11166"/>
                    <a:pt x="74" y="10651"/>
                    <a:pt x="74" y="9792"/>
                  </a:cubicBezTo>
                  <a:close/>
                </a:path>
              </a:pathLst>
            </a:custGeom>
            <a:solidFill>
              <a:srgbClr val="F1C232"/>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363" name="Shape 363"/>
            <p:cNvSpPr/>
            <p:nvPr/>
          </p:nvSpPr>
          <p:spPr>
            <a:xfrm>
              <a:off x="-26641425" y="22066252"/>
              <a:ext cx="6973800" cy="5565900"/>
            </a:xfrm>
            <a:custGeom>
              <a:avLst/>
              <a:gdLst/>
              <a:ahLst/>
              <a:cxnLst/>
              <a:rect l="0" t="0" r="0" b="0"/>
              <a:pathLst>
                <a:path w="120000" h="120000" extrusionOk="0">
                  <a:moveTo>
                    <a:pt x="17686" y="104070"/>
                  </a:moveTo>
                  <a:cubicBezTo>
                    <a:pt x="16847" y="103504"/>
                    <a:pt x="16331" y="104716"/>
                    <a:pt x="15427" y="104959"/>
                  </a:cubicBezTo>
                  <a:cubicBezTo>
                    <a:pt x="15104" y="103584"/>
                    <a:pt x="14846" y="102210"/>
                    <a:pt x="14459" y="100835"/>
                  </a:cubicBezTo>
                  <a:cubicBezTo>
                    <a:pt x="14265" y="100269"/>
                    <a:pt x="13942" y="98975"/>
                    <a:pt x="13168" y="100350"/>
                  </a:cubicBezTo>
                  <a:cubicBezTo>
                    <a:pt x="13168" y="100350"/>
                    <a:pt x="13103" y="100269"/>
                    <a:pt x="13103" y="100269"/>
                  </a:cubicBezTo>
                  <a:cubicBezTo>
                    <a:pt x="13491" y="100107"/>
                    <a:pt x="13620" y="99703"/>
                    <a:pt x="13362" y="99299"/>
                  </a:cubicBezTo>
                  <a:cubicBezTo>
                    <a:pt x="12910" y="98571"/>
                    <a:pt x="12264" y="97843"/>
                    <a:pt x="13103" y="96873"/>
                  </a:cubicBezTo>
                  <a:cubicBezTo>
                    <a:pt x="13749" y="95983"/>
                    <a:pt x="14265" y="96792"/>
                    <a:pt x="14846" y="96873"/>
                  </a:cubicBezTo>
                  <a:cubicBezTo>
                    <a:pt x="16008" y="97115"/>
                    <a:pt x="16912" y="97601"/>
                    <a:pt x="17751" y="98571"/>
                  </a:cubicBezTo>
                  <a:cubicBezTo>
                    <a:pt x="19107" y="100107"/>
                    <a:pt x="19365" y="99865"/>
                    <a:pt x="19817" y="97358"/>
                  </a:cubicBezTo>
                  <a:cubicBezTo>
                    <a:pt x="19881" y="97196"/>
                    <a:pt x="20075" y="97035"/>
                    <a:pt x="20204" y="96873"/>
                  </a:cubicBezTo>
                  <a:cubicBezTo>
                    <a:pt x="21108" y="96549"/>
                    <a:pt x="22011" y="99218"/>
                    <a:pt x="22980" y="96873"/>
                  </a:cubicBezTo>
                  <a:cubicBezTo>
                    <a:pt x="23754" y="95013"/>
                    <a:pt x="23883" y="93800"/>
                    <a:pt x="23109" y="93072"/>
                  </a:cubicBezTo>
                  <a:cubicBezTo>
                    <a:pt x="22334" y="92345"/>
                    <a:pt x="21430" y="92749"/>
                    <a:pt x="19752" y="94851"/>
                  </a:cubicBezTo>
                  <a:cubicBezTo>
                    <a:pt x="19365" y="93719"/>
                    <a:pt x="18655" y="93315"/>
                    <a:pt x="17751" y="92991"/>
                  </a:cubicBezTo>
                  <a:cubicBezTo>
                    <a:pt x="16331" y="92425"/>
                    <a:pt x="15104" y="91051"/>
                    <a:pt x="14201" y="89514"/>
                  </a:cubicBezTo>
                  <a:cubicBezTo>
                    <a:pt x="13684" y="88544"/>
                    <a:pt x="13039" y="87654"/>
                    <a:pt x="12200" y="87654"/>
                  </a:cubicBezTo>
                  <a:cubicBezTo>
                    <a:pt x="10263" y="87574"/>
                    <a:pt x="9682" y="85876"/>
                    <a:pt x="8843" y="84177"/>
                  </a:cubicBezTo>
                  <a:cubicBezTo>
                    <a:pt x="8133" y="82803"/>
                    <a:pt x="7681" y="81347"/>
                    <a:pt x="7165" y="79892"/>
                  </a:cubicBezTo>
                  <a:cubicBezTo>
                    <a:pt x="6842" y="79002"/>
                    <a:pt x="6390" y="78113"/>
                    <a:pt x="7681" y="77789"/>
                  </a:cubicBezTo>
                  <a:cubicBezTo>
                    <a:pt x="8197" y="77628"/>
                    <a:pt x="8004" y="76738"/>
                    <a:pt x="8068" y="76091"/>
                  </a:cubicBezTo>
                  <a:cubicBezTo>
                    <a:pt x="8391" y="73423"/>
                    <a:pt x="8004" y="70835"/>
                    <a:pt x="7552" y="68247"/>
                  </a:cubicBezTo>
                  <a:cubicBezTo>
                    <a:pt x="7358" y="67277"/>
                    <a:pt x="7036" y="66873"/>
                    <a:pt x="6261" y="67277"/>
                  </a:cubicBezTo>
                  <a:cubicBezTo>
                    <a:pt x="5874" y="67439"/>
                    <a:pt x="5551" y="67762"/>
                    <a:pt x="5099" y="68005"/>
                  </a:cubicBezTo>
                  <a:cubicBezTo>
                    <a:pt x="4583" y="66307"/>
                    <a:pt x="4389" y="64609"/>
                    <a:pt x="4712" y="62911"/>
                  </a:cubicBezTo>
                  <a:cubicBezTo>
                    <a:pt x="4776" y="62587"/>
                    <a:pt x="4970" y="62102"/>
                    <a:pt x="4841" y="62021"/>
                  </a:cubicBezTo>
                  <a:cubicBezTo>
                    <a:pt x="3421" y="59919"/>
                    <a:pt x="4324" y="57493"/>
                    <a:pt x="4066" y="55309"/>
                  </a:cubicBezTo>
                  <a:cubicBezTo>
                    <a:pt x="3679" y="51590"/>
                    <a:pt x="3808" y="47789"/>
                    <a:pt x="2323" y="44474"/>
                  </a:cubicBezTo>
                  <a:cubicBezTo>
                    <a:pt x="2517" y="44231"/>
                    <a:pt x="2582" y="43989"/>
                    <a:pt x="2646" y="43908"/>
                  </a:cubicBezTo>
                  <a:cubicBezTo>
                    <a:pt x="3227" y="43584"/>
                    <a:pt x="4260" y="44393"/>
                    <a:pt x="4389" y="43261"/>
                  </a:cubicBezTo>
                  <a:cubicBezTo>
                    <a:pt x="4583" y="42210"/>
                    <a:pt x="3614" y="41886"/>
                    <a:pt x="2969" y="41805"/>
                  </a:cubicBezTo>
                  <a:cubicBezTo>
                    <a:pt x="1226" y="41563"/>
                    <a:pt x="968" y="39784"/>
                    <a:pt x="516" y="38247"/>
                  </a:cubicBezTo>
                  <a:cubicBezTo>
                    <a:pt x="322" y="37681"/>
                    <a:pt x="0" y="36954"/>
                    <a:pt x="710" y="36630"/>
                  </a:cubicBezTo>
                  <a:cubicBezTo>
                    <a:pt x="1291" y="36307"/>
                    <a:pt x="2130" y="36226"/>
                    <a:pt x="2323" y="37035"/>
                  </a:cubicBezTo>
                  <a:cubicBezTo>
                    <a:pt x="2646" y="38814"/>
                    <a:pt x="3614" y="38733"/>
                    <a:pt x="4712" y="38571"/>
                  </a:cubicBezTo>
                  <a:cubicBezTo>
                    <a:pt x="10199" y="38086"/>
                    <a:pt x="15685" y="37681"/>
                    <a:pt x="21172" y="37115"/>
                  </a:cubicBezTo>
                  <a:cubicBezTo>
                    <a:pt x="22980" y="36954"/>
                    <a:pt x="23044" y="36792"/>
                    <a:pt x="23044" y="34204"/>
                  </a:cubicBezTo>
                  <a:cubicBezTo>
                    <a:pt x="22980" y="30242"/>
                    <a:pt x="22850" y="26280"/>
                    <a:pt x="22786" y="22318"/>
                  </a:cubicBezTo>
                  <a:cubicBezTo>
                    <a:pt x="22721" y="19973"/>
                    <a:pt x="22721" y="19892"/>
                    <a:pt x="24722" y="19649"/>
                  </a:cubicBezTo>
                  <a:cubicBezTo>
                    <a:pt x="27369" y="19245"/>
                    <a:pt x="30016" y="18921"/>
                    <a:pt x="32662" y="18598"/>
                  </a:cubicBezTo>
                  <a:cubicBezTo>
                    <a:pt x="34405" y="18355"/>
                    <a:pt x="34599" y="18113"/>
                    <a:pt x="34534" y="16091"/>
                  </a:cubicBezTo>
                  <a:cubicBezTo>
                    <a:pt x="34470" y="12614"/>
                    <a:pt x="34276" y="9137"/>
                    <a:pt x="34211" y="5741"/>
                  </a:cubicBezTo>
                  <a:cubicBezTo>
                    <a:pt x="34147" y="3477"/>
                    <a:pt x="34276" y="3315"/>
                    <a:pt x="36019" y="3153"/>
                  </a:cubicBezTo>
                  <a:cubicBezTo>
                    <a:pt x="46863" y="2102"/>
                    <a:pt x="57772" y="646"/>
                    <a:pt x="68746" y="0"/>
                  </a:cubicBezTo>
                  <a:cubicBezTo>
                    <a:pt x="69327" y="2425"/>
                    <a:pt x="69069" y="4851"/>
                    <a:pt x="69069" y="7277"/>
                  </a:cubicBezTo>
                  <a:cubicBezTo>
                    <a:pt x="69004" y="18921"/>
                    <a:pt x="69714" y="30485"/>
                    <a:pt x="69973" y="42129"/>
                  </a:cubicBezTo>
                  <a:cubicBezTo>
                    <a:pt x="69973" y="44312"/>
                    <a:pt x="70231" y="44555"/>
                    <a:pt x="71909" y="44312"/>
                  </a:cubicBezTo>
                  <a:cubicBezTo>
                    <a:pt x="80236" y="42938"/>
                    <a:pt x="88563" y="42776"/>
                    <a:pt x="96890" y="41805"/>
                  </a:cubicBezTo>
                  <a:cubicBezTo>
                    <a:pt x="102442" y="41159"/>
                    <a:pt x="107993" y="40673"/>
                    <a:pt x="113544" y="40107"/>
                  </a:cubicBezTo>
                  <a:cubicBezTo>
                    <a:pt x="114190" y="40026"/>
                    <a:pt x="114771" y="39946"/>
                    <a:pt x="115352" y="39865"/>
                  </a:cubicBezTo>
                  <a:cubicBezTo>
                    <a:pt x="117611" y="39703"/>
                    <a:pt x="117611" y="39703"/>
                    <a:pt x="117676" y="42533"/>
                  </a:cubicBezTo>
                  <a:cubicBezTo>
                    <a:pt x="118192" y="64043"/>
                    <a:pt x="120000" y="85471"/>
                    <a:pt x="119677" y="107061"/>
                  </a:cubicBezTo>
                  <a:cubicBezTo>
                    <a:pt x="119612" y="109083"/>
                    <a:pt x="119419" y="111105"/>
                    <a:pt x="119612" y="113126"/>
                  </a:cubicBezTo>
                  <a:cubicBezTo>
                    <a:pt x="119741" y="114582"/>
                    <a:pt x="119289" y="114743"/>
                    <a:pt x="118386" y="114824"/>
                  </a:cubicBezTo>
                  <a:cubicBezTo>
                    <a:pt x="113544" y="115309"/>
                    <a:pt x="108768" y="115876"/>
                    <a:pt x="103991" y="116199"/>
                  </a:cubicBezTo>
                  <a:cubicBezTo>
                    <a:pt x="90952" y="117088"/>
                    <a:pt x="77848" y="117978"/>
                    <a:pt x="64873" y="119272"/>
                  </a:cubicBezTo>
                  <a:cubicBezTo>
                    <a:pt x="63647" y="119433"/>
                    <a:pt x="62162" y="119999"/>
                    <a:pt x="62162" y="117331"/>
                  </a:cubicBezTo>
                  <a:cubicBezTo>
                    <a:pt x="62162" y="116846"/>
                    <a:pt x="61775" y="116603"/>
                    <a:pt x="61452" y="116603"/>
                  </a:cubicBezTo>
                  <a:cubicBezTo>
                    <a:pt x="59064" y="117088"/>
                    <a:pt x="58095" y="114905"/>
                    <a:pt x="57127" y="112884"/>
                  </a:cubicBezTo>
                  <a:cubicBezTo>
                    <a:pt x="56546" y="111671"/>
                    <a:pt x="55965" y="111266"/>
                    <a:pt x="54868" y="110781"/>
                  </a:cubicBezTo>
                  <a:cubicBezTo>
                    <a:pt x="53254" y="110134"/>
                    <a:pt x="51769" y="109407"/>
                    <a:pt x="49962" y="109649"/>
                  </a:cubicBezTo>
                  <a:cubicBezTo>
                    <a:pt x="48864" y="109811"/>
                    <a:pt x="47832" y="108921"/>
                    <a:pt x="47251" y="107628"/>
                  </a:cubicBezTo>
                  <a:cubicBezTo>
                    <a:pt x="46670" y="106253"/>
                    <a:pt x="45895" y="105444"/>
                    <a:pt x="44540" y="106253"/>
                  </a:cubicBezTo>
                  <a:cubicBezTo>
                    <a:pt x="43636" y="106819"/>
                    <a:pt x="42926" y="106576"/>
                    <a:pt x="42409" y="105121"/>
                  </a:cubicBezTo>
                  <a:cubicBezTo>
                    <a:pt x="41764" y="103584"/>
                    <a:pt x="40150" y="104555"/>
                    <a:pt x="39053" y="104070"/>
                  </a:cubicBezTo>
                  <a:cubicBezTo>
                    <a:pt x="38084" y="103584"/>
                    <a:pt x="38084" y="101644"/>
                    <a:pt x="36600" y="101886"/>
                  </a:cubicBezTo>
                  <a:cubicBezTo>
                    <a:pt x="35309" y="102129"/>
                    <a:pt x="34599" y="102452"/>
                    <a:pt x="34922" y="104393"/>
                  </a:cubicBezTo>
                  <a:cubicBezTo>
                    <a:pt x="33760" y="103423"/>
                    <a:pt x="34534" y="102210"/>
                    <a:pt x="34082" y="101078"/>
                  </a:cubicBezTo>
                  <a:cubicBezTo>
                    <a:pt x="33179" y="100835"/>
                    <a:pt x="31952" y="101563"/>
                    <a:pt x="30919" y="100188"/>
                  </a:cubicBezTo>
                  <a:cubicBezTo>
                    <a:pt x="30532" y="99622"/>
                    <a:pt x="29370" y="100350"/>
                    <a:pt x="28725" y="101239"/>
                  </a:cubicBezTo>
                  <a:cubicBezTo>
                    <a:pt x="27821" y="102452"/>
                    <a:pt x="27046" y="102371"/>
                    <a:pt x="26659" y="100835"/>
                  </a:cubicBezTo>
                  <a:cubicBezTo>
                    <a:pt x="26207" y="98894"/>
                    <a:pt x="25174" y="99703"/>
                    <a:pt x="24400" y="99865"/>
                  </a:cubicBezTo>
                  <a:cubicBezTo>
                    <a:pt x="23173" y="100026"/>
                    <a:pt x="23496" y="101320"/>
                    <a:pt x="23690" y="102371"/>
                  </a:cubicBezTo>
                  <a:cubicBezTo>
                    <a:pt x="22915" y="102614"/>
                    <a:pt x="22463" y="100997"/>
                    <a:pt x="21624" y="101886"/>
                  </a:cubicBezTo>
                  <a:cubicBezTo>
                    <a:pt x="21366" y="102129"/>
                    <a:pt x="20979" y="102452"/>
                    <a:pt x="20849" y="101805"/>
                  </a:cubicBezTo>
                  <a:cubicBezTo>
                    <a:pt x="20591" y="100431"/>
                    <a:pt x="19881" y="100512"/>
                    <a:pt x="19042" y="100916"/>
                  </a:cubicBezTo>
                  <a:cubicBezTo>
                    <a:pt x="18009" y="101401"/>
                    <a:pt x="18074" y="102533"/>
                    <a:pt x="18138" y="103584"/>
                  </a:cubicBezTo>
                  <a:cubicBezTo>
                    <a:pt x="18009" y="103746"/>
                    <a:pt x="17880" y="103908"/>
                    <a:pt x="17686" y="104070"/>
                  </a:cubicBezTo>
                  <a:close/>
                </a:path>
              </a:pathLst>
            </a:custGeom>
            <a:solidFill>
              <a:srgbClr val="C00000"/>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364" name="Shape 364"/>
            <p:cNvSpPr/>
            <p:nvPr/>
          </p:nvSpPr>
          <p:spPr>
            <a:xfrm>
              <a:off x="-28741687" y="7842250"/>
              <a:ext cx="6880200" cy="5634000"/>
            </a:xfrm>
            <a:custGeom>
              <a:avLst/>
              <a:gdLst/>
              <a:ahLst/>
              <a:cxnLst/>
              <a:rect l="0" t="0" r="0" b="0"/>
              <a:pathLst>
                <a:path w="120000" h="120000" extrusionOk="0">
                  <a:moveTo>
                    <a:pt x="78778" y="33555"/>
                  </a:moveTo>
                  <a:cubicBezTo>
                    <a:pt x="78778" y="36191"/>
                    <a:pt x="78778" y="38428"/>
                    <a:pt x="78778" y="40585"/>
                  </a:cubicBezTo>
                  <a:cubicBezTo>
                    <a:pt x="78844" y="43142"/>
                    <a:pt x="78909" y="43222"/>
                    <a:pt x="81068" y="43142"/>
                  </a:cubicBezTo>
                  <a:cubicBezTo>
                    <a:pt x="84078" y="42902"/>
                    <a:pt x="87153" y="42663"/>
                    <a:pt x="90163" y="42423"/>
                  </a:cubicBezTo>
                  <a:cubicBezTo>
                    <a:pt x="90752" y="42423"/>
                    <a:pt x="91406" y="42023"/>
                    <a:pt x="91799" y="42822"/>
                  </a:cubicBezTo>
                  <a:cubicBezTo>
                    <a:pt x="91799" y="43621"/>
                    <a:pt x="91341" y="43621"/>
                    <a:pt x="90948" y="43781"/>
                  </a:cubicBezTo>
                  <a:cubicBezTo>
                    <a:pt x="90032" y="44021"/>
                    <a:pt x="89509" y="44820"/>
                    <a:pt x="89836" y="45858"/>
                  </a:cubicBezTo>
                  <a:cubicBezTo>
                    <a:pt x="90490" y="48495"/>
                    <a:pt x="89509" y="50252"/>
                    <a:pt x="88135" y="52010"/>
                  </a:cubicBezTo>
                  <a:cubicBezTo>
                    <a:pt x="86892" y="50652"/>
                    <a:pt x="85321" y="49853"/>
                    <a:pt x="83816" y="48974"/>
                  </a:cubicBezTo>
                  <a:cubicBezTo>
                    <a:pt x="83162" y="48655"/>
                    <a:pt x="82704" y="48335"/>
                    <a:pt x="82377" y="47456"/>
                  </a:cubicBezTo>
                  <a:cubicBezTo>
                    <a:pt x="81984" y="46098"/>
                    <a:pt x="81134" y="46018"/>
                    <a:pt x="80021" y="46258"/>
                  </a:cubicBezTo>
                  <a:cubicBezTo>
                    <a:pt x="78974" y="46498"/>
                    <a:pt x="78582" y="47296"/>
                    <a:pt x="78386" y="48415"/>
                  </a:cubicBezTo>
                  <a:cubicBezTo>
                    <a:pt x="78124" y="49613"/>
                    <a:pt x="78320" y="51051"/>
                    <a:pt x="79367" y="51291"/>
                  </a:cubicBezTo>
                  <a:cubicBezTo>
                    <a:pt x="81526" y="51930"/>
                    <a:pt x="82573" y="53608"/>
                    <a:pt x="83227" y="55845"/>
                  </a:cubicBezTo>
                  <a:cubicBezTo>
                    <a:pt x="83555" y="56884"/>
                    <a:pt x="84209" y="57043"/>
                    <a:pt x="84929" y="56724"/>
                  </a:cubicBezTo>
                  <a:cubicBezTo>
                    <a:pt x="85845" y="56404"/>
                    <a:pt x="86761" y="55525"/>
                    <a:pt x="87677" y="56324"/>
                  </a:cubicBezTo>
                  <a:cubicBezTo>
                    <a:pt x="88331" y="56964"/>
                    <a:pt x="88593" y="58082"/>
                    <a:pt x="88854" y="59121"/>
                  </a:cubicBezTo>
                  <a:cubicBezTo>
                    <a:pt x="89116" y="60000"/>
                    <a:pt x="89836" y="60319"/>
                    <a:pt x="90425" y="60639"/>
                  </a:cubicBezTo>
                  <a:cubicBezTo>
                    <a:pt x="92061" y="61757"/>
                    <a:pt x="92846" y="63275"/>
                    <a:pt x="92780" y="65592"/>
                  </a:cubicBezTo>
                  <a:cubicBezTo>
                    <a:pt x="92780" y="66790"/>
                    <a:pt x="93435" y="67509"/>
                    <a:pt x="94482" y="67509"/>
                  </a:cubicBezTo>
                  <a:cubicBezTo>
                    <a:pt x="96052" y="67589"/>
                    <a:pt x="96641" y="68388"/>
                    <a:pt x="96706" y="70466"/>
                  </a:cubicBezTo>
                  <a:cubicBezTo>
                    <a:pt x="96772" y="73102"/>
                    <a:pt x="97949" y="75579"/>
                    <a:pt x="98604" y="78055"/>
                  </a:cubicBezTo>
                  <a:cubicBezTo>
                    <a:pt x="99062" y="79653"/>
                    <a:pt x="101221" y="80053"/>
                    <a:pt x="102726" y="80772"/>
                  </a:cubicBezTo>
                  <a:cubicBezTo>
                    <a:pt x="103380" y="81011"/>
                    <a:pt x="104165" y="81091"/>
                    <a:pt x="104820" y="80932"/>
                  </a:cubicBezTo>
                  <a:cubicBezTo>
                    <a:pt x="106717" y="80532"/>
                    <a:pt x="108091" y="81571"/>
                    <a:pt x="109007" y="83328"/>
                  </a:cubicBezTo>
                  <a:cubicBezTo>
                    <a:pt x="110316" y="85725"/>
                    <a:pt x="111559" y="88122"/>
                    <a:pt x="112606" y="90679"/>
                  </a:cubicBezTo>
                  <a:cubicBezTo>
                    <a:pt x="113195" y="92197"/>
                    <a:pt x="114700" y="93395"/>
                    <a:pt x="113980" y="95472"/>
                  </a:cubicBezTo>
                  <a:cubicBezTo>
                    <a:pt x="115616" y="96990"/>
                    <a:pt x="114830" y="100426"/>
                    <a:pt x="117186" y="101544"/>
                  </a:cubicBezTo>
                  <a:cubicBezTo>
                    <a:pt x="117775" y="101864"/>
                    <a:pt x="117644" y="102822"/>
                    <a:pt x="117579" y="103541"/>
                  </a:cubicBezTo>
                  <a:cubicBezTo>
                    <a:pt x="117579" y="105539"/>
                    <a:pt x="118102" y="107376"/>
                    <a:pt x="118822" y="109054"/>
                  </a:cubicBezTo>
                  <a:cubicBezTo>
                    <a:pt x="119999" y="112010"/>
                    <a:pt x="119738" y="112649"/>
                    <a:pt x="116990" y="112809"/>
                  </a:cubicBezTo>
                  <a:cubicBezTo>
                    <a:pt x="112475" y="113049"/>
                    <a:pt x="107960" y="113209"/>
                    <a:pt x="103446" y="113448"/>
                  </a:cubicBezTo>
                  <a:cubicBezTo>
                    <a:pt x="95659" y="114007"/>
                    <a:pt x="87808" y="114806"/>
                    <a:pt x="80021" y="115126"/>
                  </a:cubicBezTo>
                  <a:cubicBezTo>
                    <a:pt x="72039" y="115446"/>
                    <a:pt x="64056" y="116324"/>
                    <a:pt x="56074" y="116804"/>
                  </a:cubicBezTo>
                  <a:cubicBezTo>
                    <a:pt x="46390" y="117443"/>
                    <a:pt x="36641" y="118322"/>
                    <a:pt x="26957" y="118961"/>
                  </a:cubicBezTo>
                  <a:cubicBezTo>
                    <a:pt x="21330" y="119360"/>
                    <a:pt x="15637" y="119600"/>
                    <a:pt x="10010" y="119920"/>
                  </a:cubicBezTo>
                  <a:cubicBezTo>
                    <a:pt x="8244" y="120000"/>
                    <a:pt x="8244" y="119920"/>
                    <a:pt x="8178" y="117603"/>
                  </a:cubicBezTo>
                  <a:cubicBezTo>
                    <a:pt x="7917" y="106018"/>
                    <a:pt x="7655" y="94354"/>
                    <a:pt x="7459" y="82689"/>
                  </a:cubicBezTo>
                  <a:cubicBezTo>
                    <a:pt x="7262" y="69507"/>
                    <a:pt x="7001" y="56404"/>
                    <a:pt x="6673" y="43302"/>
                  </a:cubicBezTo>
                  <a:cubicBezTo>
                    <a:pt x="6608" y="40426"/>
                    <a:pt x="6608" y="37549"/>
                    <a:pt x="6543" y="34673"/>
                  </a:cubicBezTo>
                  <a:cubicBezTo>
                    <a:pt x="6477" y="32596"/>
                    <a:pt x="6281" y="32356"/>
                    <a:pt x="4776" y="32516"/>
                  </a:cubicBezTo>
                  <a:cubicBezTo>
                    <a:pt x="3467" y="32676"/>
                    <a:pt x="1897" y="33475"/>
                    <a:pt x="981" y="32596"/>
                  </a:cubicBezTo>
                  <a:cubicBezTo>
                    <a:pt x="0" y="31478"/>
                    <a:pt x="523" y="29320"/>
                    <a:pt x="458" y="27643"/>
                  </a:cubicBezTo>
                  <a:cubicBezTo>
                    <a:pt x="392" y="25645"/>
                    <a:pt x="458" y="23648"/>
                    <a:pt x="327" y="21651"/>
                  </a:cubicBezTo>
                  <a:cubicBezTo>
                    <a:pt x="327" y="20372"/>
                    <a:pt x="588" y="19573"/>
                    <a:pt x="1766" y="19653"/>
                  </a:cubicBezTo>
                  <a:cubicBezTo>
                    <a:pt x="2420" y="19733"/>
                    <a:pt x="3140" y="19573"/>
                    <a:pt x="3860" y="19573"/>
                  </a:cubicBezTo>
                  <a:cubicBezTo>
                    <a:pt x="6477" y="19334"/>
                    <a:pt x="6543" y="19254"/>
                    <a:pt x="6477" y="15898"/>
                  </a:cubicBezTo>
                  <a:cubicBezTo>
                    <a:pt x="6412" y="14460"/>
                    <a:pt x="6412" y="12942"/>
                    <a:pt x="6281" y="11504"/>
                  </a:cubicBezTo>
                  <a:cubicBezTo>
                    <a:pt x="6281" y="10785"/>
                    <a:pt x="6412" y="10226"/>
                    <a:pt x="6804" y="9747"/>
                  </a:cubicBezTo>
                  <a:cubicBezTo>
                    <a:pt x="8047" y="8149"/>
                    <a:pt x="11319" y="7669"/>
                    <a:pt x="12431" y="9347"/>
                  </a:cubicBezTo>
                  <a:cubicBezTo>
                    <a:pt x="14002" y="11824"/>
                    <a:pt x="15768" y="10306"/>
                    <a:pt x="17470" y="10066"/>
                  </a:cubicBezTo>
                  <a:cubicBezTo>
                    <a:pt x="18255" y="9986"/>
                    <a:pt x="18124" y="9027"/>
                    <a:pt x="18189" y="8308"/>
                  </a:cubicBezTo>
                  <a:cubicBezTo>
                    <a:pt x="18255" y="6950"/>
                    <a:pt x="17600" y="5272"/>
                    <a:pt x="18320" y="4314"/>
                  </a:cubicBezTo>
                  <a:cubicBezTo>
                    <a:pt x="19171" y="3275"/>
                    <a:pt x="20676" y="3834"/>
                    <a:pt x="21853" y="3754"/>
                  </a:cubicBezTo>
                  <a:cubicBezTo>
                    <a:pt x="24209" y="3515"/>
                    <a:pt x="26499" y="3355"/>
                    <a:pt x="28854" y="3195"/>
                  </a:cubicBezTo>
                  <a:cubicBezTo>
                    <a:pt x="29574" y="3115"/>
                    <a:pt x="30163" y="2956"/>
                    <a:pt x="30098" y="1997"/>
                  </a:cubicBezTo>
                  <a:cubicBezTo>
                    <a:pt x="30098" y="719"/>
                    <a:pt x="30621" y="399"/>
                    <a:pt x="31537" y="399"/>
                  </a:cubicBezTo>
                  <a:cubicBezTo>
                    <a:pt x="32846" y="479"/>
                    <a:pt x="34154" y="319"/>
                    <a:pt x="35463" y="319"/>
                  </a:cubicBezTo>
                  <a:cubicBezTo>
                    <a:pt x="36183" y="319"/>
                    <a:pt x="36968" y="0"/>
                    <a:pt x="37033" y="1597"/>
                  </a:cubicBezTo>
                  <a:cubicBezTo>
                    <a:pt x="37099" y="2876"/>
                    <a:pt x="38211" y="2636"/>
                    <a:pt x="38931" y="2556"/>
                  </a:cubicBezTo>
                  <a:cubicBezTo>
                    <a:pt x="43118" y="2237"/>
                    <a:pt x="47306" y="1917"/>
                    <a:pt x="51494" y="1517"/>
                  </a:cubicBezTo>
                  <a:cubicBezTo>
                    <a:pt x="53326" y="1358"/>
                    <a:pt x="53391" y="1358"/>
                    <a:pt x="53456" y="3515"/>
                  </a:cubicBezTo>
                  <a:cubicBezTo>
                    <a:pt x="53587" y="6870"/>
                    <a:pt x="53587" y="10146"/>
                    <a:pt x="53653" y="13422"/>
                  </a:cubicBezTo>
                  <a:cubicBezTo>
                    <a:pt x="53718" y="15739"/>
                    <a:pt x="53784" y="15818"/>
                    <a:pt x="55550" y="15739"/>
                  </a:cubicBezTo>
                  <a:cubicBezTo>
                    <a:pt x="58429" y="15579"/>
                    <a:pt x="61308" y="15419"/>
                    <a:pt x="64122" y="15099"/>
                  </a:cubicBezTo>
                  <a:cubicBezTo>
                    <a:pt x="65627" y="14940"/>
                    <a:pt x="66412" y="15419"/>
                    <a:pt x="67197" y="17097"/>
                  </a:cubicBezTo>
                  <a:cubicBezTo>
                    <a:pt x="69422" y="21491"/>
                    <a:pt x="70534" y="26045"/>
                    <a:pt x="70207" y="31238"/>
                  </a:cubicBezTo>
                  <a:cubicBezTo>
                    <a:pt x="70010" y="34114"/>
                    <a:pt x="70272" y="34194"/>
                    <a:pt x="72693" y="34034"/>
                  </a:cubicBezTo>
                  <a:cubicBezTo>
                    <a:pt x="74591" y="33874"/>
                    <a:pt x="76488" y="33715"/>
                    <a:pt x="78778" y="33555"/>
                  </a:cubicBezTo>
                  <a:close/>
                </a:path>
              </a:pathLst>
            </a:custGeom>
            <a:solidFill>
              <a:srgbClr val="F1C232"/>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365" name="Shape 365"/>
            <p:cNvSpPr/>
            <p:nvPr/>
          </p:nvSpPr>
          <p:spPr>
            <a:xfrm>
              <a:off x="-19631027" y="25749252"/>
              <a:ext cx="5345100" cy="6673800"/>
            </a:xfrm>
            <a:custGeom>
              <a:avLst/>
              <a:gdLst/>
              <a:ahLst/>
              <a:cxnLst/>
              <a:rect l="0" t="0" r="0" b="0"/>
              <a:pathLst>
                <a:path w="120000" h="120000" extrusionOk="0">
                  <a:moveTo>
                    <a:pt x="119326" y="0"/>
                  </a:moveTo>
                  <a:cubicBezTo>
                    <a:pt x="119326" y="1079"/>
                    <a:pt x="120000" y="2023"/>
                    <a:pt x="118231" y="2563"/>
                  </a:cubicBezTo>
                  <a:cubicBezTo>
                    <a:pt x="116884" y="2967"/>
                    <a:pt x="116715" y="3979"/>
                    <a:pt x="116884" y="5059"/>
                  </a:cubicBezTo>
                  <a:cubicBezTo>
                    <a:pt x="117473" y="7892"/>
                    <a:pt x="115705" y="9983"/>
                    <a:pt x="113347" y="11871"/>
                  </a:cubicBezTo>
                  <a:cubicBezTo>
                    <a:pt x="112505" y="12546"/>
                    <a:pt x="112000" y="13355"/>
                    <a:pt x="111831" y="14165"/>
                  </a:cubicBezTo>
                  <a:cubicBezTo>
                    <a:pt x="110736" y="18549"/>
                    <a:pt x="108968" y="22799"/>
                    <a:pt x="109473" y="27318"/>
                  </a:cubicBezTo>
                  <a:cubicBezTo>
                    <a:pt x="109726" y="29612"/>
                    <a:pt x="107368" y="31028"/>
                    <a:pt x="105431" y="32242"/>
                  </a:cubicBezTo>
                  <a:cubicBezTo>
                    <a:pt x="102736" y="33996"/>
                    <a:pt x="99536" y="35210"/>
                    <a:pt x="99789" y="38583"/>
                  </a:cubicBezTo>
                  <a:cubicBezTo>
                    <a:pt x="99873" y="39123"/>
                    <a:pt x="99284" y="39258"/>
                    <a:pt x="98694" y="39325"/>
                  </a:cubicBezTo>
                  <a:cubicBezTo>
                    <a:pt x="97515" y="39325"/>
                    <a:pt x="96505" y="39730"/>
                    <a:pt x="96505" y="40674"/>
                  </a:cubicBezTo>
                  <a:cubicBezTo>
                    <a:pt x="96505" y="41551"/>
                    <a:pt x="98021" y="41281"/>
                    <a:pt x="98610" y="41753"/>
                  </a:cubicBezTo>
                  <a:cubicBezTo>
                    <a:pt x="97852" y="43305"/>
                    <a:pt x="96505" y="44721"/>
                    <a:pt x="96252" y="46475"/>
                  </a:cubicBezTo>
                  <a:cubicBezTo>
                    <a:pt x="96168" y="47015"/>
                    <a:pt x="95663" y="47284"/>
                    <a:pt x="94989" y="47622"/>
                  </a:cubicBezTo>
                  <a:cubicBezTo>
                    <a:pt x="91115" y="49376"/>
                    <a:pt x="89600" y="52546"/>
                    <a:pt x="90863" y="55919"/>
                  </a:cubicBezTo>
                  <a:cubicBezTo>
                    <a:pt x="91536" y="57672"/>
                    <a:pt x="90357" y="60978"/>
                    <a:pt x="88673" y="62259"/>
                  </a:cubicBezTo>
                  <a:cubicBezTo>
                    <a:pt x="88168" y="62596"/>
                    <a:pt x="87578" y="63069"/>
                    <a:pt x="87494" y="63541"/>
                  </a:cubicBezTo>
                  <a:cubicBezTo>
                    <a:pt x="86905" y="65969"/>
                    <a:pt x="85557" y="68263"/>
                    <a:pt x="85894" y="70826"/>
                  </a:cubicBezTo>
                  <a:cubicBezTo>
                    <a:pt x="85978" y="71635"/>
                    <a:pt x="86315" y="72242"/>
                    <a:pt x="86652" y="72849"/>
                  </a:cubicBezTo>
                  <a:cubicBezTo>
                    <a:pt x="88000" y="75210"/>
                    <a:pt x="88589" y="77774"/>
                    <a:pt x="88252" y="80269"/>
                  </a:cubicBezTo>
                  <a:cubicBezTo>
                    <a:pt x="88000" y="81753"/>
                    <a:pt x="88421" y="82698"/>
                    <a:pt x="89768" y="83575"/>
                  </a:cubicBezTo>
                  <a:cubicBezTo>
                    <a:pt x="91115" y="84451"/>
                    <a:pt x="91452" y="85396"/>
                    <a:pt x="90021" y="86475"/>
                  </a:cubicBezTo>
                  <a:cubicBezTo>
                    <a:pt x="89431" y="86947"/>
                    <a:pt x="88926" y="87622"/>
                    <a:pt x="88589" y="88296"/>
                  </a:cubicBezTo>
                  <a:cubicBezTo>
                    <a:pt x="87578" y="89848"/>
                    <a:pt x="86484" y="91197"/>
                    <a:pt x="84210" y="91669"/>
                  </a:cubicBezTo>
                  <a:cubicBezTo>
                    <a:pt x="83115" y="91871"/>
                    <a:pt x="82273" y="92478"/>
                    <a:pt x="81768" y="93355"/>
                  </a:cubicBezTo>
                  <a:cubicBezTo>
                    <a:pt x="80842" y="94974"/>
                    <a:pt x="80505" y="96863"/>
                    <a:pt x="77810" y="97605"/>
                  </a:cubicBezTo>
                  <a:cubicBezTo>
                    <a:pt x="76463" y="98010"/>
                    <a:pt x="77305" y="99291"/>
                    <a:pt x="77473" y="100370"/>
                  </a:cubicBezTo>
                  <a:cubicBezTo>
                    <a:pt x="75031" y="100033"/>
                    <a:pt x="73852" y="101315"/>
                    <a:pt x="73010" y="102799"/>
                  </a:cubicBezTo>
                  <a:cubicBezTo>
                    <a:pt x="72589" y="103541"/>
                    <a:pt x="72252" y="104013"/>
                    <a:pt x="70989" y="104215"/>
                  </a:cubicBezTo>
                  <a:cubicBezTo>
                    <a:pt x="69642" y="104418"/>
                    <a:pt x="68210" y="104755"/>
                    <a:pt x="67200" y="105767"/>
                  </a:cubicBezTo>
                  <a:cubicBezTo>
                    <a:pt x="66610" y="106441"/>
                    <a:pt x="65515" y="106576"/>
                    <a:pt x="64589" y="106779"/>
                  </a:cubicBezTo>
                  <a:cubicBezTo>
                    <a:pt x="64168" y="106913"/>
                    <a:pt x="63494" y="107116"/>
                    <a:pt x="63410" y="106711"/>
                  </a:cubicBezTo>
                  <a:cubicBezTo>
                    <a:pt x="63157" y="104485"/>
                    <a:pt x="61473" y="105564"/>
                    <a:pt x="60042" y="105564"/>
                  </a:cubicBezTo>
                  <a:cubicBezTo>
                    <a:pt x="58694" y="105632"/>
                    <a:pt x="57347" y="105430"/>
                    <a:pt x="56000" y="105227"/>
                  </a:cubicBezTo>
                  <a:cubicBezTo>
                    <a:pt x="54905" y="105160"/>
                    <a:pt x="53726" y="105699"/>
                    <a:pt x="52294" y="105295"/>
                  </a:cubicBezTo>
                  <a:cubicBezTo>
                    <a:pt x="50357" y="104755"/>
                    <a:pt x="48084" y="106981"/>
                    <a:pt x="48168" y="108937"/>
                  </a:cubicBezTo>
                  <a:cubicBezTo>
                    <a:pt x="48336" y="111096"/>
                    <a:pt x="48336" y="111096"/>
                    <a:pt x="46484" y="112647"/>
                  </a:cubicBezTo>
                  <a:cubicBezTo>
                    <a:pt x="45305" y="110489"/>
                    <a:pt x="45221" y="110421"/>
                    <a:pt x="42863" y="111770"/>
                  </a:cubicBezTo>
                  <a:cubicBezTo>
                    <a:pt x="41431" y="112580"/>
                    <a:pt x="40168" y="113389"/>
                    <a:pt x="38231" y="113119"/>
                  </a:cubicBezTo>
                  <a:cubicBezTo>
                    <a:pt x="36547" y="112984"/>
                    <a:pt x="35873" y="114131"/>
                    <a:pt x="35284" y="115008"/>
                  </a:cubicBezTo>
                  <a:cubicBezTo>
                    <a:pt x="34778" y="115750"/>
                    <a:pt x="34526" y="115952"/>
                    <a:pt x="33431" y="116020"/>
                  </a:cubicBezTo>
                  <a:cubicBezTo>
                    <a:pt x="31578" y="116155"/>
                    <a:pt x="29894" y="116897"/>
                    <a:pt x="29642" y="118583"/>
                  </a:cubicBezTo>
                  <a:cubicBezTo>
                    <a:pt x="29473" y="120000"/>
                    <a:pt x="28294" y="119392"/>
                    <a:pt x="27957" y="118988"/>
                  </a:cubicBezTo>
                  <a:cubicBezTo>
                    <a:pt x="26694" y="117301"/>
                    <a:pt x="24926" y="117706"/>
                    <a:pt x="23157" y="118111"/>
                  </a:cubicBezTo>
                  <a:cubicBezTo>
                    <a:pt x="20631" y="118718"/>
                    <a:pt x="17936" y="118178"/>
                    <a:pt x="15494" y="118448"/>
                  </a:cubicBezTo>
                  <a:cubicBezTo>
                    <a:pt x="14736" y="117908"/>
                    <a:pt x="15073" y="117369"/>
                    <a:pt x="15157" y="116897"/>
                  </a:cubicBezTo>
                  <a:cubicBezTo>
                    <a:pt x="15242" y="116222"/>
                    <a:pt x="14989" y="115885"/>
                    <a:pt x="14147" y="115817"/>
                  </a:cubicBezTo>
                  <a:cubicBezTo>
                    <a:pt x="13473" y="115750"/>
                    <a:pt x="12800" y="115750"/>
                    <a:pt x="12126" y="115750"/>
                  </a:cubicBezTo>
                  <a:cubicBezTo>
                    <a:pt x="10863" y="115750"/>
                    <a:pt x="10105" y="116087"/>
                    <a:pt x="10947" y="117166"/>
                  </a:cubicBezTo>
                  <a:cubicBezTo>
                    <a:pt x="11284" y="117571"/>
                    <a:pt x="11621" y="118043"/>
                    <a:pt x="11115" y="118381"/>
                  </a:cubicBezTo>
                  <a:cubicBezTo>
                    <a:pt x="10442" y="118920"/>
                    <a:pt x="9936" y="118381"/>
                    <a:pt x="9431" y="118043"/>
                  </a:cubicBezTo>
                  <a:cubicBezTo>
                    <a:pt x="8926" y="117774"/>
                    <a:pt x="8589" y="117301"/>
                    <a:pt x="8084" y="117234"/>
                  </a:cubicBezTo>
                  <a:cubicBezTo>
                    <a:pt x="4715" y="117166"/>
                    <a:pt x="5389" y="115278"/>
                    <a:pt x="5136" y="113524"/>
                  </a:cubicBezTo>
                  <a:cubicBezTo>
                    <a:pt x="4294" y="107588"/>
                    <a:pt x="4547" y="101652"/>
                    <a:pt x="3621" y="95784"/>
                  </a:cubicBezTo>
                  <a:cubicBezTo>
                    <a:pt x="3452" y="94907"/>
                    <a:pt x="3621" y="93827"/>
                    <a:pt x="3368" y="92816"/>
                  </a:cubicBezTo>
                  <a:cubicBezTo>
                    <a:pt x="3368" y="92613"/>
                    <a:pt x="3452" y="92141"/>
                    <a:pt x="3284" y="92074"/>
                  </a:cubicBezTo>
                  <a:cubicBezTo>
                    <a:pt x="842" y="90927"/>
                    <a:pt x="1852" y="89173"/>
                    <a:pt x="1768" y="87554"/>
                  </a:cubicBezTo>
                  <a:cubicBezTo>
                    <a:pt x="1515" y="78920"/>
                    <a:pt x="1431" y="70286"/>
                    <a:pt x="1010" y="61720"/>
                  </a:cubicBezTo>
                  <a:cubicBezTo>
                    <a:pt x="589" y="55311"/>
                    <a:pt x="673" y="48903"/>
                    <a:pt x="673" y="42495"/>
                  </a:cubicBezTo>
                  <a:cubicBezTo>
                    <a:pt x="673" y="31298"/>
                    <a:pt x="336" y="20101"/>
                    <a:pt x="168" y="8903"/>
                  </a:cubicBezTo>
                  <a:cubicBezTo>
                    <a:pt x="168" y="8364"/>
                    <a:pt x="252" y="7824"/>
                    <a:pt x="168" y="7284"/>
                  </a:cubicBezTo>
                  <a:cubicBezTo>
                    <a:pt x="0" y="6340"/>
                    <a:pt x="505" y="6003"/>
                    <a:pt x="1684" y="5935"/>
                  </a:cubicBezTo>
                  <a:cubicBezTo>
                    <a:pt x="4547" y="5868"/>
                    <a:pt x="7494" y="5598"/>
                    <a:pt x="10357" y="5463"/>
                  </a:cubicBezTo>
                  <a:cubicBezTo>
                    <a:pt x="16084" y="5193"/>
                    <a:pt x="21726" y="5059"/>
                    <a:pt x="27452" y="4721"/>
                  </a:cubicBezTo>
                  <a:cubicBezTo>
                    <a:pt x="28463" y="4654"/>
                    <a:pt x="28884" y="4789"/>
                    <a:pt x="29052" y="5531"/>
                  </a:cubicBezTo>
                  <a:cubicBezTo>
                    <a:pt x="29557" y="7554"/>
                    <a:pt x="29557" y="7554"/>
                    <a:pt x="32084" y="7419"/>
                  </a:cubicBezTo>
                  <a:cubicBezTo>
                    <a:pt x="38989" y="7082"/>
                    <a:pt x="45894" y="6677"/>
                    <a:pt x="52800" y="6273"/>
                  </a:cubicBezTo>
                  <a:cubicBezTo>
                    <a:pt x="61557" y="5801"/>
                    <a:pt x="70231" y="5328"/>
                    <a:pt x="78989" y="4789"/>
                  </a:cubicBezTo>
                  <a:cubicBezTo>
                    <a:pt x="82189" y="4586"/>
                    <a:pt x="85473" y="4451"/>
                    <a:pt x="88673" y="4114"/>
                  </a:cubicBezTo>
                  <a:cubicBezTo>
                    <a:pt x="90105" y="3979"/>
                    <a:pt x="92210" y="4451"/>
                    <a:pt x="92463" y="2360"/>
                  </a:cubicBezTo>
                  <a:cubicBezTo>
                    <a:pt x="92547" y="1686"/>
                    <a:pt x="93978" y="1821"/>
                    <a:pt x="94821" y="1753"/>
                  </a:cubicBezTo>
                  <a:cubicBezTo>
                    <a:pt x="100631" y="1281"/>
                    <a:pt x="106442" y="876"/>
                    <a:pt x="112252" y="472"/>
                  </a:cubicBezTo>
                  <a:cubicBezTo>
                    <a:pt x="114610" y="337"/>
                    <a:pt x="116884" y="134"/>
                    <a:pt x="119326" y="0"/>
                  </a:cubicBezTo>
                  <a:close/>
                </a:path>
              </a:pathLst>
            </a:custGeom>
            <a:solidFill>
              <a:srgbClr val="F1C232"/>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366" name="Shape 366"/>
            <p:cNvSpPr/>
            <p:nvPr/>
          </p:nvSpPr>
          <p:spPr>
            <a:xfrm>
              <a:off x="-31846837" y="-1228725"/>
              <a:ext cx="6173700" cy="4505400"/>
            </a:xfrm>
            <a:custGeom>
              <a:avLst/>
              <a:gdLst/>
              <a:ahLst/>
              <a:cxnLst/>
              <a:rect l="0" t="0" r="0" b="0"/>
              <a:pathLst>
                <a:path w="120000" h="120000" extrusionOk="0">
                  <a:moveTo>
                    <a:pt x="43961" y="14887"/>
                  </a:moveTo>
                  <a:cubicBezTo>
                    <a:pt x="41044" y="17685"/>
                    <a:pt x="40607" y="21082"/>
                    <a:pt x="42794" y="23180"/>
                  </a:cubicBezTo>
                  <a:cubicBezTo>
                    <a:pt x="44106" y="24479"/>
                    <a:pt x="45783" y="24579"/>
                    <a:pt x="47241" y="24079"/>
                  </a:cubicBezTo>
                  <a:cubicBezTo>
                    <a:pt x="50157" y="23180"/>
                    <a:pt x="53001" y="21981"/>
                    <a:pt x="55844" y="20882"/>
                  </a:cubicBezTo>
                  <a:cubicBezTo>
                    <a:pt x="56136" y="20782"/>
                    <a:pt x="56500" y="20682"/>
                    <a:pt x="56646" y="20782"/>
                  </a:cubicBezTo>
                  <a:cubicBezTo>
                    <a:pt x="57229" y="21382"/>
                    <a:pt x="57667" y="22781"/>
                    <a:pt x="58541" y="22181"/>
                  </a:cubicBezTo>
                  <a:cubicBezTo>
                    <a:pt x="60145" y="21082"/>
                    <a:pt x="61749" y="19783"/>
                    <a:pt x="63280" y="18384"/>
                  </a:cubicBezTo>
                  <a:cubicBezTo>
                    <a:pt x="63791" y="17985"/>
                    <a:pt x="63791" y="16885"/>
                    <a:pt x="63645" y="16186"/>
                  </a:cubicBezTo>
                  <a:cubicBezTo>
                    <a:pt x="62843" y="11890"/>
                    <a:pt x="65321" y="9991"/>
                    <a:pt x="66998" y="7693"/>
                  </a:cubicBezTo>
                  <a:cubicBezTo>
                    <a:pt x="67800" y="6494"/>
                    <a:pt x="69185" y="5895"/>
                    <a:pt x="70425" y="5695"/>
                  </a:cubicBezTo>
                  <a:cubicBezTo>
                    <a:pt x="73414" y="5195"/>
                    <a:pt x="76330" y="4596"/>
                    <a:pt x="78955" y="2298"/>
                  </a:cubicBezTo>
                  <a:cubicBezTo>
                    <a:pt x="79319" y="1998"/>
                    <a:pt x="79756" y="1598"/>
                    <a:pt x="80048" y="2098"/>
                  </a:cubicBezTo>
                  <a:cubicBezTo>
                    <a:pt x="81506" y="4396"/>
                    <a:pt x="82818" y="2597"/>
                    <a:pt x="84349" y="2298"/>
                  </a:cubicBezTo>
                  <a:cubicBezTo>
                    <a:pt x="86099" y="1898"/>
                    <a:pt x="87776" y="1598"/>
                    <a:pt x="89380" y="799"/>
                  </a:cubicBezTo>
                  <a:cubicBezTo>
                    <a:pt x="89671" y="599"/>
                    <a:pt x="89890" y="0"/>
                    <a:pt x="90473" y="199"/>
                  </a:cubicBezTo>
                  <a:cubicBezTo>
                    <a:pt x="90984" y="1698"/>
                    <a:pt x="90546" y="3297"/>
                    <a:pt x="90473" y="4796"/>
                  </a:cubicBezTo>
                  <a:cubicBezTo>
                    <a:pt x="90400" y="6894"/>
                    <a:pt x="91130" y="7293"/>
                    <a:pt x="92442" y="7194"/>
                  </a:cubicBezTo>
                  <a:cubicBezTo>
                    <a:pt x="94264" y="6894"/>
                    <a:pt x="96087" y="6694"/>
                    <a:pt x="97910" y="6394"/>
                  </a:cubicBezTo>
                  <a:cubicBezTo>
                    <a:pt x="99222" y="6094"/>
                    <a:pt x="99659" y="6794"/>
                    <a:pt x="99659" y="8592"/>
                  </a:cubicBezTo>
                  <a:cubicBezTo>
                    <a:pt x="99659" y="10990"/>
                    <a:pt x="99878" y="13388"/>
                    <a:pt x="99805" y="15686"/>
                  </a:cubicBezTo>
                  <a:cubicBezTo>
                    <a:pt x="99732" y="17785"/>
                    <a:pt x="100315" y="18684"/>
                    <a:pt x="101846" y="18484"/>
                  </a:cubicBezTo>
                  <a:cubicBezTo>
                    <a:pt x="102575" y="18284"/>
                    <a:pt x="103377" y="18184"/>
                    <a:pt x="104252" y="18584"/>
                  </a:cubicBezTo>
                  <a:cubicBezTo>
                    <a:pt x="104617" y="21282"/>
                    <a:pt x="104398" y="24079"/>
                    <a:pt x="104471" y="26777"/>
                  </a:cubicBezTo>
                  <a:cubicBezTo>
                    <a:pt x="104544" y="29975"/>
                    <a:pt x="104690" y="30074"/>
                    <a:pt x="107023" y="29975"/>
                  </a:cubicBezTo>
                  <a:cubicBezTo>
                    <a:pt x="108772" y="29875"/>
                    <a:pt x="110522" y="29875"/>
                    <a:pt x="112272" y="29675"/>
                  </a:cubicBezTo>
                  <a:cubicBezTo>
                    <a:pt x="114240" y="29375"/>
                    <a:pt x="115334" y="30574"/>
                    <a:pt x="116208" y="33172"/>
                  </a:cubicBezTo>
                  <a:cubicBezTo>
                    <a:pt x="114823" y="33372"/>
                    <a:pt x="113438" y="33771"/>
                    <a:pt x="113511" y="35970"/>
                  </a:cubicBezTo>
                  <a:cubicBezTo>
                    <a:pt x="113511" y="38767"/>
                    <a:pt x="113657" y="41865"/>
                    <a:pt x="115771" y="43263"/>
                  </a:cubicBezTo>
                  <a:cubicBezTo>
                    <a:pt x="117667" y="44562"/>
                    <a:pt x="118396" y="46461"/>
                    <a:pt x="118469" y="49159"/>
                  </a:cubicBezTo>
                  <a:cubicBezTo>
                    <a:pt x="118687" y="63347"/>
                    <a:pt x="118979" y="77535"/>
                    <a:pt x="119562" y="91723"/>
                  </a:cubicBezTo>
                  <a:cubicBezTo>
                    <a:pt x="119635" y="93422"/>
                    <a:pt x="120000" y="95220"/>
                    <a:pt x="117958" y="95120"/>
                  </a:cubicBezTo>
                  <a:cubicBezTo>
                    <a:pt x="116719" y="95120"/>
                    <a:pt x="116792" y="96619"/>
                    <a:pt x="116865" y="97818"/>
                  </a:cubicBezTo>
                  <a:cubicBezTo>
                    <a:pt x="117156" y="101915"/>
                    <a:pt x="117302" y="106011"/>
                    <a:pt x="117229" y="110208"/>
                  </a:cubicBezTo>
                  <a:cubicBezTo>
                    <a:pt x="117156" y="113505"/>
                    <a:pt x="117083" y="113805"/>
                    <a:pt x="114605" y="113805"/>
                  </a:cubicBezTo>
                  <a:cubicBezTo>
                    <a:pt x="108772" y="113805"/>
                    <a:pt x="103013" y="114404"/>
                    <a:pt x="97253" y="114904"/>
                  </a:cubicBezTo>
                  <a:cubicBezTo>
                    <a:pt x="89380" y="115603"/>
                    <a:pt x="81579" y="116402"/>
                    <a:pt x="73778" y="117102"/>
                  </a:cubicBezTo>
                  <a:cubicBezTo>
                    <a:pt x="68529" y="117601"/>
                    <a:pt x="63280" y="117801"/>
                    <a:pt x="58104" y="118201"/>
                  </a:cubicBezTo>
                  <a:cubicBezTo>
                    <a:pt x="52417" y="118601"/>
                    <a:pt x="46658" y="119100"/>
                    <a:pt x="40972" y="119500"/>
                  </a:cubicBezTo>
                  <a:cubicBezTo>
                    <a:pt x="39368" y="119700"/>
                    <a:pt x="37691" y="119700"/>
                    <a:pt x="36014" y="119800"/>
                  </a:cubicBezTo>
                  <a:cubicBezTo>
                    <a:pt x="33171" y="120000"/>
                    <a:pt x="30692" y="119900"/>
                    <a:pt x="28140" y="116802"/>
                  </a:cubicBezTo>
                  <a:cubicBezTo>
                    <a:pt x="26026" y="114304"/>
                    <a:pt x="23329" y="112206"/>
                    <a:pt x="20413" y="111107"/>
                  </a:cubicBezTo>
                  <a:cubicBezTo>
                    <a:pt x="18955" y="110507"/>
                    <a:pt x="17788" y="108809"/>
                    <a:pt x="15965" y="109408"/>
                  </a:cubicBezTo>
                  <a:cubicBezTo>
                    <a:pt x="15091" y="109708"/>
                    <a:pt x="14362" y="108309"/>
                    <a:pt x="13924" y="107310"/>
                  </a:cubicBezTo>
                  <a:cubicBezTo>
                    <a:pt x="12466" y="104113"/>
                    <a:pt x="9696" y="104013"/>
                    <a:pt x="7509" y="102514"/>
                  </a:cubicBezTo>
                  <a:cubicBezTo>
                    <a:pt x="6707" y="102014"/>
                    <a:pt x="5832" y="102814"/>
                    <a:pt x="5176" y="103713"/>
                  </a:cubicBezTo>
                  <a:cubicBezTo>
                    <a:pt x="4665" y="104412"/>
                    <a:pt x="4155" y="104912"/>
                    <a:pt x="3426" y="104912"/>
                  </a:cubicBezTo>
                  <a:cubicBezTo>
                    <a:pt x="583" y="105012"/>
                    <a:pt x="291" y="104712"/>
                    <a:pt x="291" y="100815"/>
                  </a:cubicBezTo>
                  <a:cubicBezTo>
                    <a:pt x="218" y="91823"/>
                    <a:pt x="145" y="82830"/>
                    <a:pt x="0" y="73738"/>
                  </a:cubicBezTo>
                  <a:cubicBezTo>
                    <a:pt x="0" y="71540"/>
                    <a:pt x="437" y="70641"/>
                    <a:pt x="2114" y="70641"/>
                  </a:cubicBezTo>
                  <a:cubicBezTo>
                    <a:pt x="6051" y="70541"/>
                    <a:pt x="10060" y="70241"/>
                    <a:pt x="13997" y="70041"/>
                  </a:cubicBezTo>
                  <a:cubicBezTo>
                    <a:pt x="14580" y="70041"/>
                    <a:pt x="15164" y="69841"/>
                    <a:pt x="15747" y="69941"/>
                  </a:cubicBezTo>
                  <a:cubicBezTo>
                    <a:pt x="17205" y="70041"/>
                    <a:pt x="17788" y="69342"/>
                    <a:pt x="17715" y="67144"/>
                  </a:cubicBezTo>
                  <a:cubicBezTo>
                    <a:pt x="17424" y="58051"/>
                    <a:pt x="17278" y="48859"/>
                    <a:pt x="17059" y="39766"/>
                  </a:cubicBezTo>
                  <a:cubicBezTo>
                    <a:pt x="16913" y="31873"/>
                    <a:pt x="16986" y="24079"/>
                    <a:pt x="16549" y="16286"/>
                  </a:cubicBezTo>
                  <a:cubicBezTo>
                    <a:pt x="16403" y="13488"/>
                    <a:pt x="16549" y="13288"/>
                    <a:pt x="18517" y="13189"/>
                  </a:cubicBezTo>
                  <a:cubicBezTo>
                    <a:pt x="25880" y="12689"/>
                    <a:pt x="33244" y="12289"/>
                    <a:pt x="40607" y="11690"/>
                  </a:cubicBezTo>
                  <a:cubicBezTo>
                    <a:pt x="42503" y="11590"/>
                    <a:pt x="42430" y="14088"/>
                    <a:pt x="43961" y="14887"/>
                  </a:cubicBezTo>
                  <a:close/>
                </a:path>
              </a:pathLst>
            </a:custGeom>
            <a:solidFill>
              <a:srgbClr val="FFC000"/>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367" name="Shape 367"/>
            <p:cNvSpPr/>
            <p:nvPr/>
          </p:nvSpPr>
          <p:spPr>
            <a:xfrm>
              <a:off x="-25617489" y="7548563"/>
              <a:ext cx="5619900" cy="5570400"/>
            </a:xfrm>
            <a:custGeom>
              <a:avLst/>
              <a:gdLst/>
              <a:ahLst/>
              <a:cxnLst/>
              <a:rect l="0" t="0" r="0" b="0"/>
              <a:pathLst>
                <a:path w="120000" h="120000" extrusionOk="0">
                  <a:moveTo>
                    <a:pt x="33564" y="57131"/>
                  </a:moveTo>
                  <a:cubicBezTo>
                    <a:pt x="36208" y="56565"/>
                    <a:pt x="37650" y="58828"/>
                    <a:pt x="39652" y="59797"/>
                  </a:cubicBezTo>
                  <a:cubicBezTo>
                    <a:pt x="40053" y="59959"/>
                    <a:pt x="40293" y="60444"/>
                    <a:pt x="40614" y="60686"/>
                  </a:cubicBezTo>
                  <a:cubicBezTo>
                    <a:pt x="42056" y="61737"/>
                    <a:pt x="42616" y="61656"/>
                    <a:pt x="43017" y="59959"/>
                  </a:cubicBezTo>
                  <a:cubicBezTo>
                    <a:pt x="43177" y="59070"/>
                    <a:pt x="43497" y="58262"/>
                    <a:pt x="44058" y="57616"/>
                  </a:cubicBezTo>
                  <a:cubicBezTo>
                    <a:pt x="45020" y="56484"/>
                    <a:pt x="45500" y="55353"/>
                    <a:pt x="44859" y="53818"/>
                  </a:cubicBezTo>
                  <a:cubicBezTo>
                    <a:pt x="44459" y="52767"/>
                    <a:pt x="44699" y="52121"/>
                    <a:pt x="46061" y="51797"/>
                  </a:cubicBezTo>
                  <a:cubicBezTo>
                    <a:pt x="47263" y="51555"/>
                    <a:pt x="47823" y="48646"/>
                    <a:pt x="47102" y="47757"/>
                  </a:cubicBezTo>
                  <a:cubicBezTo>
                    <a:pt x="46542" y="47191"/>
                    <a:pt x="45901" y="47515"/>
                    <a:pt x="45260" y="47515"/>
                  </a:cubicBezTo>
                  <a:cubicBezTo>
                    <a:pt x="41335" y="47838"/>
                    <a:pt x="37409" y="48080"/>
                    <a:pt x="33484" y="48404"/>
                  </a:cubicBezTo>
                  <a:cubicBezTo>
                    <a:pt x="31401" y="48565"/>
                    <a:pt x="31241" y="48404"/>
                    <a:pt x="31161" y="46060"/>
                  </a:cubicBezTo>
                  <a:cubicBezTo>
                    <a:pt x="31081" y="44282"/>
                    <a:pt x="31081" y="42424"/>
                    <a:pt x="31081" y="40646"/>
                  </a:cubicBezTo>
                  <a:cubicBezTo>
                    <a:pt x="31161" y="39191"/>
                    <a:pt x="30680" y="38626"/>
                    <a:pt x="29238" y="38787"/>
                  </a:cubicBezTo>
                  <a:cubicBezTo>
                    <a:pt x="26995" y="39030"/>
                    <a:pt x="24753" y="39030"/>
                    <a:pt x="22590" y="39272"/>
                  </a:cubicBezTo>
                  <a:cubicBezTo>
                    <a:pt x="21308" y="39353"/>
                    <a:pt x="20507" y="39030"/>
                    <a:pt x="20587" y="37575"/>
                  </a:cubicBezTo>
                  <a:cubicBezTo>
                    <a:pt x="20587" y="37333"/>
                    <a:pt x="20667" y="37090"/>
                    <a:pt x="20667" y="36929"/>
                  </a:cubicBezTo>
                  <a:cubicBezTo>
                    <a:pt x="21548" y="31030"/>
                    <a:pt x="18744" y="26343"/>
                    <a:pt x="16101" y="21575"/>
                  </a:cubicBezTo>
                  <a:cubicBezTo>
                    <a:pt x="15460" y="20282"/>
                    <a:pt x="14579" y="19959"/>
                    <a:pt x="13217" y="20040"/>
                  </a:cubicBezTo>
                  <a:cubicBezTo>
                    <a:pt x="10173" y="20282"/>
                    <a:pt x="7049" y="20444"/>
                    <a:pt x="4005" y="20606"/>
                  </a:cubicBezTo>
                  <a:cubicBezTo>
                    <a:pt x="2963" y="20686"/>
                    <a:pt x="1922" y="20929"/>
                    <a:pt x="560" y="20525"/>
                  </a:cubicBezTo>
                  <a:cubicBezTo>
                    <a:pt x="0" y="16565"/>
                    <a:pt x="400" y="12525"/>
                    <a:pt x="160" y="8484"/>
                  </a:cubicBezTo>
                  <a:cubicBezTo>
                    <a:pt x="80" y="7515"/>
                    <a:pt x="1041" y="7515"/>
                    <a:pt x="1842" y="7434"/>
                  </a:cubicBezTo>
                  <a:cubicBezTo>
                    <a:pt x="5126" y="7272"/>
                    <a:pt x="8411" y="7191"/>
                    <a:pt x="11695" y="6949"/>
                  </a:cubicBezTo>
                  <a:cubicBezTo>
                    <a:pt x="22670" y="6222"/>
                    <a:pt x="33564" y="5494"/>
                    <a:pt x="44539" y="4767"/>
                  </a:cubicBezTo>
                  <a:cubicBezTo>
                    <a:pt x="59679" y="3797"/>
                    <a:pt x="74739" y="2828"/>
                    <a:pt x="89799" y="1777"/>
                  </a:cubicBezTo>
                  <a:cubicBezTo>
                    <a:pt x="97810" y="1292"/>
                    <a:pt x="105740" y="808"/>
                    <a:pt x="113751" y="323"/>
                  </a:cubicBezTo>
                  <a:cubicBezTo>
                    <a:pt x="114712" y="242"/>
                    <a:pt x="115674" y="0"/>
                    <a:pt x="116715" y="484"/>
                  </a:cubicBezTo>
                  <a:cubicBezTo>
                    <a:pt x="117196" y="5818"/>
                    <a:pt x="117516" y="11313"/>
                    <a:pt x="117596" y="16727"/>
                  </a:cubicBezTo>
                  <a:cubicBezTo>
                    <a:pt x="117757" y="23515"/>
                    <a:pt x="117997" y="30222"/>
                    <a:pt x="118157" y="37010"/>
                  </a:cubicBezTo>
                  <a:cubicBezTo>
                    <a:pt x="118157" y="39272"/>
                    <a:pt x="118638" y="41616"/>
                    <a:pt x="117436" y="43878"/>
                  </a:cubicBezTo>
                  <a:cubicBezTo>
                    <a:pt x="116955" y="44686"/>
                    <a:pt x="117276" y="45979"/>
                    <a:pt x="117356" y="47030"/>
                  </a:cubicBezTo>
                  <a:cubicBezTo>
                    <a:pt x="117757" y="59474"/>
                    <a:pt x="118077" y="71919"/>
                    <a:pt x="118477" y="84363"/>
                  </a:cubicBezTo>
                  <a:cubicBezTo>
                    <a:pt x="118558" y="85575"/>
                    <a:pt x="118798" y="86949"/>
                    <a:pt x="117116" y="87515"/>
                  </a:cubicBezTo>
                  <a:cubicBezTo>
                    <a:pt x="116475" y="87757"/>
                    <a:pt x="116715" y="88646"/>
                    <a:pt x="116795" y="89292"/>
                  </a:cubicBezTo>
                  <a:cubicBezTo>
                    <a:pt x="116955" y="93414"/>
                    <a:pt x="117116" y="97616"/>
                    <a:pt x="117276" y="101818"/>
                  </a:cubicBezTo>
                  <a:cubicBezTo>
                    <a:pt x="117276" y="102141"/>
                    <a:pt x="117116" y="102545"/>
                    <a:pt x="117276" y="102787"/>
                  </a:cubicBezTo>
                  <a:cubicBezTo>
                    <a:pt x="119999" y="106828"/>
                    <a:pt x="118077" y="111515"/>
                    <a:pt x="118718" y="115797"/>
                  </a:cubicBezTo>
                  <a:cubicBezTo>
                    <a:pt x="119038" y="117414"/>
                    <a:pt x="118157" y="117737"/>
                    <a:pt x="116795" y="117818"/>
                  </a:cubicBezTo>
                  <a:cubicBezTo>
                    <a:pt x="110947" y="118222"/>
                    <a:pt x="105100" y="118707"/>
                    <a:pt x="99252" y="119111"/>
                  </a:cubicBezTo>
                  <a:cubicBezTo>
                    <a:pt x="93324" y="119515"/>
                    <a:pt x="87316" y="119999"/>
                    <a:pt x="81228" y="119919"/>
                  </a:cubicBezTo>
                  <a:cubicBezTo>
                    <a:pt x="80987" y="118383"/>
                    <a:pt x="81068" y="116929"/>
                    <a:pt x="79946" y="115555"/>
                  </a:cubicBezTo>
                  <a:cubicBezTo>
                    <a:pt x="78985" y="114343"/>
                    <a:pt x="78424" y="112484"/>
                    <a:pt x="78744" y="110707"/>
                  </a:cubicBezTo>
                  <a:cubicBezTo>
                    <a:pt x="78825" y="109898"/>
                    <a:pt x="78825" y="108929"/>
                    <a:pt x="78264" y="108606"/>
                  </a:cubicBezTo>
                  <a:cubicBezTo>
                    <a:pt x="76021" y="107474"/>
                    <a:pt x="76261" y="104727"/>
                    <a:pt x="74819" y="103191"/>
                  </a:cubicBezTo>
                  <a:cubicBezTo>
                    <a:pt x="74659" y="103030"/>
                    <a:pt x="74419" y="102787"/>
                    <a:pt x="74499" y="102626"/>
                  </a:cubicBezTo>
                  <a:cubicBezTo>
                    <a:pt x="75380" y="100363"/>
                    <a:pt x="73457" y="99151"/>
                    <a:pt x="72576" y="97616"/>
                  </a:cubicBezTo>
                  <a:cubicBezTo>
                    <a:pt x="71134" y="95111"/>
                    <a:pt x="69773" y="92525"/>
                    <a:pt x="68251" y="90101"/>
                  </a:cubicBezTo>
                  <a:cubicBezTo>
                    <a:pt x="66568" y="87676"/>
                    <a:pt x="64485" y="86060"/>
                    <a:pt x="61201" y="86787"/>
                  </a:cubicBezTo>
                  <a:cubicBezTo>
                    <a:pt x="58958" y="87272"/>
                    <a:pt x="57356" y="85252"/>
                    <a:pt x="55353" y="84686"/>
                  </a:cubicBezTo>
                  <a:cubicBezTo>
                    <a:pt x="55193" y="84686"/>
                    <a:pt x="55033" y="84363"/>
                    <a:pt x="55033" y="84202"/>
                  </a:cubicBezTo>
                  <a:cubicBezTo>
                    <a:pt x="55113" y="81373"/>
                    <a:pt x="52790" y="79353"/>
                    <a:pt x="53110" y="76444"/>
                  </a:cubicBezTo>
                  <a:cubicBezTo>
                    <a:pt x="53271" y="74989"/>
                    <a:pt x="52309" y="74020"/>
                    <a:pt x="51028" y="73535"/>
                  </a:cubicBezTo>
                  <a:cubicBezTo>
                    <a:pt x="50066" y="73131"/>
                    <a:pt x="49586" y="72727"/>
                    <a:pt x="49105" y="71515"/>
                  </a:cubicBezTo>
                  <a:cubicBezTo>
                    <a:pt x="48464" y="69979"/>
                    <a:pt x="47823" y="67878"/>
                    <a:pt x="45740" y="66989"/>
                  </a:cubicBezTo>
                  <a:cubicBezTo>
                    <a:pt x="44379" y="66424"/>
                    <a:pt x="43417" y="65373"/>
                    <a:pt x="42696" y="63919"/>
                  </a:cubicBezTo>
                  <a:cubicBezTo>
                    <a:pt x="41415" y="61171"/>
                    <a:pt x="41094" y="61010"/>
                    <a:pt x="38291" y="61898"/>
                  </a:cubicBezTo>
                  <a:cubicBezTo>
                    <a:pt x="36688" y="62383"/>
                    <a:pt x="35967" y="61898"/>
                    <a:pt x="35727" y="60606"/>
                  </a:cubicBezTo>
                  <a:cubicBezTo>
                    <a:pt x="35487" y="59070"/>
                    <a:pt x="33724" y="58585"/>
                    <a:pt x="33644" y="57131"/>
                  </a:cubicBezTo>
                  <a:lnTo>
                    <a:pt x="33564" y="57131"/>
                  </a:lnTo>
                  <a:close/>
                </a:path>
              </a:pathLst>
            </a:custGeom>
            <a:solidFill>
              <a:srgbClr val="F1C232"/>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368" name="Shape 368"/>
            <p:cNvSpPr/>
            <p:nvPr/>
          </p:nvSpPr>
          <p:spPr>
            <a:xfrm>
              <a:off x="-19761202" y="22969538"/>
              <a:ext cx="5667300" cy="3135300"/>
            </a:xfrm>
            <a:custGeom>
              <a:avLst/>
              <a:gdLst/>
              <a:ahLst/>
              <a:cxnLst/>
              <a:rect l="0" t="0" r="0" b="0"/>
              <a:pathLst>
                <a:path w="120000" h="120000" extrusionOk="0">
                  <a:moveTo>
                    <a:pt x="116346" y="66315"/>
                  </a:moveTo>
                  <a:cubicBezTo>
                    <a:pt x="115473" y="65311"/>
                    <a:pt x="115076" y="63588"/>
                    <a:pt x="114202" y="64736"/>
                  </a:cubicBezTo>
                  <a:cubicBezTo>
                    <a:pt x="113646" y="65454"/>
                    <a:pt x="113328" y="66459"/>
                    <a:pt x="113567" y="67751"/>
                  </a:cubicBezTo>
                  <a:cubicBezTo>
                    <a:pt x="113726" y="68899"/>
                    <a:pt x="113884" y="70191"/>
                    <a:pt x="114281" y="70909"/>
                  </a:cubicBezTo>
                  <a:cubicBezTo>
                    <a:pt x="116743" y="74784"/>
                    <a:pt x="116346" y="79808"/>
                    <a:pt x="116187" y="84832"/>
                  </a:cubicBezTo>
                  <a:cubicBezTo>
                    <a:pt x="116108" y="89999"/>
                    <a:pt x="115870" y="95023"/>
                    <a:pt x="115790" y="100191"/>
                  </a:cubicBezTo>
                  <a:cubicBezTo>
                    <a:pt x="115711" y="102775"/>
                    <a:pt x="115076" y="103779"/>
                    <a:pt x="113646" y="103923"/>
                  </a:cubicBezTo>
                  <a:cubicBezTo>
                    <a:pt x="106816" y="104928"/>
                    <a:pt x="99986" y="106076"/>
                    <a:pt x="93156" y="107368"/>
                  </a:cubicBezTo>
                  <a:cubicBezTo>
                    <a:pt x="91250" y="107799"/>
                    <a:pt x="88868" y="106220"/>
                    <a:pt x="87994" y="111674"/>
                  </a:cubicBezTo>
                  <a:cubicBezTo>
                    <a:pt x="87756" y="112966"/>
                    <a:pt x="86247" y="112679"/>
                    <a:pt x="85373" y="112822"/>
                  </a:cubicBezTo>
                  <a:cubicBezTo>
                    <a:pt x="79973" y="113540"/>
                    <a:pt x="74573" y="114401"/>
                    <a:pt x="69252" y="115119"/>
                  </a:cubicBezTo>
                  <a:cubicBezTo>
                    <a:pt x="57577" y="116555"/>
                    <a:pt x="45903" y="117990"/>
                    <a:pt x="34149" y="119425"/>
                  </a:cubicBezTo>
                  <a:cubicBezTo>
                    <a:pt x="33434" y="119425"/>
                    <a:pt x="32720" y="119999"/>
                    <a:pt x="31925" y="119282"/>
                  </a:cubicBezTo>
                  <a:cubicBezTo>
                    <a:pt x="31369" y="118851"/>
                    <a:pt x="31528" y="117703"/>
                    <a:pt x="31608" y="116842"/>
                  </a:cubicBezTo>
                  <a:cubicBezTo>
                    <a:pt x="31687" y="114976"/>
                    <a:pt x="31290" y="114258"/>
                    <a:pt x="30178" y="114114"/>
                  </a:cubicBezTo>
                  <a:cubicBezTo>
                    <a:pt x="27160" y="113540"/>
                    <a:pt x="24063" y="114258"/>
                    <a:pt x="21045" y="114545"/>
                  </a:cubicBezTo>
                  <a:cubicBezTo>
                    <a:pt x="15645" y="115119"/>
                    <a:pt x="10324" y="115550"/>
                    <a:pt x="4923" y="116267"/>
                  </a:cubicBezTo>
                  <a:cubicBezTo>
                    <a:pt x="3256" y="116411"/>
                    <a:pt x="2859" y="115263"/>
                    <a:pt x="2779" y="112248"/>
                  </a:cubicBezTo>
                  <a:cubicBezTo>
                    <a:pt x="1667" y="80669"/>
                    <a:pt x="635" y="49090"/>
                    <a:pt x="79" y="17511"/>
                  </a:cubicBezTo>
                  <a:cubicBezTo>
                    <a:pt x="0" y="12918"/>
                    <a:pt x="0" y="12918"/>
                    <a:pt x="2620" y="12631"/>
                  </a:cubicBezTo>
                  <a:cubicBezTo>
                    <a:pt x="10006" y="11626"/>
                    <a:pt x="17313" y="10765"/>
                    <a:pt x="24698" y="9904"/>
                  </a:cubicBezTo>
                  <a:cubicBezTo>
                    <a:pt x="38914" y="8038"/>
                    <a:pt x="53130" y="6315"/>
                    <a:pt x="67346" y="4449"/>
                  </a:cubicBezTo>
                  <a:cubicBezTo>
                    <a:pt x="76637" y="3157"/>
                    <a:pt x="85850" y="1866"/>
                    <a:pt x="95142" y="574"/>
                  </a:cubicBezTo>
                  <a:cubicBezTo>
                    <a:pt x="95777" y="574"/>
                    <a:pt x="96412" y="143"/>
                    <a:pt x="97048" y="430"/>
                  </a:cubicBezTo>
                  <a:cubicBezTo>
                    <a:pt x="102607" y="3014"/>
                    <a:pt x="108166" y="574"/>
                    <a:pt x="113726" y="143"/>
                  </a:cubicBezTo>
                  <a:cubicBezTo>
                    <a:pt x="115473" y="0"/>
                    <a:pt x="116982" y="1291"/>
                    <a:pt x="118570" y="1722"/>
                  </a:cubicBezTo>
                  <a:cubicBezTo>
                    <a:pt x="119682" y="2009"/>
                    <a:pt x="119920" y="3732"/>
                    <a:pt x="119920" y="5023"/>
                  </a:cubicBezTo>
                  <a:cubicBezTo>
                    <a:pt x="119841" y="9330"/>
                    <a:pt x="120000" y="13636"/>
                    <a:pt x="119523" y="17511"/>
                  </a:cubicBezTo>
                  <a:cubicBezTo>
                    <a:pt x="117935" y="29282"/>
                    <a:pt x="117458" y="41196"/>
                    <a:pt x="116982" y="53253"/>
                  </a:cubicBezTo>
                  <a:cubicBezTo>
                    <a:pt x="116823" y="57416"/>
                    <a:pt x="116585" y="61435"/>
                    <a:pt x="116346" y="66315"/>
                  </a:cubicBezTo>
                  <a:close/>
                </a:path>
              </a:pathLst>
            </a:custGeom>
            <a:solidFill>
              <a:srgbClr val="F1C232"/>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369" name="Shape 369"/>
            <p:cNvSpPr/>
            <p:nvPr/>
          </p:nvSpPr>
          <p:spPr>
            <a:xfrm>
              <a:off x="-24701502" y="18738852"/>
              <a:ext cx="4891200" cy="5303700"/>
            </a:xfrm>
            <a:custGeom>
              <a:avLst/>
              <a:gdLst/>
              <a:ahLst/>
              <a:cxnLst/>
              <a:rect l="0" t="0" r="0" b="0"/>
              <a:pathLst>
                <a:path w="120000" h="120000" extrusionOk="0">
                  <a:moveTo>
                    <a:pt x="114938" y="0"/>
                  </a:moveTo>
                  <a:cubicBezTo>
                    <a:pt x="116319" y="7213"/>
                    <a:pt x="116134" y="14681"/>
                    <a:pt x="116503" y="22065"/>
                  </a:cubicBezTo>
                  <a:cubicBezTo>
                    <a:pt x="117423" y="45403"/>
                    <a:pt x="118159" y="68656"/>
                    <a:pt x="118987" y="91909"/>
                  </a:cubicBezTo>
                  <a:cubicBezTo>
                    <a:pt x="119263" y="98953"/>
                    <a:pt x="119631" y="105912"/>
                    <a:pt x="119907" y="112871"/>
                  </a:cubicBezTo>
                  <a:cubicBezTo>
                    <a:pt x="120000" y="115502"/>
                    <a:pt x="119907" y="115502"/>
                    <a:pt x="117239" y="115671"/>
                  </a:cubicBezTo>
                  <a:cubicBezTo>
                    <a:pt x="97361" y="117114"/>
                    <a:pt x="77484" y="118727"/>
                    <a:pt x="57515" y="119830"/>
                  </a:cubicBezTo>
                  <a:cubicBezTo>
                    <a:pt x="53926" y="120000"/>
                    <a:pt x="53926" y="120000"/>
                    <a:pt x="53834" y="116520"/>
                  </a:cubicBezTo>
                  <a:cubicBezTo>
                    <a:pt x="53374" y="103196"/>
                    <a:pt x="52914" y="89872"/>
                    <a:pt x="52361" y="76548"/>
                  </a:cubicBezTo>
                  <a:cubicBezTo>
                    <a:pt x="52269" y="73578"/>
                    <a:pt x="52177" y="73493"/>
                    <a:pt x="49049" y="73748"/>
                  </a:cubicBezTo>
                  <a:cubicBezTo>
                    <a:pt x="35797" y="74681"/>
                    <a:pt x="22453" y="75700"/>
                    <a:pt x="9202" y="76718"/>
                  </a:cubicBezTo>
                  <a:cubicBezTo>
                    <a:pt x="6717" y="76888"/>
                    <a:pt x="3865" y="77736"/>
                    <a:pt x="2024" y="76633"/>
                  </a:cubicBezTo>
                  <a:cubicBezTo>
                    <a:pt x="184" y="75445"/>
                    <a:pt x="1288" y="72644"/>
                    <a:pt x="1196" y="70523"/>
                  </a:cubicBezTo>
                  <a:cubicBezTo>
                    <a:pt x="920" y="62970"/>
                    <a:pt x="736" y="55417"/>
                    <a:pt x="644" y="47864"/>
                  </a:cubicBezTo>
                  <a:cubicBezTo>
                    <a:pt x="552" y="44214"/>
                    <a:pt x="0" y="40650"/>
                    <a:pt x="276" y="37086"/>
                  </a:cubicBezTo>
                  <a:cubicBezTo>
                    <a:pt x="552" y="33521"/>
                    <a:pt x="460" y="33437"/>
                    <a:pt x="4417" y="33182"/>
                  </a:cubicBezTo>
                  <a:cubicBezTo>
                    <a:pt x="8374" y="32927"/>
                    <a:pt x="12239" y="32758"/>
                    <a:pt x="16196" y="32588"/>
                  </a:cubicBezTo>
                  <a:cubicBezTo>
                    <a:pt x="17392" y="32503"/>
                    <a:pt x="18404" y="32418"/>
                    <a:pt x="18404" y="30975"/>
                  </a:cubicBezTo>
                  <a:cubicBezTo>
                    <a:pt x="18496" y="30212"/>
                    <a:pt x="19141" y="29787"/>
                    <a:pt x="19969" y="29787"/>
                  </a:cubicBezTo>
                  <a:cubicBezTo>
                    <a:pt x="20981" y="29787"/>
                    <a:pt x="20797" y="30551"/>
                    <a:pt x="20981" y="31230"/>
                  </a:cubicBezTo>
                  <a:cubicBezTo>
                    <a:pt x="21165" y="32673"/>
                    <a:pt x="22453" y="32418"/>
                    <a:pt x="23558" y="32333"/>
                  </a:cubicBezTo>
                  <a:cubicBezTo>
                    <a:pt x="29631" y="31994"/>
                    <a:pt x="35705" y="31654"/>
                    <a:pt x="41871" y="31315"/>
                  </a:cubicBezTo>
                  <a:cubicBezTo>
                    <a:pt x="51257" y="30721"/>
                    <a:pt x="60644" y="30127"/>
                    <a:pt x="70030" y="29618"/>
                  </a:cubicBezTo>
                  <a:cubicBezTo>
                    <a:pt x="81809" y="28854"/>
                    <a:pt x="93496" y="28175"/>
                    <a:pt x="105184" y="27496"/>
                  </a:cubicBezTo>
                  <a:cubicBezTo>
                    <a:pt x="107024" y="27411"/>
                    <a:pt x="107760" y="26732"/>
                    <a:pt x="108128" y="25120"/>
                  </a:cubicBezTo>
                  <a:cubicBezTo>
                    <a:pt x="110337" y="16718"/>
                    <a:pt x="112638" y="8401"/>
                    <a:pt x="114938" y="0"/>
                  </a:cubicBezTo>
                  <a:close/>
                </a:path>
              </a:pathLst>
            </a:custGeom>
            <a:solidFill>
              <a:srgbClr val="C00000"/>
            </a:solidFill>
            <a:ln>
              <a:noFill/>
            </a:ln>
          </p:spPr>
          <p:txBody>
            <a:bodyPr spcFirstLastPara="1" wrap="square" lIns="68532" tIns="34291" rIns="68532" bIns="34291" anchor="t" anchorCtr="0">
              <a:noAutofit/>
            </a:bodyPr>
            <a:lstStyle/>
            <a:p>
              <a:pPr defTabSz="1828343"/>
              <a:endParaRPr sz="1400" dirty="0">
                <a:solidFill>
                  <a:srgbClr val="737572"/>
                </a:solidFill>
                <a:ea typeface="Calibri"/>
                <a:cs typeface="Calibri"/>
                <a:sym typeface="Calibri"/>
              </a:endParaRPr>
            </a:p>
          </p:txBody>
        </p:sp>
        <p:sp>
          <p:nvSpPr>
            <p:cNvPr id="370" name="Shape 370"/>
            <p:cNvSpPr/>
            <p:nvPr/>
          </p:nvSpPr>
          <p:spPr>
            <a:xfrm>
              <a:off x="-25199977" y="-827088"/>
              <a:ext cx="5816700" cy="6305700"/>
            </a:xfrm>
            <a:custGeom>
              <a:avLst/>
              <a:gdLst/>
              <a:ahLst/>
              <a:cxnLst/>
              <a:rect l="0" t="0" r="0" b="0"/>
              <a:pathLst>
                <a:path w="120000" h="120000" extrusionOk="0">
                  <a:moveTo>
                    <a:pt x="99032" y="60035"/>
                  </a:moveTo>
                  <a:cubicBezTo>
                    <a:pt x="100348" y="62676"/>
                    <a:pt x="102127" y="64961"/>
                    <a:pt x="104216" y="67102"/>
                  </a:cubicBezTo>
                  <a:cubicBezTo>
                    <a:pt x="106150" y="69030"/>
                    <a:pt x="107234" y="71600"/>
                    <a:pt x="108781" y="73813"/>
                  </a:cubicBezTo>
                  <a:cubicBezTo>
                    <a:pt x="111876" y="78310"/>
                    <a:pt x="114584" y="83022"/>
                    <a:pt x="118065" y="87233"/>
                  </a:cubicBezTo>
                  <a:cubicBezTo>
                    <a:pt x="118762" y="88090"/>
                    <a:pt x="119226" y="89232"/>
                    <a:pt x="120000" y="90588"/>
                  </a:cubicBezTo>
                  <a:cubicBezTo>
                    <a:pt x="115822" y="90945"/>
                    <a:pt x="111876" y="91231"/>
                    <a:pt x="108007" y="91516"/>
                  </a:cubicBezTo>
                  <a:cubicBezTo>
                    <a:pt x="106769" y="91659"/>
                    <a:pt x="106228" y="90660"/>
                    <a:pt x="105299" y="90232"/>
                  </a:cubicBezTo>
                  <a:cubicBezTo>
                    <a:pt x="103752" y="89518"/>
                    <a:pt x="103210" y="89589"/>
                    <a:pt x="102591" y="91160"/>
                  </a:cubicBezTo>
                  <a:cubicBezTo>
                    <a:pt x="102205" y="92230"/>
                    <a:pt x="101431" y="92016"/>
                    <a:pt x="100735" y="92088"/>
                  </a:cubicBezTo>
                  <a:cubicBezTo>
                    <a:pt x="96943" y="92373"/>
                    <a:pt x="93075" y="92587"/>
                    <a:pt x="89284" y="92873"/>
                  </a:cubicBezTo>
                  <a:cubicBezTo>
                    <a:pt x="86963" y="93016"/>
                    <a:pt x="86885" y="93087"/>
                    <a:pt x="86963" y="95300"/>
                  </a:cubicBezTo>
                  <a:cubicBezTo>
                    <a:pt x="87350" y="101939"/>
                    <a:pt x="87736" y="108506"/>
                    <a:pt x="88046" y="115145"/>
                  </a:cubicBezTo>
                  <a:cubicBezTo>
                    <a:pt x="88123" y="116287"/>
                    <a:pt x="88201" y="117430"/>
                    <a:pt x="88201" y="118572"/>
                  </a:cubicBezTo>
                  <a:cubicBezTo>
                    <a:pt x="88201" y="119071"/>
                    <a:pt x="88201" y="119571"/>
                    <a:pt x="87582" y="119785"/>
                  </a:cubicBezTo>
                  <a:cubicBezTo>
                    <a:pt x="87117" y="119999"/>
                    <a:pt x="86499" y="119857"/>
                    <a:pt x="86189" y="119500"/>
                  </a:cubicBezTo>
                  <a:cubicBezTo>
                    <a:pt x="85261" y="118215"/>
                    <a:pt x="83636" y="117358"/>
                    <a:pt x="83326" y="115574"/>
                  </a:cubicBezTo>
                  <a:cubicBezTo>
                    <a:pt x="83172" y="114646"/>
                    <a:pt x="82630" y="113789"/>
                    <a:pt x="82166" y="112932"/>
                  </a:cubicBezTo>
                  <a:cubicBezTo>
                    <a:pt x="81702" y="112218"/>
                    <a:pt x="81237" y="111362"/>
                    <a:pt x="81392" y="110505"/>
                  </a:cubicBezTo>
                  <a:cubicBezTo>
                    <a:pt x="82088" y="106793"/>
                    <a:pt x="79226" y="104509"/>
                    <a:pt x="77059" y="102153"/>
                  </a:cubicBezTo>
                  <a:cubicBezTo>
                    <a:pt x="75667" y="100797"/>
                    <a:pt x="74893" y="99583"/>
                    <a:pt x="75589" y="97941"/>
                  </a:cubicBezTo>
                  <a:cubicBezTo>
                    <a:pt x="76827" y="94943"/>
                    <a:pt x="74816" y="92730"/>
                    <a:pt x="73191" y="90731"/>
                  </a:cubicBezTo>
                  <a:cubicBezTo>
                    <a:pt x="71798" y="89018"/>
                    <a:pt x="69090" y="88732"/>
                    <a:pt x="66847" y="88804"/>
                  </a:cubicBezTo>
                  <a:cubicBezTo>
                    <a:pt x="65454" y="88804"/>
                    <a:pt x="64526" y="89875"/>
                    <a:pt x="64061" y="91374"/>
                  </a:cubicBezTo>
                  <a:cubicBezTo>
                    <a:pt x="63288" y="94015"/>
                    <a:pt x="62591" y="94372"/>
                    <a:pt x="59729" y="94158"/>
                  </a:cubicBezTo>
                  <a:cubicBezTo>
                    <a:pt x="58878" y="94086"/>
                    <a:pt x="58104" y="93872"/>
                    <a:pt x="57253" y="93944"/>
                  </a:cubicBezTo>
                  <a:cubicBezTo>
                    <a:pt x="55087" y="94015"/>
                    <a:pt x="53384" y="93729"/>
                    <a:pt x="52688" y="91231"/>
                  </a:cubicBezTo>
                  <a:cubicBezTo>
                    <a:pt x="52147" y="89589"/>
                    <a:pt x="50522" y="88661"/>
                    <a:pt x="48278" y="88875"/>
                  </a:cubicBezTo>
                  <a:cubicBezTo>
                    <a:pt x="45338" y="89161"/>
                    <a:pt x="42321" y="88947"/>
                    <a:pt x="39381" y="89303"/>
                  </a:cubicBezTo>
                  <a:cubicBezTo>
                    <a:pt x="36905" y="89660"/>
                    <a:pt x="35203" y="88019"/>
                    <a:pt x="33036" y="87590"/>
                  </a:cubicBezTo>
                  <a:cubicBezTo>
                    <a:pt x="32108" y="87376"/>
                    <a:pt x="32959" y="85734"/>
                    <a:pt x="31721" y="85020"/>
                  </a:cubicBezTo>
                  <a:cubicBezTo>
                    <a:pt x="30947" y="84592"/>
                    <a:pt x="30638" y="83236"/>
                    <a:pt x="31876" y="82450"/>
                  </a:cubicBezTo>
                  <a:cubicBezTo>
                    <a:pt x="32108" y="82308"/>
                    <a:pt x="32185" y="81879"/>
                    <a:pt x="32185" y="81665"/>
                  </a:cubicBezTo>
                  <a:cubicBezTo>
                    <a:pt x="31566" y="78310"/>
                    <a:pt x="33965" y="74669"/>
                    <a:pt x="30947" y="71600"/>
                  </a:cubicBezTo>
                  <a:cubicBezTo>
                    <a:pt x="30096" y="70743"/>
                    <a:pt x="31025" y="69958"/>
                    <a:pt x="31334" y="69244"/>
                  </a:cubicBezTo>
                  <a:cubicBezTo>
                    <a:pt x="32185" y="67459"/>
                    <a:pt x="32185" y="67102"/>
                    <a:pt x="30328" y="66389"/>
                  </a:cubicBezTo>
                  <a:cubicBezTo>
                    <a:pt x="29245" y="65960"/>
                    <a:pt x="28704" y="65246"/>
                    <a:pt x="28085" y="64390"/>
                  </a:cubicBezTo>
                  <a:cubicBezTo>
                    <a:pt x="26537" y="62248"/>
                    <a:pt x="24990" y="60249"/>
                    <a:pt x="22050" y="59107"/>
                  </a:cubicBezTo>
                  <a:cubicBezTo>
                    <a:pt x="19729" y="58179"/>
                    <a:pt x="17098" y="56609"/>
                    <a:pt x="17485" y="53325"/>
                  </a:cubicBezTo>
                  <a:cubicBezTo>
                    <a:pt x="17640" y="52254"/>
                    <a:pt x="16711" y="51683"/>
                    <a:pt x="15551" y="51612"/>
                  </a:cubicBezTo>
                  <a:cubicBezTo>
                    <a:pt x="14932" y="51540"/>
                    <a:pt x="14313" y="51683"/>
                    <a:pt x="13694" y="51683"/>
                  </a:cubicBezTo>
                  <a:cubicBezTo>
                    <a:pt x="11373" y="51683"/>
                    <a:pt x="11063" y="51469"/>
                    <a:pt x="10599" y="49399"/>
                  </a:cubicBezTo>
                  <a:cubicBezTo>
                    <a:pt x="9825" y="46044"/>
                    <a:pt x="7969" y="43045"/>
                    <a:pt x="6112" y="40118"/>
                  </a:cubicBezTo>
                  <a:cubicBezTo>
                    <a:pt x="5338" y="38905"/>
                    <a:pt x="3791" y="38262"/>
                    <a:pt x="3326" y="36621"/>
                  </a:cubicBezTo>
                  <a:cubicBezTo>
                    <a:pt x="3094" y="35693"/>
                    <a:pt x="3172" y="35336"/>
                    <a:pt x="3868" y="34836"/>
                  </a:cubicBezTo>
                  <a:cubicBezTo>
                    <a:pt x="4951" y="34051"/>
                    <a:pt x="6421" y="33622"/>
                    <a:pt x="6653" y="31980"/>
                  </a:cubicBezTo>
                  <a:cubicBezTo>
                    <a:pt x="6963" y="30196"/>
                    <a:pt x="6576" y="28554"/>
                    <a:pt x="5493" y="27126"/>
                  </a:cubicBezTo>
                  <a:cubicBezTo>
                    <a:pt x="4796" y="26055"/>
                    <a:pt x="4487" y="25342"/>
                    <a:pt x="5261" y="24057"/>
                  </a:cubicBezTo>
                  <a:cubicBezTo>
                    <a:pt x="6499" y="21986"/>
                    <a:pt x="6112" y="21273"/>
                    <a:pt x="3945" y="20202"/>
                  </a:cubicBezTo>
                  <a:cubicBezTo>
                    <a:pt x="1856" y="19202"/>
                    <a:pt x="1624" y="17204"/>
                    <a:pt x="0" y="15776"/>
                  </a:cubicBezTo>
                  <a:cubicBezTo>
                    <a:pt x="4951" y="14063"/>
                    <a:pt x="9593" y="12492"/>
                    <a:pt x="14158" y="10993"/>
                  </a:cubicBezTo>
                  <a:cubicBezTo>
                    <a:pt x="17253" y="9922"/>
                    <a:pt x="17253" y="9922"/>
                    <a:pt x="18878" y="7566"/>
                  </a:cubicBezTo>
                  <a:cubicBezTo>
                    <a:pt x="19651" y="8280"/>
                    <a:pt x="19342" y="9137"/>
                    <a:pt x="19419" y="9922"/>
                  </a:cubicBezTo>
                  <a:cubicBezTo>
                    <a:pt x="19806" y="15133"/>
                    <a:pt x="20193" y="20345"/>
                    <a:pt x="20580" y="25556"/>
                  </a:cubicBezTo>
                  <a:cubicBezTo>
                    <a:pt x="20735" y="27555"/>
                    <a:pt x="20889" y="27697"/>
                    <a:pt x="23133" y="27769"/>
                  </a:cubicBezTo>
                  <a:cubicBezTo>
                    <a:pt x="23675" y="27769"/>
                    <a:pt x="24216" y="27769"/>
                    <a:pt x="24680" y="27697"/>
                  </a:cubicBezTo>
                  <a:cubicBezTo>
                    <a:pt x="34429" y="26555"/>
                    <a:pt x="44255" y="26484"/>
                    <a:pt x="53926" y="25056"/>
                  </a:cubicBezTo>
                  <a:cubicBezTo>
                    <a:pt x="55241" y="24913"/>
                    <a:pt x="56557" y="24913"/>
                    <a:pt x="57872" y="24913"/>
                  </a:cubicBezTo>
                  <a:cubicBezTo>
                    <a:pt x="59187" y="24913"/>
                    <a:pt x="59806" y="24342"/>
                    <a:pt x="59806" y="23200"/>
                  </a:cubicBezTo>
                  <a:cubicBezTo>
                    <a:pt x="59806" y="21701"/>
                    <a:pt x="59729" y="20130"/>
                    <a:pt x="59651" y="18631"/>
                  </a:cubicBezTo>
                  <a:cubicBezTo>
                    <a:pt x="59264" y="14205"/>
                    <a:pt x="58878" y="9779"/>
                    <a:pt x="58568" y="5282"/>
                  </a:cubicBezTo>
                  <a:cubicBezTo>
                    <a:pt x="58413" y="2569"/>
                    <a:pt x="58646" y="2355"/>
                    <a:pt x="61353" y="1213"/>
                  </a:cubicBezTo>
                  <a:cubicBezTo>
                    <a:pt x="61972" y="999"/>
                    <a:pt x="62514" y="785"/>
                    <a:pt x="63056" y="571"/>
                  </a:cubicBezTo>
                  <a:cubicBezTo>
                    <a:pt x="64448" y="0"/>
                    <a:pt x="65377" y="142"/>
                    <a:pt x="65996" y="1570"/>
                  </a:cubicBezTo>
                  <a:cubicBezTo>
                    <a:pt x="66692" y="3140"/>
                    <a:pt x="67620" y="4640"/>
                    <a:pt x="68471" y="6353"/>
                  </a:cubicBezTo>
                  <a:cubicBezTo>
                    <a:pt x="66847" y="6995"/>
                    <a:pt x="65996" y="8066"/>
                    <a:pt x="65531" y="9708"/>
                  </a:cubicBezTo>
                  <a:cubicBezTo>
                    <a:pt x="65222" y="10922"/>
                    <a:pt x="65764" y="11421"/>
                    <a:pt x="66769" y="11350"/>
                  </a:cubicBezTo>
                  <a:cubicBezTo>
                    <a:pt x="68085" y="11207"/>
                    <a:pt x="68239" y="11921"/>
                    <a:pt x="68626" y="12706"/>
                  </a:cubicBezTo>
                  <a:cubicBezTo>
                    <a:pt x="71721" y="19417"/>
                    <a:pt x="74816" y="26055"/>
                    <a:pt x="78607" y="32480"/>
                  </a:cubicBezTo>
                  <a:cubicBezTo>
                    <a:pt x="80077" y="35050"/>
                    <a:pt x="81315" y="37763"/>
                    <a:pt x="82553" y="40404"/>
                  </a:cubicBezTo>
                  <a:cubicBezTo>
                    <a:pt x="82940" y="41261"/>
                    <a:pt x="83404" y="42117"/>
                    <a:pt x="84023" y="42831"/>
                  </a:cubicBezTo>
                  <a:cubicBezTo>
                    <a:pt x="85106" y="44116"/>
                    <a:pt x="85183" y="46615"/>
                    <a:pt x="84332" y="48042"/>
                  </a:cubicBezTo>
                  <a:cubicBezTo>
                    <a:pt x="83791" y="49042"/>
                    <a:pt x="84177" y="49756"/>
                    <a:pt x="85261" y="49898"/>
                  </a:cubicBezTo>
                  <a:cubicBezTo>
                    <a:pt x="85647" y="49970"/>
                    <a:pt x="86112" y="50041"/>
                    <a:pt x="86499" y="49898"/>
                  </a:cubicBezTo>
                  <a:cubicBezTo>
                    <a:pt x="87350" y="49756"/>
                    <a:pt x="88046" y="48685"/>
                    <a:pt x="88974" y="49185"/>
                  </a:cubicBezTo>
                  <a:cubicBezTo>
                    <a:pt x="89980" y="49756"/>
                    <a:pt x="90522" y="50684"/>
                    <a:pt x="90986" y="51683"/>
                  </a:cubicBezTo>
                  <a:cubicBezTo>
                    <a:pt x="91295" y="52325"/>
                    <a:pt x="91760" y="52682"/>
                    <a:pt x="92379" y="53111"/>
                  </a:cubicBezTo>
                  <a:cubicBezTo>
                    <a:pt x="94003" y="54324"/>
                    <a:pt x="94081" y="54895"/>
                    <a:pt x="92843" y="56751"/>
                  </a:cubicBezTo>
                  <a:cubicBezTo>
                    <a:pt x="92379" y="57394"/>
                    <a:pt x="92379" y="57965"/>
                    <a:pt x="92688" y="58607"/>
                  </a:cubicBezTo>
                  <a:cubicBezTo>
                    <a:pt x="93539" y="60392"/>
                    <a:pt x="94468" y="62248"/>
                    <a:pt x="95396" y="64033"/>
                  </a:cubicBezTo>
                  <a:cubicBezTo>
                    <a:pt x="95783" y="64747"/>
                    <a:pt x="96402" y="65246"/>
                    <a:pt x="97330" y="64889"/>
                  </a:cubicBezTo>
                  <a:cubicBezTo>
                    <a:pt x="98181" y="64533"/>
                    <a:pt x="99032" y="64104"/>
                    <a:pt x="98491" y="62962"/>
                  </a:cubicBezTo>
                  <a:cubicBezTo>
                    <a:pt x="97949" y="62034"/>
                    <a:pt x="99264" y="61249"/>
                    <a:pt x="98723" y="60321"/>
                  </a:cubicBezTo>
                  <a:cubicBezTo>
                    <a:pt x="98800" y="60178"/>
                    <a:pt x="98955" y="60107"/>
                    <a:pt x="99032" y="60035"/>
                  </a:cubicBezTo>
                  <a:close/>
                </a:path>
              </a:pathLst>
            </a:custGeom>
            <a:solidFill>
              <a:srgbClr val="C00000"/>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371" name="Shape 371"/>
            <p:cNvSpPr/>
            <p:nvPr/>
          </p:nvSpPr>
          <p:spPr>
            <a:xfrm>
              <a:off x="-27784425" y="884237"/>
              <a:ext cx="4095600" cy="7092900"/>
            </a:xfrm>
            <a:custGeom>
              <a:avLst/>
              <a:gdLst/>
              <a:ahLst/>
              <a:cxnLst/>
              <a:rect l="0" t="0" r="0" b="0"/>
              <a:pathLst>
                <a:path w="120000" h="120000" extrusionOk="0">
                  <a:moveTo>
                    <a:pt x="119010" y="31158"/>
                  </a:moveTo>
                  <a:cubicBezTo>
                    <a:pt x="118351" y="32109"/>
                    <a:pt x="117692" y="32681"/>
                    <a:pt x="117472" y="33315"/>
                  </a:cubicBezTo>
                  <a:cubicBezTo>
                    <a:pt x="117032" y="34140"/>
                    <a:pt x="116813" y="35029"/>
                    <a:pt x="118241" y="35663"/>
                  </a:cubicBezTo>
                  <a:cubicBezTo>
                    <a:pt x="119999" y="36425"/>
                    <a:pt x="119890" y="37567"/>
                    <a:pt x="119890" y="38646"/>
                  </a:cubicBezTo>
                  <a:cubicBezTo>
                    <a:pt x="119999" y="40042"/>
                    <a:pt x="119010" y="41374"/>
                    <a:pt x="119560" y="42897"/>
                  </a:cubicBezTo>
                  <a:cubicBezTo>
                    <a:pt x="119999" y="43913"/>
                    <a:pt x="117692" y="44611"/>
                    <a:pt x="117032" y="45690"/>
                  </a:cubicBezTo>
                  <a:cubicBezTo>
                    <a:pt x="116043" y="47530"/>
                    <a:pt x="114505" y="49307"/>
                    <a:pt x="111648" y="50512"/>
                  </a:cubicBezTo>
                  <a:cubicBezTo>
                    <a:pt x="107912" y="52035"/>
                    <a:pt x="106483" y="54066"/>
                    <a:pt x="108131" y="56668"/>
                  </a:cubicBezTo>
                  <a:cubicBezTo>
                    <a:pt x="108241" y="56858"/>
                    <a:pt x="108131" y="57112"/>
                    <a:pt x="108131" y="57620"/>
                  </a:cubicBezTo>
                  <a:cubicBezTo>
                    <a:pt x="100879" y="57937"/>
                    <a:pt x="93626" y="58254"/>
                    <a:pt x="86373" y="58508"/>
                  </a:cubicBezTo>
                  <a:cubicBezTo>
                    <a:pt x="79120" y="58762"/>
                    <a:pt x="71758" y="58952"/>
                    <a:pt x="64505" y="59143"/>
                  </a:cubicBezTo>
                  <a:cubicBezTo>
                    <a:pt x="62637" y="59206"/>
                    <a:pt x="60879" y="59333"/>
                    <a:pt x="61428" y="60920"/>
                  </a:cubicBezTo>
                  <a:cubicBezTo>
                    <a:pt x="61428" y="61237"/>
                    <a:pt x="61318" y="61618"/>
                    <a:pt x="60659" y="61745"/>
                  </a:cubicBezTo>
                  <a:cubicBezTo>
                    <a:pt x="59010" y="62062"/>
                    <a:pt x="59230" y="62887"/>
                    <a:pt x="59230" y="63648"/>
                  </a:cubicBezTo>
                  <a:cubicBezTo>
                    <a:pt x="59560" y="70565"/>
                    <a:pt x="59999" y="77482"/>
                    <a:pt x="60109" y="84336"/>
                  </a:cubicBezTo>
                  <a:cubicBezTo>
                    <a:pt x="60109" y="85542"/>
                    <a:pt x="62417" y="85986"/>
                    <a:pt x="61648" y="87255"/>
                  </a:cubicBezTo>
                  <a:cubicBezTo>
                    <a:pt x="60989" y="88270"/>
                    <a:pt x="60659" y="89349"/>
                    <a:pt x="60659" y="90491"/>
                  </a:cubicBezTo>
                  <a:cubicBezTo>
                    <a:pt x="61098" y="98995"/>
                    <a:pt x="61208" y="107498"/>
                    <a:pt x="61538" y="116002"/>
                  </a:cubicBezTo>
                  <a:cubicBezTo>
                    <a:pt x="61538" y="117144"/>
                    <a:pt x="61208" y="117652"/>
                    <a:pt x="59010" y="117715"/>
                  </a:cubicBezTo>
                  <a:cubicBezTo>
                    <a:pt x="52197" y="117905"/>
                    <a:pt x="45384" y="118286"/>
                    <a:pt x="38461" y="118540"/>
                  </a:cubicBezTo>
                  <a:cubicBezTo>
                    <a:pt x="37692" y="118540"/>
                    <a:pt x="36483" y="118730"/>
                    <a:pt x="36483" y="118032"/>
                  </a:cubicBezTo>
                  <a:cubicBezTo>
                    <a:pt x="36373" y="116573"/>
                    <a:pt x="34615" y="116763"/>
                    <a:pt x="33076" y="116763"/>
                  </a:cubicBezTo>
                  <a:cubicBezTo>
                    <a:pt x="29670" y="116827"/>
                    <a:pt x="26373" y="116890"/>
                    <a:pt x="22967" y="116953"/>
                  </a:cubicBezTo>
                  <a:cubicBezTo>
                    <a:pt x="21978" y="117017"/>
                    <a:pt x="20549" y="116890"/>
                    <a:pt x="20659" y="117715"/>
                  </a:cubicBezTo>
                  <a:cubicBezTo>
                    <a:pt x="20879" y="119111"/>
                    <a:pt x="19340" y="119175"/>
                    <a:pt x="17692" y="119238"/>
                  </a:cubicBezTo>
                  <a:cubicBezTo>
                    <a:pt x="13956" y="119365"/>
                    <a:pt x="10109" y="119492"/>
                    <a:pt x="6373" y="119619"/>
                  </a:cubicBezTo>
                  <a:cubicBezTo>
                    <a:pt x="1758" y="119682"/>
                    <a:pt x="2307" y="120000"/>
                    <a:pt x="2307" y="117461"/>
                  </a:cubicBezTo>
                  <a:cubicBezTo>
                    <a:pt x="2307" y="112321"/>
                    <a:pt x="2307" y="107181"/>
                    <a:pt x="2307" y="102041"/>
                  </a:cubicBezTo>
                  <a:cubicBezTo>
                    <a:pt x="2417" y="89539"/>
                    <a:pt x="1318" y="76975"/>
                    <a:pt x="879" y="64473"/>
                  </a:cubicBezTo>
                  <a:cubicBezTo>
                    <a:pt x="769" y="59016"/>
                    <a:pt x="769" y="53495"/>
                    <a:pt x="659" y="48038"/>
                  </a:cubicBezTo>
                  <a:cubicBezTo>
                    <a:pt x="549" y="45626"/>
                    <a:pt x="0" y="43215"/>
                    <a:pt x="219" y="40740"/>
                  </a:cubicBezTo>
                  <a:cubicBezTo>
                    <a:pt x="329" y="39725"/>
                    <a:pt x="769" y="39407"/>
                    <a:pt x="2417" y="39407"/>
                  </a:cubicBezTo>
                  <a:cubicBezTo>
                    <a:pt x="5604" y="39344"/>
                    <a:pt x="8791" y="39153"/>
                    <a:pt x="11978" y="39026"/>
                  </a:cubicBezTo>
                  <a:cubicBezTo>
                    <a:pt x="25824" y="38582"/>
                    <a:pt x="39670" y="37757"/>
                    <a:pt x="53516" y="37694"/>
                  </a:cubicBezTo>
                  <a:cubicBezTo>
                    <a:pt x="59560" y="37630"/>
                    <a:pt x="59560" y="37567"/>
                    <a:pt x="59670" y="34077"/>
                  </a:cubicBezTo>
                  <a:cubicBezTo>
                    <a:pt x="59670" y="31792"/>
                    <a:pt x="59560" y="29508"/>
                    <a:pt x="59340" y="27223"/>
                  </a:cubicBezTo>
                  <a:cubicBezTo>
                    <a:pt x="59230" y="26462"/>
                    <a:pt x="59120" y="25637"/>
                    <a:pt x="61208" y="25700"/>
                  </a:cubicBezTo>
                  <a:cubicBezTo>
                    <a:pt x="63406" y="25764"/>
                    <a:pt x="63406" y="24875"/>
                    <a:pt x="63296" y="23987"/>
                  </a:cubicBezTo>
                  <a:cubicBezTo>
                    <a:pt x="63186" y="21448"/>
                    <a:pt x="62967" y="18910"/>
                    <a:pt x="62747" y="16372"/>
                  </a:cubicBezTo>
                  <a:cubicBezTo>
                    <a:pt x="62417" y="11422"/>
                    <a:pt x="62087" y="6472"/>
                    <a:pt x="61758" y="1523"/>
                  </a:cubicBezTo>
                  <a:cubicBezTo>
                    <a:pt x="61648" y="951"/>
                    <a:pt x="61428" y="126"/>
                    <a:pt x="62747" y="63"/>
                  </a:cubicBezTo>
                  <a:cubicBezTo>
                    <a:pt x="64065" y="0"/>
                    <a:pt x="65274" y="253"/>
                    <a:pt x="65494" y="1459"/>
                  </a:cubicBezTo>
                  <a:cubicBezTo>
                    <a:pt x="65934" y="3807"/>
                    <a:pt x="66813" y="4124"/>
                    <a:pt x="70659" y="4442"/>
                  </a:cubicBezTo>
                  <a:cubicBezTo>
                    <a:pt x="72527" y="4632"/>
                    <a:pt x="74615" y="4505"/>
                    <a:pt x="75824" y="5711"/>
                  </a:cubicBezTo>
                  <a:cubicBezTo>
                    <a:pt x="75934" y="5838"/>
                    <a:pt x="76373" y="5838"/>
                    <a:pt x="76593" y="5838"/>
                  </a:cubicBezTo>
                  <a:cubicBezTo>
                    <a:pt x="85164" y="6916"/>
                    <a:pt x="86483" y="11232"/>
                    <a:pt x="88681" y="15039"/>
                  </a:cubicBezTo>
                  <a:cubicBezTo>
                    <a:pt x="90109" y="17704"/>
                    <a:pt x="90549" y="18276"/>
                    <a:pt x="95494" y="18085"/>
                  </a:cubicBezTo>
                  <a:cubicBezTo>
                    <a:pt x="98241" y="17958"/>
                    <a:pt x="98791" y="18529"/>
                    <a:pt x="98681" y="19862"/>
                  </a:cubicBezTo>
                  <a:cubicBezTo>
                    <a:pt x="98681" y="20433"/>
                    <a:pt x="98791" y="21068"/>
                    <a:pt x="99560" y="21512"/>
                  </a:cubicBezTo>
                  <a:cubicBezTo>
                    <a:pt x="101758" y="22718"/>
                    <a:pt x="103516" y="24368"/>
                    <a:pt x="106373" y="24875"/>
                  </a:cubicBezTo>
                  <a:cubicBezTo>
                    <a:pt x="110219" y="25573"/>
                    <a:pt x="111978" y="27223"/>
                    <a:pt x="113846" y="28873"/>
                  </a:cubicBezTo>
                  <a:cubicBezTo>
                    <a:pt x="115054" y="30079"/>
                    <a:pt x="115934" y="31285"/>
                    <a:pt x="119010" y="31158"/>
                  </a:cubicBezTo>
                  <a:close/>
                </a:path>
              </a:pathLst>
            </a:custGeom>
            <a:solidFill>
              <a:srgbClr val="F1C232"/>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372" name="Shape 372"/>
            <p:cNvSpPr/>
            <p:nvPr/>
          </p:nvSpPr>
          <p:spPr>
            <a:xfrm>
              <a:off x="-36107687" y="-1411288"/>
              <a:ext cx="5105400" cy="4478400"/>
            </a:xfrm>
            <a:custGeom>
              <a:avLst/>
              <a:gdLst/>
              <a:ahLst/>
              <a:cxnLst/>
              <a:rect l="0" t="0" r="0" b="0"/>
              <a:pathLst>
                <a:path w="120000" h="120000" extrusionOk="0">
                  <a:moveTo>
                    <a:pt x="65510" y="119798"/>
                  </a:moveTo>
                  <a:cubicBezTo>
                    <a:pt x="64981" y="119296"/>
                    <a:pt x="64981" y="118090"/>
                    <a:pt x="65157" y="117989"/>
                  </a:cubicBezTo>
                  <a:cubicBezTo>
                    <a:pt x="67185" y="116381"/>
                    <a:pt x="66304" y="114572"/>
                    <a:pt x="65422" y="112864"/>
                  </a:cubicBezTo>
                  <a:cubicBezTo>
                    <a:pt x="64893" y="111859"/>
                    <a:pt x="64981" y="111055"/>
                    <a:pt x="65422" y="109949"/>
                  </a:cubicBezTo>
                  <a:cubicBezTo>
                    <a:pt x="66127" y="108040"/>
                    <a:pt x="65510" y="107135"/>
                    <a:pt x="63659" y="107638"/>
                  </a:cubicBezTo>
                  <a:cubicBezTo>
                    <a:pt x="62248" y="108040"/>
                    <a:pt x="61807" y="108040"/>
                    <a:pt x="61631" y="106130"/>
                  </a:cubicBezTo>
                  <a:cubicBezTo>
                    <a:pt x="61542" y="105125"/>
                    <a:pt x="60044" y="104221"/>
                    <a:pt x="59338" y="103316"/>
                  </a:cubicBezTo>
                  <a:cubicBezTo>
                    <a:pt x="58192" y="101909"/>
                    <a:pt x="58368" y="100402"/>
                    <a:pt x="59867" y="99698"/>
                  </a:cubicBezTo>
                  <a:cubicBezTo>
                    <a:pt x="60925" y="99195"/>
                    <a:pt x="61542" y="98693"/>
                    <a:pt x="61190" y="97386"/>
                  </a:cubicBezTo>
                  <a:cubicBezTo>
                    <a:pt x="60925" y="96381"/>
                    <a:pt x="60132" y="95678"/>
                    <a:pt x="59074" y="95879"/>
                  </a:cubicBezTo>
                  <a:cubicBezTo>
                    <a:pt x="58457" y="95979"/>
                    <a:pt x="58016" y="96482"/>
                    <a:pt x="57134" y="96080"/>
                  </a:cubicBezTo>
                  <a:cubicBezTo>
                    <a:pt x="57663" y="93165"/>
                    <a:pt x="56076" y="90351"/>
                    <a:pt x="57046" y="87236"/>
                  </a:cubicBezTo>
                  <a:cubicBezTo>
                    <a:pt x="57487" y="85929"/>
                    <a:pt x="56605" y="85527"/>
                    <a:pt x="55635" y="86030"/>
                  </a:cubicBezTo>
                  <a:cubicBezTo>
                    <a:pt x="55018" y="86331"/>
                    <a:pt x="54577" y="87035"/>
                    <a:pt x="53960" y="87437"/>
                  </a:cubicBezTo>
                  <a:cubicBezTo>
                    <a:pt x="52373" y="88341"/>
                    <a:pt x="50786" y="89447"/>
                    <a:pt x="49375" y="87035"/>
                  </a:cubicBezTo>
                  <a:cubicBezTo>
                    <a:pt x="48758" y="86130"/>
                    <a:pt x="48052" y="86130"/>
                    <a:pt x="47171" y="86733"/>
                  </a:cubicBezTo>
                  <a:cubicBezTo>
                    <a:pt x="45143" y="88040"/>
                    <a:pt x="43203" y="88844"/>
                    <a:pt x="40999" y="87135"/>
                  </a:cubicBezTo>
                  <a:cubicBezTo>
                    <a:pt x="40470" y="86834"/>
                    <a:pt x="39588" y="87236"/>
                    <a:pt x="38883" y="87236"/>
                  </a:cubicBezTo>
                  <a:cubicBezTo>
                    <a:pt x="38354" y="87135"/>
                    <a:pt x="37648" y="87135"/>
                    <a:pt x="37207" y="86834"/>
                  </a:cubicBezTo>
                  <a:cubicBezTo>
                    <a:pt x="33592" y="84321"/>
                    <a:pt x="32623" y="84924"/>
                    <a:pt x="28567" y="85226"/>
                  </a:cubicBezTo>
                  <a:cubicBezTo>
                    <a:pt x="25569" y="85527"/>
                    <a:pt x="22836" y="86934"/>
                    <a:pt x="19926" y="87135"/>
                  </a:cubicBezTo>
                  <a:cubicBezTo>
                    <a:pt x="17898" y="87236"/>
                    <a:pt x="16664" y="85728"/>
                    <a:pt x="17193" y="82914"/>
                  </a:cubicBezTo>
                  <a:cubicBezTo>
                    <a:pt x="17634" y="80904"/>
                    <a:pt x="17016" y="80301"/>
                    <a:pt x="15518" y="79899"/>
                  </a:cubicBezTo>
                  <a:cubicBezTo>
                    <a:pt x="13754" y="79396"/>
                    <a:pt x="13490" y="78592"/>
                    <a:pt x="14636" y="77085"/>
                  </a:cubicBezTo>
                  <a:cubicBezTo>
                    <a:pt x="16135" y="75175"/>
                    <a:pt x="16135" y="74874"/>
                    <a:pt x="14371" y="73567"/>
                  </a:cubicBezTo>
                  <a:cubicBezTo>
                    <a:pt x="13225" y="72663"/>
                    <a:pt x="12079" y="72060"/>
                    <a:pt x="13225" y="70150"/>
                  </a:cubicBezTo>
                  <a:cubicBezTo>
                    <a:pt x="13490" y="69748"/>
                    <a:pt x="13401" y="68844"/>
                    <a:pt x="13049" y="68844"/>
                  </a:cubicBezTo>
                  <a:cubicBezTo>
                    <a:pt x="10933" y="68743"/>
                    <a:pt x="10315" y="65728"/>
                    <a:pt x="7935" y="65929"/>
                  </a:cubicBezTo>
                  <a:cubicBezTo>
                    <a:pt x="5995" y="66231"/>
                    <a:pt x="4584" y="64120"/>
                    <a:pt x="2733" y="63316"/>
                  </a:cubicBezTo>
                  <a:cubicBezTo>
                    <a:pt x="1851" y="63015"/>
                    <a:pt x="969" y="63115"/>
                    <a:pt x="0" y="62512"/>
                  </a:cubicBezTo>
                  <a:cubicBezTo>
                    <a:pt x="969" y="60402"/>
                    <a:pt x="2027" y="58693"/>
                    <a:pt x="4496" y="59296"/>
                  </a:cubicBezTo>
                  <a:cubicBezTo>
                    <a:pt x="4937" y="59396"/>
                    <a:pt x="5642" y="59195"/>
                    <a:pt x="5819" y="58793"/>
                  </a:cubicBezTo>
                  <a:cubicBezTo>
                    <a:pt x="7406" y="55678"/>
                    <a:pt x="10492" y="55276"/>
                    <a:pt x="12784" y="53467"/>
                  </a:cubicBezTo>
                  <a:cubicBezTo>
                    <a:pt x="13578" y="52864"/>
                    <a:pt x="14724" y="52261"/>
                    <a:pt x="14283" y="51055"/>
                  </a:cubicBezTo>
                  <a:cubicBezTo>
                    <a:pt x="12961" y="46834"/>
                    <a:pt x="15694" y="45628"/>
                    <a:pt x="18074" y="44522"/>
                  </a:cubicBezTo>
                  <a:cubicBezTo>
                    <a:pt x="19221" y="44020"/>
                    <a:pt x="19573" y="43718"/>
                    <a:pt x="19750" y="42211"/>
                  </a:cubicBezTo>
                  <a:cubicBezTo>
                    <a:pt x="20014" y="39597"/>
                    <a:pt x="21249" y="37185"/>
                    <a:pt x="21337" y="34371"/>
                  </a:cubicBezTo>
                  <a:cubicBezTo>
                    <a:pt x="21337" y="31959"/>
                    <a:pt x="22571" y="29346"/>
                    <a:pt x="24246" y="28341"/>
                  </a:cubicBezTo>
                  <a:cubicBezTo>
                    <a:pt x="27156" y="26633"/>
                    <a:pt x="26539" y="23718"/>
                    <a:pt x="26715" y="21105"/>
                  </a:cubicBezTo>
                  <a:cubicBezTo>
                    <a:pt x="26980" y="19095"/>
                    <a:pt x="26186" y="17085"/>
                    <a:pt x="28302" y="15577"/>
                  </a:cubicBezTo>
                  <a:cubicBezTo>
                    <a:pt x="28919" y="15175"/>
                    <a:pt x="29008" y="13768"/>
                    <a:pt x="28302" y="13065"/>
                  </a:cubicBezTo>
                  <a:cubicBezTo>
                    <a:pt x="26803" y="11557"/>
                    <a:pt x="27950" y="10753"/>
                    <a:pt x="28919" y="10150"/>
                  </a:cubicBezTo>
                  <a:cubicBezTo>
                    <a:pt x="31124" y="8542"/>
                    <a:pt x="32799" y="6733"/>
                    <a:pt x="32711" y="3417"/>
                  </a:cubicBezTo>
                  <a:cubicBezTo>
                    <a:pt x="32623" y="1708"/>
                    <a:pt x="33592" y="804"/>
                    <a:pt x="35180" y="703"/>
                  </a:cubicBezTo>
                  <a:cubicBezTo>
                    <a:pt x="37913" y="502"/>
                    <a:pt x="40734" y="301"/>
                    <a:pt x="43556" y="100"/>
                  </a:cubicBezTo>
                  <a:cubicBezTo>
                    <a:pt x="43820" y="100"/>
                    <a:pt x="44085" y="0"/>
                    <a:pt x="44261" y="100"/>
                  </a:cubicBezTo>
                  <a:cubicBezTo>
                    <a:pt x="48229" y="2713"/>
                    <a:pt x="52461" y="804"/>
                    <a:pt x="56605" y="904"/>
                  </a:cubicBezTo>
                  <a:cubicBezTo>
                    <a:pt x="58809" y="1005"/>
                    <a:pt x="60925" y="1306"/>
                    <a:pt x="61983" y="4020"/>
                  </a:cubicBezTo>
                  <a:cubicBezTo>
                    <a:pt x="62424" y="5326"/>
                    <a:pt x="63570" y="4924"/>
                    <a:pt x="64452" y="4924"/>
                  </a:cubicBezTo>
                  <a:cubicBezTo>
                    <a:pt x="67979" y="4623"/>
                    <a:pt x="71506" y="4321"/>
                    <a:pt x="74944" y="4120"/>
                  </a:cubicBezTo>
                  <a:cubicBezTo>
                    <a:pt x="77590" y="3919"/>
                    <a:pt x="77590" y="3919"/>
                    <a:pt x="77854" y="6834"/>
                  </a:cubicBezTo>
                  <a:cubicBezTo>
                    <a:pt x="78119" y="9849"/>
                    <a:pt x="78119" y="9849"/>
                    <a:pt x="80764" y="9748"/>
                  </a:cubicBezTo>
                  <a:cubicBezTo>
                    <a:pt x="84379" y="9447"/>
                    <a:pt x="88082" y="9145"/>
                    <a:pt x="91697" y="8944"/>
                  </a:cubicBezTo>
                  <a:cubicBezTo>
                    <a:pt x="94166" y="8844"/>
                    <a:pt x="94166" y="8844"/>
                    <a:pt x="94254" y="11658"/>
                  </a:cubicBezTo>
                  <a:cubicBezTo>
                    <a:pt x="94342" y="13768"/>
                    <a:pt x="94518" y="15879"/>
                    <a:pt x="94342" y="17989"/>
                  </a:cubicBezTo>
                  <a:cubicBezTo>
                    <a:pt x="94254" y="19798"/>
                    <a:pt x="95047" y="20301"/>
                    <a:pt x="96370" y="20603"/>
                  </a:cubicBezTo>
                  <a:cubicBezTo>
                    <a:pt x="98927" y="21105"/>
                    <a:pt x="101484" y="20301"/>
                    <a:pt x="104041" y="20603"/>
                  </a:cubicBezTo>
                  <a:cubicBezTo>
                    <a:pt x="104129" y="20603"/>
                    <a:pt x="104305" y="20603"/>
                    <a:pt x="104393" y="20603"/>
                  </a:cubicBezTo>
                  <a:cubicBezTo>
                    <a:pt x="107303" y="16984"/>
                    <a:pt x="111182" y="19195"/>
                    <a:pt x="114533" y="18492"/>
                  </a:cubicBezTo>
                  <a:cubicBezTo>
                    <a:pt x="115062" y="18391"/>
                    <a:pt x="115679" y="18492"/>
                    <a:pt x="116296" y="18391"/>
                  </a:cubicBezTo>
                  <a:cubicBezTo>
                    <a:pt x="118148" y="17989"/>
                    <a:pt x="118589" y="18894"/>
                    <a:pt x="118677" y="21005"/>
                  </a:cubicBezTo>
                  <a:cubicBezTo>
                    <a:pt x="119030" y="36884"/>
                    <a:pt x="119470" y="52663"/>
                    <a:pt x="119911" y="68542"/>
                  </a:cubicBezTo>
                  <a:cubicBezTo>
                    <a:pt x="119911" y="69447"/>
                    <a:pt x="119735" y="70452"/>
                    <a:pt x="119823" y="71356"/>
                  </a:cubicBezTo>
                  <a:cubicBezTo>
                    <a:pt x="120000" y="72964"/>
                    <a:pt x="119382" y="73366"/>
                    <a:pt x="118060" y="73467"/>
                  </a:cubicBezTo>
                  <a:cubicBezTo>
                    <a:pt x="114180" y="73567"/>
                    <a:pt x="110301" y="73768"/>
                    <a:pt x="106509" y="73969"/>
                  </a:cubicBezTo>
                  <a:cubicBezTo>
                    <a:pt x="104041" y="74070"/>
                    <a:pt x="100955" y="73266"/>
                    <a:pt x="99279" y="74974"/>
                  </a:cubicBezTo>
                  <a:cubicBezTo>
                    <a:pt x="97604" y="76683"/>
                    <a:pt x="98750" y="80301"/>
                    <a:pt x="98750" y="83015"/>
                  </a:cubicBezTo>
                  <a:cubicBezTo>
                    <a:pt x="98750" y="90954"/>
                    <a:pt x="98839" y="98994"/>
                    <a:pt x="99015" y="107035"/>
                  </a:cubicBezTo>
                  <a:cubicBezTo>
                    <a:pt x="99015" y="110753"/>
                    <a:pt x="98927" y="110954"/>
                    <a:pt x="95929" y="112261"/>
                  </a:cubicBezTo>
                  <a:cubicBezTo>
                    <a:pt x="95224" y="112562"/>
                    <a:pt x="94430" y="113065"/>
                    <a:pt x="93637" y="113165"/>
                  </a:cubicBezTo>
                  <a:cubicBezTo>
                    <a:pt x="91168" y="113366"/>
                    <a:pt x="89140" y="114070"/>
                    <a:pt x="88346" y="117185"/>
                  </a:cubicBezTo>
                  <a:cubicBezTo>
                    <a:pt x="88170" y="117788"/>
                    <a:pt x="87553" y="118090"/>
                    <a:pt x="86847" y="117788"/>
                  </a:cubicBezTo>
                  <a:cubicBezTo>
                    <a:pt x="83761" y="116281"/>
                    <a:pt x="80323" y="115879"/>
                    <a:pt x="77149" y="114673"/>
                  </a:cubicBezTo>
                  <a:cubicBezTo>
                    <a:pt x="74239" y="113467"/>
                    <a:pt x="70977" y="114070"/>
                    <a:pt x="68949" y="116783"/>
                  </a:cubicBezTo>
                  <a:cubicBezTo>
                    <a:pt x="68243" y="117688"/>
                    <a:pt x="67714" y="118693"/>
                    <a:pt x="66745" y="119296"/>
                  </a:cubicBezTo>
                  <a:cubicBezTo>
                    <a:pt x="66304" y="119597"/>
                    <a:pt x="66039" y="120000"/>
                    <a:pt x="65510" y="119798"/>
                  </a:cubicBezTo>
                  <a:close/>
                </a:path>
              </a:pathLst>
            </a:custGeom>
            <a:solidFill>
              <a:srgbClr val="FFC000"/>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373" name="Shape 373"/>
            <p:cNvSpPr/>
            <p:nvPr/>
          </p:nvSpPr>
          <p:spPr>
            <a:xfrm>
              <a:off x="-24822152" y="13201650"/>
              <a:ext cx="4175100" cy="4873500"/>
            </a:xfrm>
            <a:custGeom>
              <a:avLst/>
              <a:gdLst/>
              <a:ahLst/>
              <a:cxnLst/>
              <a:rect l="0" t="0" r="0" b="0"/>
              <a:pathLst>
                <a:path w="120000" h="120000" extrusionOk="0">
                  <a:moveTo>
                    <a:pt x="106091" y="53579"/>
                  </a:moveTo>
                  <a:cubicBezTo>
                    <a:pt x="104043" y="56905"/>
                    <a:pt x="104043" y="56905"/>
                    <a:pt x="106630" y="59491"/>
                  </a:cubicBezTo>
                  <a:cubicBezTo>
                    <a:pt x="107169" y="59953"/>
                    <a:pt x="107601" y="60508"/>
                    <a:pt x="107708" y="61062"/>
                  </a:cubicBezTo>
                  <a:cubicBezTo>
                    <a:pt x="108032" y="63279"/>
                    <a:pt x="109433" y="64387"/>
                    <a:pt x="112021" y="64203"/>
                  </a:cubicBezTo>
                  <a:cubicBezTo>
                    <a:pt x="113854" y="64110"/>
                    <a:pt x="114393" y="65127"/>
                    <a:pt x="114177" y="66327"/>
                  </a:cubicBezTo>
                  <a:cubicBezTo>
                    <a:pt x="113638" y="69376"/>
                    <a:pt x="114716" y="71778"/>
                    <a:pt x="116873" y="74180"/>
                  </a:cubicBezTo>
                  <a:cubicBezTo>
                    <a:pt x="117951" y="75473"/>
                    <a:pt x="117843" y="77598"/>
                    <a:pt x="120000" y="79445"/>
                  </a:cubicBezTo>
                  <a:cubicBezTo>
                    <a:pt x="114501" y="79815"/>
                    <a:pt x="109649" y="80092"/>
                    <a:pt x="104905" y="80461"/>
                  </a:cubicBezTo>
                  <a:cubicBezTo>
                    <a:pt x="98005" y="80923"/>
                    <a:pt x="91105" y="81385"/>
                    <a:pt x="84312" y="81847"/>
                  </a:cubicBezTo>
                  <a:cubicBezTo>
                    <a:pt x="79137" y="82309"/>
                    <a:pt x="79892" y="82956"/>
                    <a:pt x="80107" y="85819"/>
                  </a:cubicBezTo>
                  <a:cubicBezTo>
                    <a:pt x="80215" y="89145"/>
                    <a:pt x="80215" y="92471"/>
                    <a:pt x="80323" y="95796"/>
                  </a:cubicBezTo>
                  <a:cubicBezTo>
                    <a:pt x="80323" y="98845"/>
                    <a:pt x="80323" y="98845"/>
                    <a:pt x="76981" y="99122"/>
                  </a:cubicBezTo>
                  <a:cubicBezTo>
                    <a:pt x="72560" y="99491"/>
                    <a:pt x="68140" y="99769"/>
                    <a:pt x="63719" y="100230"/>
                  </a:cubicBezTo>
                  <a:cubicBezTo>
                    <a:pt x="60592" y="100508"/>
                    <a:pt x="60485" y="100692"/>
                    <a:pt x="60592" y="103371"/>
                  </a:cubicBezTo>
                  <a:cubicBezTo>
                    <a:pt x="60700" y="107159"/>
                    <a:pt x="60700" y="110946"/>
                    <a:pt x="61024" y="114734"/>
                  </a:cubicBezTo>
                  <a:cubicBezTo>
                    <a:pt x="61239" y="116674"/>
                    <a:pt x="60485" y="117413"/>
                    <a:pt x="58328" y="117505"/>
                  </a:cubicBezTo>
                  <a:cubicBezTo>
                    <a:pt x="56172" y="117505"/>
                    <a:pt x="54016" y="117782"/>
                    <a:pt x="51859" y="117875"/>
                  </a:cubicBezTo>
                  <a:cubicBezTo>
                    <a:pt x="50997" y="117967"/>
                    <a:pt x="50134" y="118152"/>
                    <a:pt x="49487" y="117321"/>
                  </a:cubicBezTo>
                  <a:cubicBezTo>
                    <a:pt x="48517" y="116120"/>
                    <a:pt x="47115" y="116397"/>
                    <a:pt x="46253" y="117228"/>
                  </a:cubicBezTo>
                  <a:cubicBezTo>
                    <a:pt x="45175" y="118244"/>
                    <a:pt x="44097" y="118244"/>
                    <a:pt x="42803" y="118244"/>
                  </a:cubicBezTo>
                  <a:cubicBezTo>
                    <a:pt x="30619" y="118799"/>
                    <a:pt x="18436" y="119353"/>
                    <a:pt x="6253" y="119907"/>
                  </a:cubicBezTo>
                  <a:cubicBezTo>
                    <a:pt x="3342" y="120000"/>
                    <a:pt x="3126" y="120000"/>
                    <a:pt x="3126" y="117413"/>
                  </a:cubicBezTo>
                  <a:cubicBezTo>
                    <a:pt x="2695" y="109376"/>
                    <a:pt x="2479" y="101247"/>
                    <a:pt x="2264" y="93117"/>
                  </a:cubicBezTo>
                  <a:cubicBezTo>
                    <a:pt x="2048" y="83140"/>
                    <a:pt x="1832" y="73071"/>
                    <a:pt x="1401" y="63094"/>
                  </a:cubicBezTo>
                  <a:cubicBezTo>
                    <a:pt x="646" y="44341"/>
                    <a:pt x="215" y="25588"/>
                    <a:pt x="0" y="6836"/>
                  </a:cubicBezTo>
                  <a:cubicBezTo>
                    <a:pt x="0" y="3695"/>
                    <a:pt x="0" y="3602"/>
                    <a:pt x="3557" y="3418"/>
                  </a:cubicBezTo>
                  <a:cubicBezTo>
                    <a:pt x="11967" y="2956"/>
                    <a:pt x="20485" y="2678"/>
                    <a:pt x="28894" y="2217"/>
                  </a:cubicBezTo>
                  <a:cubicBezTo>
                    <a:pt x="41509" y="1662"/>
                    <a:pt x="54016" y="923"/>
                    <a:pt x="66630" y="369"/>
                  </a:cubicBezTo>
                  <a:cubicBezTo>
                    <a:pt x="71482" y="184"/>
                    <a:pt x="76334" y="184"/>
                    <a:pt x="81185" y="0"/>
                  </a:cubicBezTo>
                  <a:cubicBezTo>
                    <a:pt x="81940" y="0"/>
                    <a:pt x="82803" y="0"/>
                    <a:pt x="82911" y="831"/>
                  </a:cubicBezTo>
                  <a:cubicBezTo>
                    <a:pt x="82911" y="2863"/>
                    <a:pt x="84097" y="5080"/>
                    <a:pt x="82156" y="7113"/>
                  </a:cubicBezTo>
                  <a:cubicBezTo>
                    <a:pt x="81401" y="7852"/>
                    <a:pt x="80646" y="8775"/>
                    <a:pt x="80431" y="9607"/>
                  </a:cubicBezTo>
                  <a:cubicBezTo>
                    <a:pt x="79892" y="12655"/>
                    <a:pt x="77088" y="14041"/>
                    <a:pt x="74716" y="15519"/>
                  </a:cubicBezTo>
                  <a:cubicBezTo>
                    <a:pt x="70943" y="17829"/>
                    <a:pt x="69649" y="20323"/>
                    <a:pt x="70835" y="24018"/>
                  </a:cubicBezTo>
                  <a:cubicBezTo>
                    <a:pt x="70835" y="24110"/>
                    <a:pt x="71051" y="24203"/>
                    <a:pt x="71051" y="24295"/>
                  </a:cubicBezTo>
                  <a:cubicBezTo>
                    <a:pt x="70619" y="27806"/>
                    <a:pt x="71698" y="30392"/>
                    <a:pt x="76226" y="31316"/>
                  </a:cubicBezTo>
                  <a:cubicBezTo>
                    <a:pt x="76657" y="31408"/>
                    <a:pt x="77196" y="32240"/>
                    <a:pt x="77412" y="32794"/>
                  </a:cubicBezTo>
                  <a:cubicBezTo>
                    <a:pt x="77843" y="34180"/>
                    <a:pt x="78814" y="35011"/>
                    <a:pt x="80431" y="35565"/>
                  </a:cubicBezTo>
                  <a:cubicBezTo>
                    <a:pt x="83126" y="36581"/>
                    <a:pt x="84959" y="38152"/>
                    <a:pt x="84312" y="41016"/>
                  </a:cubicBezTo>
                  <a:cubicBezTo>
                    <a:pt x="83989" y="42494"/>
                    <a:pt x="84636" y="43695"/>
                    <a:pt x="86145" y="44526"/>
                  </a:cubicBezTo>
                  <a:cubicBezTo>
                    <a:pt x="87008" y="45080"/>
                    <a:pt x="87547" y="45727"/>
                    <a:pt x="88194" y="46466"/>
                  </a:cubicBezTo>
                  <a:cubicBezTo>
                    <a:pt x="89595" y="48221"/>
                    <a:pt x="91644" y="49053"/>
                    <a:pt x="94123" y="48775"/>
                  </a:cubicBezTo>
                  <a:cubicBezTo>
                    <a:pt x="98221" y="48406"/>
                    <a:pt x="101778" y="48960"/>
                    <a:pt x="104150" y="52286"/>
                  </a:cubicBezTo>
                  <a:cubicBezTo>
                    <a:pt x="104474" y="52655"/>
                    <a:pt x="105552" y="52655"/>
                    <a:pt x="106091" y="53579"/>
                  </a:cubicBezTo>
                  <a:close/>
                </a:path>
              </a:pathLst>
            </a:custGeom>
            <a:solidFill>
              <a:srgbClr val="F1C232"/>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374" name="Shape 374"/>
            <p:cNvSpPr/>
            <p:nvPr/>
          </p:nvSpPr>
          <p:spPr>
            <a:xfrm>
              <a:off x="-58396187" y="-11809413"/>
              <a:ext cx="3632100" cy="5595900"/>
            </a:xfrm>
            <a:custGeom>
              <a:avLst/>
              <a:gdLst/>
              <a:ahLst/>
              <a:cxnLst/>
              <a:rect l="0" t="0" r="0" b="0"/>
              <a:pathLst>
                <a:path w="120000" h="120000" extrusionOk="0">
                  <a:moveTo>
                    <a:pt x="120000" y="49061"/>
                  </a:moveTo>
                  <a:cubicBezTo>
                    <a:pt x="119628" y="51072"/>
                    <a:pt x="117396" y="52439"/>
                    <a:pt x="116900" y="54209"/>
                  </a:cubicBezTo>
                  <a:cubicBezTo>
                    <a:pt x="116652" y="55335"/>
                    <a:pt x="113801" y="55898"/>
                    <a:pt x="112066" y="56702"/>
                  </a:cubicBezTo>
                  <a:cubicBezTo>
                    <a:pt x="109462" y="57989"/>
                    <a:pt x="107479" y="59115"/>
                    <a:pt x="108719" y="61447"/>
                  </a:cubicBezTo>
                  <a:cubicBezTo>
                    <a:pt x="108842" y="61689"/>
                    <a:pt x="108842" y="62091"/>
                    <a:pt x="108719" y="62412"/>
                  </a:cubicBezTo>
                  <a:cubicBezTo>
                    <a:pt x="107603" y="65147"/>
                    <a:pt x="107727" y="67479"/>
                    <a:pt x="112561" y="68686"/>
                  </a:cubicBezTo>
                  <a:cubicBezTo>
                    <a:pt x="112933" y="68766"/>
                    <a:pt x="113429" y="69249"/>
                    <a:pt x="113305" y="69410"/>
                  </a:cubicBezTo>
                  <a:cubicBezTo>
                    <a:pt x="111818" y="71501"/>
                    <a:pt x="115413" y="72868"/>
                    <a:pt x="114917" y="74798"/>
                  </a:cubicBezTo>
                  <a:cubicBezTo>
                    <a:pt x="114793" y="75442"/>
                    <a:pt x="115537" y="76246"/>
                    <a:pt x="114545" y="76890"/>
                  </a:cubicBezTo>
                  <a:cubicBezTo>
                    <a:pt x="112933" y="77935"/>
                    <a:pt x="115041" y="78900"/>
                    <a:pt x="114793" y="79865"/>
                  </a:cubicBezTo>
                  <a:cubicBezTo>
                    <a:pt x="114421" y="81394"/>
                    <a:pt x="116280" y="81474"/>
                    <a:pt x="117768" y="81957"/>
                  </a:cubicBezTo>
                  <a:cubicBezTo>
                    <a:pt x="119256" y="82359"/>
                    <a:pt x="119752" y="82761"/>
                    <a:pt x="118636" y="84048"/>
                  </a:cubicBezTo>
                  <a:cubicBezTo>
                    <a:pt x="116528" y="86461"/>
                    <a:pt x="112685" y="87828"/>
                    <a:pt x="110950" y="90402"/>
                  </a:cubicBezTo>
                  <a:cubicBezTo>
                    <a:pt x="110082" y="91689"/>
                    <a:pt x="108223" y="91930"/>
                    <a:pt x="105867" y="91367"/>
                  </a:cubicBezTo>
                  <a:cubicBezTo>
                    <a:pt x="100041" y="89839"/>
                    <a:pt x="94338" y="92252"/>
                    <a:pt x="91487" y="95790"/>
                  </a:cubicBezTo>
                  <a:cubicBezTo>
                    <a:pt x="87644" y="100777"/>
                    <a:pt x="89628" y="105844"/>
                    <a:pt x="89008" y="110911"/>
                  </a:cubicBezTo>
                  <a:cubicBezTo>
                    <a:pt x="88636" y="113726"/>
                    <a:pt x="88884" y="116621"/>
                    <a:pt x="88884" y="119436"/>
                  </a:cubicBezTo>
                  <a:cubicBezTo>
                    <a:pt x="86776" y="119999"/>
                    <a:pt x="85537" y="119436"/>
                    <a:pt x="84173" y="119034"/>
                  </a:cubicBezTo>
                  <a:cubicBezTo>
                    <a:pt x="63347" y="113163"/>
                    <a:pt x="41528" y="108900"/>
                    <a:pt x="19710" y="104879"/>
                  </a:cubicBezTo>
                  <a:cubicBezTo>
                    <a:pt x="14876" y="103994"/>
                    <a:pt x="9669" y="103753"/>
                    <a:pt x="4586" y="103270"/>
                  </a:cubicBezTo>
                  <a:cubicBezTo>
                    <a:pt x="4214" y="103190"/>
                    <a:pt x="3595" y="103190"/>
                    <a:pt x="3223" y="103190"/>
                  </a:cubicBezTo>
                  <a:cubicBezTo>
                    <a:pt x="1983" y="102949"/>
                    <a:pt x="0" y="103190"/>
                    <a:pt x="247" y="101983"/>
                  </a:cubicBezTo>
                  <a:cubicBezTo>
                    <a:pt x="619" y="100616"/>
                    <a:pt x="2355" y="101581"/>
                    <a:pt x="3471" y="101662"/>
                  </a:cubicBezTo>
                  <a:cubicBezTo>
                    <a:pt x="6074" y="101823"/>
                    <a:pt x="8677" y="102225"/>
                    <a:pt x="11280" y="102466"/>
                  </a:cubicBezTo>
                  <a:cubicBezTo>
                    <a:pt x="14876" y="102868"/>
                    <a:pt x="15247" y="102707"/>
                    <a:pt x="15991" y="100455"/>
                  </a:cubicBezTo>
                  <a:cubicBezTo>
                    <a:pt x="16487" y="99008"/>
                    <a:pt x="16611" y="97399"/>
                    <a:pt x="18099" y="96193"/>
                  </a:cubicBezTo>
                  <a:cubicBezTo>
                    <a:pt x="19338" y="96273"/>
                    <a:pt x="19338" y="96916"/>
                    <a:pt x="19586" y="97479"/>
                  </a:cubicBezTo>
                  <a:cubicBezTo>
                    <a:pt x="20454" y="99973"/>
                    <a:pt x="22314" y="100616"/>
                    <a:pt x="26157" y="100214"/>
                  </a:cubicBezTo>
                  <a:cubicBezTo>
                    <a:pt x="28016" y="99973"/>
                    <a:pt x="29628" y="100294"/>
                    <a:pt x="31363" y="100857"/>
                  </a:cubicBezTo>
                  <a:cubicBezTo>
                    <a:pt x="34214" y="101823"/>
                    <a:pt x="36694" y="101340"/>
                    <a:pt x="37685" y="99490"/>
                  </a:cubicBezTo>
                  <a:cubicBezTo>
                    <a:pt x="38429" y="97801"/>
                    <a:pt x="38925" y="98042"/>
                    <a:pt x="40909" y="98927"/>
                  </a:cubicBezTo>
                  <a:cubicBezTo>
                    <a:pt x="46611" y="101742"/>
                    <a:pt x="52933" y="103914"/>
                    <a:pt x="60495" y="103833"/>
                  </a:cubicBezTo>
                  <a:cubicBezTo>
                    <a:pt x="64586" y="103753"/>
                    <a:pt x="66446" y="102064"/>
                    <a:pt x="64834" y="99571"/>
                  </a:cubicBezTo>
                  <a:cubicBezTo>
                    <a:pt x="64338" y="98766"/>
                    <a:pt x="63595" y="98123"/>
                    <a:pt x="62975" y="97399"/>
                  </a:cubicBezTo>
                  <a:cubicBezTo>
                    <a:pt x="62479" y="96997"/>
                    <a:pt x="61487" y="96434"/>
                    <a:pt x="61611" y="96112"/>
                  </a:cubicBezTo>
                  <a:cubicBezTo>
                    <a:pt x="62727" y="93458"/>
                    <a:pt x="60000" y="93619"/>
                    <a:pt x="57520" y="93619"/>
                  </a:cubicBezTo>
                  <a:cubicBezTo>
                    <a:pt x="56776" y="93619"/>
                    <a:pt x="56157" y="93619"/>
                    <a:pt x="55537" y="93538"/>
                  </a:cubicBezTo>
                  <a:cubicBezTo>
                    <a:pt x="54793" y="93378"/>
                    <a:pt x="54545" y="92975"/>
                    <a:pt x="54545" y="92493"/>
                  </a:cubicBezTo>
                  <a:cubicBezTo>
                    <a:pt x="54545" y="92091"/>
                    <a:pt x="54545" y="91689"/>
                    <a:pt x="55537" y="91689"/>
                  </a:cubicBezTo>
                  <a:cubicBezTo>
                    <a:pt x="57148" y="91608"/>
                    <a:pt x="58884" y="91286"/>
                    <a:pt x="58884" y="90241"/>
                  </a:cubicBezTo>
                  <a:cubicBezTo>
                    <a:pt x="58884" y="88391"/>
                    <a:pt x="60619" y="86782"/>
                    <a:pt x="60123" y="84932"/>
                  </a:cubicBezTo>
                  <a:cubicBezTo>
                    <a:pt x="60000" y="84691"/>
                    <a:pt x="59504" y="84369"/>
                    <a:pt x="59132" y="84289"/>
                  </a:cubicBezTo>
                  <a:cubicBezTo>
                    <a:pt x="58264" y="84209"/>
                    <a:pt x="57272" y="84530"/>
                    <a:pt x="57148" y="85013"/>
                  </a:cubicBezTo>
                  <a:cubicBezTo>
                    <a:pt x="56652" y="86943"/>
                    <a:pt x="53553" y="87345"/>
                    <a:pt x="51942" y="88632"/>
                  </a:cubicBezTo>
                  <a:cubicBezTo>
                    <a:pt x="51074" y="89517"/>
                    <a:pt x="48842" y="89758"/>
                    <a:pt x="47107" y="89195"/>
                  </a:cubicBezTo>
                  <a:cubicBezTo>
                    <a:pt x="45495" y="88632"/>
                    <a:pt x="45000" y="86702"/>
                    <a:pt x="46115" y="85495"/>
                  </a:cubicBezTo>
                  <a:cubicBezTo>
                    <a:pt x="47107" y="84611"/>
                    <a:pt x="46859" y="83726"/>
                    <a:pt x="46363" y="82761"/>
                  </a:cubicBezTo>
                  <a:cubicBezTo>
                    <a:pt x="46239" y="82439"/>
                    <a:pt x="45495" y="82037"/>
                    <a:pt x="45000" y="81957"/>
                  </a:cubicBezTo>
                  <a:cubicBezTo>
                    <a:pt x="44132" y="81796"/>
                    <a:pt x="43636" y="82198"/>
                    <a:pt x="43140" y="82680"/>
                  </a:cubicBezTo>
                  <a:cubicBezTo>
                    <a:pt x="42644" y="83485"/>
                    <a:pt x="41900" y="84209"/>
                    <a:pt x="41157" y="84932"/>
                  </a:cubicBezTo>
                  <a:cubicBezTo>
                    <a:pt x="40289" y="85817"/>
                    <a:pt x="38925" y="86058"/>
                    <a:pt x="37314" y="85978"/>
                  </a:cubicBezTo>
                  <a:cubicBezTo>
                    <a:pt x="36074" y="85817"/>
                    <a:pt x="34958" y="85576"/>
                    <a:pt x="35950" y="84530"/>
                  </a:cubicBezTo>
                  <a:cubicBezTo>
                    <a:pt x="36446" y="83887"/>
                    <a:pt x="36818" y="83324"/>
                    <a:pt x="35950" y="82761"/>
                  </a:cubicBezTo>
                  <a:cubicBezTo>
                    <a:pt x="34958" y="82198"/>
                    <a:pt x="33966" y="82680"/>
                    <a:pt x="33347" y="83083"/>
                  </a:cubicBezTo>
                  <a:cubicBezTo>
                    <a:pt x="30247" y="85013"/>
                    <a:pt x="25661" y="84932"/>
                    <a:pt x="22066" y="86219"/>
                  </a:cubicBezTo>
                  <a:cubicBezTo>
                    <a:pt x="21446" y="86380"/>
                    <a:pt x="20330" y="86461"/>
                    <a:pt x="19710" y="86219"/>
                  </a:cubicBezTo>
                  <a:cubicBezTo>
                    <a:pt x="16611" y="85174"/>
                    <a:pt x="14008" y="85898"/>
                    <a:pt x="11528" y="87184"/>
                  </a:cubicBezTo>
                  <a:cubicBezTo>
                    <a:pt x="8677" y="88632"/>
                    <a:pt x="4834" y="87828"/>
                    <a:pt x="1735" y="89034"/>
                  </a:cubicBezTo>
                  <a:cubicBezTo>
                    <a:pt x="1735" y="84048"/>
                    <a:pt x="1487" y="79302"/>
                    <a:pt x="1735" y="74477"/>
                  </a:cubicBezTo>
                  <a:cubicBezTo>
                    <a:pt x="2851" y="53485"/>
                    <a:pt x="2851" y="32493"/>
                    <a:pt x="4462" y="11501"/>
                  </a:cubicBezTo>
                  <a:cubicBezTo>
                    <a:pt x="4586" y="8525"/>
                    <a:pt x="5454" y="5549"/>
                    <a:pt x="4710" y="2573"/>
                  </a:cubicBezTo>
                  <a:cubicBezTo>
                    <a:pt x="4214" y="723"/>
                    <a:pt x="5702" y="482"/>
                    <a:pt x="8057" y="482"/>
                  </a:cubicBezTo>
                  <a:cubicBezTo>
                    <a:pt x="19586" y="482"/>
                    <a:pt x="31115" y="402"/>
                    <a:pt x="42644" y="321"/>
                  </a:cubicBezTo>
                  <a:cubicBezTo>
                    <a:pt x="54173" y="241"/>
                    <a:pt x="65702" y="80"/>
                    <a:pt x="77107" y="0"/>
                  </a:cubicBezTo>
                  <a:cubicBezTo>
                    <a:pt x="81694" y="0"/>
                    <a:pt x="81694" y="0"/>
                    <a:pt x="81694" y="2975"/>
                  </a:cubicBezTo>
                  <a:cubicBezTo>
                    <a:pt x="81198" y="16890"/>
                    <a:pt x="80702" y="30804"/>
                    <a:pt x="80206" y="44718"/>
                  </a:cubicBezTo>
                  <a:cubicBezTo>
                    <a:pt x="79958" y="49142"/>
                    <a:pt x="79958" y="49142"/>
                    <a:pt x="86776" y="49061"/>
                  </a:cubicBezTo>
                  <a:cubicBezTo>
                    <a:pt x="97685" y="49061"/>
                    <a:pt x="108595" y="49061"/>
                    <a:pt x="120000" y="49061"/>
                  </a:cubicBezTo>
                  <a:close/>
                </a:path>
              </a:pathLst>
            </a:custGeom>
            <a:solidFill>
              <a:srgbClr val="C00000"/>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375" name="Shape 375"/>
            <p:cNvSpPr/>
            <p:nvPr/>
          </p:nvSpPr>
          <p:spPr>
            <a:xfrm>
              <a:off x="-41887775" y="-6821488"/>
              <a:ext cx="4530600" cy="4899000"/>
            </a:xfrm>
            <a:custGeom>
              <a:avLst/>
              <a:gdLst/>
              <a:ahLst/>
              <a:cxnLst/>
              <a:rect l="0" t="0" r="0" b="0"/>
              <a:pathLst>
                <a:path w="120000" h="120000" extrusionOk="0">
                  <a:moveTo>
                    <a:pt x="91092" y="0"/>
                  </a:moveTo>
                  <a:cubicBezTo>
                    <a:pt x="91092" y="2021"/>
                    <a:pt x="91092" y="3859"/>
                    <a:pt x="91092" y="5696"/>
                  </a:cubicBezTo>
                  <a:cubicBezTo>
                    <a:pt x="91092" y="8177"/>
                    <a:pt x="91192" y="8361"/>
                    <a:pt x="93973" y="8269"/>
                  </a:cubicBezTo>
                  <a:cubicBezTo>
                    <a:pt x="98046" y="8177"/>
                    <a:pt x="102119" y="7993"/>
                    <a:pt x="106192" y="7810"/>
                  </a:cubicBezTo>
                  <a:cubicBezTo>
                    <a:pt x="109668" y="7626"/>
                    <a:pt x="109966" y="7626"/>
                    <a:pt x="109867" y="10842"/>
                  </a:cubicBezTo>
                  <a:cubicBezTo>
                    <a:pt x="109370" y="22970"/>
                    <a:pt x="110165" y="35099"/>
                    <a:pt x="109768" y="47136"/>
                  </a:cubicBezTo>
                  <a:cubicBezTo>
                    <a:pt x="109569" y="54486"/>
                    <a:pt x="109966" y="61745"/>
                    <a:pt x="110066" y="69004"/>
                  </a:cubicBezTo>
                  <a:cubicBezTo>
                    <a:pt x="110066" y="71669"/>
                    <a:pt x="110066" y="74333"/>
                    <a:pt x="109768" y="76998"/>
                  </a:cubicBezTo>
                  <a:cubicBezTo>
                    <a:pt x="109668" y="78376"/>
                    <a:pt x="109867" y="79203"/>
                    <a:pt x="111456" y="79387"/>
                  </a:cubicBezTo>
                  <a:cubicBezTo>
                    <a:pt x="113145" y="79479"/>
                    <a:pt x="113145" y="80581"/>
                    <a:pt x="113145" y="81684"/>
                  </a:cubicBezTo>
                  <a:cubicBezTo>
                    <a:pt x="113145" y="84257"/>
                    <a:pt x="113344" y="86830"/>
                    <a:pt x="113245" y="89402"/>
                  </a:cubicBezTo>
                  <a:cubicBezTo>
                    <a:pt x="113145" y="91148"/>
                    <a:pt x="113940" y="91883"/>
                    <a:pt x="115827" y="91699"/>
                  </a:cubicBezTo>
                  <a:cubicBezTo>
                    <a:pt x="116821" y="91607"/>
                    <a:pt x="117913" y="91332"/>
                    <a:pt x="119006" y="91791"/>
                  </a:cubicBezTo>
                  <a:cubicBezTo>
                    <a:pt x="119205" y="93078"/>
                    <a:pt x="119205" y="94364"/>
                    <a:pt x="119503" y="95650"/>
                  </a:cubicBezTo>
                  <a:cubicBezTo>
                    <a:pt x="120000" y="98039"/>
                    <a:pt x="119205" y="100153"/>
                    <a:pt x="117417" y="101623"/>
                  </a:cubicBezTo>
                  <a:cubicBezTo>
                    <a:pt x="115430" y="103277"/>
                    <a:pt x="114834" y="105390"/>
                    <a:pt x="114735" y="107503"/>
                  </a:cubicBezTo>
                  <a:cubicBezTo>
                    <a:pt x="114635" y="109617"/>
                    <a:pt x="113940" y="111638"/>
                    <a:pt x="113940" y="113568"/>
                  </a:cubicBezTo>
                  <a:cubicBezTo>
                    <a:pt x="113940" y="115957"/>
                    <a:pt x="111953" y="117243"/>
                    <a:pt x="111556" y="119264"/>
                  </a:cubicBezTo>
                  <a:cubicBezTo>
                    <a:pt x="111357" y="119999"/>
                    <a:pt x="110562" y="119999"/>
                    <a:pt x="109966" y="119908"/>
                  </a:cubicBezTo>
                  <a:cubicBezTo>
                    <a:pt x="107781" y="119540"/>
                    <a:pt x="105496" y="119356"/>
                    <a:pt x="103410" y="118805"/>
                  </a:cubicBezTo>
                  <a:cubicBezTo>
                    <a:pt x="101523" y="118162"/>
                    <a:pt x="99735" y="118254"/>
                    <a:pt x="97748" y="118162"/>
                  </a:cubicBezTo>
                  <a:cubicBezTo>
                    <a:pt x="95463" y="118162"/>
                    <a:pt x="92582" y="117611"/>
                    <a:pt x="91092" y="115222"/>
                  </a:cubicBezTo>
                  <a:cubicBezTo>
                    <a:pt x="89900" y="113200"/>
                    <a:pt x="88311" y="112006"/>
                    <a:pt x="85728" y="111546"/>
                  </a:cubicBezTo>
                  <a:cubicBezTo>
                    <a:pt x="81456" y="110627"/>
                    <a:pt x="77781" y="108790"/>
                    <a:pt x="76986" y="104196"/>
                  </a:cubicBezTo>
                  <a:cubicBezTo>
                    <a:pt x="76887" y="103828"/>
                    <a:pt x="76390" y="103185"/>
                    <a:pt x="75993" y="103185"/>
                  </a:cubicBezTo>
                  <a:cubicBezTo>
                    <a:pt x="74105" y="102909"/>
                    <a:pt x="74503" y="101623"/>
                    <a:pt x="74304" y="100520"/>
                  </a:cubicBezTo>
                  <a:cubicBezTo>
                    <a:pt x="74105" y="98866"/>
                    <a:pt x="74701" y="96845"/>
                    <a:pt x="72615" y="95742"/>
                  </a:cubicBezTo>
                  <a:cubicBezTo>
                    <a:pt x="73013" y="91699"/>
                    <a:pt x="69735" y="90321"/>
                    <a:pt x="67052" y="88300"/>
                  </a:cubicBezTo>
                  <a:cubicBezTo>
                    <a:pt x="65860" y="87381"/>
                    <a:pt x="64966" y="85635"/>
                    <a:pt x="64470" y="83889"/>
                  </a:cubicBezTo>
                  <a:cubicBezTo>
                    <a:pt x="63774" y="80857"/>
                    <a:pt x="61490" y="78652"/>
                    <a:pt x="58907" y="76722"/>
                  </a:cubicBezTo>
                  <a:cubicBezTo>
                    <a:pt x="57715" y="75895"/>
                    <a:pt x="56125" y="75436"/>
                    <a:pt x="56523" y="73415"/>
                  </a:cubicBezTo>
                  <a:cubicBezTo>
                    <a:pt x="56721" y="72312"/>
                    <a:pt x="55231" y="72128"/>
                    <a:pt x="54139" y="72128"/>
                  </a:cubicBezTo>
                  <a:cubicBezTo>
                    <a:pt x="51556" y="72312"/>
                    <a:pt x="49470" y="71761"/>
                    <a:pt x="48774" y="69096"/>
                  </a:cubicBezTo>
                  <a:cubicBezTo>
                    <a:pt x="48675" y="68545"/>
                    <a:pt x="47980" y="68177"/>
                    <a:pt x="47682" y="68269"/>
                  </a:cubicBezTo>
                  <a:cubicBezTo>
                    <a:pt x="45496" y="69280"/>
                    <a:pt x="44602" y="67718"/>
                    <a:pt x="43509" y="66615"/>
                  </a:cubicBezTo>
                  <a:cubicBezTo>
                    <a:pt x="43013" y="66064"/>
                    <a:pt x="42516" y="65788"/>
                    <a:pt x="41523" y="65880"/>
                  </a:cubicBezTo>
                  <a:cubicBezTo>
                    <a:pt x="38940" y="65972"/>
                    <a:pt x="37251" y="64226"/>
                    <a:pt x="37350" y="61653"/>
                  </a:cubicBezTo>
                  <a:cubicBezTo>
                    <a:pt x="37350" y="61102"/>
                    <a:pt x="37450" y="60367"/>
                    <a:pt x="36854" y="59999"/>
                  </a:cubicBezTo>
                  <a:cubicBezTo>
                    <a:pt x="35960" y="59632"/>
                    <a:pt x="35165" y="60183"/>
                    <a:pt x="34867" y="60826"/>
                  </a:cubicBezTo>
                  <a:cubicBezTo>
                    <a:pt x="33576" y="62848"/>
                    <a:pt x="32086" y="62297"/>
                    <a:pt x="30099" y="61745"/>
                  </a:cubicBezTo>
                  <a:cubicBezTo>
                    <a:pt x="27615" y="61102"/>
                    <a:pt x="25430" y="60367"/>
                    <a:pt x="24039" y="58254"/>
                  </a:cubicBezTo>
                  <a:cubicBezTo>
                    <a:pt x="23543" y="57519"/>
                    <a:pt x="22748" y="57611"/>
                    <a:pt x="21953" y="57335"/>
                  </a:cubicBezTo>
                  <a:cubicBezTo>
                    <a:pt x="19470" y="56508"/>
                    <a:pt x="17086" y="55773"/>
                    <a:pt x="14602" y="54762"/>
                  </a:cubicBezTo>
                  <a:cubicBezTo>
                    <a:pt x="13112" y="54211"/>
                    <a:pt x="11721" y="53476"/>
                    <a:pt x="12417" y="51546"/>
                  </a:cubicBezTo>
                  <a:cubicBezTo>
                    <a:pt x="12814" y="50260"/>
                    <a:pt x="12019" y="49617"/>
                    <a:pt x="10629" y="50076"/>
                  </a:cubicBezTo>
                  <a:cubicBezTo>
                    <a:pt x="9735" y="50444"/>
                    <a:pt x="8940" y="50627"/>
                    <a:pt x="8145" y="50076"/>
                  </a:cubicBezTo>
                  <a:cubicBezTo>
                    <a:pt x="5562" y="48422"/>
                    <a:pt x="2980" y="46768"/>
                    <a:pt x="496" y="45114"/>
                  </a:cubicBezTo>
                  <a:cubicBezTo>
                    <a:pt x="198" y="44931"/>
                    <a:pt x="0" y="44379"/>
                    <a:pt x="99" y="44104"/>
                  </a:cubicBezTo>
                  <a:cubicBezTo>
                    <a:pt x="794" y="41807"/>
                    <a:pt x="99" y="39326"/>
                    <a:pt x="1192" y="36937"/>
                  </a:cubicBezTo>
                  <a:cubicBezTo>
                    <a:pt x="2483" y="34180"/>
                    <a:pt x="3874" y="31424"/>
                    <a:pt x="4668" y="28392"/>
                  </a:cubicBezTo>
                  <a:cubicBezTo>
                    <a:pt x="5165" y="26554"/>
                    <a:pt x="5264" y="24073"/>
                    <a:pt x="8642" y="24441"/>
                  </a:cubicBezTo>
                  <a:cubicBezTo>
                    <a:pt x="9834" y="24624"/>
                    <a:pt x="10033" y="23522"/>
                    <a:pt x="10331" y="22695"/>
                  </a:cubicBezTo>
                  <a:cubicBezTo>
                    <a:pt x="10827" y="21316"/>
                    <a:pt x="11423" y="19938"/>
                    <a:pt x="11523" y="18560"/>
                  </a:cubicBezTo>
                  <a:cubicBezTo>
                    <a:pt x="11920" y="12771"/>
                    <a:pt x="16092" y="10382"/>
                    <a:pt x="21158" y="8545"/>
                  </a:cubicBezTo>
                  <a:cubicBezTo>
                    <a:pt x="23841" y="7626"/>
                    <a:pt x="27019" y="7075"/>
                    <a:pt x="27913" y="3767"/>
                  </a:cubicBezTo>
                  <a:cubicBezTo>
                    <a:pt x="28211" y="2756"/>
                    <a:pt x="29602" y="2205"/>
                    <a:pt x="30894" y="2205"/>
                  </a:cubicBezTo>
                  <a:cubicBezTo>
                    <a:pt x="33079" y="2113"/>
                    <a:pt x="35364" y="1929"/>
                    <a:pt x="37549" y="1837"/>
                  </a:cubicBezTo>
                  <a:cubicBezTo>
                    <a:pt x="55231" y="1194"/>
                    <a:pt x="72913" y="643"/>
                    <a:pt x="91092" y="0"/>
                  </a:cubicBezTo>
                  <a:close/>
                </a:path>
              </a:pathLst>
            </a:custGeom>
            <a:solidFill>
              <a:srgbClr val="FFC000"/>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376" name="Shape 376"/>
            <p:cNvSpPr/>
            <p:nvPr/>
          </p:nvSpPr>
          <p:spPr>
            <a:xfrm>
              <a:off x="-32510412" y="9444038"/>
              <a:ext cx="4173600" cy="4211700"/>
            </a:xfrm>
            <a:custGeom>
              <a:avLst/>
              <a:gdLst/>
              <a:ahLst/>
              <a:cxnLst/>
              <a:rect l="0" t="0" r="0" b="0"/>
              <a:pathLst>
                <a:path w="120000" h="120000" extrusionOk="0">
                  <a:moveTo>
                    <a:pt x="22641" y="120000"/>
                  </a:moveTo>
                  <a:cubicBezTo>
                    <a:pt x="23072" y="118397"/>
                    <a:pt x="24258" y="117862"/>
                    <a:pt x="24258" y="116580"/>
                  </a:cubicBezTo>
                  <a:cubicBezTo>
                    <a:pt x="24366" y="114870"/>
                    <a:pt x="25229" y="114550"/>
                    <a:pt x="26846" y="115191"/>
                  </a:cubicBezTo>
                  <a:cubicBezTo>
                    <a:pt x="28463" y="115832"/>
                    <a:pt x="32129" y="114229"/>
                    <a:pt x="32452" y="112733"/>
                  </a:cubicBezTo>
                  <a:cubicBezTo>
                    <a:pt x="32991" y="110810"/>
                    <a:pt x="30727" y="111451"/>
                    <a:pt x="29865" y="110169"/>
                  </a:cubicBezTo>
                  <a:cubicBezTo>
                    <a:pt x="31051" y="108673"/>
                    <a:pt x="32452" y="107497"/>
                    <a:pt x="34393" y="106856"/>
                  </a:cubicBezTo>
                  <a:cubicBezTo>
                    <a:pt x="38382" y="105681"/>
                    <a:pt x="38490" y="105681"/>
                    <a:pt x="40107" y="109741"/>
                  </a:cubicBezTo>
                  <a:cubicBezTo>
                    <a:pt x="40431" y="110703"/>
                    <a:pt x="40862" y="111665"/>
                    <a:pt x="42156" y="111451"/>
                  </a:cubicBezTo>
                  <a:cubicBezTo>
                    <a:pt x="43665" y="111344"/>
                    <a:pt x="43450" y="110276"/>
                    <a:pt x="43450" y="109314"/>
                  </a:cubicBezTo>
                  <a:cubicBezTo>
                    <a:pt x="43342" y="108673"/>
                    <a:pt x="43234" y="108138"/>
                    <a:pt x="43234" y="107604"/>
                  </a:cubicBezTo>
                  <a:cubicBezTo>
                    <a:pt x="43018" y="102154"/>
                    <a:pt x="43018" y="102048"/>
                    <a:pt x="37735" y="101834"/>
                  </a:cubicBezTo>
                  <a:cubicBezTo>
                    <a:pt x="37412" y="100338"/>
                    <a:pt x="37735" y="99376"/>
                    <a:pt x="39137" y="98308"/>
                  </a:cubicBezTo>
                  <a:cubicBezTo>
                    <a:pt x="41401" y="96384"/>
                    <a:pt x="44528" y="95422"/>
                    <a:pt x="46145" y="92751"/>
                  </a:cubicBezTo>
                  <a:cubicBezTo>
                    <a:pt x="47439" y="90721"/>
                    <a:pt x="48733" y="88691"/>
                    <a:pt x="50997" y="87515"/>
                  </a:cubicBezTo>
                  <a:cubicBezTo>
                    <a:pt x="51212" y="87408"/>
                    <a:pt x="51644" y="87195"/>
                    <a:pt x="51644" y="86981"/>
                  </a:cubicBezTo>
                  <a:cubicBezTo>
                    <a:pt x="51320" y="82813"/>
                    <a:pt x="55094" y="79180"/>
                    <a:pt x="53369" y="74799"/>
                  </a:cubicBezTo>
                  <a:cubicBezTo>
                    <a:pt x="53045" y="74051"/>
                    <a:pt x="53153" y="73089"/>
                    <a:pt x="52398" y="72555"/>
                  </a:cubicBezTo>
                  <a:cubicBezTo>
                    <a:pt x="50889" y="71593"/>
                    <a:pt x="50997" y="70097"/>
                    <a:pt x="51212" y="68708"/>
                  </a:cubicBezTo>
                  <a:cubicBezTo>
                    <a:pt x="51428" y="67533"/>
                    <a:pt x="50997" y="66678"/>
                    <a:pt x="50350" y="65609"/>
                  </a:cubicBezTo>
                  <a:cubicBezTo>
                    <a:pt x="47978" y="61763"/>
                    <a:pt x="46576" y="57809"/>
                    <a:pt x="49919" y="53642"/>
                  </a:cubicBezTo>
                  <a:cubicBezTo>
                    <a:pt x="50350" y="53107"/>
                    <a:pt x="50458" y="51932"/>
                    <a:pt x="49811" y="51825"/>
                  </a:cubicBezTo>
                  <a:cubicBezTo>
                    <a:pt x="48517" y="51718"/>
                    <a:pt x="47223" y="50115"/>
                    <a:pt x="46361" y="50970"/>
                  </a:cubicBezTo>
                  <a:cubicBezTo>
                    <a:pt x="43881" y="53107"/>
                    <a:pt x="40862" y="53000"/>
                    <a:pt x="37951" y="53107"/>
                  </a:cubicBezTo>
                  <a:cubicBezTo>
                    <a:pt x="37196" y="53107"/>
                    <a:pt x="36657" y="53642"/>
                    <a:pt x="36334" y="54390"/>
                  </a:cubicBezTo>
                  <a:cubicBezTo>
                    <a:pt x="35902" y="55565"/>
                    <a:pt x="35040" y="56634"/>
                    <a:pt x="34070" y="57382"/>
                  </a:cubicBezTo>
                  <a:cubicBezTo>
                    <a:pt x="31159" y="59412"/>
                    <a:pt x="31266" y="62083"/>
                    <a:pt x="32345" y="64968"/>
                  </a:cubicBezTo>
                  <a:cubicBezTo>
                    <a:pt x="32668" y="65930"/>
                    <a:pt x="33315" y="66892"/>
                    <a:pt x="32884" y="67747"/>
                  </a:cubicBezTo>
                  <a:cubicBezTo>
                    <a:pt x="31482" y="70632"/>
                    <a:pt x="32776" y="72662"/>
                    <a:pt x="34501" y="74692"/>
                  </a:cubicBezTo>
                  <a:cubicBezTo>
                    <a:pt x="35256" y="75654"/>
                    <a:pt x="35579" y="76616"/>
                    <a:pt x="35363" y="77898"/>
                  </a:cubicBezTo>
                  <a:cubicBezTo>
                    <a:pt x="35040" y="79821"/>
                    <a:pt x="34070" y="80569"/>
                    <a:pt x="32452" y="79501"/>
                  </a:cubicBezTo>
                  <a:cubicBezTo>
                    <a:pt x="30727" y="78325"/>
                    <a:pt x="29002" y="77577"/>
                    <a:pt x="26954" y="78005"/>
                  </a:cubicBezTo>
                  <a:cubicBezTo>
                    <a:pt x="24797" y="78432"/>
                    <a:pt x="23935" y="76936"/>
                    <a:pt x="23072" y="75440"/>
                  </a:cubicBezTo>
                  <a:cubicBezTo>
                    <a:pt x="22210" y="73944"/>
                    <a:pt x="22210" y="72555"/>
                    <a:pt x="23719" y="71380"/>
                  </a:cubicBezTo>
                  <a:cubicBezTo>
                    <a:pt x="25229" y="70097"/>
                    <a:pt x="25121" y="68708"/>
                    <a:pt x="24690" y="66785"/>
                  </a:cubicBezTo>
                  <a:cubicBezTo>
                    <a:pt x="24258" y="64434"/>
                    <a:pt x="24690" y="61869"/>
                    <a:pt x="25121" y="59519"/>
                  </a:cubicBezTo>
                  <a:cubicBezTo>
                    <a:pt x="25444" y="57595"/>
                    <a:pt x="25121" y="55992"/>
                    <a:pt x="23827" y="54390"/>
                  </a:cubicBezTo>
                  <a:cubicBezTo>
                    <a:pt x="21778" y="51825"/>
                    <a:pt x="20053" y="48940"/>
                    <a:pt x="18005" y="46268"/>
                  </a:cubicBezTo>
                  <a:cubicBezTo>
                    <a:pt x="16603" y="44345"/>
                    <a:pt x="14339" y="44238"/>
                    <a:pt x="12183" y="44024"/>
                  </a:cubicBezTo>
                  <a:cubicBezTo>
                    <a:pt x="9487" y="43811"/>
                    <a:pt x="7008" y="43597"/>
                    <a:pt x="6684" y="40071"/>
                  </a:cubicBezTo>
                  <a:cubicBezTo>
                    <a:pt x="6576" y="39002"/>
                    <a:pt x="5606" y="38575"/>
                    <a:pt x="4420" y="38575"/>
                  </a:cubicBezTo>
                  <a:cubicBezTo>
                    <a:pt x="1293" y="38361"/>
                    <a:pt x="862" y="37934"/>
                    <a:pt x="754" y="35048"/>
                  </a:cubicBezTo>
                  <a:cubicBezTo>
                    <a:pt x="539" y="32163"/>
                    <a:pt x="539" y="29385"/>
                    <a:pt x="539" y="26607"/>
                  </a:cubicBezTo>
                  <a:cubicBezTo>
                    <a:pt x="431" y="20302"/>
                    <a:pt x="323" y="14105"/>
                    <a:pt x="107" y="7800"/>
                  </a:cubicBezTo>
                  <a:cubicBezTo>
                    <a:pt x="0" y="6090"/>
                    <a:pt x="431" y="5342"/>
                    <a:pt x="2479" y="5342"/>
                  </a:cubicBezTo>
                  <a:cubicBezTo>
                    <a:pt x="16927" y="5129"/>
                    <a:pt x="31266" y="3739"/>
                    <a:pt x="45822" y="3526"/>
                  </a:cubicBezTo>
                  <a:cubicBezTo>
                    <a:pt x="56603" y="3419"/>
                    <a:pt x="67493" y="2243"/>
                    <a:pt x="78382" y="1923"/>
                  </a:cubicBezTo>
                  <a:cubicBezTo>
                    <a:pt x="90134" y="1602"/>
                    <a:pt x="101778" y="534"/>
                    <a:pt x="113530" y="213"/>
                  </a:cubicBezTo>
                  <a:cubicBezTo>
                    <a:pt x="117196" y="0"/>
                    <a:pt x="117196" y="0"/>
                    <a:pt x="117304" y="3739"/>
                  </a:cubicBezTo>
                  <a:cubicBezTo>
                    <a:pt x="117628" y="19875"/>
                    <a:pt x="117843" y="36010"/>
                    <a:pt x="118274" y="52146"/>
                  </a:cubicBezTo>
                  <a:cubicBezTo>
                    <a:pt x="118706" y="65289"/>
                    <a:pt x="118598" y="78432"/>
                    <a:pt x="119029" y="91576"/>
                  </a:cubicBezTo>
                  <a:cubicBezTo>
                    <a:pt x="119137" y="98201"/>
                    <a:pt x="119784" y="104933"/>
                    <a:pt x="119892" y="111558"/>
                  </a:cubicBezTo>
                  <a:cubicBezTo>
                    <a:pt x="120000" y="115084"/>
                    <a:pt x="119892" y="115084"/>
                    <a:pt x="116442" y="115298"/>
                  </a:cubicBezTo>
                  <a:cubicBezTo>
                    <a:pt x="108355" y="115725"/>
                    <a:pt x="100161" y="116046"/>
                    <a:pt x="91967" y="116473"/>
                  </a:cubicBezTo>
                  <a:cubicBezTo>
                    <a:pt x="70080" y="117649"/>
                    <a:pt x="48194" y="118824"/>
                    <a:pt x="26307" y="120000"/>
                  </a:cubicBezTo>
                  <a:cubicBezTo>
                    <a:pt x="25121" y="120000"/>
                    <a:pt x="24043" y="120000"/>
                    <a:pt x="22641" y="120000"/>
                  </a:cubicBezTo>
                  <a:close/>
                </a:path>
              </a:pathLst>
            </a:custGeom>
            <a:solidFill>
              <a:srgbClr val="F1C232"/>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377" name="Shape 377"/>
            <p:cNvSpPr/>
            <p:nvPr/>
          </p:nvSpPr>
          <p:spPr>
            <a:xfrm>
              <a:off x="-25703214" y="4357688"/>
              <a:ext cx="5507100" cy="3487800"/>
            </a:xfrm>
            <a:custGeom>
              <a:avLst/>
              <a:gdLst/>
              <a:ahLst/>
              <a:cxnLst/>
              <a:rect l="0" t="0" r="0" b="0"/>
              <a:pathLst>
                <a:path w="120000" h="120000" extrusionOk="0">
                  <a:moveTo>
                    <a:pt x="120000" y="107741"/>
                  </a:moveTo>
                  <a:cubicBezTo>
                    <a:pt x="115749" y="108129"/>
                    <a:pt x="111907" y="108645"/>
                    <a:pt x="107983" y="109032"/>
                  </a:cubicBezTo>
                  <a:cubicBezTo>
                    <a:pt x="95313" y="110322"/>
                    <a:pt x="82643" y="111612"/>
                    <a:pt x="69972" y="112903"/>
                  </a:cubicBezTo>
                  <a:cubicBezTo>
                    <a:pt x="59182" y="113935"/>
                    <a:pt x="48474" y="115096"/>
                    <a:pt x="37683" y="116258"/>
                  </a:cubicBezTo>
                  <a:cubicBezTo>
                    <a:pt x="27302" y="117290"/>
                    <a:pt x="16920" y="118193"/>
                    <a:pt x="6457" y="119225"/>
                  </a:cubicBezTo>
                  <a:cubicBezTo>
                    <a:pt x="5803" y="119354"/>
                    <a:pt x="5149" y="119354"/>
                    <a:pt x="4495" y="119354"/>
                  </a:cubicBezTo>
                  <a:cubicBezTo>
                    <a:pt x="1880" y="119483"/>
                    <a:pt x="1961" y="120000"/>
                    <a:pt x="1798" y="115225"/>
                  </a:cubicBezTo>
                  <a:cubicBezTo>
                    <a:pt x="1716" y="114064"/>
                    <a:pt x="1634" y="112903"/>
                    <a:pt x="1634" y="111612"/>
                  </a:cubicBezTo>
                  <a:cubicBezTo>
                    <a:pt x="1553" y="96258"/>
                    <a:pt x="1389" y="80774"/>
                    <a:pt x="1307" y="65290"/>
                  </a:cubicBezTo>
                  <a:cubicBezTo>
                    <a:pt x="1307" y="64000"/>
                    <a:pt x="1226" y="62709"/>
                    <a:pt x="1471" y="61290"/>
                  </a:cubicBezTo>
                  <a:cubicBezTo>
                    <a:pt x="2043" y="58451"/>
                    <a:pt x="3269" y="55483"/>
                    <a:pt x="980" y="52903"/>
                  </a:cubicBezTo>
                  <a:cubicBezTo>
                    <a:pt x="735" y="52645"/>
                    <a:pt x="817" y="51354"/>
                    <a:pt x="817" y="50451"/>
                  </a:cubicBezTo>
                  <a:cubicBezTo>
                    <a:pt x="572" y="37806"/>
                    <a:pt x="490" y="25161"/>
                    <a:pt x="163" y="12516"/>
                  </a:cubicBezTo>
                  <a:cubicBezTo>
                    <a:pt x="0" y="8903"/>
                    <a:pt x="1880" y="6838"/>
                    <a:pt x="2288" y="3741"/>
                  </a:cubicBezTo>
                  <a:cubicBezTo>
                    <a:pt x="2370" y="2709"/>
                    <a:pt x="3433" y="3096"/>
                    <a:pt x="4005" y="3096"/>
                  </a:cubicBezTo>
                  <a:cubicBezTo>
                    <a:pt x="7683" y="2709"/>
                    <a:pt x="11444" y="2193"/>
                    <a:pt x="15122" y="1935"/>
                  </a:cubicBezTo>
                  <a:cubicBezTo>
                    <a:pt x="21089" y="1677"/>
                    <a:pt x="27057" y="1032"/>
                    <a:pt x="33024" y="129"/>
                  </a:cubicBezTo>
                  <a:cubicBezTo>
                    <a:pt x="34495" y="0"/>
                    <a:pt x="35231" y="258"/>
                    <a:pt x="35068" y="2967"/>
                  </a:cubicBezTo>
                  <a:cubicBezTo>
                    <a:pt x="34904" y="6064"/>
                    <a:pt x="34904" y="9161"/>
                    <a:pt x="34168" y="12129"/>
                  </a:cubicBezTo>
                  <a:cubicBezTo>
                    <a:pt x="33514" y="14709"/>
                    <a:pt x="32615" y="17032"/>
                    <a:pt x="30653" y="17419"/>
                  </a:cubicBezTo>
                  <a:cubicBezTo>
                    <a:pt x="29346" y="17677"/>
                    <a:pt x="28855" y="18967"/>
                    <a:pt x="28937" y="21032"/>
                  </a:cubicBezTo>
                  <a:cubicBezTo>
                    <a:pt x="29100" y="26193"/>
                    <a:pt x="29100" y="31354"/>
                    <a:pt x="29264" y="36516"/>
                  </a:cubicBezTo>
                  <a:cubicBezTo>
                    <a:pt x="29346" y="40000"/>
                    <a:pt x="29509" y="40258"/>
                    <a:pt x="31798" y="40000"/>
                  </a:cubicBezTo>
                  <a:cubicBezTo>
                    <a:pt x="36049" y="39612"/>
                    <a:pt x="40299" y="39096"/>
                    <a:pt x="44468" y="38580"/>
                  </a:cubicBezTo>
                  <a:cubicBezTo>
                    <a:pt x="45613" y="38451"/>
                    <a:pt x="46675" y="38451"/>
                    <a:pt x="47738" y="38193"/>
                  </a:cubicBezTo>
                  <a:cubicBezTo>
                    <a:pt x="48719" y="38064"/>
                    <a:pt x="49209" y="38709"/>
                    <a:pt x="49209" y="40129"/>
                  </a:cubicBezTo>
                  <a:cubicBezTo>
                    <a:pt x="49209" y="41032"/>
                    <a:pt x="49291" y="41935"/>
                    <a:pt x="49209" y="42709"/>
                  </a:cubicBezTo>
                  <a:cubicBezTo>
                    <a:pt x="49046" y="45419"/>
                    <a:pt x="49863" y="46064"/>
                    <a:pt x="51335" y="45935"/>
                  </a:cubicBezTo>
                  <a:cubicBezTo>
                    <a:pt x="54196" y="45548"/>
                    <a:pt x="56975" y="45419"/>
                    <a:pt x="59836" y="45032"/>
                  </a:cubicBezTo>
                  <a:cubicBezTo>
                    <a:pt x="73079" y="43483"/>
                    <a:pt x="86239" y="41935"/>
                    <a:pt x="99482" y="40258"/>
                  </a:cubicBezTo>
                  <a:cubicBezTo>
                    <a:pt x="101035" y="40129"/>
                    <a:pt x="102588" y="40516"/>
                    <a:pt x="103978" y="41161"/>
                  </a:cubicBezTo>
                  <a:cubicBezTo>
                    <a:pt x="105449" y="41677"/>
                    <a:pt x="107329" y="42064"/>
                    <a:pt x="107084" y="45806"/>
                  </a:cubicBezTo>
                  <a:cubicBezTo>
                    <a:pt x="107084" y="46322"/>
                    <a:pt x="107493" y="46967"/>
                    <a:pt x="107738" y="47483"/>
                  </a:cubicBezTo>
                  <a:cubicBezTo>
                    <a:pt x="109373" y="50451"/>
                    <a:pt x="110027" y="53677"/>
                    <a:pt x="108637" y="57290"/>
                  </a:cubicBezTo>
                  <a:cubicBezTo>
                    <a:pt x="108147" y="58709"/>
                    <a:pt x="108637" y="59741"/>
                    <a:pt x="109455" y="60129"/>
                  </a:cubicBezTo>
                  <a:cubicBezTo>
                    <a:pt x="111171" y="60774"/>
                    <a:pt x="112397" y="62709"/>
                    <a:pt x="113705" y="64387"/>
                  </a:cubicBezTo>
                  <a:cubicBezTo>
                    <a:pt x="114277" y="65161"/>
                    <a:pt x="114686" y="65806"/>
                    <a:pt x="115340" y="65806"/>
                  </a:cubicBezTo>
                  <a:cubicBezTo>
                    <a:pt x="116730" y="65935"/>
                    <a:pt x="117302" y="66838"/>
                    <a:pt x="117220" y="69032"/>
                  </a:cubicBezTo>
                  <a:cubicBezTo>
                    <a:pt x="117220" y="69935"/>
                    <a:pt x="117792" y="70838"/>
                    <a:pt x="118119" y="71741"/>
                  </a:cubicBezTo>
                  <a:cubicBezTo>
                    <a:pt x="118692" y="73290"/>
                    <a:pt x="118528" y="74193"/>
                    <a:pt x="117465" y="74967"/>
                  </a:cubicBezTo>
                  <a:cubicBezTo>
                    <a:pt x="115585" y="76387"/>
                    <a:pt x="115258" y="78580"/>
                    <a:pt x="115340" y="82064"/>
                  </a:cubicBezTo>
                  <a:cubicBezTo>
                    <a:pt x="115340" y="85806"/>
                    <a:pt x="115258" y="89161"/>
                    <a:pt x="116975" y="92000"/>
                  </a:cubicBezTo>
                  <a:cubicBezTo>
                    <a:pt x="116239" y="97806"/>
                    <a:pt x="119019" y="102064"/>
                    <a:pt x="120000" y="107741"/>
                  </a:cubicBezTo>
                  <a:close/>
                </a:path>
              </a:pathLst>
            </a:custGeom>
            <a:solidFill>
              <a:srgbClr val="F1C232"/>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378" name="Shape 378"/>
            <p:cNvSpPr/>
            <p:nvPr/>
          </p:nvSpPr>
          <p:spPr>
            <a:xfrm>
              <a:off x="-64587437" y="-11836400"/>
              <a:ext cx="3570300" cy="4797300"/>
            </a:xfrm>
            <a:custGeom>
              <a:avLst/>
              <a:gdLst/>
              <a:ahLst/>
              <a:cxnLst/>
              <a:rect l="0" t="0" r="0" b="0"/>
              <a:pathLst>
                <a:path w="120000" h="120000" extrusionOk="0">
                  <a:moveTo>
                    <a:pt x="114075" y="114370"/>
                  </a:moveTo>
                  <a:cubicBezTo>
                    <a:pt x="96302" y="116997"/>
                    <a:pt x="78403" y="116247"/>
                    <a:pt x="60882" y="120000"/>
                  </a:cubicBezTo>
                  <a:cubicBezTo>
                    <a:pt x="61386" y="117842"/>
                    <a:pt x="63025" y="117935"/>
                    <a:pt x="64033" y="117560"/>
                  </a:cubicBezTo>
                  <a:cubicBezTo>
                    <a:pt x="69453" y="115965"/>
                    <a:pt x="74369" y="114089"/>
                    <a:pt x="78403" y="110805"/>
                  </a:cubicBezTo>
                  <a:cubicBezTo>
                    <a:pt x="79537" y="109867"/>
                    <a:pt x="80672" y="108741"/>
                    <a:pt x="82815" y="108459"/>
                  </a:cubicBezTo>
                  <a:cubicBezTo>
                    <a:pt x="84075" y="108365"/>
                    <a:pt x="85084" y="107896"/>
                    <a:pt x="86218" y="108835"/>
                  </a:cubicBezTo>
                  <a:cubicBezTo>
                    <a:pt x="89117" y="111274"/>
                    <a:pt x="93025" y="109867"/>
                    <a:pt x="96554" y="110430"/>
                  </a:cubicBezTo>
                  <a:cubicBezTo>
                    <a:pt x="97184" y="110523"/>
                    <a:pt x="97941" y="109773"/>
                    <a:pt x="97941" y="109116"/>
                  </a:cubicBezTo>
                  <a:cubicBezTo>
                    <a:pt x="97941" y="108553"/>
                    <a:pt x="97436" y="108178"/>
                    <a:pt x="96806" y="107990"/>
                  </a:cubicBezTo>
                  <a:cubicBezTo>
                    <a:pt x="96050" y="107802"/>
                    <a:pt x="95168" y="107615"/>
                    <a:pt x="94411" y="107615"/>
                  </a:cubicBezTo>
                  <a:cubicBezTo>
                    <a:pt x="91764" y="107521"/>
                    <a:pt x="89495" y="106958"/>
                    <a:pt x="87731" y="105457"/>
                  </a:cubicBezTo>
                  <a:cubicBezTo>
                    <a:pt x="87100" y="104894"/>
                    <a:pt x="86092" y="104519"/>
                    <a:pt x="85084" y="104331"/>
                  </a:cubicBezTo>
                  <a:cubicBezTo>
                    <a:pt x="78655" y="103299"/>
                    <a:pt x="73991" y="99921"/>
                    <a:pt x="68445" y="97670"/>
                  </a:cubicBezTo>
                  <a:cubicBezTo>
                    <a:pt x="67941" y="97482"/>
                    <a:pt x="67689" y="97200"/>
                    <a:pt x="66932" y="96825"/>
                  </a:cubicBezTo>
                  <a:cubicBezTo>
                    <a:pt x="68445" y="95793"/>
                    <a:pt x="68445" y="94386"/>
                    <a:pt x="70588" y="93541"/>
                  </a:cubicBezTo>
                  <a:cubicBezTo>
                    <a:pt x="71974" y="93072"/>
                    <a:pt x="72857" y="90539"/>
                    <a:pt x="72605" y="89038"/>
                  </a:cubicBezTo>
                  <a:cubicBezTo>
                    <a:pt x="72352" y="87255"/>
                    <a:pt x="72478" y="85660"/>
                    <a:pt x="73487" y="84159"/>
                  </a:cubicBezTo>
                  <a:cubicBezTo>
                    <a:pt x="74369" y="82564"/>
                    <a:pt x="73865" y="81157"/>
                    <a:pt x="71848" y="80781"/>
                  </a:cubicBezTo>
                  <a:cubicBezTo>
                    <a:pt x="69579" y="80312"/>
                    <a:pt x="68571" y="79186"/>
                    <a:pt x="67689" y="77873"/>
                  </a:cubicBezTo>
                  <a:cubicBezTo>
                    <a:pt x="67563" y="77779"/>
                    <a:pt x="67689" y="77591"/>
                    <a:pt x="67563" y="77498"/>
                  </a:cubicBezTo>
                  <a:cubicBezTo>
                    <a:pt x="66554" y="76184"/>
                    <a:pt x="65042" y="75527"/>
                    <a:pt x="63025" y="75903"/>
                  </a:cubicBezTo>
                  <a:cubicBezTo>
                    <a:pt x="61890" y="76090"/>
                    <a:pt x="61638" y="78623"/>
                    <a:pt x="62647" y="79843"/>
                  </a:cubicBezTo>
                  <a:cubicBezTo>
                    <a:pt x="63403" y="80781"/>
                    <a:pt x="64789" y="81438"/>
                    <a:pt x="65042" y="82658"/>
                  </a:cubicBezTo>
                  <a:cubicBezTo>
                    <a:pt x="65168" y="83408"/>
                    <a:pt x="67310" y="83596"/>
                    <a:pt x="66176" y="84722"/>
                  </a:cubicBezTo>
                  <a:cubicBezTo>
                    <a:pt x="65420" y="85660"/>
                    <a:pt x="65420" y="87161"/>
                    <a:pt x="63781" y="87443"/>
                  </a:cubicBezTo>
                  <a:cubicBezTo>
                    <a:pt x="60252" y="88100"/>
                    <a:pt x="59747" y="89976"/>
                    <a:pt x="58865" y="92322"/>
                  </a:cubicBezTo>
                  <a:cubicBezTo>
                    <a:pt x="57478" y="96075"/>
                    <a:pt x="56092" y="99921"/>
                    <a:pt x="53445" y="103393"/>
                  </a:cubicBezTo>
                  <a:cubicBezTo>
                    <a:pt x="51932" y="105457"/>
                    <a:pt x="52184" y="105551"/>
                    <a:pt x="48781" y="106677"/>
                  </a:cubicBezTo>
                  <a:cubicBezTo>
                    <a:pt x="47899" y="106583"/>
                    <a:pt x="47647" y="106020"/>
                    <a:pt x="47773" y="105551"/>
                  </a:cubicBezTo>
                  <a:cubicBezTo>
                    <a:pt x="48655" y="102455"/>
                    <a:pt x="46638" y="99265"/>
                    <a:pt x="48277" y="96075"/>
                  </a:cubicBezTo>
                  <a:cubicBezTo>
                    <a:pt x="49033" y="94667"/>
                    <a:pt x="47268" y="93354"/>
                    <a:pt x="47016" y="91853"/>
                  </a:cubicBezTo>
                  <a:cubicBezTo>
                    <a:pt x="46890" y="91196"/>
                    <a:pt x="45756" y="91196"/>
                    <a:pt x="44873" y="91383"/>
                  </a:cubicBezTo>
                  <a:cubicBezTo>
                    <a:pt x="43487" y="91853"/>
                    <a:pt x="42352" y="91477"/>
                    <a:pt x="41092" y="90633"/>
                  </a:cubicBezTo>
                  <a:cubicBezTo>
                    <a:pt x="42226" y="89225"/>
                    <a:pt x="43361" y="87912"/>
                    <a:pt x="42857" y="86223"/>
                  </a:cubicBezTo>
                  <a:cubicBezTo>
                    <a:pt x="42605" y="85285"/>
                    <a:pt x="41848" y="84065"/>
                    <a:pt x="40714" y="84628"/>
                  </a:cubicBezTo>
                  <a:cubicBezTo>
                    <a:pt x="38193" y="85754"/>
                    <a:pt x="37436" y="84534"/>
                    <a:pt x="36680" y="83315"/>
                  </a:cubicBezTo>
                  <a:cubicBezTo>
                    <a:pt x="34915" y="80594"/>
                    <a:pt x="31134" y="80781"/>
                    <a:pt x="28109" y="80031"/>
                  </a:cubicBezTo>
                  <a:cubicBezTo>
                    <a:pt x="26974" y="79749"/>
                    <a:pt x="26470" y="80312"/>
                    <a:pt x="26092" y="81157"/>
                  </a:cubicBezTo>
                  <a:cubicBezTo>
                    <a:pt x="25084" y="82939"/>
                    <a:pt x="25966" y="84722"/>
                    <a:pt x="26344" y="86505"/>
                  </a:cubicBezTo>
                  <a:cubicBezTo>
                    <a:pt x="22941" y="86880"/>
                    <a:pt x="21050" y="85473"/>
                    <a:pt x="20294" y="83690"/>
                  </a:cubicBezTo>
                  <a:cubicBezTo>
                    <a:pt x="19033" y="80781"/>
                    <a:pt x="16638" y="78530"/>
                    <a:pt x="14117" y="76278"/>
                  </a:cubicBezTo>
                  <a:cubicBezTo>
                    <a:pt x="12731" y="75058"/>
                    <a:pt x="12478" y="73838"/>
                    <a:pt x="12100" y="72337"/>
                  </a:cubicBezTo>
                  <a:cubicBezTo>
                    <a:pt x="10588" y="67177"/>
                    <a:pt x="9831" y="61923"/>
                    <a:pt x="9957" y="56575"/>
                  </a:cubicBezTo>
                  <a:cubicBezTo>
                    <a:pt x="9957" y="54229"/>
                    <a:pt x="7436" y="53948"/>
                    <a:pt x="5294" y="53385"/>
                  </a:cubicBezTo>
                  <a:cubicBezTo>
                    <a:pt x="252" y="52259"/>
                    <a:pt x="0" y="51978"/>
                    <a:pt x="1134" y="48318"/>
                  </a:cubicBezTo>
                  <a:cubicBezTo>
                    <a:pt x="1764" y="46442"/>
                    <a:pt x="2647" y="44566"/>
                    <a:pt x="1512" y="42501"/>
                  </a:cubicBezTo>
                  <a:cubicBezTo>
                    <a:pt x="882" y="41282"/>
                    <a:pt x="1386" y="40156"/>
                    <a:pt x="2899" y="39218"/>
                  </a:cubicBezTo>
                  <a:cubicBezTo>
                    <a:pt x="5168" y="37810"/>
                    <a:pt x="5420" y="36121"/>
                    <a:pt x="4411" y="34151"/>
                  </a:cubicBezTo>
                  <a:cubicBezTo>
                    <a:pt x="3277" y="31993"/>
                    <a:pt x="3529" y="29554"/>
                    <a:pt x="882" y="27490"/>
                  </a:cubicBezTo>
                  <a:cubicBezTo>
                    <a:pt x="3025" y="26833"/>
                    <a:pt x="3529" y="25613"/>
                    <a:pt x="4537" y="24581"/>
                  </a:cubicBezTo>
                  <a:cubicBezTo>
                    <a:pt x="7184" y="21860"/>
                    <a:pt x="7941" y="18952"/>
                    <a:pt x="8193" y="15762"/>
                  </a:cubicBezTo>
                  <a:cubicBezTo>
                    <a:pt x="8319" y="15011"/>
                    <a:pt x="9453" y="13510"/>
                    <a:pt x="11218" y="13698"/>
                  </a:cubicBezTo>
                  <a:cubicBezTo>
                    <a:pt x="15252" y="13979"/>
                    <a:pt x="16260" y="11727"/>
                    <a:pt x="17647" y="9757"/>
                  </a:cubicBezTo>
                  <a:cubicBezTo>
                    <a:pt x="18529" y="8444"/>
                    <a:pt x="19159" y="7693"/>
                    <a:pt x="21554" y="7693"/>
                  </a:cubicBezTo>
                  <a:cubicBezTo>
                    <a:pt x="25084" y="7693"/>
                    <a:pt x="27478" y="5347"/>
                    <a:pt x="30126" y="3846"/>
                  </a:cubicBezTo>
                  <a:cubicBezTo>
                    <a:pt x="34033" y="1594"/>
                    <a:pt x="37689" y="0"/>
                    <a:pt x="42983" y="93"/>
                  </a:cubicBezTo>
                  <a:cubicBezTo>
                    <a:pt x="67436" y="375"/>
                    <a:pt x="91890" y="375"/>
                    <a:pt x="116344" y="469"/>
                  </a:cubicBezTo>
                  <a:cubicBezTo>
                    <a:pt x="117478" y="469"/>
                    <a:pt x="118613" y="656"/>
                    <a:pt x="120000" y="750"/>
                  </a:cubicBezTo>
                  <a:cubicBezTo>
                    <a:pt x="117983" y="38655"/>
                    <a:pt x="115966" y="76559"/>
                    <a:pt x="114075" y="114370"/>
                  </a:cubicBezTo>
                  <a:close/>
                </a:path>
              </a:pathLst>
            </a:custGeom>
            <a:solidFill>
              <a:srgbClr val="C00000"/>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379" name="Shape 379"/>
            <p:cNvSpPr/>
            <p:nvPr/>
          </p:nvSpPr>
          <p:spPr>
            <a:xfrm>
              <a:off x="-24712614" y="16479838"/>
              <a:ext cx="4805400" cy="3657600"/>
            </a:xfrm>
            <a:custGeom>
              <a:avLst/>
              <a:gdLst/>
              <a:ahLst/>
              <a:cxnLst/>
              <a:rect l="0" t="0" r="0" b="0"/>
              <a:pathLst>
                <a:path w="120000" h="120000" extrusionOk="0">
                  <a:moveTo>
                    <a:pt x="0" y="55261"/>
                  </a:moveTo>
                  <a:cubicBezTo>
                    <a:pt x="1873" y="54400"/>
                    <a:pt x="3559" y="54400"/>
                    <a:pt x="5339" y="54276"/>
                  </a:cubicBezTo>
                  <a:cubicBezTo>
                    <a:pt x="14894" y="53538"/>
                    <a:pt x="24449" y="52923"/>
                    <a:pt x="34004" y="52307"/>
                  </a:cubicBezTo>
                  <a:cubicBezTo>
                    <a:pt x="38969" y="51938"/>
                    <a:pt x="43840" y="51446"/>
                    <a:pt x="48805" y="50953"/>
                  </a:cubicBezTo>
                  <a:cubicBezTo>
                    <a:pt x="51990" y="50707"/>
                    <a:pt x="51990" y="50707"/>
                    <a:pt x="51990" y="46276"/>
                  </a:cubicBezTo>
                  <a:cubicBezTo>
                    <a:pt x="51896" y="41230"/>
                    <a:pt x="51896" y="36061"/>
                    <a:pt x="51709" y="31015"/>
                  </a:cubicBezTo>
                  <a:cubicBezTo>
                    <a:pt x="51522" y="28923"/>
                    <a:pt x="52084" y="28184"/>
                    <a:pt x="53583" y="28061"/>
                  </a:cubicBezTo>
                  <a:cubicBezTo>
                    <a:pt x="57798" y="27569"/>
                    <a:pt x="62014" y="26830"/>
                    <a:pt x="66229" y="26461"/>
                  </a:cubicBezTo>
                  <a:cubicBezTo>
                    <a:pt x="68290" y="26338"/>
                    <a:pt x="68852" y="25230"/>
                    <a:pt x="68852" y="22892"/>
                  </a:cubicBezTo>
                  <a:cubicBezTo>
                    <a:pt x="68665" y="17600"/>
                    <a:pt x="68665" y="12430"/>
                    <a:pt x="68477" y="7261"/>
                  </a:cubicBezTo>
                  <a:cubicBezTo>
                    <a:pt x="68384" y="4553"/>
                    <a:pt x="69133" y="3815"/>
                    <a:pt x="71007" y="3692"/>
                  </a:cubicBezTo>
                  <a:cubicBezTo>
                    <a:pt x="81779" y="2584"/>
                    <a:pt x="92552" y="1600"/>
                    <a:pt x="103325" y="246"/>
                  </a:cubicBezTo>
                  <a:cubicBezTo>
                    <a:pt x="105761" y="0"/>
                    <a:pt x="107166" y="1723"/>
                    <a:pt x="108946" y="2953"/>
                  </a:cubicBezTo>
                  <a:cubicBezTo>
                    <a:pt x="110632" y="4184"/>
                    <a:pt x="112599" y="4800"/>
                    <a:pt x="112880" y="8000"/>
                  </a:cubicBezTo>
                  <a:cubicBezTo>
                    <a:pt x="112974" y="9600"/>
                    <a:pt x="114379" y="9969"/>
                    <a:pt x="115503" y="10338"/>
                  </a:cubicBezTo>
                  <a:cubicBezTo>
                    <a:pt x="118782" y="11692"/>
                    <a:pt x="120000" y="14030"/>
                    <a:pt x="119812" y="18461"/>
                  </a:cubicBezTo>
                  <a:cubicBezTo>
                    <a:pt x="119156" y="32123"/>
                    <a:pt x="118594" y="45784"/>
                    <a:pt x="117939" y="59446"/>
                  </a:cubicBezTo>
                  <a:cubicBezTo>
                    <a:pt x="117564" y="66338"/>
                    <a:pt x="115784" y="72861"/>
                    <a:pt x="114566" y="79507"/>
                  </a:cubicBezTo>
                  <a:cubicBezTo>
                    <a:pt x="112693" y="89353"/>
                    <a:pt x="110632" y="99076"/>
                    <a:pt x="108852" y="108923"/>
                  </a:cubicBezTo>
                  <a:cubicBezTo>
                    <a:pt x="108477" y="111138"/>
                    <a:pt x="107822" y="111753"/>
                    <a:pt x="106135" y="111876"/>
                  </a:cubicBezTo>
                  <a:cubicBezTo>
                    <a:pt x="93583" y="112861"/>
                    <a:pt x="81030" y="113846"/>
                    <a:pt x="68477" y="114953"/>
                  </a:cubicBezTo>
                  <a:cubicBezTo>
                    <a:pt x="55362" y="116061"/>
                    <a:pt x="42154" y="117292"/>
                    <a:pt x="29039" y="118523"/>
                  </a:cubicBezTo>
                  <a:cubicBezTo>
                    <a:pt x="27822" y="118646"/>
                    <a:pt x="26510" y="118646"/>
                    <a:pt x="25292" y="118769"/>
                  </a:cubicBezTo>
                  <a:cubicBezTo>
                    <a:pt x="24262" y="118892"/>
                    <a:pt x="23419" y="118892"/>
                    <a:pt x="23419" y="116923"/>
                  </a:cubicBezTo>
                  <a:cubicBezTo>
                    <a:pt x="23419" y="114707"/>
                    <a:pt x="21920" y="114830"/>
                    <a:pt x="20889" y="115076"/>
                  </a:cubicBezTo>
                  <a:cubicBezTo>
                    <a:pt x="19672" y="115200"/>
                    <a:pt x="17704" y="114215"/>
                    <a:pt x="17611" y="116923"/>
                  </a:cubicBezTo>
                  <a:cubicBezTo>
                    <a:pt x="17423" y="119138"/>
                    <a:pt x="16393" y="119261"/>
                    <a:pt x="15269" y="119261"/>
                  </a:cubicBezTo>
                  <a:cubicBezTo>
                    <a:pt x="11241" y="119507"/>
                    <a:pt x="7119" y="119630"/>
                    <a:pt x="2997" y="119876"/>
                  </a:cubicBezTo>
                  <a:cubicBezTo>
                    <a:pt x="1124" y="120000"/>
                    <a:pt x="374" y="119138"/>
                    <a:pt x="468" y="116553"/>
                  </a:cubicBezTo>
                  <a:cubicBezTo>
                    <a:pt x="562" y="108676"/>
                    <a:pt x="562" y="100800"/>
                    <a:pt x="562" y="92923"/>
                  </a:cubicBezTo>
                  <a:cubicBezTo>
                    <a:pt x="468" y="85415"/>
                    <a:pt x="187" y="77907"/>
                    <a:pt x="0" y="70400"/>
                  </a:cubicBezTo>
                  <a:cubicBezTo>
                    <a:pt x="0" y="65353"/>
                    <a:pt x="0" y="60307"/>
                    <a:pt x="0" y="55261"/>
                  </a:cubicBezTo>
                  <a:close/>
                </a:path>
              </a:pathLst>
            </a:custGeom>
            <a:solidFill>
              <a:srgbClr val="C00000"/>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380" name="Shape 380"/>
            <p:cNvSpPr/>
            <p:nvPr/>
          </p:nvSpPr>
          <p:spPr>
            <a:xfrm>
              <a:off x="-32785050" y="-4303713"/>
              <a:ext cx="4172100" cy="3933900"/>
            </a:xfrm>
            <a:custGeom>
              <a:avLst/>
              <a:gdLst/>
              <a:ahLst/>
              <a:cxnLst/>
              <a:rect l="0" t="0" r="0" b="0"/>
              <a:pathLst>
                <a:path w="120000" h="120000" extrusionOk="0">
                  <a:moveTo>
                    <a:pt x="2050" y="97349"/>
                  </a:moveTo>
                  <a:cubicBezTo>
                    <a:pt x="1402" y="94604"/>
                    <a:pt x="1294" y="92316"/>
                    <a:pt x="1402" y="90028"/>
                  </a:cubicBezTo>
                  <a:cubicBezTo>
                    <a:pt x="1726" y="80762"/>
                    <a:pt x="1187" y="71611"/>
                    <a:pt x="971" y="62345"/>
                  </a:cubicBezTo>
                  <a:cubicBezTo>
                    <a:pt x="755" y="52507"/>
                    <a:pt x="539" y="42669"/>
                    <a:pt x="323" y="32831"/>
                  </a:cubicBezTo>
                  <a:cubicBezTo>
                    <a:pt x="323" y="31344"/>
                    <a:pt x="0" y="29857"/>
                    <a:pt x="2374" y="29742"/>
                  </a:cubicBezTo>
                  <a:cubicBezTo>
                    <a:pt x="3561" y="29742"/>
                    <a:pt x="4964" y="28598"/>
                    <a:pt x="5179" y="27225"/>
                  </a:cubicBezTo>
                  <a:cubicBezTo>
                    <a:pt x="5719" y="24366"/>
                    <a:pt x="7661" y="23565"/>
                    <a:pt x="9820" y="22535"/>
                  </a:cubicBezTo>
                  <a:cubicBezTo>
                    <a:pt x="12194" y="21391"/>
                    <a:pt x="14460" y="19904"/>
                    <a:pt x="13273" y="16358"/>
                  </a:cubicBezTo>
                  <a:cubicBezTo>
                    <a:pt x="12949" y="15214"/>
                    <a:pt x="13489" y="14299"/>
                    <a:pt x="14352" y="13612"/>
                  </a:cubicBezTo>
                  <a:cubicBezTo>
                    <a:pt x="15323" y="12812"/>
                    <a:pt x="15971" y="11782"/>
                    <a:pt x="15971" y="10524"/>
                  </a:cubicBezTo>
                  <a:cubicBezTo>
                    <a:pt x="16187" y="7206"/>
                    <a:pt x="18021" y="5605"/>
                    <a:pt x="20827" y="5033"/>
                  </a:cubicBezTo>
                  <a:cubicBezTo>
                    <a:pt x="22338" y="4690"/>
                    <a:pt x="23848" y="4003"/>
                    <a:pt x="24280" y="2745"/>
                  </a:cubicBezTo>
                  <a:cubicBezTo>
                    <a:pt x="25143" y="0"/>
                    <a:pt x="26870" y="228"/>
                    <a:pt x="28812" y="571"/>
                  </a:cubicBezTo>
                  <a:cubicBezTo>
                    <a:pt x="30107" y="800"/>
                    <a:pt x="31510" y="800"/>
                    <a:pt x="32589" y="1487"/>
                  </a:cubicBezTo>
                  <a:cubicBezTo>
                    <a:pt x="35395" y="3203"/>
                    <a:pt x="38525" y="2974"/>
                    <a:pt x="41654" y="3203"/>
                  </a:cubicBezTo>
                  <a:cubicBezTo>
                    <a:pt x="44136" y="3431"/>
                    <a:pt x="47158" y="4118"/>
                    <a:pt x="48345" y="7893"/>
                  </a:cubicBezTo>
                  <a:cubicBezTo>
                    <a:pt x="50179" y="13269"/>
                    <a:pt x="52122" y="14299"/>
                    <a:pt x="57517" y="14070"/>
                  </a:cubicBezTo>
                  <a:cubicBezTo>
                    <a:pt x="60215" y="13956"/>
                    <a:pt x="62697" y="14070"/>
                    <a:pt x="64964" y="16129"/>
                  </a:cubicBezTo>
                  <a:cubicBezTo>
                    <a:pt x="67230" y="17959"/>
                    <a:pt x="70143" y="18760"/>
                    <a:pt x="72410" y="20591"/>
                  </a:cubicBezTo>
                  <a:cubicBezTo>
                    <a:pt x="73920" y="21849"/>
                    <a:pt x="75431" y="21620"/>
                    <a:pt x="76942" y="20819"/>
                  </a:cubicBezTo>
                  <a:cubicBezTo>
                    <a:pt x="79316" y="19675"/>
                    <a:pt x="81690" y="19332"/>
                    <a:pt x="84388" y="20247"/>
                  </a:cubicBezTo>
                  <a:cubicBezTo>
                    <a:pt x="86115" y="20934"/>
                    <a:pt x="88057" y="20476"/>
                    <a:pt x="89892" y="20476"/>
                  </a:cubicBezTo>
                  <a:cubicBezTo>
                    <a:pt x="93561" y="20591"/>
                    <a:pt x="97338" y="21391"/>
                    <a:pt x="101007" y="22306"/>
                  </a:cubicBezTo>
                  <a:cubicBezTo>
                    <a:pt x="102410" y="22650"/>
                    <a:pt x="103597" y="24137"/>
                    <a:pt x="103705" y="25967"/>
                  </a:cubicBezTo>
                  <a:cubicBezTo>
                    <a:pt x="104136" y="30657"/>
                    <a:pt x="105971" y="33860"/>
                    <a:pt x="110935" y="34432"/>
                  </a:cubicBezTo>
                  <a:cubicBezTo>
                    <a:pt x="112338" y="34547"/>
                    <a:pt x="112985" y="35462"/>
                    <a:pt x="111798" y="36949"/>
                  </a:cubicBezTo>
                  <a:cubicBezTo>
                    <a:pt x="111151" y="37864"/>
                    <a:pt x="111474" y="38665"/>
                    <a:pt x="112661" y="38779"/>
                  </a:cubicBezTo>
                  <a:cubicBezTo>
                    <a:pt x="116654" y="39237"/>
                    <a:pt x="117733" y="41868"/>
                    <a:pt x="118273" y="45872"/>
                  </a:cubicBezTo>
                  <a:cubicBezTo>
                    <a:pt x="119136" y="52735"/>
                    <a:pt x="117733" y="59370"/>
                    <a:pt x="118057" y="66120"/>
                  </a:cubicBezTo>
                  <a:cubicBezTo>
                    <a:pt x="118705" y="80648"/>
                    <a:pt x="118920" y="95290"/>
                    <a:pt x="119244" y="109818"/>
                  </a:cubicBezTo>
                  <a:cubicBezTo>
                    <a:pt x="119244" y="111077"/>
                    <a:pt x="120000" y="112793"/>
                    <a:pt x="118812" y="113708"/>
                  </a:cubicBezTo>
                  <a:cubicBezTo>
                    <a:pt x="117302" y="114852"/>
                    <a:pt x="115575" y="115538"/>
                    <a:pt x="113848" y="116339"/>
                  </a:cubicBezTo>
                  <a:cubicBezTo>
                    <a:pt x="113201" y="116682"/>
                    <a:pt x="112877" y="115996"/>
                    <a:pt x="112661" y="115424"/>
                  </a:cubicBezTo>
                  <a:cubicBezTo>
                    <a:pt x="111798" y="114051"/>
                    <a:pt x="110827" y="114737"/>
                    <a:pt x="109640" y="115081"/>
                  </a:cubicBezTo>
                  <a:cubicBezTo>
                    <a:pt x="105863" y="115996"/>
                    <a:pt x="102625" y="118512"/>
                    <a:pt x="98525" y="118398"/>
                  </a:cubicBezTo>
                  <a:cubicBezTo>
                    <a:pt x="96906" y="118398"/>
                    <a:pt x="95503" y="120000"/>
                    <a:pt x="93561" y="119428"/>
                  </a:cubicBezTo>
                  <a:cubicBezTo>
                    <a:pt x="92482" y="118970"/>
                    <a:pt x="91402" y="118741"/>
                    <a:pt x="90755" y="117597"/>
                  </a:cubicBezTo>
                  <a:cubicBezTo>
                    <a:pt x="89784" y="115881"/>
                    <a:pt x="90215" y="114394"/>
                    <a:pt x="92158" y="113822"/>
                  </a:cubicBezTo>
                  <a:cubicBezTo>
                    <a:pt x="94856" y="112907"/>
                    <a:pt x="95287" y="111992"/>
                    <a:pt x="93561" y="109818"/>
                  </a:cubicBezTo>
                  <a:cubicBezTo>
                    <a:pt x="92589" y="108560"/>
                    <a:pt x="91294" y="107645"/>
                    <a:pt x="90647" y="106043"/>
                  </a:cubicBezTo>
                  <a:cubicBezTo>
                    <a:pt x="90107" y="104899"/>
                    <a:pt x="88920" y="105128"/>
                    <a:pt x="87841" y="105128"/>
                  </a:cubicBezTo>
                  <a:cubicBezTo>
                    <a:pt x="77158" y="105586"/>
                    <a:pt x="66366" y="106043"/>
                    <a:pt x="55683" y="106730"/>
                  </a:cubicBezTo>
                  <a:cubicBezTo>
                    <a:pt x="49316" y="107073"/>
                    <a:pt x="43057" y="107073"/>
                    <a:pt x="36798" y="107302"/>
                  </a:cubicBezTo>
                  <a:cubicBezTo>
                    <a:pt x="34856" y="107416"/>
                    <a:pt x="33129" y="107530"/>
                    <a:pt x="31187" y="108903"/>
                  </a:cubicBezTo>
                  <a:cubicBezTo>
                    <a:pt x="28920" y="110505"/>
                    <a:pt x="25683" y="109933"/>
                    <a:pt x="22877" y="109590"/>
                  </a:cubicBezTo>
                  <a:cubicBezTo>
                    <a:pt x="21798" y="109361"/>
                    <a:pt x="21906" y="108217"/>
                    <a:pt x="21798" y="107302"/>
                  </a:cubicBezTo>
                  <a:cubicBezTo>
                    <a:pt x="21798" y="104785"/>
                    <a:pt x="21690" y="102154"/>
                    <a:pt x="21690" y="99523"/>
                  </a:cubicBezTo>
                  <a:cubicBezTo>
                    <a:pt x="21582" y="96205"/>
                    <a:pt x="21582" y="96091"/>
                    <a:pt x="18561" y="96205"/>
                  </a:cubicBezTo>
                  <a:cubicBezTo>
                    <a:pt x="14568" y="96434"/>
                    <a:pt x="10575" y="96663"/>
                    <a:pt x="6582" y="97006"/>
                  </a:cubicBezTo>
                  <a:cubicBezTo>
                    <a:pt x="5179" y="97121"/>
                    <a:pt x="3669" y="97235"/>
                    <a:pt x="2050" y="97349"/>
                  </a:cubicBezTo>
                  <a:close/>
                </a:path>
              </a:pathLst>
            </a:custGeom>
            <a:solidFill>
              <a:srgbClr val="F1C232"/>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381" name="Shape 381"/>
            <p:cNvSpPr/>
            <p:nvPr/>
          </p:nvSpPr>
          <p:spPr>
            <a:xfrm>
              <a:off x="-52905025" y="-11974513"/>
              <a:ext cx="4978500" cy="3427500"/>
            </a:xfrm>
            <a:custGeom>
              <a:avLst/>
              <a:gdLst/>
              <a:ahLst/>
              <a:cxnLst/>
              <a:rect l="0" t="0" r="0" b="0"/>
              <a:pathLst>
                <a:path w="120000" h="120000" extrusionOk="0">
                  <a:moveTo>
                    <a:pt x="19171" y="58949"/>
                  </a:moveTo>
                  <a:cubicBezTo>
                    <a:pt x="19171" y="56061"/>
                    <a:pt x="19171" y="53566"/>
                    <a:pt x="19080" y="51203"/>
                  </a:cubicBezTo>
                  <a:cubicBezTo>
                    <a:pt x="18990" y="47133"/>
                    <a:pt x="18899" y="47002"/>
                    <a:pt x="16186" y="47002"/>
                  </a:cubicBezTo>
                  <a:cubicBezTo>
                    <a:pt x="11936" y="47133"/>
                    <a:pt x="7596" y="47264"/>
                    <a:pt x="3255" y="47264"/>
                  </a:cubicBezTo>
                  <a:cubicBezTo>
                    <a:pt x="2260" y="47264"/>
                    <a:pt x="1356" y="47264"/>
                    <a:pt x="452" y="47264"/>
                  </a:cubicBezTo>
                  <a:cubicBezTo>
                    <a:pt x="271" y="46870"/>
                    <a:pt x="0" y="46608"/>
                    <a:pt x="0" y="46345"/>
                  </a:cubicBezTo>
                  <a:cubicBezTo>
                    <a:pt x="1446" y="39649"/>
                    <a:pt x="2441" y="32560"/>
                    <a:pt x="5697" y="27045"/>
                  </a:cubicBezTo>
                  <a:cubicBezTo>
                    <a:pt x="7234" y="24551"/>
                    <a:pt x="7867" y="21006"/>
                    <a:pt x="10489" y="19562"/>
                  </a:cubicBezTo>
                  <a:cubicBezTo>
                    <a:pt x="11484" y="18905"/>
                    <a:pt x="11665" y="15361"/>
                    <a:pt x="11213" y="13129"/>
                  </a:cubicBezTo>
                  <a:cubicBezTo>
                    <a:pt x="10851" y="11028"/>
                    <a:pt x="11574" y="10371"/>
                    <a:pt x="12388" y="8927"/>
                  </a:cubicBezTo>
                  <a:cubicBezTo>
                    <a:pt x="15644" y="3544"/>
                    <a:pt x="19713" y="3282"/>
                    <a:pt x="24144" y="3019"/>
                  </a:cubicBezTo>
                  <a:cubicBezTo>
                    <a:pt x="47023" y="1444"/>
                    <a:pt x="69992" y="1312"/>
                    <a:pt x="92871" y="131"/>
                  </a:cubicBezTo>
                  <a:cubicBezTo>
                    <a:pt x="93594" y="131"/>
                    <a:pt x="94318" y="0"/>
                    <a:pt x="95041" y="0"/>
                  </a:cubicBezTo>
                  <a:cubicBezTo>
                    <a:pt x="96126" y="0"/>
                    <a:pt x="96669" y="787"/>
                    <a:pt x="96307" y="2363"/>
                  </a:cubicBezTo>
                  <a:cubicBezTo>
                    <a:pt x="95584" y="5776"/>
                    <a:pt x="96217" y="7614"/>
                    <a:pt x="98749" y="8271"/>
                  </a:cubicBezTo>
                  <a:cubicBezTo>
                    <a:pt x="99924" y="8665"/>
                    <a:pt x="99924" y="10240"/>
                    <a:pt x="99743" y="11684"/>
                  </a:cubicBezTo>
                  <a:cubicBezTo>
                    <a:pt x="99291" y="14835"/>
                    <a:pt x="99653" y="17067"/>
                    <a:pt x="101281" y="19693"/>
                  </a:cubicBezTo>
                  <a:cubicBezTo>
                    <a:pt x="102999" y="22582"/>
                    <a:pt x="104084" y="26520"/>
                    <a:pt x="106254" y="29146"/>
                  </a:cubicBezTo>
                  <a:cubicBezTo>
                    <a:pt x="106978" y="30065"/>
                    <a:pt x="106706" y="31378"/>
                    <a:pt x="106797" y="32560"/>
                  </a:cubicBezTo>
                  <a:cubicBezTo>
                    <a:pt x="106978" y="35317"/>
                    <a:pt x="106525" y="38205"/>
                    <a:pt x="107701" y="40568"/>
                  </a:cubicBezTo>
                  <a:cubicBezTo>
                    <a:pt x="107972" y="41225"/>
                    <a:pt x="107972" y="41750"/>
                    <a:pt x="107611" y="42407"/>
                  </a:cubicBezTo>
                  <a:cubicBezTo>
                    <a:pt x="106345" y="45032"/>
                    <a:pt x="107249" y="47658"/>
                    <a:pt x="107430" y="50284"/>
                  </a:cubicBezTo>
                  <a:cubicBezTo>
                    <a:pt x="107611" y="55536"/>
                    <a:pt x="109871" y="59737"/>
                    <a:pt x="109962" y="64857"/>
                  </a:cubicBezTo>
                  <a:cubicBezTo>
                    <a:pt x="110052" y="66958"/>
                    <a:pt x="110776" y="68927"/>
                    <a:pt x="112765" y="68271"/>
                  </a:cubicBezTo>
                  <a:cubicBezTo>
                    <a:pt x="113398" y="68140"/>
                    <a:pt x="114122" y="68140"/>
                    <a:pt x="114302" y="69059"/>
                  </a:cubicBezTo>
                  <a:cubicBezTo>
                    <a:pt x="115116" y="72735"/>
                    <a:pt x="117287" y="74967"/>
                    <a:pt x="118643" y="77986"/>
                  </a:cubicBezTo>
                  <a:cubicBezTo>
                    <a:pt x="119547" y="80218"/>
                    <a:pt x="120000" y="82188"/>
                    <a:pt x="118553" y="84551"/>
                  </a:cubicBezTo>
                  <a:cubicBezTo>
                    <a:pt x="117467" y="86258"/>
                    <a:pt x="116473" y="88358"/>
                    <a:pt x="115478" y="90196"/>
                  </a:cubicBezTo>
                  <a:cubicBezTo>
                    <a:pt x="114031" y="92822"/>
                    <a:pt x="112675" y="95973"/>
                    <a:pt x="112132" y="99124"/>
                  </a:cubicBezTo>
                  <a:cubicBezTo>
                    <a:pt x="111318" y="104113"/>
                    <a:pt x="108605" y="105689"/>
                    <a:pt x="106164" y="105689"/>
                  </a:cubicBezTo>
                  <a:cubicBezTo>
                    <a:pt x="96488" y="105951"/>
                    <a:pt x="86812" y="107133"/>
                    <a:pt x="77136" y="106214"/>
                  </a:cubicBezTo>
                  <a:cubicBezTo>
                    <a:pt x="75327" y="105951"/>
                    <a:pt x="73519" y="106345"/>
                    <a:pt x="71710" y="106214"/>
                  </a:cubicBezTo>
                  <a:cubicBezTo>
                    <a:pt x="70173" y="106214"/>
                    <a:pt x="69178" y="106739"/>
                    <a:pt x="68907" y="109234"/>
                  </a:cubicBezTo>
                  <a:cubicBezTo>
                    <a:pt x="68907" y="110284"/>
                    <a:pt x="68455" y="111203"/>
                    <a:pt x="68364" y="112253"/>
                  </a:cubicBezTo>
                  <a:cubicBezTo>
                    <a:pt x="67370" y="118424"/>
                    <a:pt x="67370" y="118424"/>
                    <a:pt x="62848" y="118555"/>
                  </a:cubicBezTo>
                  <a:cubicBezTo>
                    <a:pt x="53262" y="118687"/>
                    <a:pt x="43677" y="118161"/>
                    <a:pt x="34001" y="119080"/>
                  </a:cubicBezTo>
                  <a:cubicBezTo>
                    <a:pt x="33006" y="119212"/>
                    <a:pt x="32102" y="118818"/>
                    <a:pt x="31198" y="118687"/>
                  </a:cubicBezTo>
                  <a:cubicBezTo>
                    <a:pt x="29660" y="118555"/>
                    <a:pt x="27761" y="120000"/>
                    <a:pt x="26767" y="118030"/>
                  </a:cubicBezTo>
                  <a:cubicBezTo>
                    <a:pt x="25862" y="116323"/>
                    <a:pt x="26495" y="113566"/>
                    <a:pt x="26586" y="111334"/>
                  </a:cubicBezTo>
                  <a:cubicBezTo>
                    <a:pt x="26767" y="96105"/>
                    <a:pt x="27038" y="80743"/>
                    <a:pt x="27309" y="65382"/>
                  </a:cubicBezTo>
                  <a:cubicBezTo>
                    <a:pt x="27309" y="64201"/>
                    <a:pt x="27219" y="63019"/>
                    <a:pt x="27309" y="61706"/>
                  </a:cubicBezTo>
                  <a:cubicBezTo>
                    <a:pt x="27400" y="59606"/>
                    <a:pt x="26586" y="58949"/>
                    <a:pt x="25320" y="58949"/>
                  </a:cubicBezTo>
                  <a:cubicBezTo>
                    <a:pt x="23330" y="58949"/>
                    <a:pt x="21250" y="58949"/>
                    <a:pt x="19171" y="58949"/>
                  </a:cubicBezTo>
                  <a:close/>
                </a:path>
              </a:pathLst>
            </a:custGeom>
            <a:solidFill>
              <a:srgbClr val="C00000"/>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382" name="Shape 382"/>
            <p:cNvSpPr/>
            <p:nvPr/>
          </p:nvSpPr>
          <p:spPr>
            <a:xfrm>
              <a:off x="-61129862" y="-11825288"/>
              <a:ext cx="2824200" cy="4599000"/>
            </a:xfrm>
            <a:custGeom>
              <a:avLst/>
              <a:gdLst/>
              <a:ahLst/>
              <a:cxnLst/>
              <a:rect l="0" t="0" r="0" b="0"/>
              <a:pathLst>
                <a:path w="120000" h="120000" extrusionOk="0">
                  <a:moveTo>
                    <a:pt x="96095" y="102381"/>
                  </a:moveTo>
                  <a:cubicBezTo>
                    <a:pt x="94183" y="101794"/>
                    <a:pt x="93227" y="100913"/>
                    <a:pt x="93386" y="99543"/>
                  </a:cubicBezTo>
                  <a:cubicBezTo>
                    <a:pt x="93545" y="98466"/>
                    <a:pt x="92589" y="97585"/>
                    <a:pt x="91155" y="96900"/>
                  </a:cubicBezTo>
                  <a:cubicBezTo>
                    <a:pt x="89880" y="96313"/>
                    <a:pt x="88605" y="95823"/>
                    <a:pt x="87171" y="96411"/>
                  </a:cubicBezTo>
                  <a:cubicBezTo>
                    <a:pt x="85258" y="96998"/>
                    <a:pt x="86374" y="97977"/>
                    <a:pt x="86852" y="98760"/>
                  </a:cubicBezTo>
                  <a:cubicBezTo>
                    <a:pt x="87490" y="100228"/>
                    <a:pt x="88924" y="101696"/>
                    <a:pt x="88924" y="103164"/>
                  </a:cubicBezTo>
                  <a:cubicBezTo>
                    <a:pt x="88924" y="104437"/>
                    <a:pt x="91633" y="105611"/>
                    <a:pt x="89561" y="106786"/>
                  </a:cubicBezTo>
                  <a:cubicBezTo>
                    <a:pt x="87330" y="108156"/>
                    <a:pt x="84940" y="109429"/>
                    <a:pt x="81434" y="109526"/>
                  </a:cubicBezTo>
                  <a:cubicBezTo>
                    <a:pt x="80956" y="109526"/>
                    <a:pt x="80637" y="109526"/>
                    <a:pt x="80159" y="109429"/>
                  </a:cubicBezTo>
                  <a:cubicBezTo>
                    <a:pt x="75219" y="108841"/>
                    <a:pt x="72031" y="110309"/>
                    <a:pt x="69641" y="112756"/>
                  </a:cubicBezTo>
                  <a:cubicBezTo>
                    <a:pt x="68207" y="114127"/>
                    <a:pt x="65498" y="114518"/>
                    <a:pt x="63426" y="113735"/>
                  </a:cubicBezTo>
                  <a:cubicBezTo>
                    <a:pt x="63107" y="113539"/>
                    <a:pt x="62788" y="113148"/>
                    <a:pt x="62788" y="113148"/>
                  </a:cubicBezTo>
                  <a:cubicBezTo>
                    <a:pt x="66613" y="111092"/>
                    <a:pt x="60239" y="109624"/>
                    <a:pt x="61832" y="107569"/>
                  </a:cubicBezTo>
                  <a:cubicBezTo>
                    <a:pt x="62629" y="106492"/>
                    <a:pt x="61354" y="105611"/>
                    <a:pt x="59920" y="104926"/>
                  </a:cubicBezTo>
                  <a:cubicBezTo>
                    <a:pt x="59282" y="104535"/>
                    <a:pt x="58167" y="104535"/>
                    <a:pt x="57689" y="105024"/>
                  </a:cubicBezTo>
                  <a:cubicBezTo>
                    <a:pt x="56573" y="106296"/>
                    <a:pt x="56573" y="107765"/>
                    <a:pt x="54501" y="108939"/>
                  </a:cubicBezTo>
                  <a:cubicBezTo>
                    <a:pt x="53705" y="109331"/>
                    <a:pt x="52749" y="111876"/>
                    <a:pt x="56095" y="112756"/>
                  </a:cubicBezTo>
                  <a:cubicBezTo>
                    <a:pt x="56733" y="112952"/>
                    <a:pt x="56892" y="113442"/>
                    <a:pt x="56414" y="113833"/>
                  </a:cubicBezTo>
                  <a:cubicBezTo>
                    <a:pt x="55936" y="114323"/>
                    <a:pt x="55139" y="114420"/>
                    <a:pt x="54342" y="114127"/>
                  </a:cubicBezTo>
                  <a:cubicBezTo>
                    <a:pt x="51952" y="113148"/>
                    <a:pt x="49561" y="113344"/>
                    <a:pt x="47171" y="114029"/>
                  </a:cubicBezTo>
                  <a:cubicBezTo>
                    <a:pt x="46374" y="114323"/>
                    <a:pt x="45737" y="114714"/>
                    <a:pt x="45737" y="115301"/>
                  </a:cubicBezTo>
                  <a:cubicBezTo>
                    <a:pt x="45737" y="115889"/>
                    <a:pt x="46374" y="116182"/>
                    <a:pt x="47330" y="116378"/>
                  </a:cubicBezTo>
                  <a:cubicBezTo>
                    <a:pt x="51155" y="116867"/>
                    <a:pt x="54661" y="118140"/>
                    <a:pt x="58964" y="118238"/>
                  </a:cubicBezTo>
                  <a:cubicBezTo>
                    <a:pt x="58645" y="120000"/>
                    <a:pt x="56733" y="120000"/>
                    <a:pt x="55298" y="120000"/>
                  </a:cubicBezTo>
                  <a:cubicBezTo>
                    <a:pt x="50996" y="119902"/>
                    <a:pt x="46852" y="119706"/>
                    <a:pt x="42709" y="119314"/>
                  </a:cubicBezTo>
                  <a:cubicBezTo>
                    <a:pt x="38406" y="118923"/>
                    <a:pt x="34262" y="118629"/>
                    <a:pt x="29960" y="118923"/>
                  </a:cubicBezTo>
                  <a:cubicBezTo>
                    <a:pt x="27569" y="119119"/>
                    <a:pt x="25338" y="118727"/>
                    <a:pt x="23107" y="118825"/>
                  </a:cubicBezTo>
                  <a:cubicBezTo>
                    <a:pt x="16414" y="118923"/>
                    <a:pt x="9880" y="120000"/>
                    <a:pt x="3346" y="119021"/>
                  </a:cubicBezTo>
                  <a:cubicBezTo>
                    <a:pt x="2390" y="118923"/>
                    <a:pt x="1434" y="119412"/>
                    <a:pt x="0" y="119706"/>
                  </a:cubicBezTo>
                  <a:cubicBezTo>
                    <a:pt x="478" y="111876"/>
                    <a:pt x="956" y="104339"/>
                    <a:pt x="1434" y="96704"/>
                  </a:cubicBezTo>
                  <a:cubicBezTo>
                    <a:pt x="2709" y="75171"/>
                    <a:pt x="4143" y="53637"/>
                    <a:pt x="5418" y="32202"/>
                  </a:cubicBezTo>
                  <a:cubicBezTo>
                    <a:pt x="6055" y="22512"/>
                    <a:pt x="6852" y="12724"/>
                    <a:pt x="7649" y="3034"/>
                  </a:cubicBezTo>
                  <a:cubicBezTo>
                    <a:pt x="7808" y="391"/>
                    <a:pt x="8286" y="0"/>
                    <a:pt x="12430" y="195"/>
                  </a:cubicBezTo>
                  <a:cubicBezTo>
                    <a:pt x="45258" y="1566"/>
                    <a:pt x="78247" y="978"/>
                    <a:pt x="111075" y="1076"/>
                  </a:cubicBezTo>
                  <a:cubicBezTo>
                    <a:pt x="120000" y="1076"/>
                    <a:pt x="119681" y="0"/>
                    <a:pt x="119521" y="6362"/>
                  </a:cubicBezTo>
                  <a:cubicBezTo>
                    <a:pt x="119203" y="15367"/>
                    <a:pt x="118725" y="24469"/>
                    <a:pt x="118087" y="33572"/>
                  </a:cubicBezTo>
                  <a:cubicBezTo>
                    <a:pt x="116972" y="47373"/>
                    <a:pt x="116972" y="61272"/>
                    <a:pt x="116494" y="75073"/>
                  </a:cubicBezTo>
                  <a:cubicBezTo>
                    <a:pt x="116015" y="85350"/>
                    <a:pt x="115219" y="95530"/>
                    <a:pt x="115059" y="105807"/>
                  </a:cubicBezTo>
                  <a:cubicBezTo>
                    <a:pt x="115059" y="108058"/>
                    <a:pt x="113306" y="108548"/>
                    <a:pt x="110597" y="109135"/>
                  </a:cubicBezTo>
                  <a:cubicBezTo>
                    <a:pt x="107569" y="109722"/>
                    <a:pt x="107091" y="107960"/>
                    <a:pt x="106135" y="107079"/>
                  </a:cubicBezTo>
                  <a:cubicBezTo>
                    <a:pt x="104860" y="105709"/>
                    <a:pt x="102470" y="104437"/>
                    <a:pt x="103107" y="102479"/>
                  </a:cubicBezTo>
                  <a:cubicBezTo>
                    <a:pt x="104541" y="101500"/>
                    <a:pt x="106294" y="102283"/>
                    <a:pt x="107729" y="102185"/>
                  </a:cubicBezTo>
                  <a:cubicBezTo>
                    <a:pt x="109960" y="102088"/>
                    <a:pt x="111394" y="101305"/>
                    <a:pt x="111235" y="99934"/>
                  </a:cubicBezTo>
                  <a:cubicBezTo>
                    <a:pt x="111235" y="98760"/>
                    <a:pt x="109482" y="98662"/>
                    <a:pt x="108047" y="98662"/>
                  </a:cubicBezTo>
                  <a:cubicBezTo>
                    <a:pt x="106135" y="98564"/>
                    <a:pt x="104223" y="98564"/>
                    <a:pt x="102310" y="98466"/>
                  </a:cubicBezTo>
                  <a:cubicBezTo>
                    <a:pt x="98326" y="98270"/>
                    <a:pt x="98007" y="98368"/>
                    <a:pt x="97211" y="101500"/>
                  </a:cubicBezTo>
                  <a:cubicBezTo>
                    <a:pt x="96892" y="101794"/>
                    <a:pt x="96414" y="102088"/>
                    <a:pt x="96095" y="102381"/>
                  </a:cubicBezTo>
                  <a:close/>
                </a:path>
              </a:pathLst>
            </a:custGeom>
            <a:solidFill>
              <a:srgbClr val="C00000"/>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383" name="Shape 383"/>
            <p:cNvSpPr/>
            <p:nvPr/>
          </p:nvSpPr>
          <p:spPr>
            <a:xfrm>
              <a:off x="-22309139" y="13030200"/>
              <a:ext cx="3756000" cy="5235600"/>
            </a:xfrm>
            <a:custGeom>
              <a:avLst/>
              <a:gdLst/>
              <a:ahLst/>
              <a:cxnLst/>
              <a:rect l="0" t="0" r="0" b="0"/>
              <a:pathLst>
                <a:path w="120000" h="120000" extrusionOk="0">
                  <a:moveTo>
                    <a:pt x="93146" y="85"/>
                  </a:moveTo>
                  <a:cubicBezTo>
                    <a:pt x="93506" y="4297"/>
                    <a:pt x="93746" y="8338"/>
                    <a:pt x="94105" y="12292"/>
                  </a:cubicBezTo>
                  <a:cubicBezTo>
                    <a:pt x="94345" y="14957"/>
                    <a:pt x="94345" y="15042"/>
                    <a:pt x="97942" y="14871"/>
                  </a:cubicBezTo>
                  <a:cubicBezTo>
                    <a:pt x="103096" y="14699"/>
                    <a:pt x="108131" y="14441"/>
                    <a:pt x="113286" y="14097"/>
                  </a:cubicBezTo>
                  <a:cubicBezTo>
                    <a:pt x="115444" y="14011"/>
                    <a:pt x="116043" y="14527"/>
                    <a:pt x="116043" y="15988"/>
                  </a:cubicBezTo>
                  <a:cubicBezTo>
                    <a:pt x="116763" y="29914"/>
                    <a:pt x="117962" y="43839"/>
                    <a:pt x="118321" y="57765"/>
                  </a:cubicBezTo>
                  <a:cubicBezTo>
                    <a:pt x="118681" y="67822"/>
                    <a:pt x="119520" y="77965"/>
                    <a:pt x="119880" y="88108"/>
                  </a:cubicBezTo>
                  <a:cubicBezTo>
                    <a:pt x="120000" y="90171"/>
                    <a:pt x="119280" y="91633"/>
                    <a:pt x="117002" y="93180"/>
                  </a:cubicBezTo>
                  <a:cubicBezTo>
                    <a:pt x="104415" y="101690"/>
                    <a:pt x="91948" y="110286"/>
                    <a:pt x="79360" y="118882"/>
                  </a:cubicBezTo>
                  <a:cubicBezTo>
                    <a:pt x="78641" y="119398"/>
                    <a:pt x="78041" y="119914"/>
                    <a:pt x="76963" y="120000"/>
                  </a:cubicBezTo>
                  <a:cubicBezTo>
                    <a:pt x="76123" y="119656"/>
                    <a:pt x="76243" y="118968"/>
                    <a:pt x="76243" y="118452"/>
                  </a:cubicBezTo>
                  <a:cubicBezTo>
                    <a:pt x="77082" y="109512"/>
                    <a:pt x="77922" y="100487"/>
                    <a:pt x="78641" y="91547"/>
                  </a:cubicBezTo>
                  <a:cubicBezTo>
                    <a:pt x="79000" y="88538"/>
                    <a:pt x="76363" y="85616"/>
                    <a:pt x="72407" y="84928"/>
                  </a:cubicBezTo>
                  <a:cubicBezTo>
                    <a:pt x="70369" y="84584"/>
                    <a:pt x="69170" y="84240"/>
                    <a:pt x="69290" y="82607"/>
                  </a:cubicBezTo>
                  <a:cubicBezTo>
                    <a:pt x="69290" y="81404"/>
                    <a:pt x="67732" y="81232"/>
                    <a:pt x="66653" y="80888"/>
                  </a:cubicBezTo>
                  <a:cubicBezTo>
                    <a:pt x="64975" y="80286"/>
                    <a:pt x="63056" y="79856"/>
                    <a:pt x="61858" y="78653"/>
                  </a:cubicBezTo>
                  <a:cubicBezTo>
                    <a:pt x="60299" y="77191"/>
                    <a:pt x="59220" y="75214"/>
                    <a:pt x="55504" y="76418"/>
                  </a:cubicBezTo>
                  <a:cubicBezTo>
                    <a:pt x="54305" y="76762"/>
                    <a:pt x="52747" y="75386"/>
                    <a:pt x="52507" y="74183"/>
                  </a:cubicBezTo>
                  <a:cubicBezTo>
                    <a:pt x="52267" y="73065"/>
                    <a:pt x="52027" y="72206"/>
                    <a:pt x="50829" y="71432"/>
                  </a:cubicBezTo>
                  <a:cubicBezTo>
                    <a:pt x="48791" y="70143"/>
                    <a:pt x="48551" y="68252"/>
                    <a:pt x="48551" y="66446"/>
                  </a:cubicBezTo>
                  <a:cubicBezTo>
                    <a:pt x="48671" y="62836"/>
                    <a:pt x="48551" y="62664"/>
                    <a:pt x="43996" y="62234"/>
                  </a:cubicBezTo>
                  <a:cubicBezTo>
                    <a:pt x="42917" y="62063"/>
                    <a:pt x="42077" y="61891"/>
                    <a:pt x="41838" y="61203"/>
                  </a:cubicBezTo>
                  <a:cubicBezTo>
                    <a:pt x="41238" y="59742"/>
                    <a:pt x="40399" y="58538"/>
                    <a:pt x="38721" y="57507"/>
                  </a:cubicBezTo>
                  <a:cubicBezTo>
                    <a:pt x="37522" y="56733"/>
                    <a:pt x="38481" y="55787"/>
                    <a:pt x="39320" y="55100"/>
                  </a:cubicBezTo>
                  <a:cubicBezTo>
                    <a:pt x="40279" y="54240"/>
                    <a:pt x="40519" y="53381"/>
                    <a:pt x="39440" y="52607"/>
                  </a:cubicBezTo>
                  <a:cubicBezTo>
                    <a:pt x="35484" y="50114"/>
                    <a:pt x="31888" y="46934"/>
                    <a:pt x="25654" y="47793"/>
                  </a:cubicBezTo>
                  <a:cubicBezTo>
                    <a:pt x="22657" y="48223"/>
                    <a:pt x="20859" y="47277"/>
                    <a:pt x="18821" y="45558"/>
                  </a:cubicBezTo>
                  <a:cubicBezTo>
                    <a:pt x="16543" y="43839"/>
                    <a:pt x="15464" y="42378"/>
                    <a:pt x="15464" y="40057"/>
                  </a:cubicBezTo>
                  <a:cubicBezTo>
                    <a:pt x="15464" y="37908"/>
                    <a:pt x="12947" y="36704"/>
                    <a:pt x="10549" y="35759"/>
                  </a:cubicBezTo>
                  <a:cubicBezTo>
                    <a:pt x="9470" y="35329"/>
                    <a:pt x="8151" y="35157"/>
                    <a:pt x="7792" y="34126"/>
                  </a:cubicBezTo>
                  <a:cubicBezTo>
                    <a:pt x="7072" y="32234"/>
                    <a:pt x="5274" y="31289"/>
                    <a:pt x="2757" y="30773"/>
                  </a:cubicBezTo>
                  <a:cubicBezTo>
                    <a:pt x="2037" y="30601"/>
                    <a:pt x="959" y="30343"/>
                    <a:pt x="1078" y="29742"/>
                  </a:cubicBezTo>
                  <a:cubicBezTo>
                    <a:pt x="1558" y="27679"/>
                    <a:pt x="0" y="25702"/>
                    <a:pt x="239" y="23724"/>
                  </a:cubicBezTo>
                  <a:cubicBezTo>
                    <a:pt x="479" y="22177"/>
                    <a:pt x="1198" y="20544"/>
                    <a:pt x="3716" y="19942"/>
                  </a:cubicBezTo>
                  <a:cubicBezTo>
                    <a:pt x="6353" y="19255"/>
                    <a:pt x="7072" y="16934"/>
                    <a:pt x="9950" y="16332"/>
                  </a:cubicBezTo>
                  <a:cubicBezTo>
                    <a:pt x="10669" y="16246"/>
                    <a:pt x="10669" y="15386"/>
                    <a:pt x="10669" y="14871"/>
                  </a:cubicBezTo>
                  <a:cubicBezTo>
                    <a:pt x="10789" y="14011"/>
                    <a:pt x="10909" y="13151"/>
                    <a:pt x="11748" y="12636"/>
                  </a:cubicBezTo>
                  <a:cubicBezTo>
                    <a:pt x="14505" y="10744"/>
                    <a:pt x="14745" y="8424"/>
                    <a:pt x="14145" y="6017"/>
                  </a:cubicBezTo>
                  <a:cubicBezTo>
                    <a:pt x="13786" y="4126"/>
                    <a:pt x="14985" y="3696"/>
                    <a:pt x="17262" y="3610"/>
                  </a:cubicBezTo>
                  <a:cubicBezTo>
                    <a:pt x="25054" y="3352"/>
                    <a:pt x="32847" y="3180"/>
                    <a:pt x="40639" y="2664"/>
                  </a:cubicBezTo>
                  <a:cubicBezTo>
                    <a:pt x="57302" y="1719"/>
                    <a:pt x="74085" y="945"/>
                    <a:pt x="90749" y="85"/>
                  </a:cubicBezTo>
                  <a:cubicBezTo>
                    <a:pt x="91348" y="0"/>
                    <a:pt x="92067" y="85"/>
                    <a:pt x="93146" y="85"/>
                  </a:cubicBezTo>
                  <a:close/>
                </a:path>
              </a:pathLst>
            </a:custGeom>
            <a:solidFill>
              <a:srgbClr val="C00000"/>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384" name="Shape 384"/>
            <p:cNvSpPr/>
            <p:nvPr/>
          </p:nvSpPr>
          <p:spPr>
            <a:xfrm>
              <a:off x="-49891950" y="-8894763"/>
              <a:ext cx="3873600" cy="4833900"/>
            </a:xfrm>
            <a:custGeom>
              <a:avLst/>
              <a:gdLst/>
              <a:ahLst/>
              <a:cxnLst/>
              <a:rect l="0" t="0" r="0" b="0"/>
              <a:pathLst>
                <a:path w="120000" h="120000" extrusionOk="0">
                  <a:moveTo>
                    <a:pt x="120000" y="112831"/>
                  </a:moveTo>
                  <a:cubicBezTo>
                    <a:pt x="117212" y="113483"/>
                    <a:pt x="114888" y="113297"/>
                    <a:pt x="112681" y="113390"/>
                  </a:cubicBezTo>
                  <a:cubicBezTo>
                    <a:pt x="86079" y="113483"/>
                    <a:pt x="59593" y="114414"/>
                    <a:pt x="32991" y="114134"/>
                  </a:cubicBezTo>
                  <a:cubicBezTo>
                    <a:pt x="30551" y="114134"/>
                    <a:pt x="28460" y="114134"/>
                    <a:pt x="28228" y="116834"/>
                  </a:cubicBezTo>
                  <a:cubicBezTo>
                    <a:pt x="28228" y="117858"/>
                    <a:pt x="27066" y="118789"/>
                    <a:pt x="26253" y="120000"/>
                  </a:cubicBezTo>
                  <a:cubicBezTo>
                    <a:pt x="24046" y="119255"/>
                    <a:pt x="21142" y="119534"/>
                    <a:pt x="20212" y="117020"/>
                  </a:cubicBezTo>
                  <a:cubicBezTo>
                    <a:pt x="20096" y="116927"/>
                    <a:pt x="19980" y="116741"/>
                    <a:pt x="19864" y="116741"/>
                  </a:cubicBezTo>
                  <a:cubicBezTo>
                    <a:pt x="15450" y="116834"/>
                    <a:pt x="12894" y="113483"/>
                    <a:pt x="8828" y="112645"/>
                  </a:cubicBezTo>
                  <a:cubicBezTo>
                    <a:pt x="5111" y="111900"/>
                    <a:pt x="3368" y="109387"/>
                    <a:pt x="3484" y="106221"/>
                  </a:cubicBezTo>
                  <a:cubicBezTo>
                    <a:pt x="3484" y="104266"/>
                    <a:pt x="4530" y="102032"/>
                    <a:pt x="1742" y="100356"/>
                  </a:cubicBezTo>
                  <a:cubicBezTo>
                    <a:pt x="0" y="99332"/>
                    <a:pt x="1393" y="98029"/>
                    <a:pt x="2439" y="97191"/>
                  </a:cubicBezTo>
                  <a:cubicBezTo>
                    <a:pt x="3717" y="96074"/>
                    <a:pt x="5459" y="95236"/>
                    <a:pt x="2904" y="93747"/>
                  </a:cubicBezTo>
                  <a:cubicBezTo>
                    <a:pt x="2090" y="93281"/>
                    <a:pt x="2555" y="92536"/>
                    <a:pt x="3020" y="92071"/>
                  </a:cubicBezTo>
                  <a:cubicBezTo>
                    <a:pt x="4181" y="90768"/>
                    <a:pt x="3949" y="89371"/>
                    <a:pt x="3717" y="87882"/>
                  </a:cubicBezTo>
                  <a:cubicBezTo>
                    <a:pt x="2904" y="83506"/>
                    <a:pt x="6389" y="80434"/>
                    <a:pt x="9757" y="77641"/>
                  </a:cubicBezTo>
                  <a:cubicBezTo>
                    <a:pt x="11384" y="76338"/>
                    <a:pt x="12197" y="74197"/>
                    <a:pt x="14985" y="73824"/>
                  </a:cubicBezTo>
                  <a:cubicBezTo>
                    <a:pt x="15101" y="73824"/>
                    <a:pt x="15217" y="73638"/>
                    <a:pt x="15217" y="73545"/>
                  </a:cubicBezTo>
                  <a:cubicBezTo>
                    <a:pt x="14404" y="70659"/>
                    <a:pt x="18121" y="69449"/>
                    <a:pt x="18935" y="67307"/>
                  </a:cubicBezTo>
                  <a:cubicBezTo>
                    <a:pt x="19864" y="65166"/>
                    <a:pt x="20793" y="62932"/>
                    <a:pt x="20793" y="60605"/>
                  </a:cubicBezTo>
                  <a:cubicBezTo>
                    <a:pt x="20793" y="59487"/>
                    <a:pt x="22652" y="58836"/>
                    <a:pt x="23930" y="58091"/>
                  </a:cubicBezTo>
                  <a:cubicBezTo>
                    <a:pt x="25208" y="57439"/>
                    <a:pt x="25324" y="56881"/>
                    <a:pt x="24162" y="55764"/>
                  </a:cubicBezTo>
                  <a:cubicBezTo>
                    <a:pt x="21839" y="53809"/>
                    <a:pt x="22071" y="51109"/>
                    <a:pt x="24394" y="49247"/>
                  </a:cubicBezTo>
                  <a:cubicBezTo>
                    <a:pt x="25440" y="48409"/>
                    <a:pt x="27066" y="47851"/>
                    <a:pt x="26137" y="46268"/>
                  </a:cubicBezTo>
                  <a:cubicBezTo>
                    <a:pt x="26137" y="46175"/>
                    <a:pt x="26137" y="45989"/>
                    <a:pt x="26253" y="45896"/>
                  </a:cubicBezTo>
                  <a:cubicBezTo>
                    <a:pt x="28693" y="43941"/>
                    <a:pt x="30203" y="41799"/>
                    <a:pt x="28576" y="38913"/>
                  </a:cubicBezTo>
                  <a:cubicBezTo>
                    <a:pt x="30667" y="36679"/>
                    <a:pt x="27647" y="36772"/>
                    <a:pt x="26253" y="35934"/>
                  </a:cubicBezTo>
                  <a:cubicBezTo>
                    <a:pt x="27647" y="34817"/>
                    <a:pt x="28925" y="33700"/>
                    <a:pt x="31248" y="33700"/>
                  </a:cubicBezTo>
                  <a:cubicBezTo>
                    <a:pt x="32178" y="33700"/>
                    <a:pt x="33223" y="33048"/>
                    <a:pt x="34269" y="32769"/>
                  </a:cubicBezTo>
                  <a:cubicBezTo>
                    <a:pt x="35663" y="32490"/>
                    <a:pt x="36360" y="31745"/>
                    <a:pt x="36127" y="30628"/>
                  </a:cubicBezTo>
                  <a:cubicBezTo>
                    <a:pt x="35779" y="29138"/>
                    <a:pt x="34036" y="30349"/>
                    <a:pt x="32991" y="29790"/>
                  </a:cubicBezTo>
                  <a:cubicBezTo>
                    <a:pt x="32642" y="28766"/>
                    <a:pt x="34036" y="28487"/>
                    <a:pt x="34501" y="27835"/>
                  </a:cubicBezTo>
                  <a:cubicBezTo>
                    <a:pt x="35198" y="26997"/>
                    <a:pt x="35546" y="25880"/>
                    <a:pt x="34501" y="25508"/>
                  </a:cubicBezTo>
                  <a:cubicBezTo>
                    <a:pt x="32178" y="24763"/>
                    <a:pt x="32642" y="23925"/>
                    <a:pt x="33572" y="22622"/>
                  </a:cubicBezTo>
                  <a:cubicBezTo>
                    <a:pt x="33920" y="22156"/>
                    <a:pt x="33920" y="21411"/>
                    <a:pt x="33920" y="20760"/>
                  </a:cubicBezTo>
                  <a:cubicBezTo>
                    <a:pt x="34036" y="16291"/>
                    <a:pt x="36243" y="12474"/>
                    <a:pt x="39845" y="9123"/>
                  </a:cubicBezTo>
                  <a:cubicBezTo>
                    <a:pt x="40425" y="8564"/>
                    <a:pt x="40774" y="8006"/>
                    <a:pt x="40658" y="7447"/>
                  </a:cubicBezTo>
                  <a:cubicBezTo>
                    <a:pt x="40193" y="6051"/>
                    <a:pt x="40658" y="5492"/>
                    <a:pt x="42633" y="5585"/>
                  </a:cubicBezTo>
                  <a:cubicBezTo>
                    <a:pt x="43562" y="5585"/>
                    <a:pt x="43910" y="4747"/>
                    <a:pt x="44259" y="3910"/>
                  </a:cubicBezTo>
                  <a:cubicBezTo>
                    <a:pt x="45537" y="465"/>
                    <a:pt x="45885" y="279"/>
                    <a:pt x="50183" y="279"/>
                  </a:cubicBezTo>
                  <a:cubicBezTo>
                    <a:pt x="50880" y="372"/>
                    <a:pt x="51461" y="465"/>
                    <a:pt x="52042" y="372"/>
                  </a:cubicBezTo>
                  <a:cubicBezTo>
                    <a:pt x="54714" y="0"/>
                    <a:pt x="55179" y="1117"/>
                    <a:pt x="55179" y="2979"/>
                  </a:cubicBezTo>
                  <a:cubicBezTo>
                    <a:pt x="55062" y="6051"/>
                    <a:pt x="55295" y="9123"/>
                    <a:pt x="55179" y="12195"/>
                  </a:cubicBezTo>
                  <a:cubicBezTo>
                    <a:pt x="55062" y="13871"/>
                    <a:pt x="55992" y="14429"/>
                    <a:pt x="57850" y="14429"/>
                  </a:cubicBezTo>
                  <a:cubicBezTo>
                    <a:pt x="61335" y="14243"/>
                    <a:pt x="64937" y="14615"/>
                    <a:pt x="68770" y="13964"/>
                  </a:cubicBezTo>
                  <a:cubicBezTo>
                    <a:pt x="68654" y="16664"/>
                    <a:pt x="70745" y="16850"/>
                    <a:pt x="73301" y="16757"/>
                  </a:cubicBezTo>
                  <a:cubicBezTo>
                    <a:pt x="76669" y="16664"/>
                    <a:pt x="76669" y="16757"/>
                    <a:pt x="76786" y="19643"/>
                  </a:cubicBezTo>
                  <a:cubicBezTo>
                    <a:pt x="76786" y="21784"/>
                    <a:pt x="77018" y="23832"/>
                    <a:pt x="76786" y="25880"/>
                  </a:cubicBezTo>
                  <a:cubicBezTo>
                    <a:pt x="76553" y="27835"/>
                    <a:pt x="77831" y="28394"/>
                    <a:pt x="79690" y="28394"/>
                  </a:cubicBezTo>
                  <a:cubicBezTo>
                    <a:pt x="82478" y="28301"/>
                    <a:pt x="85266" y="28114"/>
                    <a:pt x="88054" y="28021"/>
                  </a:cubicBezTo>
                  <a:cubicBezTo>
                    <a:pt x="90842" y="27928"/>
                    <a:pt x="91190" y="28207"/>
                    <a:pt x="91190" y="30535"/>
                  </a:cubicBezTo>
                  <a:cubicBezTo>
                    <a:pt x="91190" y="31652"/>
                    <a:pt x="91190" y="32769"/>
                    <a:pt x="90958" y="33886"/>
                  </a:cubicBezTo>
                  <a:cubicBezTo>
                    <a:pt x="90609" y="35562"/>
                    <a:pt x="91655" y="36121"/>
                    <a:pt x="93514" y="36121"/>
                  </a:cubicBezTo>
                  <a:cubicBezTo>
                    <a:pt x="94094" y="36121"/>
                    <a:pt x="94791" y="36214"/>
                    <a:pt x="95372" y="36121"/>
                  </a:cubicBezTo>
                  <a:cubicBezTo>
                    <a:pt x="97579" y="35841"/>
                    <a:pt x="98044" y="36865"/>
                    <a:pt x="97928" y="38355"/>
                  </a:cubicBezTo>
                  <a:cubicBezTo>
                    <a:pt x="97812" y="40031"/>
                    <a:pt x="97347" y="41799"/>
                    <a:pt x="100716" y="42079"/>
                  </a:cubicBezTo>
                  <a:cubicBezTo>
                    <a:pt x="102110" y="42265"/>
                    <a:pt x="101761" y="43661"/>
                    <a:pt x="100832" y="44034"/>
                  </a:cubicBezTo>
                  <a:cubicBezTo>
                    <a:pt x="97347" y="45802"/>
                    <a:pt x="95605" y="48875"/>
                    <a:pt x="92468" y="50830"/>
                  </a:cubicBezTo>
                  <a:cubicBezTo>
                    <a:pt x="91306" y="51481"/>
                    <a:pt x="90609" y="52319"/>
                    <a:pt x="91887" y="53250"/>
                  </a:cubicBezTo>
                  <a:cubicBezTo>
                    <a:pt x="94211" y="55019"/>
                    <a:pt x="92817" y="56974"/>
                    <a:pt x="91074" y="57626"/>
                  </a:cubicBezTo>
                  <a:cubicBezTo>
                    <a:pt x="87241" y="59022"/>
                    <a:pt x="88170" y="62280"/>
                    <a:pt x="86079" y="64328"/>
                  </a:cubicBezTo>
                  <a:cubicBezTo>
                    <a:pt x="85614" y="64794"/>
                    <a:pt x="86079" y="65259"/>
                    <a:pt x="86544" y="65632"/>
                  </a:cubicBezTo>
                  <a:cubicBezTo>
                    <a:pt x="87473" y="66283"/>
                    <a:pt x="88402" y="67121"/>
                    <a:pt x="89448" y="67307"/>
                  </a:cubicBezTo>
                  <a:cubicBezTo>
                    <a:pt x="92468" y="68052"/>
                    <a:pt x="94443" y="69169"/>
                    <a:pt x="94094" y="71962"/>
                  </a:cubicBezTo>
                  <a:cubicBezTo>
                    <a:pt x="94094" y="72335"/>
                    <a:pt x="94559" y="72986"/>
                    <a:pt x="95024" y="73173"/>
                  </a:cubicBezTo>
                  <a:cubicBezTo>
                    <a:pt x="98160" y="74103"/>
                    <a:pt x="97579" y="76524"/>
                    <a:pt x="98276" y="78386"/>
                  </a:cubicBezTo>
                  <a:cubicBezTo>
                    <a:pt x="98625" y="79038"/>
                    <a:pt x="98044" y="80062"/>
                    <a:pt x="98857" y="80434"/>
                  </a:cubicBezTo>
                  <a:cubicBezTo>
                    <a:pt x="101064" y="81551"/>
                    <a:pt x="100484" y="82948"/>
                    <a:pt x="100019" y="84344"/>
                  </a:cubicBezTo>
                  <a:cubicBezTo>
                    <a:pt x="99206" y="87137"/>
                    <a:pt x="101064" y="89743"/>
                    <a:pt x="100600" y="92443"/>
                  </a:cubicBezTo>
                  <a:cubicBezTo>
                    <a:pt x="100600" y="92536"/>
                    <a:pt x="100600" y="92723"/>
                    <a:pt x="100716" y="92816"/>
                  </a:cubicBezTo>
                  <a:cubicBezTo>
                    <a:pt x="105130" y="94864"/>
                    <a:pt x="104201" y="99425"/>
                    <a:pt x="107454" y="102125"/>
                  </a:cubicBezTo>
                  <a:cubicBezTo>
                    <a:pt x="108499" y="102870"/>
                    <a:pt x="108964" y="103987"/>
                    <a:pt x="110590" y="104173"/>
                  </a:cubicBezTo>
                  <a:cubicBezTo>
                    <a:pt x="112681" y="104453"/>
                    <a:pt x="113727" y="105849"/>
                    <a:pt x="114424" y="107152"/>
                  </a:cubicBezTo>
                  <a:cubicBezTo>
                    <a:pt x="115701" y="109294"/>
                    <a:pt x="117212" y="111155"/>
                    <a:pt x="120000" y="112831"/>
                  </a:cubicBezTo>
                  <a:close/>
                </a:path>
              </a:pathLst>
            </a:custGeom>
            <a:solidFill>
              <a:srgbClr val="C00000"/>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385" name="Shape 385"/>
            <p:cNvSpPr/>
            <p:nvPr/>
          </p:nvSpPr>
          <p:spPr>
            <a:xfrm>
              <a:off x="-20920077" y="4060825"/>
              <a:ext cx="3510000" cy="7524600"/>
            </a:xfrm>
            <a:custGeom>
              <a:avLst/>
              <a:gdLst/>
              <a:ahLst/>
              <a:cxnLst/>
              <a:rect l="0" t="0" r="0" b="0"/>
              <a:pathLst>
                <a:path w="120000" h="120000" extrusionOk="0">
                  <a:moveTo>
                    <a:pt x="30256" y="103549"/>
                  </a:moveTo>
                  <a:cubicBezTo>
                    <a:pt x="30000" y="99421"/>
                    <a:pt x="30000" y="94935"/>
                    <a:pt x="29487" y="90388"/>
                  </a:cubicBezTo>
                  <a:cubicBezTo>
                    <a:pt x="29358" y="88893"/>
                    <a:pt x="31153" y="87696"/>
                    <a:pt x="31153" y="86201"/>
                  </a:cubicBezTo>
                  <a:cubicBezTo>
                    <a:pt x="30897" y="84107"/>
                    <a:pt x="30897" y="81954"/>
                    <a:pt x="30769" y="79800"/>
                  </a:cubicBezTo>
                  <a:cubicBezTo>
                    <a:pt x="30512" y="71904"/>
                    <a:pt x="29871" y="64067"/>
                    <a:pt x="28717" y="56231"/>
                  </a:cubicBezTo>
                  <a:cubicBezTo>
                    <a:pt x="28461" y="54257"/>
                    <a:pt x="25769" y="52642"/>
                    <a:pt x="23974" y="50907"/>
                  </a:cubicBezTo>
                  <a:cubicBezTo>
                    <a:pt x="23076" y="50009"/>
                    <a:pt x="21923" y="49292"/>
                    <a:pt x="22435" y="48275"/>
                  </a:cubicBezTo>
                  <a:cubicBezTo>
                    <a:pt x="22692" y="47796"/>
                    <a:pt x="22948" y="47198"/>
                    <a:pt x="22051" y="46899"/>
                  </a:cubicBezTo>
                  <a:cubicBezTo>
                    <a:pt x="18205" y="45463"/>
                    <a:pt x="20384" y="43489"/>
                    <a:pt x="19743" y="41754"/>
                  </a:cubicBezTo>
                  <a:cubicBezTo>
                    <a:pt x="19358" y="40797"/>
                    <a:pt x="21153" y="40378"/>
                    <a:pt x="22948" y="40259"/>
                  </a:cubicBezTo>
                  <a:cubicBezTo>
                    <a:pt x="25384" y="40139"/>
                    <a:pt x="25384" y="39601"/>
                    <a:pt x="24871" y="38644"/>
                  </a:cubicBezTo>
                  <a:cubicBezTo>
                    <a:pt x="24230" y="37567"/>
                    <a:pt x="22435" y="36729"/>
                    <a:pt x="22692" y="35533"/>
                  </a:cubicBezTo>
                  <a:cubicBezTo>
                    <a:pt x="22820" y="34935"/>
                    <a:pt x="21153" y="34336"/>
                    <a:pt x="19871" y="34336"/>
                  </a:cubicBezTo>
                  <a:cubicBezTo>
                    <a:pt x="17692" y="34336"/>
                    <a:pt x="16666" y="33559"/>
                    <a:pt x="15128" y="33140"/>
                  </a:cubicBezTo>
                  <a:cubicBezTo>
                    <a:pt x="11666" y="32183"/>
                    <a:pt x="9230" y="31106"/>
                    <a:pt x="10256" y="29012"/>
                  </a:cubicBezTo>
                  <a:cubicBezTo>
                    <a:pt x="10512" y="28295"/>
                    <a:pt x="10000" y="27637"/>
                    <a:pt x="8974" y="27038"/>
                  </a:cubicBezTo>
                  <a:cubicBezTo>
                    <a:pt x="7820" y="26380"/>
                    <a:pt x="6538" y="25722"/>
                    <a:pt x="6666" y="24765"/>
                  </a:cubicBezTo>
                  <a:cubicBezTo>
                    <a:pt x="6794" y="24167"/>
                    <a:pt x="5769" y="23629"/>
                    <a:pt x="4615" y="23509"/>
                  </a:cubicBezTo>
                  <a:cubicBezTo>
                    <a:pt x="2179" y="23150"/>
                    <a:pt x="2179" y="22372"/>
                    <a:pt x="2051" y="21475"/>
                  </a:cubicBezTo>
                  <a:cubicBezTo>
                    <a:pt x="1538" y="15373"/>
                    <a:pt x="897" y="9272"/>
                    <a:pt x="256" y="3170"/>
                  </a:cubicBezTo>
                  <a:cubicBezTo>
                    <a:pt x="0" y="1016"/>
                    <a:pt x="0" y="1016"/>
                    <a:pt x="4358" y="837"/>
                  </a:cubicBezTo>
                  <a:cubicBezTo>
                    <a:pt x="10256" y="658"/>
                    <a:pt x="16282" y="538"/>
                    <a:pt x="22179" y="179"/>
                  </a:cubicBezTo>
                  <a:cubicBezTo>
                    <a:pt x="25128" y="0"/>
                    <a:pt x="26025" y="717"/>
                    <a:pt x="26153" y="1674"/>
                  </a:cubicBezTo>
                  <a:cubicBezTo>
                    <a:pt x="27179" y="6281"/>
                    <a:pt x="30641" y="10648"/>
                    <a:pt x="31153" y="15254"/>
                  </a:cubicBezTo>
                  <a:cubicBezTo>
                    <a:pt x="31410" y="17108"/>
                    <a:pt x="32948" y="18843"/>
                    <a:pt x="35897" y="20159"/>
                  </a:cubicBezTo>
                  <a:cubicBezTo>
                    <a:pt x="36923" y="20638"/>
                    <a:pt x="37692" y="20997"/>
                    <a:pt x="36923" y="21714"/>
                  </a:cubicBezTo>
                  <a:cubicBezTo>
                    <a:pt x="36282" y="22372"/>
                    <a:pt x="37307" y="22971"/>
                    <a:pt x="37692" y="23569"/>
                  </a:cubicBezTo>
                  <a:cubicBezTo>
                    <a:pt x="38717" y="24945"/>
                    <a:pt x="40000" y="26201"/>
                    <a:pt x="39871" y="27696"/>
                  </a:cubicBezTo>
                  <a:cubicBezTo>
                    <a:pt x="39743" y="28654"/>
                    <a:pt x="40769" y="29371"/>
                    <a:pt x="42435" y="29910"/>
                  </a:cubicBezTo>
                  <a:cubicBezTo>
                    <a:pt x="43717" y="30388"/>
                    <a:pt x="44743" y="30867"/>
                    <a:pt x="44230" y="31704"/>
                  </a:cubicBezTo>
                  <a:cubicBezTo>
                    <a:pt x="42820" y="34217"/>
                    <a:pt x="45256" y="36191"/>
                    <a:pt x="47820" y="38165"/>
                  </a:cubicBezTo>
                  <a:cubicBezTo>
                    <a:pt x="48461" y="38644"/>
                    <a:pt x="49358" y="39062"/>
                    <a:pt x="49230" y="39661"/>
                  </a:cubicBezTo>
                  <a:cubicBezTo>
                    <a:pt x="48974" y="42711"/>
                    <a:pt x="52179" y="45343"/>
                    <a:pt x="54487" y="48035"/>
                  </a:cubicBezTo>
                  <a:cubicBezTo>
                    <a:pt x="58205" y="52522"/>
                    <a:pt x="62435" y="56889"/>
                    <a:pt x="67051" y="61196"/>
                  </a:cubicBezTo>
                  <a:cubicBezTo>
                    <a:pt x="70256" y="64307"/>
                    <a:pt x="72820" y="67597"/>
                    <a:pt x="75256" y="70887"/>
                  </a:cubicBezTo>
                  <a:cubicBezTo>
                    <a:pt x="76923" y="73100"/>
                    <a:pt x="79102" y="75074"/>
                    <a:pt x="81538" y="77108"/>
                  </a:cubicBezTo>
                  <a:cubicBezTo>
                    <a:pt x="83974" y="79262"/>
                    <a:pt x="85641" y="81655"/>
                    <a:pt x="87948" y="83808"/>
                  </a:cubicBezTo>
                  <a:cubicBezTo>
                    <a:pt x="92435" y="88175"/>
                    <a:pt x="96538" y="92602"/>
                    <a:pt x="102307" y="96669"/>
                  </a:cubicBezTo>
                  <a:cubicBezTo>
                    <a:pt x="104743" y="98344"/>
                    <a:pt x="106538" y="100259"/>
                    <a:pt x="108333" y="102173"/>
                  </a:cubicBezTo>
                  <a:cubicBezTo>
                    <a:pt x="110769" y="104745"/>
                    <a:pt x="113461" y="107318"/>
                    <a:pt x="116410" y="109830"/>
                  </a:cubicBezTo>
                  <a:cubicBezTo>
                    <a:pt x="120000" y="112881"/>
                    <a:pt x="119743" y="114496"/>
                    <a:pt x="114743" y="117068"/>
                  </a:cubicBezTo>
                  <a:cubicBezTo>
                    <a:pt x="113717" y="117607"/>
                    <a:pt x="112564" y="117487"/>
                    <a:pt x="111410" y="117487"/>
                  </a:cubicBezTo>
                  <a:cubicBezTo>
                    <a:pt x="101794" y="117786"/>
                    <a:pt x="92051" y="118025"/>
                    <a:pt x="82435" y="118325"/>
                  </a:cubicBezTo>
                  <a:cubicBezTo>
                    <a:pt x="66794" y="118803"/>
                    <a:pt x="51153" y="119341"/>
                    <a:pt x="35512" y="119880"/>
                  </a:cubicBezTo>
                  <a:cubicBezTo>
                    <a:pt x="31666" y="120000"/>
                    <a:pt x="31666" y="120000"/>
                    <a:pt x="31538" y="118205"/>
                  </a:cubicBezTo>
                  <a:cubicBezTo>
                    <a:pt x="31025" y="113479"/>
                    <a:pt x="30641" y="108693"/>
                    <a:pt x="30256" y="103549"/>
                  </a:cubicBezTo>
                  <a:close/>
                </a:path>
              </a:pathLst>
            </a:custGeom>
            <a:solidFill>
              <a:srgbClr val="F1C232"/>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386" name="Shape 386"/>
            <p:cNvSpPr/>
            <p:nvPr/>
          </p:nvSpPr>
          <p:spPr>
            <a:xfrm>
              <a:off x="-33782000" y="-9367838"/>
              <a:ext cx="2309700" cy="5994300"/>
            </a:xfrm>
            <a:custGeom>
              <a:avLst/>
              <a:gdLst/>
              <a:ahLst/>
              <a:cxnLst/>
              <a:rect l="0" t="0" r="0" b="0"/>
              <a:pathLst>
                <a:path w="120000" h="120000" extrusionOk="0">
                  <a:moveTo>
                    <a:pt x="112987" y="525"/>
                  </a:moveTo>
                  <a:cubicBezTo>
                    <a:pt x="113571" y="9762"/>
                    <a:pt x="113766" y="18623"/>
                    <a:pt x="114740" y="27484"/>
                  </a:cubicBezTo>
                  <a:cubicBezTo>
                    <a:pt x="116298" y="41526"/>
                    <a:pt x="116298" y="55569"/>
                    <a:pt x="117272" y="69612"/>
                  </a:cubicBezTo>
                  <a:cubicBezTo>
                    <a:pt x="117467" y="70362"/>
                    <a:pt x="117662" y="71113"/>
                    <a:pt x="118246" y="71939"/>
                  </a:cubicBezTo>
                  <a:cubicBezTo>
                    <a:pt x="120000" y="74342"/>
                    <a:pt x="118636" y="75319"/>
                    <a:pt x="112402" y="76295"/>
                  </a:cubicBezTo>
                  <a:cubicBezTo>
                    <a:pt x="111623" y="76520"/>
                    <a:pt x="110649" y="76670"/>
                    <a:pt x="109675" y="76821"/>
                  </a:cubicBezTo>
                  <a:cubicBezTo>
                    <a:pt x="97207" y="78397"/>
                    <a:pt x="91168" y="81176"/>
                    <a:pt x="90779" y="86057"/>
                  </a:cubicBezTo>
                  <a:cubicBezTo>
                    <a:pt x="90584" y="87484"/>
                    <a:pt x="88636" y="88085"/>
                    <a:pt x="86103" y="88535"/>
                  </a:cubicBezTo>
                  <a:cubicBezTo>
                    <a:pt x="78896" y="89662"/>
                    <a:pt x="78116" y="91914"/>
                    <a:pt x="78896" y="94468"/>
                  </a:cubicBezTo>
                  <a:cubicBezTo>
                    <a:pt x="79675" y="97021"/>
                    <a:pt x="83571" y="98598"/>
                    <a:pt x="90000" y="99123"/>
                  </a:cubicBezTo>
                  <a:cubicBezTo>
                    <a:pt x="92727" y="99349"/>
                    <a:pt x="93701" y="99949"/>
                    <a:pt x="93701" y="100775"/>
                  </a:cubicBezTo>
                  <a:cubicBezTo>
                    <a:pt x="93701" y="101752"/>
                    <a:pt x="93116" y="102878"/>
                    <a:pt x="90000" y="103178"/>
                  </a:cubicBezTo>
                  <a:cubicBezTo>
                    <a:pt x="87272" y="103404"/>
                    <a:pt x="84740" y="103704"/>
                    <a:pt x="82207" y="104380"/>
                  </a:cubicBezTo>
                  <a:cubicBezTo>
                    <a:pt x="79675" y="105131"/>
                    <a:pt x="77532" y="105882"/>
                    <a:pt x="77532" y="107309"/>
                  </a:cubicBezTo>
                  <a:cubicBezTo>
                    <a:pt x="77532" y="108060"/>
                    <a:pt x="77142" y="108811"/>
                    <a:pt x="75194" y="109336"/>
                  </a:cubicBezTo>
                  <a:cubicBezTo>
                    <a:pt x="72272" y="110162"/>
                    <a:pt x="71298" y="111289"/>
                    <a:pt x="72467" y="112565"/>
                  </a:cubicBezTo>
                  <a:cubicBezTo>
                    <a:pt x="73246" y="113692"/>
                    <a:pt x="71493" y="114367"/>
                    <a:pt x="69350" y="114668"/>
                  </a:cubicBezTo>
                  <a:cubicBezTo>
                    <a:pt x="63896" y="115419"/>
                    <a:pt x="58831" y="116170"/>
                    <a:pt x="57662" y="118798"/>
                  </a:cubicBezTo>
                  <a:cubicBezTo>
                    <a:pt x="57272" y="119624"/>
                    <a:pt x="54545" y="120000"/>
                    <a:pt x="52597" y="119399"/>
                  </a:cubicBezTo>
                  <a:cubicBezTo>
                    <a:pt x="50064" y="118573"/>
                    <a:pt x="47142" y="118948"/>
                    <a:pt x="44415" y="118798"/>
                  </a:cubicBezTo>
                  <a:cubicBezTo>
                    <a:pt x="33896" y="117972"/>
                    <a:pt x="25909" y="115719"/>
                    <a:pt x="19090" y="112640"/>
                  </a:cubicBezTo>
                  <a:cubicBezTo>
                    <a:pt x="19285" y="109862"/>
                    <a:pt x="9545" y="108735"/>
                    <a:pt x="11298" y="105581"/>
                  </a:cubicBezTo>
                  <a:cubicBezTo>
                    <a:pt x="11688" y="104831"/>
                    <a:pt x="8961" y="104680"/>
                    <a:pt x="7207" y="104455"/>
                  </a:cubicBezTo>
                  <a:cubicBezTo>
                    <a:pt x="3116" y="103704"/>
                    <a:pt x="3116" y="103178"/>
                    <a:pt x="5649" y="101752"/>
                  </a:cubicBezTo>
                  <a:cubicBezTo>
                    <a:pt x="6818" y="101001"/>
                    <a:pt x="8961" y="100851"/>
                    <a:pt x="10519" y="100400"/>
                  </a:cubicBezTo>
                  <a:cubicBezTo>
                    <a:pt x="13831" y="99574"/>
                    <a:pt x="15194" y="98523"/>
                    <a:pt x="15000" y="97096"/>
                  </a:cubicBezTo>
                  <a:cubicBezTo>
                    <a:pt x="14805" y="95894"/>
                    <a:pt x="13831" y="94918"/>
                    <a:pt x="9740" y="95219"/>
                  </a:cubicBezTo>
                  <a:cubicBezTo>
                    <a:pt x="7402" y="95369"/>
                    <a:pt x="5259" y="95294"/>
                    <a:pt x="2142" y="94993"/>
                  </a:cubicBezTo>
                  <a:cubicBezTo>
                    <a:pt x="2142" y="92140"/>
                    <a:pt x="2337" y="89286"/>
                    <a:pt x="2142" y="86357"/>
                  </a:cubicBezTo>
                  <a:cubicBezTo>
                    <a:pt x="1558" y="72765"/>
                    <a:pt x="974" y="59173"/>
                    <a:pt x="0" y="45506"/>
                  </a:cubicBezTo>
                  <a:cubicBezTo>
                    <a:pt x="0" y="44005"/>
                    <a:pt x="389" y="43329"/>
                    <a:pt x="4870" y="43554"/>
                  </a:cubicBezTo>
                  <a:cubicBezTo>
                    <a:pt x="7207" y="43629"/>
                    <a:pt x="9545" y="43254"/>
                    <a:pt x="11688" y="43854"/>
                  </a:cubicBezTo>
                  <a:cubicBezTo>
                    <a:pt x="12272" y="44005"/>
                    <a:pt x="13051" y="44005"/>
                    <a:pt x="13831" y="44080"/>
                  </a:cubicBezTo>
                  <a:cubicBezTo>
                    <a:pt x="17727" y="44530"/>
                    <a:pt x="18896" y="42503"/>
                    <a:pt x="21623" y="42653"/>
                  </a:cubicBezTo>
                  <a:cubicBezTo>
                    <a:pt x="24155" y="42803"/>
                    <a:pt x="26298" y="43779"/>
                    <a:pt x="29025" y="42653"/>
                  </a:cubicBezTo>
                  <a:cubicBezTo>
                    <a:pt x="30194" y="42127"/>
                    <a:pt x="31753" y="41827"/>
                    <a:pt x="33506" y="41602"/>
                  </a:cubicBezTo>
                  <a:cubicBezTo>
                    <a:pt x="38571" y="41076"/>
                    <a:pt x="39935" y="40475"/>
                    <a:pt x="39155" y="38523"/>
                  </a:cubicBezTo>
                  <a:cubicBezTo>
                    <a:pt x="38766" y="37471"/>
                    <a:pt x="39545" y="37021"/>
                    <a:pt x="41688" y="36645"/>
                  </a:cubicBezTo>
                  <a:cubicBezTo>
                    <a:pt x="44805" y="36120"/>
                    <a:pt x="46558" y="35294"/>
                    <a:pt x="46363" y="33867"/>
                  </a:cubicBezTo>
                  <a:cubicBezTo>
                    <a:pt x="46168" y="33191"/>
                    <a:pt x="47532" y="32590"/>
                    <a:pt x="48701" y="32065"/>
                  </a:cubicBezTo>
                  <a:cubicBezTo>
                    <a:pt x="51818" y="30488"/>
                    <a:pt x="52402" y="28911"/>
                    <a:pt x="50259" y="26883"/>
                  </a:cubicBezTo>
                  <a:cubicBezTo>
                    <a:pt x="47727" y="24180"/>
                    <a:pt x="42272" y="22152"/>
                    <a:pt x="40129" y="19374"/>
                  </a:cubicBezTo>
                  <a:cubicBezTo>
                    <a:pt x="39740" y="19148"/>
                    <a:pt x="39350" y="18773"/>
                    <a:pt x="38766" y="18698"/>
                  </a:cubicBezTo>
                  <a:cubicBezTo>
                    <a:pt x="29025" y="17722"/>
                    <a:pt x="30194" y="13366"/>
                    <a:pt x="23571" y="11414"/>
                  </a:cubicBezTo>
                  <a:cubicBezTo>
                    <a:pt x="22987" y="11264"/>
                    <a:pt x="22792" y="11113"/>
                    <a:pt x="23376" y="10963"/>
                  </a:cubicBezTo>
                  <a:cubicBezTo>
                    <a:pt x="29220" y="9612"/>
                    <a:pt x="24935" y="8035"/>
                    <a:pt x="23961" y="6458"/>
                  </a:cubicBezTo>
                  <a:cubicBezTo>
                    <a:pt x="23961" y="6232"/>
                    <a:pt x="23376" y="5782"/>
                    <a:pt x="23571" y="5707"/>
                  </a:cubicBezTo>
                  <a:cubicBezTo>
                    <a:pt x="27662" y="4430"/>
                    <a:pt x="28636" y="2327"/>
                    <a:pt x="31558" y="750"/>
                  </a:cubicBezTo>
                  <a:cubicBezTo>
                    <a:pt x="32922" y="0"/>
                    <a:pt x="34870" y="0"/>
                    <a:pt x="37207" y="0"/>
                  </a:cubicBezTo>
                  <a:cubicBezTo>
                    <a:pt x="62142" y="225"/>
                    <a:pt x="87077" y="375"/>
                    <a:pt x="112987" y="525"/>
                  </a:cubicBezTo>
                  <a:close/>
                </a:path>
              </a:pathLst>
            </a:custGeom>
            <a:solidFill>
              <a:srgbClr val="C00000"/>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387" name="Shape 387"/>
            <p:cNvSpPr/>
            <p:nvPr/>
          </p:nvSpPr>
          <p:spPr>
            <a:xfrm>
              <a:off x="-33512125" y="7027863"/>
              <a:ext cx="5078400" cy="2592300"/>
            </a:xfrm>
            <a:custGeom>
              <a:avLst/>
              <a:gdLst/>
              <a:ahLst/>
              <a:cxnLst/>
              <a:rect l="0" t="0" r="0" b="0"/>
              <a:pathLst>
                <a:path w="120000" h="120000" extrusionOk="0">
                  <a:moveTo>
                    <a:pt x="119290" y="39768"/>
                  </a:moveTo>
                  <a:cubicBezTo>
                    <a:pt x="119468" y="50188"/>
                    <a:pt x="119734" y="61128"/>
                    <a:pt x="119911" y="71895"/>
                  </a:cubicBezTo>
                  <a:cubicBezTo>
                    <a:pt x="120000" y="76584"/>
                    <a:pt x="120000" y="76758"/>
                    <a:pt x="117429" y="77105"/>
                  </a:cubicBezTo>
                  <a:cubicBezTo>
                    <a:pt x="116986" y="77105"/>
                    <a:pt x="116454" y="77279"/>
                    <a:pt x="116011" y="77279"/>
                  </a:cubicBezTo>
                  <a:cubicBezTo>
                    <a:pt x="111846" y="77800"/>
                    <a:pt x="111491" y="75716"/>
                    <a:pt x="111669" y="86136"/>
                  </a:cubicBezTo>
                  <a:cubicBezTo>
                    <a:pt x="111757" y="92561"/>
                    <a:pt x="111669" y="98986"/>
                    <a:pt x="111846" y="105412"/>
                  </a:cubicBezTo>
                  <a:cubicBezTo>
                    <a:pt x="111935" y="108364"/>
                    <a:pt x="111669" y="109580"/>
                    <a:pt x="110073" y="109753"/>
                  </a:cubicBezTo>
                  <a:cubicBezTo>
                    <a:pt x="104313" y="110274"/>
                    <a:pt x="98552" y="111316"/>
                    <a:pt x="92791" y="111664"/>
                  </a:cubicBezTo>
                  <a:cubicBezTo>
                    <a:pt x="86587" y="111837"/>
                    <a:pt x="80295" y="112706"/>
                    <a:pt x="74091" y="113227"/>
                  </a:cubicBezTo>
                  <a:cubicBezTo>
                    <a:pt x="63367" y="114095"/>
                    <a:pt x="52732" y="114963"/>
                    <a:pt x="42008" y="116005"/>
                  </a:cubicBezTo>
                  <a:cubicBezTo>
                    <a:pt x="29778" y="117047"/>
                    <a:pt x="17548" y="118263"/>
                    <a:pt x="5317" y="119305"/>
                  </a:cubicBezTo>
                  <a:cubicBezTo>
                    <a:pt x="4519" y="119305"/>
                    <a:pt x="3722" y="119479"/>
                    <a:pt x="2836" y="119479"/>
                  </a:cubicBezTo>
                  <a:cubicBezTo>
                    <a:pt x="1683" y="119652"/>
                    <a:pt x="0" y="120000"/>
                    <a:pt x="88" y="117047"/>
                  </a:cubicBezTo>
                  <a:cubicBezTo>
                    <a:pt x="177" y="114790"/>
                    <a:pt x="443" y="111664"/>
                    <a:pt x="2304" y="110274"/>
                  </a:cubicBezTo>
                  <a:cubicBezTo>
                    <a:pt x="3988" y="109232"/>
                    <a:pt x="5583" y="106628"/>
                    <a:pt x="6203" y="102460"/>
                  </a:cubicBezTo>
                  <a:cubicBezTo>
                    <a:pt x="6469" y="100376"/>
                    <a:pt x="6735" y="98639"/>
                    <a:pt x="7710" y="96903"/>
                  </a:cubicBezTo>
                  <a:cubicBezTo>
                    <a:pt x="8951" y="94819"/>
                    <a:pt x="8330" y="90651"/>
                    <a:pt x="8330" y="87698"/>
                  </a:cubicBezTo>
                  <a:cubicBezTo>
                    <a:pt x="8330" y="84225"/>
                    <a:pt x="8330" y="81620"/>
                    <a:pt x="9926" y="79363"/>
                  </a:cubicBezTo>
                  <a:cubicBezTo>
                    <a:pt x="10812" y="77973"/>
                    <a:pt x="10812" y="75195"/>
                    <a:pt x="11521" y="73285"/>
                  </a:cubicBezTo>
                  <a:cubicBezTo>
                    <a:pt x="11964" y="72243"/>
                    <a:pt x="11610" y="71027"/>
                    <a:pt x="10723" y="70332"/>
                  </a:cubicBezTo>
                  <a:cubicBezTo>
                    <a:pt x="9128" y="68943"/>
                    <a:pt x="9039" y="66338"/>
                    <a:pt x="10635" y="65123"/>
                  </a:cubicBezTo>
                  <a:cubicBezTo>
                    <a:pt x="12407" y="63560"/>
                    <a:pt x="13648" y="62344"/>
                    <a:pt x="12407" y="58176"/>
                  </a:cubicBezTo>
                  <a:cubicBezTo>
                    <a:pt x="12230" y="57655"/>
                    <a:pt x="12673" y="56439"/>
                    <a:pt x="12850" y="55745"/>
                  </a:cubicBezTo>
                  <a:cubicBezTo>
                    <a:pt x="13914" y="51924"/>
                    <a:pt x="14180" y="47756"/>
                    <a:pt x="13825" y="43589"/>
                  </a:cubicBezTo>
                  <a:cubicBezTo>
                    <a:pt x="13648" y="40810"/>
                    <a:pt x="14002" y="39421"/>
                    <a:pt x="15155" y="38031"/>
                  </a:cubicBezTo>
                  <a:cubicBezTo>
                    <a:pt x="16041" y="36816"/>
                    <a:pt x="17370" y="35600"/>
                    <a:pt x="16129" y="32648"/>
                  </a:cubicBezTo>
                  <a:cubicBezTo>
                    <a:pt x="15686" y="31606"/>
                    <a:pt x="16218" y="31085"/>
                    <a:pt x="16573" y="30390"/>
                  </a:cubicBezTo>
                  <a:cubicBezTo>
                    <a:pt x="18257" y="27091"/>
                    <a:pt x="20384" y="26396"/>
                    <a:pt x="22688" y="26049"/>
                  </a:cubicBezTo>
                  <a:cubicBezTo>
                    <a:pt x="27385" y="25701"/>
                    <a:pt x="32082" y="25180"/>
                    <a:pt x="36779" y="24833"/>
                  </a:cubicBezTo>
                  <a:cubicBezTo>
                    <a:pt x="50162" y="23791"/>
                    <a:pt x="63633" y="22228"/>
                    <a:pt x="77016" y="20492"/>
                  </a:cubicBezTo>
                  <a:cubicBezTo>
                    <a:pt x="80029" y="20144"/>
                    <a:pt x="83131" y="19450"/>
                    <a:pt x="86144" y="19276"/>
                  </a:cubicBezTo>
                  <a:cubicBezTo>
                    <a:pt x="87740" y="19276"/>
                    <a:pt x="88183" y="17887"/>
                    <a:pt x="88271" y="15108"/>
                  </a:cubicBezTo>
                  <a:cubicBezTo>
                    <a:pt x="88271" y="14761"/>
                    <a:pt x="88271" y="14240"/>
                    <a:pt x="88271" y="13719"/>
                  </a:cubicBezTo>
                  <a:cubicBezTo>
                    <a:pt x="88271" y="10593"/>
                    <a:pt x="87474" y="6772"/>
                    <a:pt x="88537" y="4515"/>
                  </a:cubicBezTo>
                  <a:cubicBezTo>
                    <a:pt x="89689" y="2257"/>
                    <a:pt x="91728" y="3646"/>
                    <a:pt x="93323" y="3299"/>
                  </a:cubicBezTo>
                  <a:cubicBezTo>
                    <a:pt x="101299" y="2257"/>
                    <a:pt x="109276" y="1389"/>
                    <a:pt x="117341" y="347"/>
                  </a:cubicBezTo>
                  <a:cubicBezTo>
                    <a:pt x="118847" y="0"/>
                    <a:pt x="119379" y="1215"/>
                    <a:pt x="119379" y="4167"/>
                  </a:cubicBezTo>
                  <a:cubicBezTo>
                    <a:pt x="119290" y="15976"/>
                    <a:pt x="119290" y="27612"/>
                    <a:pt x="119290" y="39768"/>
                  </a:cubicBezTo>
                  <a:close/>
                </a:path>
              </a:pathLst>
            </a:custGeom>
            <a:solidFill>
              <a:srgbClr val="F1C232"/>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388" name="Shape 388"/>
            <p:cNvSpPr/>
            <p:nvPr/>
          </p:nvSpPr>
          <p:spPr>
            <a:xfrm>
              <a:off x="-22532977" y="27474863"/>
              <a:ext cx="3066900" cy="5386500"/>
            </a:xfrm>
            <a:custGeom>
              <a:avLst/>
              <a:gdLst/>
              <a:ahLst/>
              <a:cxnLst/>
              <a:rect l="0" t="0" r="0" b="0"/>
              <a:pathLst>
                <a:path w="120000" h="120000" extrusionOk="0">
                  <a:moveTo>
                    <a:pt x="17017" y="17966"/>
                  </a:moveTo>
                  <a:cubicBezTo>
                    <a:pt x="16870" y="19721"/>
                    <a:pt x="19657" y="20557"/>
                    <a:pt x="20097" y="22144"/>
                  </a:cubicBezTo>
                  <a:cubicBezTo>
                    <a:pt x="20391" y="23398"/>
                    <a:pt x="24205" y="24401"/>
                    <a:pt x="25965" y="23983"/>
                  </a:cubicBezTo>
                  <a:cubicBezTo>
                    <a:pt x="26845" y="23732"/>
                    <a:pt x="28899" y="20807"/>
                    <a:pt x="28312" y="20306"/>
                  </a:cubicBezTo>
                  <a:cubicBezTo>
                    <a:pt x="26845" y="18969"/>
                    <a:pt x="25672" y="17632"/>
                    <a:pt x="25378" y="16044"/>
                  </a:cubicBezTo>
                  <a:cubicBezTo>
                    <a:pt x="25232" y="15543"/>
                    <a:pt x="24205" y="15041"/>
                    <a:pt x="23911" y="15125"/>
                  </a:cubicBezTo>
                  <a:cubicBezTo>
                    <a:pt x="19951" y="16211"/>
                    <a:pt x="20097" y="13704"/>
                    <a:pt x="18044" y="13036"/>
                  </a:cubicBezTo>
                  <a:cubicBezTo>
                    <a:pt x="16136" y="12451"/>
                    <a:pt x="15403" y="10947"/>
                    <a:pt x="12322" y="11114"/>
                  </a:cubicBezTo>
                  <a:cubicBezTo>
                    <a:pt x="11002" y="11197"/>
                    <a:pt x="9095" y="9777"/>
                    <a:pt x="8215" y="8774"/>
                  </a:cubicBezTo>
                  <a:cubicBezTo>
                    <a:pt x="7628" y="8105"/>
                    <a:pt x="7775" y="6935"/>
                    <a:pt x="10122" y="6852"/>
                  </a:cubicBezTo>
                  <a:cubicBezTo>
                    <a:pt x="10562" y="6852"/>
                    <a:pt x="10855" y="6852"/>
                    <a:pt x="11295" y="6852"/>
                  </a:cubicBezTo>
                  <a:cubicBezTo>
                    <a:pt x="20831" y="7019"/>
                    <a:pt x="30366" y="6350"/>
                    <a:pt x="39902" y="5933"/>
                  </a:cubicBezTo>
                  <a:cubicBezTo>
                    <a:pt x="49437" y="5598"/>
                    <a:pt x="58973" y="5515"/>
                    <a:pt x="68508" y="5013"/>
                  </a:cubicBezTo>
                  <a:cubicBezTo>
                    <a:pt x="76577" y="4596"/>
                    <a:pt x="84792" y="4094"/>
                    <a:pt x="93007" y="4178"/>
                  </a:cubicBezTo>
                  <a:cubicBezTo>
                    <a:pt x="97555" y="4178"/>
                    <a:pt x="101515" y="3342"/>
                    <a:pt x="104449" y="1420"/>
                  </a:cubicBezTo>
                  <a:cubicBezTo>
                    <a:pt x="106210" y="250"/>
                    <a:pt x="108117" y="0"/>
                    <a:pt x="110757" y="0"/>
                  </a:cubicBezTo>
                  <a:cubicBezTo>
                    <a:pt x="110904" y="5849"/>
                    <a:pt x="113251" y="11532"/>
                    <a:pt x="111344" y="17214"/>
                  </a:cubicBezTo>
                  <a:cubicBezTo>
                    <a:pt x="113545" y="30752"/>
                    <a:pt x="112958" y="44289"/>
                    <a:pt x="113838" y="57827"/>
                  </a:cubicBezTo>
                  <a:cubicBezTo>
                    <a:pt x="114132" y="62924"/>
                    <a:pt x="114132" y="68022"/>
                    <a:pt x="114278" y="73119"/>
                  </a:cubicBezTo>
                  <a:cubicBezTo>
                    <a:pt x="114425" y="74289"/>
                    <a:pt x="113985" y="75543"/>
                    <a:pt x="116479" y="76211"/>
                  </a:cubicBezTo>
                  <a:cubicBezTo>
                    <a:pt x="118092" y="76713"/>
                    <a:pt x="117799" y="77715"/>
                    <a:pt x="117799" y="78635"/>
                  </a:cubicBezTo>
                  <a:cubicBezTo>
                    <a:pt x="118092" y="84066"/>
                    <a:pt x="118092" y="89498"/>
                    <a:pt x="118533" y="94930"/>
                  </a:cubicBezTo>
                  <a:cubicBezTo>
                    <a:pt x="118679" y="97437"/>
                    <a:pt x="120000" y="99860"/>
                    <a:pt x="120000" y="102451"/>
                  </a:cubicBezTo>
                  <a:cubicBezTo>
                    <a:pt x="120000" y="106295"/>
                    <a:pt x="119706" y="106713"/>
                    <a:pt x="113838" y="108551"/>
                  </a:cubicBezTo>
                  <a:cubicBezTo>
                    <a:pt x="108557" y="110222"/>
                    <a:pt x="108557" y="110222"/>
                    <a:pt x="107970" y="113064"/>
                  </a:cubicBezTo>
                  <a:cubicBezTo>
                    <a:pt x="105476" y="113147"/>
                    <a:pt x="103129" y="113481"/>
                    <a:pt x="100782" y="114233"/>
                  </a:cubicBezTo>
                  <a:cubicBezTo>
                    <a:pt x="98728" y="114902"/>
                    <a:pt x="96381" y="114986"/>
                    <a:pt x="94034" y="115069"/>
                  </a:cubicBezTo>
                  <a:cubicBezTo>
                    <a:pt x="91246" y="115153"/>
                    <a:pt x="88019" y="114986"/>
                    <a:pt x="85672" y="116239"/>
                  </a:cubicBezTo>
                  <a:cubicBezTo>
                    <a:pt x="83471" y="117493"/>
                    <a:pt x="80831" y="117743"/>
                    <a:pt x="78190" y="117158"/>
                  </a:cubicBezTo>
                  <a:cubicBezTo>
                    <a:pt x="72616" y="115988"/>
                    <a:pt x="67921" y="117242"/>
                    <a:pt x="63080" y="118495"/>
                  </a:cubicBezTo>
                  <a:cubicBezTo>
                    <a:pt x="62640" y="118662"/>
                    <a:pt x="62053" y="118830"/>
                    <a:pt x="61613" y="118997"/>
                  </a:cubicBezTo>
                  <a:cubicBezTo>
                    <a:pt x="58092" y="120000"/>
                    <a:pt x="58092" y="120000"/>
                    <a:pt x="55452" y="117827"/>
                  </a:cubicBezTo>
                  <a:cubicBezTo>
                    <a:pt x="55452" y="117242"/>
                    <a:pt x="56479" y="117325"/>
                    <a:pt x="57066" y="117158"/>
                  </a:cubicBezTo>
                  <a:cubicBezTo>
                    <a:pt x="60293" y="116155"/>
                    <a:pt x="60733" y="114818"/>
                    <a:pt x="57506" y="114066"/>
                  </a:cubicBezTo>
                  <a:cubicBezTo>
                    <a:pt x="50904" y="112562"/>
                    <a:pt x="46210" y="109554"/>
                    <a:pt x="40782" y="107214"/>
                  </a:cubicBezTo>
                  <a:cubicBezTo>
                    <a:pt x="37555" y="105877"/>
                    <a:pt x="35207" y="103454"/>
                    <a:pt x="34621" y="101030"/>
                  </a:cubicBezTo>
                  <a:cubicBezTo>
                    <a:pt x="34180" y="98690"/>
                    <a:pt x="33740" y="96100"/>
                    <a:pt x="37408" y="94261"/>
                  </a:cubicBezTo>
                  <a:cubicBezTo>
                    <a:pt x="37995" y="93927"/>
                    <a:pt x="38581" y="93426"/>
                    <a:pt x="38288" y="93091"/>
                  </a:cubicBezTo>
                  <a:cubicBezTo>
                    <a:pt x="35207" y="90334"/>
                    <a:pt x="39902" y="88495"/>
                    <a:pt x="40782" y="86323"/>
                  </a:cubicBezTo>
                  <a:cubicBezTo>
                    <a:pt x="41662" y="84150"/>
                    <a:pt x="44743" y="84066"/>
                    <a:pt x="47677" y="85738"/>
                  </a:cubicBezTo>
                  <a:cubicBezTo>
                    <a:pt x="49437" y="86824"/>
                    <a:pt x="50904" y="88161"/>
                    <a:pt x="53838" y="88662"/>
                  </a:cubicBezTo>
                  <a:cubicBezTo>
                    <a:pt x="55305" y="88997"/>
                    <a:pt x="57652" y="89916"/>
                    <a:pt x="55305" y="91504"/>
                  </a:cubicBezTo>
                  <a:cubicBezTo>
                    <a:pt x="53691" y="92506"/>
                    <a:pt x="55452" y="93593"/>
                    <a:pt x="57066" y="93676"/>
                  </a:cubicBezTo>
                  <a:cubicBezTo>
                    <a:pt x="58973" y="93760"/>
                    <a:pt x="59413" y="94011"/>
                    <a:pt x="59853" y="95097"/>
                  </a:cubicBezTo>
                  <a:cubicBezTo>
                    <a:pt x="61173" y="98105"/>
                    <a:pt x="66748" y="100612"/>
                    <a:pt x="72176" y="100779"/>
                  </a:cubicBezTo>
                  <a:cubicBezTo>
                    <a:pt x="73936" y="100779"/>
                    <a:pt x="76136" y="100529"/>
                    <a:pt x="77163" y="101448"/>
                  </a:cubicBezTo>
                  <a:cubicBezTo>
                    <a:pt x="80684" y="104289"/>
                    <a:pt x="86699" y="103203"/>
                    <a:pt x="91246" y="104540"/>
                  </a:cubicBezTo>
                  <a:cubicBezTo>
                    <a:pt x="91393" y="104540"/>
                    <a:pt x="91687" y="104623"/>
                    <a:pt x="91833" y="104540"/>
                  </a:cubicBezTo>
                  <a:cubicBezTo>
                    <a:pt x="94180" y="102534"/>
                    <a:pt x="98581" y="103621"/>
                    <a:pt x="101515" y="102618"/>
                  </a:cubicBezTo>
                  <a:cubicBezTo>
                    <a:pt x="102836" y="102200"/>
                    <a:pt x="104303" y="101782"/>
                    <a:pt x="104596" y="100779"/>
                  </a:cubicBezTo>
                  <a:cubicBezTo>
                    <a:pt x="104889" y="99777"/>
                    <a:pt x="105770" y="99025"/>
                    <a:pt x="107090" y="98272"/>
                  </a:cubicBezTo>
                  <a:cubicBezTo>
                    <a:pt x="109877" y="96685"/>
                    <a:pt x="109584" y="93091"/>
                    <a:pt x="106943" y="91587"/>
                  </a:cubicBezTo>
                  <a:cubicBezTo>
                    <a:pt x="106650" y="91420"/>
                    <a:pt x="106210" y="91169"/>
                    <a:pt x="105916" y="91253"/>
                  </a:cubicBezTo>
                  <a:cubicBezTo>
                    <a:pt x="100929" y="92423"/>
                    <a:pt x="101809" y="90167"/>
                    <a:pt x="101369" y="88495"/>
                  </a:cubicBezTo>
                  <a:cubicBezTo>
                    <a:pt x="98435" y="89164"/>
                    <a:pt x="96234" y="89080"/>
                    <a:pt x="95501" y="86991"/>
                  </a:cubicBezTo>
                  <a:cubicBezTo>
                    <a:pt x="95061" y="85403"/>
                    <a:pt x="91246" y="84401"/>
                    <a:pt x="92420" y="82395"/>
                  </a:cubicBezTo>
                  <a:cubicBezTo>
                    <a:pt x="88753" y="81810"/>
                    <a:pt x="88166" y="78885"/>
                    <a:pt x="83765" y="78718"/>
                  </a:cubicBezTo>
                  <a:cubicBezTo>
                    <a:pt x="82298" y="78718"/>
                    <a:pt x="80391" y="78635"/>
                    <a:pt x="79951" y="79220"/>
                  </a:cubicBezTo>
                  <a:cubicBezTo>
                    <a:pt x="77750" y="81559"/>
                    <a:pt x="73789" y="80306"/>
                    <a:pt x="70855" y="80891"/>
                  </a:cubicBezTo>
                  <a:cubicBezTo>
                    <a:pt x="69388" y="81142"/>
                    <a:pt x="68655" y="80557"/>
                    <a:pt x="68068" y="79972"/>
                  </a:cubicBezTo>
                  <a:cubicBezTo>
                    <a:pt x="66748" y="78718"/>
                    <a:pt x="64694" y="78050"/>
                    <a:pt x="62787" y="77381"/>
                  </a:cubicBezTo>
                  <a:cubicBezTo>
                    <a:pt x="60440" y="76629"/>
                    <a:pt x="57946" y="76128"/>
                    <a:pt x="56039" y="74874"/>
                  </a:cubicBezTo>
                  <a:cubicBezTo>
                    <a:pt x="53838" y="73370"/>
                    <a:pt x="49731" y="73454"/>
                    <a:pt x="46210" y="73537"/>
                  </a:cubicBezTo>
                  <a:cubicBezTo>
                    <a:pt x="45183" y="73537"/>
                    <a:pt x="44303" y="73788"/>
                    <a:pt x="43276" y="73871"/>
                  </a:cubicBezTo>
                  <a:cubicBezTo>
                    <a:pt x="40048" y="74038"/>
                    <a:pt x="38435" y="73036"/>
                    <a:pt x="40342" y="71615"/>
                  </a:cubicBezTo>
                  <a:cubicBezTo>
                    <a:pt x="42396" y="69944"/>
                    <a:pt x="42689" y="68941"/>
                    <a:pt x="39608" y="67771"/>
                  </a:cubicBezTo>
                  <a:cubicBezTo>
                    <a:pt x="38875" y="67520"/>
                    <a:pt x="38435" y="66685"/>
                    <a:pt x="38288" y="66016"/>
                  </a:cubicBezTo>
                  <a:cubicBezTo>
                    <a:pt x="37701" y="64512"/>
                    <a:pt x="36821" y="63259"/>
                    <a:pt x="34621" y="62172"/>
                  </a:cubicBezTo>
                  <a:cubicBezTo>
                    <a:pt x="33154" y="61504"/>
                    <a:pt x="31687" y="60083"/>
                    <a:pt x="35647" y="59665"/>
                  </a:cubicBezTo>
                  <a:cubicBezTo>
                    <a:pt x="37408" y="59415"/>
                    <a:pt x="38141" y="58662"/>
                    <a:pt x="36821" y="57660"/>
                  </a:cubicBezTo>
                  <a:cubicBezTo>
                    <a:pt x="35061" y="56239"/>
                    <a:pt x="33447" y="56072"/>
                    <a:pt x="31687" y="56908"/>
                  </a:cubicBezTo>
                  <a:cubicBezTo>
                    <a:pt x="28459" y="58328"/>
                    <a:pt x="28166" y="58412"/>
                    <a:pt x="26259" y="56573"/>
                  </a:cubicBezTo>
                  <a:cubicBezTo>
                    <a:pt x="24645" y="55069"/>
                    <a:pt x="21124" y="53983"/>
                    <a:pt x="21418" y="52144"/>
                  </a:cubicBezTo>
                  <a:cubicBezTo>
                    <a:pt x="21711" y="50473"/>
                    <a:pt x="25085" y="49303"/>
                    <a:pt x="26405" y="47883"/>
                  </a:cubicBezTo>
                  <a:cubicBezTo>
                    <a:pt x="28166" y="45793"/>
                    <a:pt x="30366" y="45041"/>
                    <a:pt x="34180" y="45292"/>
                  </a:cubicBezTo>
                  <a:cubicBezTo>
                    <a:pt x="35647" y="45376"/>
                    <a:pt x="37261" y="45125"/>
                    <a:pt x="37408" y="43871"/>
                  </a:cubicBezTo>
                  <a:cubicBezTo>
                    <a:pt x="37408" y="42284"/>
                    <a:pt x="40635" y="43454"/>
                    <a:pt x="41222" y="42451"/>
                  </a:cubicBezTo>
                  <a:cubicBezTo>
                    <a:pt x="41809" y="41364"/>
                    <a:pt x="42249" y="40947"/>
                    <a:pt x="44743" y="41114"/>
                  </a:cubicBezTo>
                  <a:cubicBezTo>
                    <a:pt x="47823" y="41364"/>
                    <a:pt x="50904" y="38440"/>
                    <a:pt x="50024" y="36601"/>
                  </a:cubicBezTo>
                  <a:cubicBezTo>
                    <a:pt x="49877" y="36434"/>
                    <a:pt x="49144" y="36350"/>
                    <a:pt x="49144" y="36183"/>
                  </a:cubicBezTo>
                  <a:cubicBezTo>
                    <a:pt x="48850" y="34930"/>
                    <a:pt x="49877" y="33259"/>
                    <a:pt x="46063" y="33175"/>
                  </a:cubicBezTo>
                  <a:cubicBezTo>
                    <a:pt x="43129" y="33091"/>
                    <a:pt x="38728" y="34428"/>
                    <a:pt x="37408" y="36016"/>
                  </a:cubicBezTo>
                  <a:cubicBezTo>
                    <a:pt x="36968" y="36601"/>
                    <a:pt x="36381" y="37186"/>
                    <a:pt x="36088" y="37855"/>
                  </a:cubicBezTo>
                  <a:cubicBezTo>
                    <a:pt x="34621" y="41030"/>
                    <a:pt x="31246" y="42869"/>
                    <a:pt x="25378" y="43454"/>
                  </a:cubicBezTo>
                  <a:cubicBezTo>
                    <a:pt x="22885" y="43704"/>
                    <a:pt x="20244" y="43537"/>
                    <a:pt x="18044" y="44373"/>
                  </a:cubicBezTo>
                  <a:cubicBezTo>
                    <a:pt x="17603" y="44540"/>
                    <a:pt x="17017" y="44373"/>
                    <a:pt x="16577" y="44038"/>
                  </a:cubicBezTo>
                  <a:cubicBezTo>
                    <a:pt x="15990" y="43621"/>
                    <a:pt x="15990" y="43286"/>
                    <a:pt x="16870" y="43036"/>
                  </a:cubicBezTo>
                  <a:cubicBezTo>
                    <a:pt x="19511" y="42284"/>
                    <a:pt x="18924" y="41615"/>
                    <a:pt x="17457" y="40445"/>
                  </a:cubicBezTo>
                  <a:cubicBezTo>
                    <a:pt x="14816" y="38022"/>
                    <a:pt x="12322" y="35431"/>
                    <a:pt x="11442" y="32590"/>
                  </a:cubicBezTo>
                  <a:cubicBezTo>
                    <a:pt x="11149" y="31587"/>
                    <a:pt x="9975" y="31002"/>
                    <a:pt x="9242" y="30250"/>
                  </a:cubicBezTo>
                  <a:cubicBezTo>
                    <a:pt x="7921" y="28913"/>
                    <a:pt x="3520" y="28495"/>
                    <a:pt x="4987" y="26072"/>
                  </a:cubicBezTo>
                  <a:cubicBezTo>
                    <a:pt x="5281" y="25654"/>
                    <a:pt x="3814" y="25403"/>
                    <a:pt x="2933" y="25236"/>
                  </a:cubicBezTo>
                  <a:cubicBezTo>
                    <a:pt x="586" y="24568"/>
                    <a:pt x="0" y="23398"/>
                    <a:pt x="2053" y="22813"/>
                  </a:cubicBezTo>
                  <a:cubicBezTo>
                    <a:pt x="7041" y="21392"/>
                    <a:pt x="10855" y="18802"/>
                    <a:pt x="17017" y="17966"/>
                  </a:cubicBezTo>
                  <a:close/>
                </a:path>
              </a:pathLst>
            </a:custGeom>
            <a:solidFill>
              <a:srgbClr val="C00000"/>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389" name="Shape 389"/>
            <p:cNvSpPr/>
            <p:nvPr/>
          </p:nvSpPr>
          <p:spPr>
            <a:xfrm>
              <a:off x="-28354337" y="20212052"/>
              <a:ext cx="3663900" cy="3602100"/>
            </a:xfrm>
            <a:custGeom>
              <a:avLst/>
              <a:gdLst/>
              <a:ahLst/>
              <a:cxnLst/>
              <a:rect l="0" t="0" r="0" b="0"/>
              <a:pathLst>
                <a:path w="120000" h="120000" extrusionOk="0">
                  <a:moveTo>
                    <a:pt x="22845" y="65500"/>
                  </a:moveTo>
                  <a:cubicBezTo>
                    <a:pt x="22231" y="63875"/>
                    <a:pt x="21985" y="62875"/>
                    <a:pt x="21494" y="62000"/>
                  </a:cubicBezTo>
                  <a:cubicBezTo>
                    <a:pt x="21003" y="61125"/>
                    <a:pt x="19774" y="61125"/>
                    <a:pt x="19406" y="61875"/>
                  </a:cubicBezTo>
                  <a:cubicBezTo>
                    <a:pt x="17686" y="65625"/>
                    <a:pt x="13879" y="65500"/>
                    <a:pt x="10808" y="67125"/>
                  </a:cubicBezTo>
                  <a:cubicBezTo>
                    <a:pt x="10194" y="64375"/>
                    <a:pt x="9948" y="61625"/>
                    <a:pt x="6141" y="62125"/>
                  </a:cubicBezTo>
                  <a:cubicBezTo>
                    <a:pt x="4544" y="62375"/>
                    <a:pt x="3807" y="58750"/>
                    <a:pt x="5158" y="57250"/>
                  </a:cubicBezTo>
                  <a:cubicBezTo>
                    <a:pt x="7001" y="55125"/>
                    <a:pt x="7737" y="52625"/>
                    <a:pt x="7615" y="49875"/>
                  </a:cubicBezTo>
                  <a:cubicBezTo>
                    <a:pt x="7369" y="45375"/>
                    <a:pt x="6509" y="41000"/>
                    <a:pt x="3193" y="37625"/>
                  </a:cubicBezTo>
                  <a:cubicBezTo>
                    <a:pt x="1596" y="36000"/>
                    <a:pt x="245" y="34750"/>
                    <a:pt x="1351" y="31625"/>
                  </a:cubicBezTo>
                  <a:cubicBezTo>
                    <a:pt x="2088" y="29500"/>
                    <a:pt x="859" y="26625"/>
                    <a:pt x="491" y="24000"/>
                  </a:cubicBezTo>
                  <a:cubicBezTo>
                    <a:pt x="0" y="19875"/>
                    <a:pt x="1105" y="16250"/>
                    <a:pt x="1965" y="12500"/>
                  </a:cubicBezTo>
                  <a:cubicBezTo>
                    <a:pt x="3070" y="7000"/>
                    <a:pt x="3070" y="6875"/>
                    <a:pt x="8352" y="6625"/>
                  </a:cubicBezTo>
                  <a:cubicBezTo>
                    <a:pt x="27389" y="5375"/>
                    <a:pt x="46550" y="4250"/>
                    <a:pt x="65588" y="3125"/>
                  </a:cubicBezTo>
                  <a:cubicBezTo>
                    <a:pt x="80696" y="2250"/>
                    <a:pt x="95680" y="1375"/>
                    <a:pt x="110665" y="500"/>
                  </a:cubicBezTo>
                  <a:cubicBezTo>
                    <a:pt x="111647" y="500"/>
                    <a:pt x="112630" y="500"/>
                    <a:pt x="113613" y="375"/>
                  </a:cubicBezTo>
                  <a:cubicBezTo>
                    <a:pt x="117666" y="0"/>
                    <a:pt x="117911" y="125"/>
                    <a:pt x="117666" y="4750"/>
                  </a:cubicBezTo>
                  <a:cubicBezTo>
                    <a:pt x="117543" y="8750"/>
                    <a:pt x="117666" y="12750"/>
                    <a:pt x="117789" y="16625"/>
                  </a:cubicBezTo>
                  <a:cubicBezTo>
                    <a:pt x="118403" y="39000"/>
                    <a:pt x="119017" y="61250"/>
                    <a:pt x="119631" y="83500"/>
                  </a:cubicBezTo>
                  <a:cubicBezTo>
                    <a:pt x="119754" y="84125"/>
                    <a:pt x="119631" y="84750"/>
                    <a:pt x="119754" y="85500"/>
                  </a:cubicBezTo>
                  <a:cubicBezTo>
                    <a:pt x="120000" y="87625"/>
                    <a:pt x="119263" y="88375"/>
                    <a:pt x="117052" y="88625"/>
                  </a:cubicBezTo>
                  <a:cubicBezTo>
                    <a:pt x="112016" y="89000"/>
                    <a:pt x="106980" y="89500"/>
                    <a:pt x="101944" y="90125"/>
                  </a:cubicBezTo>
                  <a:cubicBezTo>
                    <a:pt x="97031" y="90625"/>
                    <a:pt x="97031" y="90625"/>
                    <a:pt x="97400" y="96000"/>
                  </a:cubicBezTo>
                  <a:cubicBezTo>
                    <a:pt x="97768" y="101875"/>
                    <a:pt x="97768" y="107875"/>
                    <a:pt x="98014" y="113875"/>
                  </a:cubicBezTo>
                  <a:cubicBezTo>
                    <a:pt x="98137" y="116250"/>
                    <a:pt x="97277" y="117125"/>
                    <a:pt x="94943" y="117250"/>
                  </a:cubicBezTo>
                  <a:cubicBezTo>
                    <a:pt x="85486" y="117875"/>
                    <a:pt x="76028" y="118625"/>
                    <a:pt x="66571" y="119250"/>
                  </a:cubicBezTo>
                  <a:cubicBezTo>
                    <a:pt x="64851" y="119375"/>
                    <a:pt x="62886" y="120000"/>
                    <a:pt x="62395" y="117250"/>
                  </a:cubicBezTo>
                  <a:cubicBezTo>
                    <a:pt x="62149" y="116000"/>
                    <a:pt x="61044" y="116125"/>
                    <a:pt x="60061" y="116125"/>
                  </a:cubicBezTo>
                  <a:cubicBezTo>
                    <a:pt x="58710" y="116125"/>
                    <a:pt x="57359" y="116125"/>
                    <a:pt x="56131" y="115875"/>
                  </a:cubicBezTo>
                  <a:cubicBezTo>
                    <a:pt x="55639" y="115750"/>
                    <a:pt x="55148" y="115000"/>
                    <a:pt x="54902" y="114375"/>
                  </a:cubicBezTo>
                  <a:cubicBezTo>
                    <a:pt x="54657" y="113500"/>
                    <a:pt x="55394" y="113375"/>
                    <a:pt x="56008" y="113375"/>
                  </a:cubicBezTo>
                  <a:cubicBezTo>
                    <a:pt x="58219" y="113375"/>
                    <a:pt x="58341" y="111625"/>
                    <a:pt x="58219" y="110250"/>
                  </a:cubicBezTo>
                  <a:cubicBezTo>
                    <a:pt x="57973" y="107750"/>
                    <a:pt x="57850" y="105250"/>
                    <a:pt x="57113" y="102875"/>
                  </a:cubicBezTo>
                  <a:cubicBezTo>
                    <a:pt x="56253" y="99875"/>
                    <a:pt x="55271" y="97000"/>
                    <a:pt x="55639" y="93625"/>
                  </a:cubicBezTo>
                  <a:cubicBezTo>
                    <a:pt x="56008" y="90875"/>
                    <a:pt x="52937" y="88375"/>
                    <a:pt x="53920" y="85125"/>
                  </a:cubicBezTo>
                  <a:cubicBezTo>
                    <a:pt x="54042" y="85000"/>
                    <a:pt x="53674" y="84375"/>
                    <a:pt x="53428" y="84375"/>
                  </a:cubicBezTo>
                  <a:cubicBezTo>
                    <a:pt x="49621" y="83875"/>
                    <a:pt x="49252" y="80250"/>
                    <a:pt x="47901" y="77750"/>
                  </a:cubicBezTo>
                  <a:cubicBezTo>
                    <a:pt x="47287" y="76750"/>
                    <a:pt x="47164" y="75375"/>
                    <a:pt x="45813" y="75500"/>
                  </a:cubicBezTo>
                  <a:cubicBezTo>
                    <a:pt x="44094" y="75625"/>
                    <a:pt x="43971" y="77125"/>
                    <a:pt x="43848" y="78500"/>
                  </a:cubicBezTo>
                  <a:cubicBezTo>
                    <a:pt x="43725" y="80250"/>
                    <a:pt x="44216" y="81875"/>
                    <a:pt x="45568" y="83000"/>
                  </a:cubicBezTo>
                  <a:cubicBezTo>
                    <a:pt x="47287" y="84500"/>
                    <a:pt x="47164" y="86000"/>
                    <a:pt x="45568" y="87000"/>
                  </a:cubicBezTo>
                  <a:cubicBezTo>
                    <a:pt x="43848" y="88125"/>
                    <a:pt x="42374" y="87000"/>
                    <a:pt x="41514" y="85500"/>
                  </a:cubicBezTo>
                  <a:cubicBezTo>
                    <a:pt x="41146" y="85125"/>
                    <a:pt x="41269" y="84500"/>
                    <a:pt x="41146" y="84000"/>
                  </a:cubicBezTo>
                  <a:cubicBezTo>
                    <a:pt x="39672" y="81250"/>
                    <a:pt x="38812" y="81000"/>
                    <a:pt x="36110" y="83250"/>
                  </a:cubicBezTo>
                  <a:cubicBezTo>
                    <a:pt x="35496" y="83750"/>
                    <a:pt x="35496" y="84125"/>
                    <a:pt x="35127" y="83125"/>
                  </a:cubicBezTo>
                  <a:cubicBezTo>
                    <a:pt x="34022" y="80125"/>
                    <a:pt x="31811" y="79250"/>
                    <a:pt x="28741" y="79625"/>
                  </a:cubicBezTo>
                  <a:cubicBezTo>
                    <a:pt x="26161" y="80000"/>
                    <a:pt x="23828" y="78250"/>
                    <a:pt x="21125" y="78125"/>
                  </a:cubicBezTo>
                  <a:cubicBezTo>
                    <a:pt x="20388" y="78000"/>
                    <a:pt x="20143" y="77250"/>
                    <a:pt x="20266" y="76625"/>
                  </a:cubicBezTo>
                  <a:cubicBezTo>
                    <a:pt x="20388" y="74875"/>
                    <a:pt x="19406" y="73875"/>
                    <a:pt x="18178" y="72875"/>
                  </a:cubicBezTo>
                  <a:cubicBezTo>
                    <a:pt x="17441" y="72375"/>
                    <a:pt x="17072" y="71625"/>
                    <a:pt x="17686" y="70750"/>
                  </a:cubicBezTo>
                  <a:cubicBezTo>
                    <a:pt x="18423" y="70000"/>
                    <a:pt x="19160" y="70125"/>
                    <a:pt x="19897" y="70750"/>
                  </a:cubicBezTo>
                  <a:cubicBezTo>
                    <a:pt x="20388" y="71125"/>
                    <a:pt x="20880" y="71625"/>
                    <a:pt x="21248" y="72125"/>
                  </a:cubicBezTo>
                  <a:cubicBezTo>
                    <a:pt x="22476" y="73625"/>
                    <a:pt x="23459" y="73375"/>
                    <a:pt x="25056" y="72375"/>
                  </a:cubicBezTo>
                  <a:cubicBezTo>
                    <a:pt x="28495" y="70000"/>
                    <a:pt x="30951" y="66250"/>
                    <a:pt x="35496" y="65250"/>
                  </a:cubicBezTo>
                  <a:cubicBezTo>
                    <a:pt x="36479" y="65125"/>
                    <a:pt x="36847" y="63750"/>
                    <a:pt x="36601" y="62750"/>
                  </a:cubicBezTo>
                  <a:cubicBezTo>
                    <a:pt x="36110" y="59875"/>
                    <a:pt x="37707" y="58125"/>
                    <a:pt x="39795" y="56625"/>
                  </a:cubicBezTo>
                  <a:cubicBezTo>
                    <a:pt x="42251" y="54750"/>
                    <a:pt x="43480" y="52000"/>
                    <a:pt x="43848" y="48875"/>
                  </a:cubicBezTo>
                  <a:cubicBezTo>
                    <a:pt x="44094" y="46750"/>
                    <a:pt x="44462" y="44625"/>
                    <a:pt x="44831" y="42500"/>
                  </a:cubicBezTo>
                  <a:cubicBezTo>
                    <a:pt x="45199" y="39125"/>
                    <a:pt x="46673" y="36375"/>
                    <a:pt x="49375" y="34500"/>
                  </a:cubicBezTo>
                  <a:cubicBezTo>
                    <a:pt x="52323" y="32500"/>
                    <a:pt x="54902" y="29875"/>
                    <a:pt x="57727" y="27625"/>
                  </a:cubicBezTo>
                  <a:cubicBezTo>
                    <a:pt x="60798" y="25000"/>
                    <a:pt x="64114" y="22625"/>
                    <a:pt x="68167" y="21500"/>
                  </a:cubicBezTo>
                  <a:cubicBezTo>
                    <a:pt x="69273" y="21125"/>
                    <a:pt x="70501" y="20875"/>
                    <a:pt x="71115" y="19875"/>
                  </a:cubicBezTo>
                  <a:cubicBezTo>
                    <a:pt x="71729" y="18875"/>
                    <a:pt x="71729" y="17875"/>
                    <a:pt x="70501" y="17500"/>
                  </a:cubicBezTo>
                  <a:cubicBezTo>
                    <a:pt x="69518" y="17250"/>
                    <a:pt x="68413" y="17000"/>
                    <a:pt x="67553" y="17250"/>
                  </a:cubicBezTo>
                  <a:cubicBezTo>
                    <a:pt x="60307" y="20000"/>
                    <a:pt x="52569" y="21875"/>
                    <a:pt x="46919" y="28000"/>
                  </a:cubicBezTo>
                  <a:cubicBezTo>
                    <a:pt x="46550" y="28500"/>
                    <a:pt x="46059" y="29375"/>
                    <a:pt x="45690" y="29375"/>
                  </a:cubicBezTo>
                  <a:cubicBezTo>
                    <a:pt x="39549" y="29625"/>
                    <a:pt x="40409" y="36500"/>
                    <a:pt x="36601" y="39000"/>
                  </a:cubicBezTo>
                  <a:cubicBezTo>
                    <a:pt x="35250" y="40000"/>
                    <a:pt x="35864" y="42375"/>
                    <a:pt x="36847" y="44125"/>
                  </a:cubicBezTo>
                  <a:cubicBezTo>
                    <a:pt x="37461" y="45250"/>
                    <a:pt x="37952" y="46375"/>
                    <a:pt x="36724" y="47250"/>
                  </a:cubicBezTo>
                  <a:cubicBezTo>
                    <a:pt x="33899" y="49125"/>
                    <a:pt x="33654" y="52250"/>
                    <a:pt x="32917" y="55000"/>
                  </a:cubicBezTo>
                  <a:cubicBezTo>
                    <a:pt x="32548" y="56875"/>
                    <a:pt x="31688" y="58375"/>
                    <a:pt x="30951" y="60125"/>
                  </a:cubicBezTo>
                  <a:cubicBezTo>
                    <a:pt x="30214" y="61750"/>
                    <a:pt x="29355" y="62875"/>
                    <a:pt x="27389" y="62375"/>
                  </a:cubicBezTo>
                  <a:cubicBezTo>
                    <a:pt x="25301" y="62000"/>
                    <a:pt x="24073" y="63375"/>
                    <a:pt x="22845" y="65500"/>
                  </a:cubicBezTo>
                  <a:close/>
                </a:path>
              </a:pathLst>
            </a:custGeom>
            <a:solidFill>
              <a:srgbClr val="F1C232"/>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390" name="Shape 390"/>
            <p:cNvSpPr/>
            <p:nvPr/>
          </p:nvSpPr>
          <p:spPr>
            <a:xfrm>
              <a:off x="-32586612" y="13558838"/>
              <a:ext cx="4295700" cy="3413100"/>
            </a:xfrm>
            <a:custGeom>
              <a:avLst/>
              <a:gdLst/>
              <a:ahLst/>
              <a:cxnLst/>
              <a:rect l="0" t="0" r="0" b="0"/>
              <a:pathLst>
                <a:path w="120000" h="120000" extrusionOk="0">
                  <a:moveTo>
                    <a:pt x="0" y="54461"/>
                  </a:moveTo>
                  <a:cubicBezTo>
                    <a:pt x="1362" y="55912"/>
                    <a:pt x="2620" y="56439"/>
                    <a:pt x="4087" y="54857"/>
                  </a:cubicBezTo>
                  <a:cubicBezTo>
                    <a:pt x="5240" y="53670"/>
                    <a:pt x="5973" y="52219"/>
                    <a:pt x="5449" y="50241"/>
                  </a:cubicBezTo>
                  <a:cubicBezTo>
                    <a:pt x="4716" y="47604"/>
                    <a:pt x="6183" y="44835"/>
                    <a:pt x="4820" y="42593"/>
                  </a:cubicBezTo>
                  <a:cubicBezTo>
                    <a:pt x="5973" y="41274"/>
                    <a:pt x="6812" y="42065"/>
                    <a:pt x="7441" y="42329"/>
                  </a:cubicBezTo>
                  <a:cubicBezTo>
                    <a:pt x="12890" y="45362"/>
                    <a:pt x="18445" y="45758"/>
                    <a:pt x="24209" y="44571"/>
                  </a:cubicBezTo>
                  <a:cubicBezTo>
                    <a:pt x="25362" y="44307"/>
                    <a:pt x="26620" y="43912"/>
                    <a:pt x="26934" y="45758"/>
                  </a:cubicBezTo>
                  <a:cubicBezTo>
                    <a:pt x="27668" y="50241"/>
                    <a:pt x="31755" y="49318"/>
                    <a:pt x="33432" y="52351"/>
                  </a:cubicBezTo>
                  <a:cubicBezTo>
                    <a:pt x="33956" y="53142"/>
                    <a:pt x="34689" y="52087"/>
                    <a:pt x="34899" y="51296"/>
                  </a:cubicBezTo>
                  <a:cubicBezTo>
                    <a:pt x="35318" y="49714"/>
                    <a:pt x="34899" y="48527"/>
                    <a:pt x="33851" y="47604"/>
                  </a:cubicBezTo>
                  <a:cubicBezTo>
                    <a:pt x="32489" y="46285"/>
                    <a:pt x="31231" y="44967"/>
                    <a:pt x="30393" y="42593"/>
                  </a:cubicBezTo>
                  <a:cubicBezTo>
                    <a:pt x="31545" y="41802"/>
                    <a:pt x="32279" y="39824"/>
                    <a:pt x="34270" y="41274"/>
                  </a:cubicBezTo>
                  <a:cubicBezTo>
                    <a:pt x="35423" y="42197"/>
                    <a:pt x="36681" y="40615"/>
                    <a:pt x="37729" y="40087"/>
                  </a:cubicBezTo>
                  <a:cubicBezTo>
                    <a:pt x="39510" y="39032"/>
                    <a:pt x="41082" y="38373"/>
                    <a:pt x="42864" y="39824"/>
                  </a:cubicBezTo>
                  <a:cubicBezTo>
                    <a:pt x="43598" y="40483"/>
                    <a:pt x="44436" y="40483"/>
                    <a:pt x="45275" y="40219"/>
                  </a:cubicBezTo>
                  <a:cubicBezTo>
                    <a:pt x="46427" y="39824"/>
                    <a:pt x="47161" y="38901"/>
                    <a:pt x="47161" y="37186"/>
                  </a:cubicBezTo>
                  <a:cubicBezTo>
                    <a:pt x="47161" y="36791"/>
                    <a:pt x="43074" y="32835"/>
                    <a:pt x="42759" y="32967"/>
                  </a:cubicBezTo>
                  <a:cubicBezTo>
                    <a:pt x="37624" y="33890"/>
                    <a:pt x="32698" y="34681"/>
                    <a:pt x="28087" y="38241"/>
                  </a:cubicBezTo>
                  <a:cubicBezTo>
                    <a:pt x="24733" y="40747"/>
                    <a:pt x="20541" y="40351"/>
                    <a:pt x="16663" y="39956"/>
                  </a:cubicBezTo>
                  <a:cubicBezTo>
                    <a:pt x="14043" y="39824"/>
                    <a:pt x="13729" y="38373"/>
                    <a:pt x="15510" y="35736"/>
                  </a:cubicBezTo>
                  <a:cubicBezTo>
                    <a:pt x="17292" y="33230"/>
                    <a:pt x="19179" y="30725"/>
                    <a:pt x="20227" y="27560"/>
                  </a:cubicBezTo>
                  <a:cubicBezTo>
                    <a:pt x="20646" y="26505"/>
                    <a:pt x="20855" y="25582"/>
                    <a:pt x="20331" y="24659"/>
                  </a:cubicBezTo>
                  <a:cubicBezTo>
                    <a:pt x="19703" y="23736"/>
                    <a:pt x="18759" y="23999"/>
                    <a:pt x="17921" y="24395"/>
                  </a:cubicBezTo>
                  <a:cubicBezTo>
                    <a:pt x="17292" y="24527"/>
                    <a:pt x="16558" y="24923"/>
                    <a:pt x="16034" y="25318"/>
                  </a:cubicBezTo>
                  <a:cubicBezTo>
                    <a:pt x="14882" y="26241"/>
                    <a:pt x="14672" y="24923"/>
                    <a:pt x="14253" y="24131"/>
                  </a:cubicBezTo>
                  <a:cubicBezTo>
                    <a:pt x="13729" y="22813"/>
                    <a:pt x="14358" y="22285"/>
                    <a:pt x="15301" y="22021"/>
                  </a:cubicBezTo>
                  <a:cubicBezTo>
                    <a:pt x="16244" y="21626"/>
                    <a:pt x="17187" y="22681"/>
                    <a:pt x="18131" y="21890"/>
                  </a:cubicBezTo>
                  <a:cubicBezTo>
                    <a:pt x="18655" y="21230"/>
                    <a:pt x="18340" y="20307"/>
                    <a:pt x="18445" y="19516"/>
                  </a:cubicBezTo>
                  <a:cubicBezTo>
                    <a:pt x="18550" y="17802"/>
                    <a:pt x="18864" y="16087"/>
                    <a:pt x="20751" y="17670"/>
                  </a:cubicBezTo>
                  <a:cubicBezTo>
                    <a:pt x="22008" y="18857"/>
                    <a:pt x="22742" y="17934"/>
                    <a:pt x="23475" y="16747"/>
                  </a:cubicBezTo>
                  <a:cubicBezTo>
                    <a:pt x="24628" y="14901"/>
                    <a:pt x="23266" y="14373"/>
                    <a:pt x="22532" y="13450"/>
                  </a:cubicBezTo>
                  <a:cubicBezTo>
                    <a:pt x="21799" y="12527"/>
                    <a:pt x="20960" y="11999"/>
                    <a:pt x="20855" y="10549"/>
                  </a:cubicBezTo>
                  <a:cubicBezTo>
                    <a:pt x="20646" y="7780"/>
                    <a:pt x="21589" y="6197"/>
                    <a:pt x="23790" y="5934"/>
                  </a:cubicBezTo>
                  <a:cubicBezTo>
                    <a:pt x="29764" y="5538"/>
                    <a:pt x="35737" y="5274"/>
                    <a:pt x="41711" y="4879"/>
                  </a:cubicBezTo>
                  <a:cubicBezTo>
                    <a:pt x="66235" y="3296"/>
                    <a:pt x="90759" y="1582"/>
                    <a:pt x="115283" y="0"/>
                  </a:cubicBezTo>
                  <a:cubicBezTo>
                    <a:pt x="116227" y="0"/>
                    <a:pt x="117170" y="0"/>
                    <a:pt x="118113" y="0"/>
                  </a:cubicBezTo>
                  <a:cubicBezTo>
                    <a:pt x="119056" y="1450"/>
                    <a:pt x="118637" y="3164"/>
                    <a:pt x="118637" y="4615"/>
                  </a:cubicBezTo>
                  <a:cubicBezTo>
                    <a:pt x="118951" y="34285"/>
                    <a:pt x="119266" y="63956"/>
                    <a:pt x="119580" y="93758"/>
                  </a:cubicBezTo>
                  <a:cubicBezTo>
                    <a:pt x="119580" y="101010"/>
                    <a:pt x="119685" y="108395"/>
                    <a:pt x="119895" y="115648"/>
                  </a:cubicBezTo>
                  <a:cubicBezTo>
                    <a:pt x="120000" y="117626"/>
                    <a:pt x="119475" y="118285"/>
                    <a:pt x="118218" y="118285"/>
                  </a:cubicBezTo>
                  <a:cubicBezTo>
                    <a:pt x="106480" y="118945"/>
                    <a:pt x="94847" y="119472"/>
                    <a:pt x="83213" y="119999"/>
                  </a:cubicBezTo>
                  <a:cubicBezTo>
                    <a:pt x="82480" y="118549"/>
                    <a:pt x="82689" y="116967"/>
                    <a:pt x="82689" y="115384"/>
                  </a:cubicBezTo>
                  <a:cubicBezTo>
                    <a:pt x="82689" y="102065"/>
                    <a:pt x="82689" y="88747"/>
                    <a:pt x="82585" y="75428"/>
                  </a:cubicBezTo>
                  <a:cubicBezTo>
                    <a:pt x="82585" y="71736"/>
                    <a:pt x="82480" y="71604"/>
                    <a:pt x="79545" y="71736"/>
                  </a:cubicBezTo>
                  <a:cubicBezTo>
                    <a:pt x="69694" y="72395"/>
                    <a:pt x="59737" y="73054"/>
                    <a:pt x="49886" y="73582"/>
                  </a:cubicBezTo>
                  <a:cubicBezTo>
                    <a:pt x="43703" y="73846"/>
                    <a:pt x="37519" y="73054"/>
                    <a:pt x="31336" y="73846"/>
                  </a:cubicBezTo>
                  <a:cubicBezTo>
                    <a:pt x="29344" y="74109"/>
                    <a:pt x="27458" y="73978"/>
                    <a:pt x="25467" y="74241"/>
                  </a:cubicBezTo>
                  <a:cubicBezTo>
                    <a:pt x="22637" y="74505"/>
                    <a:pt x="20227" y="74505"/>
                    <a:pt x="19074" y="70021"/>
                  </a:cubicBezTo>
                  <a:cubicBezTo>
                    <a:pt x="18026" y="66197"/>
                    <a:pt x="14672" y="65274"/>
                    <a:pt x="11842" y="64483"/>
                  </a:cubicBezTo>
                  <a:cubicBezTo>
                    <a:pt x="9851" y="63824"/>
                    <a:pt x="8069" y="63032"/>
                    <a:pt x="6812" y="61186"/>
                  </a:cubicBezTo>
                  <a:cubicBezTo>
                    <a:pt x="4925" y="58285"/>
                    <a:pt x="1676" y="57758"/>
                    <a:pt x="104" y="54461"/>
                  </a:cubicBezTo>
                  <a:cubicBezTo>
                    <a:pt x="104" y="54461"/>
                    <a:pt x="0" y="54461"/>
                    <a:pt x="0" y="54461"/>
                  </a:cubicBezTo>
                  <a:close/>
                </a:path>
              </a:pathLst>
            </a:custGeom>
            <a:solidFill>
              <a:srgbClr val="C00000"/>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391" name="Shape 391"/>
            <p:cNvSpPr/>
            <p:nvPr/>
          </p:nvSpPr>
          <p:spPr>
            <a:xfrm>
              <a:off x="-40751125" y="-9491665"/>
              <a:ext cx="4316400" cy="2944800"/>
            </a:xfrm>
            <a:custGeom>
              <a:avLst/>
              <a:gdLst/>
              <a:ahLst/>
              <a:cxnLst/>
              <a:rect l="0" t="0" r="0" b="0"/>
              <a:pathLst>
                <a:path w="120000" h="120000" extrusionOk="0">
                  <a:moveTo>
                    <a:pt x="0" y="108993"/>
                  </a:moveTo>
                  <a:cubicBezTo>
                    <a:pt x="729" y="107312"/>
                    <a:pt x="1772" y="108229"/>
                    <a:pt x="2710" y="107770"/>
                  </a:cubicBezTo>
                  <a:cubicBezTo>
                    <a:pt x="4900" y="106547"/>
                    <a:pt x="5734" y="103796"/>
                    <a:pt x="4483" y="100585"/>
                  </a:cubicBezTo>
                  <a:cubicBezTo>
                    <a:pt x="3753" y="98904"/>
                    <a:pt x="2814" y="97528"/>
                    <a:pt x="2085" y="95694"/>
                  </a:cubicBezTo>
                  <a:cubicBezTo>
                    <a:pt x="312" y="90649"/>
                    <a:pt x="1459" y="87898"/>
                    <a:pt x="5421" y="87898"/>
                  </a:cubicBezTo>
                  <a:cubicBezTo>
                    <a:pt x="8757" y="87898"/>
                    <a:pt x="10321" y="86522"/>
                    <a:pt x="11051" y="81783"/>
                  </a:cubicBezTo>
                  <a:cubicBezTo>
                    <a:pt x="11781" y="77350"/>
                    <a:pt x="14074" y="74598"/>
                    <a:pt x="15951" y="71388"/>
                  </a:cubicBezTo>
                  <a:cubicBezTo>
                    <a:pt x="17306" y="69095"/>
                    <a:pt x="18036" y="67108"/>
                    <a:pt x="17098" y="64356"/>
                  </a:cubicBezTo>
                  <a:cubicBezTo>
                    <a:pt x="16055" y="61146"/>
                    <a:pt x="16993" y="57783"/>
                    <a:pt x="16264" y="54267"/>
                  </a:cubicBezTo>
                  <a:cubicBezTo>
                    <a:pt x="15742" y="52280"/>
                    <a:pt x="15847" y="49834"/>
                    <a:pt x="15117" y="47541"/>
                  </a:cubicBezTo>
                  <a:cubicBezTo>
                    <a:pt x="14074" y="44025"/>
                    <a:pt x="14908" y="42191"/>
                    <a:pt x="17515" y="41273"/>
                  </a:cubicBezTo>
                  <a:cubicBezTo>
                    <a:pt x="19079" y="40662"/>
                    <a:pt x="20747" y="40968"/>
                    <a:pt x="20955" y="37452"/>
                  </a:cubicBezTo>
                  <a:cubicBezTo>
                    <a:pt x="21164" y="35617"/>
                    <a:pt x="22832" y="36076"/>
                    <a:pt x="23874" y="36076"/>
                  </a:cubicBezTo>
                  <a:cubicBezTo>
                    <a:pt x="25334" y="36076"/>
                    <a:pt x="26481" y="35923"/>
                    <a:pt x="26794" y="33019"/>
                  </a:cubicBezTo>
                  <a:cubicBezTo>
                    <a:pt x="27002" y="29961"/>
                    <a:pt x="28983" y="31031"/>
                    <a:pt x="30130" y="31184"/>
                  </a:cubicBezTo>
                  <a:cubicBezTo>
                    <a:pt x="31902" y="31184"/>
                    <a:pt x="33153" y="31184"/>
                    <a:pt x="33258" y="27974"/>
                  </a:cubicBezTo>
                  <a:cubicBezTo>
                    <a:pt x="33258" y="25681"/>
                    <a:pt x="35134" y="26904"/>
                    <a:pt x="35343" y="26140"/>
                  </a:cubicBezTo>
                  <a:cubicBezTo>
                    <a:pt x="36281" y="21707"/>
                    <a:pt x="40347" y="19872"/>
                    <a:pt x="39409" y="13757"/>
                  </a:cubicBezTo>
                  <a:cubicBezTo>
                    <a:pt x="38783" y="9324"/>
                    <a:pt x="39513" y="4585"/>
                    <a:pt x="39200" y="0"/>
                  </a:cubicBezTo>
                  <a:cubicBezTo>
                    <a:pt x="44205" y="0"/>
                    <a:pt x="49105" y="0"/>
                    <a:pt x="54005" y="0"/>
                  </a:cubicBezTo>
                  <a:cubicBezTo>
                    <a:pt x="67454" y="305"/>
                    <a:pt x="80903" y="917"/>
                    <a:pt x="94248" y="1681"/>
                  </a:cubicBezTo>
                  <a:cubicBezTo>
                    <a:pt x="100816" y="2140"/>
                    <a:pt x="102380" y="5961"/>
                    <a:pt x="102901" y="15592"/>
                  </a:cubicBezTo>
                  <a:cubicBezTo>
                    <a:pt x="103214" y="20789"/>
                    <a:pt x="103110" y="25528"/>
                    <a:pt x="105403" y="29961"/>
                  </a:cubicBezTo>
                  <a:cubicBezTo>
                    <a:pt x="107280" y="33477"/>
                    <a:pt x="106967" y="38063"/>
                    <a:pt x="106550" y="42191"/>
                  </a:cubicBezTo>
                  <a:cubicBezTo>
                    <a:pt x="106029" y="46929"/>
                    <a:pt x="106863" y="50292"/>
                    <a:pt x="109365" y="52738"/>
                  </a:cubicBezTo>
                  <a:cubicBezTo>
                    <a:pt x="110616" y="54114"/>
                    <a:pt x="110825" y="55490"/>
                    <a:pt x="110825" y="57324"/>
                  </a:cubicBezTo>
                  <a:cubicBezTo>
                    <a:pt x="110825" y="59159"/>
                    <a:pt x="110721" y="60993"/>
                    <a:pt x="110825" y="62828"/>
                  </a:cubicBezTo>
                  <a:cubicBezTo>
                    <a:pt x="111138" y="66496"/>
                    <a:pt x="112389" y="68789"/>
                    <a:pt x="114995" y="69401"/>
                  </a:cubicBezTo>
                  <a:cubicBezTo>
                    <a:pt x="115829" y="69554"/>
                    <a:pt x="116663" y="69707"/>
                    <a:pt x="117393" y="70165"/>
                  </a:cubicBezTo>
                  <a:cubicBezTo>
                    <a:pt x="119687" y="71847"/>
                    <a:pt x="120000" y="75974"/>
                    <a:pt x="118019" y="78267"/>
                  </a:cubicBezTo>
                  <a:cubicBezTo>
                    <a:pt x="116663" y="79949"/>
                    <a:pt x="115621" y="81477"/>
                    <a:pt x="116038" y="84382"/>
                  </a:cubicBezTo>
                  <a:cubicBezTo>
                    <a:pt x="116246" y="85299"/>
                    <a:pt x="116038" y="87133"/>
                    <a:pt x="115725" y="87286"/>
                  </a:cubicBezTo>
                  <a:cubicBezTo>
                    <a:pt x="110408" y="89273"/>
                    <a:pt x="113327" y="95847"/>
                    <a:pt x="112493" y="100127"/>
                  </a:cubicBezTo>
                  <a:cubicBezTo>
                    <a:pt x="112180" y="101656"/>
                    <a:pt x="112284" y="103031"/>
                    <a:pt x="111242" y="103949"/>
                  </a:cubicBezTo>
                  <a:cubicBezTo>
                    <a:pt x="109678" y="105171"/>
                    <a:pt x="108948" y="107159"/>
                    <a:pt x="108740" y="109910"/>
                  </a:cubicBezTo>
                  <a:cubicBezTo>
                    <a:pt x="108635" y="111745"/>
                    <a:pt x="108114" y="113426"/>
                    <a:pt x="107801" y="115108"/>
                  </a:cubicBezTo>
                  <a:cubicBezTo>
                    <a:pt x="107489" y="117095"/>
                    <a:pt x="106759" y="117707"/>
                    <a:pt x="105403" y="117707"/>
                  </a:cubicBezTo>
                  <a:cubicBezTo>
                    <a:pt x="93101" y="117707"/>
                    <a:pt x="80799" y="119235"/>
                    <a:pt x="68496" y="120000"/>
                  </a:cubicBezTo>
                  <a:cubicBezTo>
                    <a:pt x="66516" y="120000"/>
                    <a:pt x="65786" y="119235"/>
                    <a:pt x="65786" y="116331"/>
                  </a:cubicBezTo>
                  <a:cubicBezTo>
                    <a:pt x="65786" y="112968"/>
                    <a:pt x="67037" y="108687"/>
                    <a:pt x="65264" y="106394"/>
                  </a:cubicBezTo>
                  <a:cubicBezTo>
                    <a:pt x="63701" y="104407"/>
                    <a:pt x="60990" y="106394"/>
                    <a:pt x="58801" y="106547"/>
                  </a:cubicBezTo>
                  <a:cubicBezTo>
                    <a:pt x="40451" y="107464"/>
                    <a:pt x="22206" y="108535"/>
                    <a:pt x="3961" y="109452"/>
                  </a:cubicBezTo>
                  <a:cubicBezTo>
                    <a:pt x="2710" y="109452"/>
                    <a:pt x="1251" y="110369"/>
                    <a:pt x="0" y="108993"/>
                  </a:cubicBezTo>
                  <a:close/>
                </a:path>
              </a:pathLst>
            </a:custGeom>
            <a:solidFill>
              <a:srgbClr val="F1C232"/>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392" name="Shape 392"/>
            <p:cNvSpPr/>
            <p:nvPr/>
          </p:nvSpPr>
          <p:spPr>
            <a:xfrm>
              <a:off x="-37912675" y="-3213100"/>
              <a:ext cx="3233700" cy="3902100"/>
            </a:xfrm>
            <a:custGeom>
              <a:avLst/>
              <a:gdLst/>
              <a:ahLst/>
              <a:cxnLst/>
              <a:rect l="0" t="0" r="0" b="0"/>
              <a:pathLst>
                <a:path w="120000" h="120000" extrusionOk="0">
                  <a:moveTo>
                    <a:pt x="2645" y="41769"/>
                  </a:moveTo>
                  <a:cubicBezTo>
                    <a:pt x="3897" y="41192"/>
                    <a:pt x="4872" y="41538"/>
                    <a:pt x="5707" y="41538"/>
                  </a:cubicBezTo>
                  <a:cubicBezTo>
                    <a:pt x="10162" y="41884"/>
                    <a:pt x="9605" y="41653"/>
                    <a:pt x="11832" y="38192"/>
                  </a:cubicBezTo>
                  <a:cubicBezTo>
                    <a:pt x="15034" y="33346"/>
                    <a:pt x="15591" y="28384"/>
                    <a:pt x="15870" y="23192"/>
                  </a:cubicBezTo>
                  <a:cubicBezTo>
                    <a:pt x="16009" y="21461"/>
                    <a:pt x="16705" y="19961"/>
                    <a:pt x="18236" y="18692"/>
                  </a:cubicBezTo>
                  <a:cubicBezTo>
                    <a:pt x="21856" y="15807"/>
                    <a:pt x="22969" y="12346"/>
                    <a:pt x="22273" y="8192"/>
                  </a:cubicBezTo>
                  <a:cubicBezTo>
                    <a:pt x="21577" y="3923"/>
                    <a:pt x="21856" y="3807"/>
                    <a:pt x="27006" y="3576"/>
                  </a:cubicBezTo>
                  <a:cubicBezTo>
                    <a:pt x="53039" y="2423"/>
                    <a:pt x="79071" y="1269"/>
                    <a:pt x="105104" y="115"/>
                  </a:cubicBezTo>
                  <a:cubicBezTo>
                    <a:pt x="109280" y="0"/>
                    <a:pt x="113457" y="115"/>
                    <a:pt x="117911" y="115"/>
                  </a:cubicBezTo>
                  <a:cubicBezTo>
                    <a:pt x="119025" y="1615"/>
                    <a:pt x="116798" y="3807"/>
                    <a:pt x="119164" y="5076"/>
                  </a:cubicBezTo>
                  <a:cubicBezTo>
                    <a:pt x="120000" y="5538"/>
                    <a:pt x="119582" y="6115"/>
                    <a:pt x="119025" y="6576"/>
                  </a:cubicBezTo>
                  <a:cubicBezTo>
                    <a:pt x="116658" y="8192"/>
                    <a:pt x="116658" y="10961"/>
                    <a:pt x="114849" y="12923"/>
                  </a:cubicBezTo>
                  <a:cubicBezTo>
                    <a:pt x="114153" y="13615"/>
                    <a:pt x="113039" y="15461"/>
                    <a:pt x="114570" y="16269"/>
                  </a:cubicBezTo>
                  <a:cubicBezTo>
                    <a:pt x="118051" y="18000"/>
                    <a:pt x="116241" y="19730"/>
                    <a:pt x="114988" y="21461"/>
                  </a:cubicBezTo>
                  <a:cubicBezTo>
                    <a:pt x="113735" y="23192"/>
                    <a:pt x="111368" y="24692"/>
                    <a:pt x="113874" y="26884"/>
                  </a:cubicBezTo>
                  <a:cubicBezTo>
                    <a:pt x="110951" y="29538"/>
                    <a:pt x="112343" y="32769"/>
                    <a:pt x="112761" y="35653"/>
                  </a:cubicBezTo>
                  <a:cubicBezTo>
                    <a:pt x="113039" y="37730"/>
                    <a:pt x="112621" y="39692"/>
                    <a:pt x="112900" y="41769"/>
                  </a:cubicBezTo>
                  <a:cubicBezTo>
                    <a:pt x="112900" y="42807"/>
                    <a:pt x="112482" y="43730"/>
                    <a:pt x="111508" y="44653"/>
                  </a:cubicBezTo>
                  <a:cubicBezTo>
                    <a:pt x="108445" y="47769"/>
                    <a:pt x="108445" y="50192"/>
                    <a:pt x="111508" y="53423"/>
                  </a:cubicBezTo>
                  <a:cubicBezTo>
                    <a:pt x="112900" y="54923"/>
                    <a:pt x="113596" y="56769"/>
                    <a:pt x="115406" y="58269"/>
                  </a:cubicBezTo>
                  <a:cubicBezTo>
                    <a:pt x="116798" y="59307"/>
                    <a:pt x="116241" y="61730"/>
                    <a:pt x="114431" y="63230"/>
                  </a:cubicBezTo>
                  <a:cubicBezTo>
                    <a:pt x="113317" y="64153"/>
                    <a:pt x="111786" y="64846"/>
                    <a:pt x="110533" y="65653"/>
                  </a:cubicBezTo>
                  <a:cubicBezTo>
                    <a:pt x="108167" y="67038"/>
                    <a:pt x="106357" y="68423"/>
                    <a:pt x="108723" y="70961"/>
                  </a:cubicBezTo>
                  <a:cubicBezTo>
                    <a:pt x="108863" y="71192"/>
                    <a:pt x="109141" y="71653"/>
                    <a:pt x="109141" y="71769"/>
                  </a:cubicBezTo>
                  <a:cubicBezTo>
                    <a:pt x="104547" y="74884"/>
                    <a:pt x="107888" y="79615"/>
                    <a:pt x="106078" y="83307"/>
                  </a:cubicBezTo>
                  <a:cubicBezTo>
                    <a:pt x="105661" y="84000"/>
                    <a:pt x="105661" y="84807"/>
                    <a:pt x="104686" y="85500"/>
                  </a:cubicBezTo>
                  <a:cubicBezTo>
                    <a:pt x="99535" y="89192"/>
                    <a:pt x="97447" y="93923"/>
                    <a:pt x="96473" y="99461"/>
                  </a:cubicBezTo>
                  <a:cubicBezTo>
                    <a:pt x="96055" y="101884"/>
                    <a:pt x="94524" y="105115"/>
                    <a:pt x="91322" y="105807"/>
                  </a:cubicBezTo>
                  <a:cubicBezTo>
                    <a:pt x="85893" y="107076"/>
                    <a:pt x="86032" y="110653"/>
                    <a:pt x="85336" y="113769"/>
                  </a:cubicBezTo>
                  <a:cubicBezTo>
                    <a:pt x="85058" y="114807"/>
                    <a:pt x="85058" y="115153"/>
                    <a:pt x="83944" y="115730"/>
                  </a:cubicBezTo>
                  <a:cubicBezTo>
                    <a:pt x="79071" y="118153"/>
                    <a:pt x="73364" y="118615"/>
                    <a:pt x="68074" y="119769"/>
                  </a:cubicBezTo>
                  <a:cubicBezTo>
                    <a:pt x="67517" y="120000"/>
                    <a:pt x="67099" y="119769"/>
                    <a:pt x="66682" y="119307"/>
                  </a:cubicBezTo>
                  <a:cubicBezTo>
                    <a:pt x="65150" y="117807"/>
                    <a:pt x="63758" y="116192"/>
                    <a:pt x="61670" y="115153"/>
                  </a:cubicBezTo>
                  <a:cubicBezTo>
                    <a:pt x="61252" y="114923"/>
                    <a:pt x="60835" y="114230"/>
                    <a:pt x="60974" y="114000"/>
                  </a:cubicBezTo>
                  <a:cubicBezTo>
                    <a:pt x="62645" y="111461"/>
                    <a:pt x="61531" y="111000"/>
                    <a:pt x="58468" y="110653"/>
                  </a:cubicBezTo>
                  <a:cubicBezTo>
                    <a:pt x="56380" y="110538"/>
                    <a:pt x="57076" y="108230"/>
                    <a:pt x="56798" y="106961"/>
                  </a:cubicBezTo>
                  <a:cubicBezTo>
                    <a:pt x="56658" y="105923"/>
                    <a:pt x="57215" y="104307"/>
                    <a:pt x="55545" y="104423"/>
                  </a:cubicBezTo>
                  <a:cubicBezTo>
                    <a:pt x="51647" y="104423"/>
                    <a:pt x="51090" y="102576"/>
                    <a:pt x="51368" y="100269"/>
                  </a:cubicBezTo>
                  <a:cubicBezTo>
                    <a:pt x="51647" y="98307"/>
                    <a:pt x="50394" y="97730"/>
                    <a:pt x="48863" y="96807"/>
                  </a:cubicBezTo>
                  <a:cubicBezTo>
                    <a:pt x="44965" y="94384"/>
                    <a:pt x="39814" y="95653"/>
                    <a:pt x="36055" y="93230"/>
                  </a:cubicBezTo>
                  <a:cubicBezTo>
                    <a:pt x="33689" y="95307"/>
                    <a:pt x="31461" y="93923"/>
                    <a:pt x="29651" y="92653"/>
                  </a:cubicBezTo>
                  <a:cubicBezTo>
                    <a:pt x="27842" y="91384"/>
                    <a:pt x="26450" y="89653"/>
                    <a:pt x="26171" y="87576"/>
                  </a:cubicBezTo>
                  <a:cubicBezTo>
                    <a:pt x="26032" y="86769"/>
                    <a:pt x="25197" y="86192"/>
                    <a:pt x="24361" y="85961"/>
                  </a:cubicBezTo>
                  <a:cubicBezTo>
                    <a:pt x="19767" y="84576"/>
                    <a:pt x="16287" y="82038"/>
                    <a:pt x="12946" y="79269"/>
                  </a:cubicBezTo>
                  <a:cubicBezTo>
                    <a:pt x="12250" y="78692"/>
                    <a:pt x="11415" y="78692"/>
                    <a:pt x="10440" y="79038"/>
                  </a:cubicBezTo>
                  <a:cubicBezTo>
                    <a:pt x="9048" y="79615"/>
                    <a:pt x="8352" y="79153"/>
                    <a:pt x="8213" y="78000"/>
                  </a:cubicBezTo>
                  <a:cubicBezTo>
                    <a:pt x="7935" y="76615"/>
                    <a:pt x="7238" y="75692"/>
                    <a:pt x="5290" y="75923"/>
                  </a:cubicBezTo>
                  <a:cubicBezTo>
                    <a:pt x="4454" y="76038"/>
                    <a:pt x="4037" y="75461"/>
                    <a:pt x="4037" y="74769"/>
                  </a:cubicBezTo>
                  <a:cubicBezTo>
                    <a:pt x="4593" y="70615"/>
                    <a:pt x="0" y="67038"/>
                    <a:pt x="2645" y="62769"/>
                  </a:cubicBezTo>
                  <a:cubicBezTo>
                    <a:pt x="2784" y="62423"/>
                    <a:pt x="2088" y="61730"/>
                    <a:pt x="1809" y="61153"/>
                  </a:cubicBezTo>
                  <a:cubicBezTo>
                    <a:pt x="835" y="59884"/>
                    <a:pt x="1252" y="59307"/>
                    <a:pt x="3201" y="59307"/>
                  </a:cubicBezTo>
                  <a:cubicBezTo>
                    <a:pt x="5986" y="59307"/>
                    <a:pt x="6125" y="58038"/>
                    <a:pt x="4315" y="56769"/>
                  </a:cubicBezTo>
                  <a:cubicBezTo>
                    <a:pt x="0" y="54000"/>
                    <a:pt x="1392" y="50307"/>
                    <a:pt x="2088" y="46846"/>
                  </a:cubicBezTo>
                  <a:cubicBezTo>
                    <a:pt x="2505" y="45115"/>
                    <a:pt x="3201" y="43500"/>
                    <a:pt x="2645" y="41769"/>
                  </a:cubicBezTo>
                  <a:close/>
                </a:path>
              </a:pathLst>
            </a:custGeom>
            <a:solidFill>
              <a:srgbClr val="FFC000"/>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393" name="Shape 393"/>
            <p:cNvSpPr/>
            <p:nvPr/>
          </p:nvSpPr>
          <p:spPr>
            <a:xfrm>
              <a:off x="-46872525" y="-9631363"/>
              <a:ext cx="4921200" cy="3167100"/>
            </a:xfrm>
            <a:custGeom>
              <a:avLst/>
              <a:gdLst/>
              <a:ahLst/>
              <a:cxnLst/>
              <a:rect l="0" t="0" r="0" b="0"/>
              <a:pathLst>
                <a:path w="120000" h="120000" extrusionOk="0">
                  <a:moveTo>
                    <a:pt x="640" y="115450"/>
                  </a:moveTo>
                  <a:cubicBezTo>
                    <a:pt x="1280" y="112890"/>
                    <a:pt x="2378" y="110616"/>
                    <a:pt x="640" y="108483"/>
                  </a:cubicBezTo>
                  <a:cubicBezTo>
                    <a:pt x="0" y="107630"/>
                    <a:pt x="731" y="106777"/>
                    <a:pt x="1189" y="106350"/>
                  </a:cubicBezTo>
                  <a:cubicBezTo>
                    <a:pt x="3292" y="103933"/>
                    <a:pt x="4390" y="100094"/>
                    <a:pt x="6585" y="97393"/>
                  </a:cubicBezTo>
                  <a:cubicBezTo>
                    <a:pt x="8140" y="95687"/>
                    <a:pt x="9512" y="92417"/>
                    <a:pt x="10975" y="89857"/>
                  </a:cubicBezTo>
                  <a:cubicBezTo>
                    <a:pt x="13170" y="86303"/>
                    <a:pt x="15548" y="83459"/>
                    <a:pt x="19024" y="83459"/>
                  </a:cubicBezTo>
                  <a:cubicBezTo>
                    <a:pt x="20670" y="83601"/>
                    <a:pt x="21676" y="81753"/>
                    <a:pt x="22591" y="80047"/>
                  </a:cubicBezTo>
                  <a:cubicBezTo>
                    <a:pt x="24054" y="77345"/>
                    <a:pt x="25701" y="75924"/>
                    <a:pt x="27987" y="75781"/>
                  </a:cubicBezTo>
                  <a:cubicBezTo>
                    <a:pt x="29176" y="75781"/>
                    <a:pt x="29908" y="74075"/>
                    <a:pt x="30823" y="73222"/>
                  </a:cubicBezTo>
                  <a:cubicBezTo>
                    <a:pt x="32652" y="71374"/>
                    <a:pt x="34664" y="69383"/>
                    <a:pt x="37225" y="69383"/>
                  </a:cubicBezTo>
                  <a:cubicBezTo>
                    <a:pt x="41707" y="69383"/>
                    <a:pt x="46097" y="68388"/>
                    <a:pt x="49847" y="63981"/>
                  </a:cubicBezTo>
                  <a:cubicBezTo>
                    <a:pt x="51951" y="61279"/>
                    <a:pt x="52591" y="59573"/>
                    <a:pt x="51676" y="55734"/>
                  </a:cubicBezTo>
                  <a:cubicBezTo>
                    <a:pt x="51219" y="53886"/>
                    <a:pt x="51128" y="52890"/>
                    <a:pt x="52225" y="51469"/>
                  </a:cubicBezTo>
                  <a:cubicBezTo>
                    <a:pt x="53048" y="50331"/>
                    <a:pt x="53231" y="48483"/>
                    <a:pt x="53231" y="46777"/>
                  </a:cubicBezTo>
                  <a:cubicBezTo>
                    <a:pt x="53140" y="43649"/>
                    <a:pt x="54146" y="40947"/>
                    <a:pt x="54420" y="38388"/>
                  </a:cubicBezTo>
                  <a:cubicBezTo>
                    <a:pt x="55060" y="32701"/>
                    <a:pt x="57621" y="30426"/>
                    <a:pt x="60091" y="27867"/>
                  </a:cubicBezTo>
                  <a:cubicBezTo>
                    <a:pt x="61829" y="26161"/>
                    <a:pt x="63658" y="24739"/>
                    <a:pt x="64024" y="21184"/>
                  </a:cubicBezTo>
                  <a:cubicBezTo>
                    <a:pt x="64024" y="20900"/>
                    <a:pt x="64115" y="20758"/>
                    <a:pt x="64207" y="20616"/>
                  </a:cubicBezTo>
                  <a:cubicBezTo>
                    <a:pt x="67134" y="16208"/>
                    <a:pt x="68780" y="10947"/>
                    <a:pt x="67774" y="4407"/>
                  </a:cubicBezTo>
                  <a:cubicBezTo>
                    <a:pt x="67591" y="2985"/>
                    <a:pt x="68323" y="2274"/>
                    <a:pt x="68963" y="1848"/>
                  </a:cubicBezTo>
                  <a:cubicBezTo>
                    <a:pt x="70426" y="710"/>
                    <a:pt x="71890" y="0"/>
                    <a:pt x="73536" y="0"/>
                  </a:cubicBezTo>
                  <a:cubicBezTo>
                    <a:pt x="86432" y="568"/>
                    <a:pt x="99420" y="1137"/>
                    <a:pt x="112408" y="1563"/>
                  </a:cubicBezTo>
                  <a:cubicBezTo>
                    <a:pt x="115152" y="1706"/>
                    <a:pt x="115243" y="1848"/>
                    <a:pt x="115243" y="5971"/>
                  </a:cubicBezTo>
                  <a:cubicBezTo>
                    <a:pt x="115243" y="12085"/>
                    <a:pt x="115518" y="18056"/>
                    <a:pt x="116067" y="24028"/>
                  </a:cubicBezTo>
                  <a:cubicBezTo>
                    <a:pt x="116341" y="27725"/>
                    <a:pt x="116981" y="30995"/>
                    <a:pt x="118445" y="33981"/>
                  </a:cubicBezTo>
                  <a:cubicBezTo>
                    <a:pt x="118902" y="34976"/>
                    <a:pt x="119451" y="36113"/>
                    <a:pt x="119542" y="37535"/>
                  </a:cubicBezTo>
                  <a:cubicBezTo>
                    <a:pt x="120000" y="43649"/>
                    <a:pt x="120000" y="43649"/>
                    <a:pt x="115701" y="44075"/>
                  </a:cubicBezTo>
                  <a:cubicBezTo>
                    <a:pt x="108658" y="44786"/>
                    <a:pt x="110579" y="43222"/>
                    <a:pt x="109756" y="53459"/>
                  </a:cubicBezTo>
                  <a:cubicBezTo>
                    <a:pt x="109756" y="54028"/>
                    <a:pt x="109847" y="54597"/>
                    <a:pt x="109939" y="55165"/>
                  </a:cubicBezTo>
                  <a:cubicBezTo>
                    <a:pt x="110213" y="60142"/>
                    <a:pt x="109390" y="64407"/>
                    <a:pt x="106737" y="67677"/>
                  </a:cubicBezTo>
                  <a:cubicBezTo>
                    <a:pt x="104817" y="70094"/>
                    <a:pt x="104359" y="73222"/>
                    <a:pt x="104359" y="77203"/>
                  </a:cubicBezTo>
                  <a:cubicBezTo>
                    <a:pt x="104542" y="89431"/>
                    <a:pt x="104268" y="101800"/>
                    <a:pt x="104268" y="114028"/>
                  </a:cubicBezTo>
                  <a:cubicBezTo>
                    <a:pt x="104268" y="118720"/>
                    <a:pt x="104268" y="118720"/>
                    <a:pt x="101158" y="118862"/>
                  </a:cubicBezTo>
                  <a:cubicBezTo>
                    <a:pt x="98323" y="119146"/>
                    <a:pt x="95579" y="119146"/>
                    <a:pt x="92743" y="119289"/>
                  </a:cubicBezTo>
                  <a:cubicBezTo>
                    <a:pt x="88628" y="119431"/>
                    <a:pt x="84512" y="119715"/>
                    <a:pt x="80396" y="120000"/>
                  </a:cubicBezTo>
                  <a:cubicBezTo>
                    <a:pt x="79024" y="120000"/>
                    <a:pt x="78292" y="119573"/>
                    <a:pt x="77835" y="117298"/>
                  </a:cubicBezTo>
                  <a:cubicBezTo>
                    <a:pt x="76737" y="111042"/>
                    <a:pt x="76646" y="111042"/>
                    <a:pt x="72256" y="111184"/>
                  </a:cubicBezTo>
                  <a:cubicBezTo>
                    <a:pt x="50213" y="112606"/>
                    <a:pt x="28079" y="114028"/>
                    <a:pt x="5945" y="115450"/>
                  </a:cubicBezTo>
                  <a:cubicBezTo>
                    <a:pt x="4390" y="115592"/>
                    <a:pt x="2835" y="115450"/>
                    <a:pt x="640" y="115450"/>
                  </a:cubicBezTo>
                  <a:close/>
                </a:path>
              </a:pathLst>
            </a:custGeom>
            <a:solidFill>
              <a:srgbClr val="F1C232"/>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394" name="Shape 394"/>
            <p:cNvSpPr/>
            <p:nvPr/>
          </p:nvSpPr>
          <p:spPr>
            <a:xfrm>
              <a:off x="-36917312" y="-8018463"/>
              <a:ext cx="3367200" cy="4213200"/>
            </a:xfrm>
            <a:custGeom>
              <a:avLst/>
              <a:gdLst/>
              <a:ahLst/>
              <a:cxnLst/>
              <a:rect l="0" t="0" r="0" b="0"/>
              <a:pathLst>
                <a:path w="120000" h="120000" extrusionOk="0">
                  <a:moveTo>
                    <a:pt x="109309" y="19554"/>
                  </a:moveTo>
                  <a:cubicBezTo>
                    <a:pt x="109710" y="36651"/>
                    <a:pt x="109977" y="52787"/>
                    <a:pt x="110378" y="68922"/>
                  </a:cubicBezTo>
                  <a:cubicBezTo>
                    <a:pt x="110512" y="77898"/>
                    <a:pt x="110779" y="86981"/>
                    <a:pt x="111046" y="95957"/>
                  </a:cubicBezTo>
                  <a:cubicBezTo>
                    <a:pt x="111180" y="98949"/>
                    <a:pt x="111180" y="98842"/>
                    <a:pt x="114922" y="99056"/>
                  </a:cubicBezTo>
                  <a:cubicBezTo>
                    <a:pt x="116391" y="99269"/>
                    <a:pt x="118797" y="98094"/>
                    <a:pt x="119465" y="100017"/>
                  </a:cubicBezTo>
                  <a:cubicBezTo>
                    <a:pt x="120000" y="101834"/>
                    <a:pt x="117995" y="102475"/>
                    <a:pt x="116525" y="103223"/>
                  </a:cubicBezTo>
                  <a:cubicBezTo>
                    <a:pt x="115590" y="103650"/>
                    <a:pt x="114253" y="104078"/>
                    <a:pt x="113986" y="104719"/>
                  </a:cubicBezTo>
                  <a:cubicBezTo>
                    <a:pt x="112516" y="108673"/>
                    <a:pt x="107438" y="110062"/>
                    <a:pt x="104365" y="112947"/>
                  </a:cubicBezTo>
                  <a:cubicBezTo>
                    <a:pt x="103296" y="113909"/>
                    <a:pt x="101959" y="114550"/>
                    <a:pt x="100222" y="114443"/>
                  </a:cubicBezTo>
                  <a:cubicBezTo>
                    <a:pt x="97015" y="114229"/>
                    <a:pt x="94743" y="115084"/>
                    <a:pt x="93808" y="117756"/>
                  </a:cubicBezTo>
                  <a:cubicBezTo>
                    <a:pt x="93273" y="119358"/>
                    <a:pt x="91670" y="120000"/>
                    <a:pt x="89799" y="118504"/>
                  </a:cubicBezTo>
                  <a:cubicBezTo>
                    <a:pt x="89398" y="118076"/>
                    <a:pt x="88730" y="117542"/>
                    <a:pt x="88195" y="117542"/>
                  </a:cubicBezTo>
                  <a:cubicBezTo>
                    <a:pt x="82984" y="117756"/>
                    <a:pt x="83251" y="114764"/>
                    <a:pt x="82583" y="111985"/>
                  </a:cubicBezTo>
                  <a:cubicBezTo>
                    <a:pt x="82182" y="110169"/>
                    <a:pt x="82048" y="108352"/>
                    <a:pt x="80712" y="106749"/>
                  </a:cubicBezTo>
                  <a:cubicBezTo>
                    <a:pt x="80178" y="106001"/>
                    <a:pt x="79777" y="104933"/>
                    <a:pt x="78574" y="105146"/>
                  </a:cubicBezTo>
                  <a:cubicBezTo>
                    <a:pt x="73496" y="105574"/>
                    <a:pt x="72962" y="102689"/>
                    <a:pt x="72828" y="99910"/>
                  </a:cubicBezTo>
                  <a:cubicBezTo>
                    <a:pt x="72828" y="97025"/>
                    <a:pt x="69220" y="96384"/>
                    <a:pt x="67884" y="94461"/>
                  </a:cubicBezTo>
                  <a:cubicBezTo>
                    <a:pt x="67616" y="94140"/>
                    <a:pt x="66146" y="94247"/>
                    <a:pt x="65345" y="94354"/>
                  </a:cubicBezTo>
                  <a:cubicBezTo>
                    <a:pt x="63474" y="94674"/>
                    <a:pt x="62271" y="94247"/>
                    <a:pt x="61603" y="92751"/>
                  </a:cubicBezTo>
                  <a:cubicBezTo>
                    <a:pt x="59599" y="87836"/>
                    <a:pt x="54120" y="85805"/>
                    <a:pt x="49309" y="83241"/>
                  </a:cubicBezTo>
                  <a:cubicBezTo>
                    <a:pt x="48507" y="82707"/>
                    <a:pt x="46636" y="82600"/>
                    <a:pt x="46636" y="82172"/>
                  </a:cubicBezTo>
                  <a:cubicBezTo>
                    <a:pt x="45701" y="77257"/>
                    <a:pt x="40089" y="78432"/>
                    <a:pt x="36614" y="77043"/>
                  </a:cubicBezTo>
                  <a:cubicBezTo>
                    <a:pt x="35278" y="76509"/>
                    <a:pt x="34743" y="76081"/>
                    <a:pt x="34610" y="75013"/>
                  </a:cubicBezTo>
                  <a:cubicBezTo>
                    <a:pt x="34476" y="73731"/>
                    <a:pt x="33006" y="73196"/>
                    <a:pt x="31937" y="73837"/>
                  </a:cubicBezTo>
                  <a:cubicBezTo>
                    <a:pt x="29265" y="75440"/>
                    <a:pt x="26859" y="74585"/>
                    <a:pt x="24320" y="73517"/>
                  </a:cubicBezTo>
                  <a:cubicBezTo>
                    <a:pt x="22717" y="72876"/>
                    <a:pt x="21380" y="72555"/>
                    <a:pt x="20311" y="74158"/>
                  </a:cubicBezTo>
                  <a:cubicBezTo>
                    <a:pt x="20311" y="74265"/>
                    <a:pt x="20311" y="74479"/>
                    <a:pt x="20178" y="74585"/>
                  </a:cubicBezTo>
                  <a:cubicBezTo>
                    <a:pt x="16570" y="76936"/>
                    <a:pt x="13229" y="74051"/>
                    <a:pt x="9755" y="74158"/>
                  </a:cubicBezTo>
                  <a:cubicBezTo>
                    <a:pt x="8017" y="74265"/>
                    <a:pt x="6948" y="71914"/>
                    <a:pt x="7616" y="69991"/>
                  </a:cubicBezTo>
                  <a:cubicBezTo>
                    <a:pt x="8151" y="68708"/>
                    <a:pt x="7750" y="67426"/>
                    <a:pt x="6547" y="66464"/>
                  </a:cubicBezTo>
                  <a:cubicBezTo>
                    <a:pt x="6146" y="66144"/>
                    <a:pt x="5478" y="65716"/>
                    <a:pt x="5478" y="65503"/>
                  </a:cubicBezTo>
                  <a:cubicBezTo>
                    <a:pt x="7082" y="61976"/>
                    <a:pt x="3741" y="59839"/>
                    <a:pt x="1870" y="57275"/>
                  </a:cubicBezTo>
                  <a:cubicBezTo>
                    <a:pt x="801" y="55992"/>
                    <a:pt x="1469" y="54283"/>
                    <a:pt x="2138" y="52787"/>
                  </a:cubicBezTo>
                  <a:cubicBezTo>
                    <a:pt x="2939" y="50756"/>
                    <a:pt x="5478" y="48512"/>
                    <a:pt x="1336" y="46482"/>
                  </a:cubicBezTo>
                  <a:cubicBezTo>
                    <a:pt x="0" y="45948"/>
                    <a:pt x="935" y="42742"/>
                    <a:pt x="1202" y="42742"/>
                  </a:cubicBezTo>
                  <a:cubicBezTo>
                    <a:pt x="5746" y="41353"/>
                    <a:pt x="3875" y="37827"/>
                    <a:pt x="5077" y="35476"/>
                  </a:cubicBezTo>
                  <a:cubicBezTo>
                    <a:pt x="5879" y="33980"/>
                    <a:pt x="6280" y="32484"/>
                    <a:pt x="8151" y="31843"/>
                  </a:cubicBezTo>
                  <a:cubicBezTo>
                    <a:pt x="10423" y="31095"/>
                    <a:pt x="11224" y="29919"/>
                    <a:pt x="10289" y="28103"/>
                  </a:cubicBezTo>
                  <a:cubicBezTo>
                    <a:pt x="9354" y="26393"/>
                    <a:pt x="11893" y="24577"/>
                    <a:pt x="10289" y="22867"/>
                  </a:cubicBezTo>
                  <a:cubicBezTo>
                    <a:pt x="9888" y="22439"/>
                    <a:pt x="10690" y="21798"/>
                    <a:pt x="11492" y="21798"/>
                  </a:cubicBezTo>
                  <a:cubicBezTo>
                    <a:pt x="14565" y="21585"/>
                    <a:pt x="15367" y="20409"/>
                    <a:pt x="14699" y="18058"/>
                  </a:cubicBezTo>
                  <a:cubicBezTo>
                    <a:pt x="14031" y="15921"/>
                    <a:pt x="15233" y="14211"/>
                    <a:pt x="18040" y="13570"/>
                  </a:cubicBezTo>
                  <a:cubicBezTo>
                    <a:pt x="19910" y="13143"/>
                    <a:pt x="20979" y="12181"/>
                    <a:pt x="21380" y="10578"/>
                  </a:cubicBezTo>
                  <a:cubicBezTo>
                    <a:pt x="22182" y="7373"/>
                    <a:pt x="23786" y="5235"/>
                    <a:pt x="28329" y="4060"/>
                  </a:cubicBezTo>
                  <a:cubicBezTo>
                    <a:pt x="31403" y="3312"/>
                    <a:pt x="34342" y="1709"/>
                    <a:pt x="37683" y="1175"/>
                  </a:cubicBezTo>
                  <a:cubicBezTo>
                    <a:pt x="38485" y="1068"/>
                    <a:pt x="39554" y="534"/>
                    <a:pt x="40089" y="1175"/>
                  </a:cubicBezTo>
                  <a:cubicBezTo>
                    <a:pt x="42227" y="3953"/>
                    <a:pt x="45033" y="2778"/>
                    <a:pt x="47706" y="2350"/>
                  </a:cubicBezTo>
                  <a:cubicBezTo>
                    <a:pt x="50111" y="1923"/>
                    <a:pt x="52650" y="1602"/>
                    <a:pt x="54922" y="2885"/>
                  </a:cubicBezTo>
                  <a:cubicBezTo>
                    <a:pt x="55723" y="3419"/>
                    <a:pt x="57193" y="3953"/>
                    <a:pt x="57861" y="3419"/>
                  </a:cubicBezTo>
                  <a:cubicBezTo>
                    <a:pt x="62405" y="0"/>
                    <a:pt x="65345" y="4167"/>
                    <a:pt x="68953" y="5022"/>
                  </a:cubicBezTo>
                  <a:cubicBezTo>
                    <a:pt x="71492" y="5556"/>
                    <a:pt x="73763" y="7159"/>
                    <a:pt x="75768" y="8762"/>
                  </a:cubicBezTo>
                  <a:cubicBezTo>
                    <a:pt x="76436" y="9510"/>
                    <a:pt x="77639" y="9617"/>
                    <a:pt x="78307" y="10151"/>
                  </a:cubicBezTo>
                  <a:cubicBezTo>
                    <a:pt x="80445" y="11754"/>
                    <a:pt x="84454" y="9617"/>
                    <a:pt x="85523" y="12288"/>
                  </a:cubicBezTo>
                  <a:cubicBezTo>
                    <a:pt x="86726" y="15066"/>
                    <a:pt x="90601" y="13998"/>
                    <a:pt x="92338" y="15921"/>
                  </a:cubicBezTo>
                  <a:cubicBezTo>
                    <a:pt x="93006" y="16776"/>
                    <a:pt x="94743" y="17097"/>
                    <a:pt x="95545" y="18058"/>
                  </a:cubicBezTo>
                  <a:cubicBezTo>
                    <a:pt x="96881" y="19554"/>
                    <a:pt x="98619" y="20302"/>
                    <a:pt x="101024" y="19661"/>
                  </a:cubicBezTo>
                  <a:cubicBezTo>
                    <a:pt x="103697" y="18913"/>
                    <a:pt x="105968" y="21478"/>
                    <a:pt x="109309" y="19554"/>
                  </a:cubicBezTo>
                  <a:close/>
                </a:path>
              </a:pathLst>
            </a:custGeom>
            <a:solidFill>
              <a:srgbClr val="CC0000"/>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395" name="Shape 395"/>
            <p:cNvSpPr/>
            <p:nvPr/>
          </p:nvSpPr>
          <p:spPr>
            <a:xfrm>
              <a:off x="-55652987" y="-8516938"/>
              <a:ext cx="4125900" cy="4160700"/>
            </a:xfrm>
            <a:custGeom>
              <a:avLst/>
              <a:gdLst/>
              <a:ahLst/>
              <a:cxnLst/>
              <a:rect l="0" t="0" r="0" b="0"/>
              <a:pathLst>
                <a:path w="120000" h="120000" extrusionOk="0">
                  <a:moveTo>
                    <a:pt x="53018" y="85590"/>
                  </a:moveTo>
                  <a:cubicBezTo>
                    <a:pt x="53454" y="85049"/>
                    <a:pt x="53563" y="84616"/>
                    <a:pt x="53781" y="84616"/>
                  </a:cubicBezTo>
                  <a:cubicBezTo>
                    <a:pt x="56727" y="84183"/>
                    <a:pt x="58909" y="82993"/>
                    <a:pt x="59563" y="79639"/>
                  </a:cubicBezTo>
                  <a:cubicBezTo>
                    <a:pt x="59781" y="78340"/>
                    <a:pt x="62945" y="79098"/>
                    <a:pt x="62400" y="76393"/>
                  </a:cubicBezTo>
                  <a:cubicBezTo>
                    <a:pt x="62181" y="75094"/>
                    <a:pt x="64690" y="74986"/>
                    <a:pt x="64690" y="72822"/>
                  </a:cubicBezTo>
                  <a:cubicBezTo>
                    <a:pt x="64800" y="70874"/>
                    <a:pt x="69490" y="69900"/>
                    <a:pt x="71127" y="71740"/>
                  </a:cubicBezTo>
                  <a:cubicBezTo>
                    <a:pt x="73309" y="74012"/>
                    <a:pt x="75490" y="71199"/>
                    <a:pt x="77454" y="72389"/>
                  </a:cubicBezTo>
                  <a:cubicBezTo>
                    <a:pt x="77890" y="72605"/>
                    <a:pt x="78218" y="71632"/>
                    <a:pt x="78218" y="71091"/>
                  </a:cubicBezTo>
                  <a:cubicBezTo>
                    <a:pt x="78327" y="69900"/>
                    <a:pt x="78872" y="69467"/>
                    <a:pt x="80181" y="69467"/>
                  </a:cubicBezTo>
                  <a:cubicBezTo>
                    <a:pt x="81163" y="69467"/>
                    <a:pt x="81709" y="68602"/>
                    <a:pt x="81272" y="67628"/>
                  </a:cubicBezTo>
                  <a:cubicBezTo>
                    <a:pt x="80181" y="65356"/>
                    <a:pt x="81600" y="63841"/>
                    <a:pt x="82254" y="62001"/>
                  </a:cubicBezTo>
                  <a:cubicBezTo>
                    <a:pt x="83890" y="62110"/>
                    <a:pt x="84000" y="63949"/>
                    <a:pt x="85418" y="64165"/>
                  </a:cubicBezTo>
                  <a:cubicBezTo>
                    <a:pt x="86181" y="64382"/>
                    <a:pt x="86836" y="64274"/>
                    <a:pt x="87272" y="63624"/>
                  </a:cubicBezTo>
                  <a:cubicBezTo>
                    <a:pt x="87709" y="63192"/>
                    <a:pt x="87600" y="62542"/>
                    <a:pt x="87163" y="62110"/>
                  </a:cubicBezTo>
                  <a:cubicBezTo>
                    <a:pt x="86400" y="61027"/>
                    <a:pt x="85527" y="60054"/>
                    <a:pt x="84654" y="59188"/>
                  </a:cubicBezTo>
                  <a:cubicBezTo>
                    <a:pt x="83890" y="58322"/>
                    <a:pt x="82363" y="57673"/>
                    <a:pt x="83454" y="56375"/>
                  </a:cubicBezTo>
                  <a:cubicBezTo>
                    <a:pt x="84436" y="55184"/>
                    <a:pt x="85636" y="53886"/>
                    <a:pt x="87490" y="54860"/>
                  </a:cubicBezTo>
                  <a:cubicBezTo>
                    <a:pt x="88800" y="55617"/>
                    <a:pt x="90218" y="55942"/>
                    <a:pt x="91636" y="56050"/>
                  </a:cubicBezTo>
                  <a:cubicBezTo>
                    <a:pt x="92618" y="56158"/>
                    <a:pt x="93927" y="56591"/>
                    <a:pt x="94363" y="55401"/>
                  </a:cubicBezTo>
                  <a:cubicBezTo>
                    <a:pt x="94800" y="54102"/>
                    <a:pt x="93600" y="53778"/>
                    <a:pt x="92618" y="53345"/>
                  </a:cubicBezTo>
                  <a:cubicBezTo>
                    <a:pt x="91963" y="53128"/>
                    <a:pt x="91309" y="52804"/>
                    <a:pt x="90654" y="52479"/>
                  </a:cubicBezTo>
                  <a:cubicBezTo>
                    <a:pt x="88363" y="51722"/>
                    <a:pt x="86945" y="50532"/>
                    <a:pt x="88145" y="47826"/>
                  </a:cubicBezTo>
                  <a:cubicBezTo>
                    <a:pt x="88254" y="47502"/>
                    <a:pt x="88254" y="46961"/>
                    <a:pt x="88254" y="46636"/>
                  </a:cubicBezTo>
                  <a:cubicBezTo>
                    <a:pt x="88036" y="45879"/>
                    <a:pt x="87709" y="45121"/>
                    <a:pt x="86945" y="45013"/>
                  </a:cubicBezTo>
                  <a:cubicBezTo>
                    <a:pt x="86072" y="44905"/>
                    <a:pt x="85418" y="45446"/>
                    <a:pt x="85309" y="46095"/>
                  </a:cubicBezTo>
                  <a:cubicBezTo>
                    <a:pt x="84981" y="48043"/>
                    <a:pt x="84000" y="49449"/>
                    <a:pt x="82690" y="50964"/>
                  </a:cubicBezTo>
                  <a:cubicBezTo>
                    <a:pt x="81163" y="50640"/>
                    <a:pt x="80945" y="48692"/>
                    <a:pt x="79527" y="48151"/>
                  </a:cubicBezTo>
                  <a:cubicBezTo>
                    <a:pt x="79200" y="48043"/>
                    <a:pt x="78654" y="48043"/>
                    <a:pt x="78327" y="48151"/>
                  </a:cubicBezTo>
                  <a:cubicBezTo>
                    <a:pt x="77890" y="48259"/>
                    <a:pt x="77563" y="48800"/>
                    <a:pt x="77781" y="49125"/>
                  </a:cubicBezTo>
                  <a:cubicBezTo>
                    <a:pt x="80727" y="53237"/>
                    <a:pt x="77018" y="57240"/>
                    <a:pt x="77454" y="61244"/>
                  </a:cubicBezTo>
                  <a:cubicBezTo>
                    <a:pt x="77563" y="62218"/>
                    <a:pt x="77127" y="63300"/>
                    <a:pt x="76909" y="64598"/>
                  </a:cubicBezTo>
                  <a:cubicBezTo>
                    <a:pt x="73636" y="62542"/>
                    <a:pt x="71781" y="64382"/>
                    <a:pt x="70254" y="67303"/>
                  </a:cubicBezTo>
                  <a:cubicBezTo>
                    <a:pt x="69272" y="65680"/>
                    <a:pt x="71236" y="65572"/>
                    <a:pt x="71127" y="64490"/>
                  </a:cubicBezTo>
                  <a:cubicBezTo>
                    <a:pt x="70909" y="63733"/>
                    <a:pt x="71236" y="62759"/>
                    <a:pt x="70254" y="62218"/>
                  </a:cubicBezTo>
                  <a:cubicBezTo>
                    <a:pt x="69381" y="61785"/>
                    <a:pt x="68727" y="62326"/>
                    <a:pt x="68290" y="62867"/>
                  </a:cubicBezTo>
                  <a:cubicBezTo>
                    <a:pt x="66654" y="64706"/>
                    <a:pt x="64363" y="65356"/>
                    <a:pt x="61963" y="66005"/>
                  </a:cubicBezTo>
                  <a:cubicBezTo>
                    <a:pt x="60327" y="66438"/>
                    <a:pt x="58472" y="66546"/>
                    <a:pt x="57163" y="67303"/>
                  </a:cubicBezTo>
                  <a:cubicBezTo>
                    <a:pt x="56072" y="67953"/>
                    <a:pt x="56945" y="70225"/>
                    <a:pt x="56072" y="71632"/>
                  </a:cubicBezTo>
                  <a:cubicBezTo>
                    <a:pt x="55636" y="72281"/>
                    <a:pt x="55418" y="72930"/>
                    <a:pt x="54545" y="72930"/>
                  </a:cubicBezTo>
                  <a:cubicBezTo>
                    <a:pt x="53563" y="72173"/>
                    <a:pt x="54109" y="71199"/>
                    <a:pt x="54218" y="70225"/>
                  </a:cubicBezTo>
                  <a:cubicBezTo>
                    <a:pt x="54436" y="69251"/>
                    <a:pt x="54436" y="68385"/>
                    <a:pt x="53236" y="68169"/>
                  </a:cubicBezTo>
                  <a:cubicBezTo>
                    <a:pt x="51927" y="68061"/>
                    <a:pt x="51818" y="67520"/>
                    <a:pt x="52472" y="66546"/>
                  </a:cubicBezTo>
                  <a:cubicBezTo>
                    <a:pt x="53781" y="64706"/>
                    <a:pt x="52909" y="63841"/>
                    <a:pt x="51054" y="63624"/>
                  </a:cubicBezTo>
                  <a:cubicBezTo>
                    <a:pt x="48654" y="63408"/>
                    <a:pt x="48000" y="61677"/>
                    <a:pt x="47890" y="59837"/>
                  </a:cubicBezTo>
                  <a:cubicBezTo>
                    <a:pt x="47672" y="57889"/>
                    <a:pt x="47454" y="55942"/>
                    <a:pt x="45490" y="54211"/>
                  </a:cubicBezTo>
                  <a:cubicBezTo>
                    <a:pt x="44290" y="55617"/>
                    <a:pt x="43854" y="56916"/>
                    <a:pt x="43854" y="58539"/>
                  </a:cubicBezTo>
                  <a:cubicBezTo>
                    <a:pt x="43854" y="61568"/>
                    <a:pt x="42545" y="62542"/>
                    <a:pt x="39927" y="61352"/>
                  </a:cubicBezTo>
                  <a:cubicBezTo>
                    <a:pt x="37854" y="60486"/>
                    <a:pt x="36654" y="59945"/>
                    <a:pt x="34690" y="61893"/>
                  </a:cubicBezTo>
                  <a:cubicBezTo>
                    <a:pt x="33163" y="63516"/>
                    <a:pt x="30872" y="62651"/>
                    <a:pt x="29127" y="60595"/>
                  </a:cubicBezTo>
                  <a:cubicBezTo>
                    <a:pt x="28254" y="59621"/>
                    <a:pt x="27381" y="58647"/>
                    <a:pt x="26509" y="57673"/>
                  </a:cubicBezTo>
                  <a:cubicBezTo>
                    <a:pt x="25854" y="57024"/>
                    <a:pt x="25090" y="56699"/>
                    <a:pt x="24218" y="57565"/>
                  </a:cubicBezTo>
                  <a:cubicBezTo>
                    <a:pt x="23672" y="58106"/>
                    <a:pt x="23563" y="58863"/>
                    <a:pt x="24000" y="59513"/>
                  </a:cubicBezTo>
                  <a:cubicBezTo>
                    <a:pt x="24763" y="60595"/>
                    <a:pt x="25527" y="61568"/>
                    <a:pt x="26290" y="62651"/>
                  </a:cubicBezTo>
                  <a:cubicBezTo>
                    <a:pt x="27490" y="64382"/>
                    <a:pt x="28145" y="65897"/>
                    <a:pt x="27163" y="68169"/>
                  </a:cubicBezTo>
                  <a:cubicBezTo>
                    <a:pt x="25854" y="71091"/>
                    <a:pt x="26509" y="74120"/>
                    <a:pt x="28581" y="76609"/>
                  </a:cubicBezTo>
                  <a:cubicBezTo>
                    <a:pt x="30436" y="78773"/>
                    <a:pt x="33163" y="78340"/>
                    <a:pt x="34690" y="75852"/>
                  </a:cubicBezTo>
                  <a:cubicBezTo>
                    <a:pt x="35236" y="74986"/>
                    <a:pt x="36000" y="74337"/>
                    <a:pt x="36654" y="73579"/>
                  </a:cubicBezTo>
                  <a:cubicBezTo>
                    <a:pt x="37636" y="72173"/>
                    <a:pt x="38836" y="71740"/>
                    <a:pt x="40363" y="72605"/>
                  </a:cubicBezTo>
                  <a:cubicBezTo>
                    <a:pt x="41018" y="72930"/>
                    <a:pt x="41672" y="73255"/>
                    <a:pt x="42327" y="73471"/>
                  </a:cubicBezTo>
                  <a:cubicBezTo>
                    <a:pt x="42981" y="73688"/>
                    <a:pt x="43745" y="73688"/>
                    <a:pt x="44290" y="73796"/>
                  </a:cubicBezTo>
                  <a:cubicBezTo>
                    <a:pt x="44836" y="74878"/>
                    <a:pt x="43963" y="75094"/>
                    <a:pt x="43527" y="75635"/>
                  </a:cubicBezTo>
                  <a:cubicBezTo>
                    <a:pt x="42763" y="76609"/>
                    <a:pt x="42654" y="77366"/>
                    <a:pt x="43963" y="78016"/>
                  </a:cubicBezTo>
                  <a:cubicBezTo>
                    <a:pt x="44727" y="78449"/>
                    <a:pt x="45381" y="79098"/>
                    <a:pt x="46145" y="79422"/>
                  </a:cubicBezTo>
                  <a:cubicBezTo>
                    <a:pt x="48327" y="80180"/>
                    <a:pt x="48109" y="81695"/>
                    <a:pt x="47454" y="83210"/>
                  </a:cubicBezTo>
                  <a:cubicBezTo>
                    <a:pt x="46581" y="85266"/>
                    <a:pt x="46254" y="87321"/>
                    <a:pt x="46800" y="89702"/>
                  </a:cubicBezTo>
                  <a:cubicBezTo>
                    <a:pt x="45054" y="90027"/>
                    <a:pt x="43309" y="88403"/>
                    <a:pt x="42000" y="90135"/>
                  </a:cubicBezTo>
                  <a:cubicBezTo>
                    <a:pt x="41236" y="91000"/>
                    <a:pt x="40363" y="90243"/>
                    <a:pt x="39709" y="89810"/>
                  </a:cubicBezTo>
                  <a:cubicBezTo>
                    <a:pt x="37636" y="88512"/>
                    <a:pt x="35454" y="87321"/>
                    <a:pt x="33490" y="85915"/>
                  </a:cubicBezTo>
                  <a:cubicBezTo>
                    <a:pt x="24109" y="78990"/>
                    <a:pt x="13963" y="73471"/>
                    <a:pt x="3381" y="68710"/>
                  </a:cubicBezTo>
                  <a:cubicBezTo>
                    <a:pt x="1090" y="67736"/>
                    <a:pt x="0" y="66871"/>
                    <a:pt x="218" y="64057"/>
                  </a:cubicBezTo>
                  <a:cubicBezTo>
                    <a:pt x="654" y="57781"/>
                    <a:pt x="545" y="51397"/>
                    <a:pt x="654" y="45013"/>
                  </a:cubicBezTo>
                  <a:cubicBezTo>
                    <a:pt x="654" y="43390"/>
                    <a:pt x="436" y="41875"/>
                    <a:pt x="2509" y="41334"/>
                  </a:cubicBezTo>
                  <a:cubicBezTo>
                    <a:pt x="3381" y="41118"/>
                    <a:pt x="3709" y="40252"/>
                    <a:pt x="4254" y="39495"/>
                  </a:cubicBezTo>
                  <a:cubicBezTo>
                    <a:pt x="5454" y="37871"/>
                    <a:pt x="6981" y="37222"/>
                    <a:pt x="9272" y="37006"/>
                  </a:cubicBezTo>
                  <a:cubicBezTo>
                    <a:pt x="12218" y="36789"/>
                    <a:pt x="14945" y="37547"/>
                    <a:pt x="17672" y="37547"/>
                  </a:cubicBezTo>
                  <a:cubicBezTo>
                    <a:pt x="21272" y="37655"/>
                    <a:pt x="24763" y="36032"/>
                    <a:pt x="26400" y="32245"/>
                  </a:cubicBezTo>
                  <a:cubicBezTo>
                    <a:pt x="26945" y="30838"/>
                    <a:pt x="27490" y="29864"/>
                    <a:pt x="29454" y="29972"/>
                  </a:cubicBezTo>
                  <a:cubicBezTo>
                    <a:pt x="43090" y="30081"/>
                    <a:pt x="56727" y="30081"/>
                    <a:pt x="70363" y="30081"/>
                  </a:cubicBezTo>
                  <a:cubicBezTo>
                    <a:pt x="79418" y="30081"/>
                    <a:pt x="88581" y="30081"/>
                    <a:pt x="97745" y="29972"/>
                  </a:cubicBezTo>
                  <a:cubicBezTo>
                    <a:pt x="101236" y="29972"/>
                    <a:pt x="101345" y="29756"/>
                    <a:pt x="101454" y="26402"/>
                  </a:cubicBezTo>
                  <a:cubicBezTo>
                    <a:pt x="101563" y="18827"/>
                    <a:pt x="101781" y="11145"/>
                    <a:pt x="102000" y="3570"/>
                  </a:cubicBezTo>
                  <a:cubicBezTo>
                    <a:pt x="102000" y="432"/>
                    <a:pt x="102109" y="432"/>
                    <a:pt x="105381" y="324"/>
                  </a:cubicBezTo>
                  <a:cubicBezTo>
                    <a:pt x="108981" y="216"/>
                    <a:pt x="112581" y="108"/>
                    <a:pt x="116181" y="108"/>
                  </a:cubicBezTo>
                  <a:cubicBezTo>
                    <a:pt x="119781" y="0"/>
                    <a:pt x="120000" y="108"/>
                    <a:pt x="119890" y="3570"/>
                  </a:cubicBezTo>
                  <a:cubicBezTo>
                    <a:pt x="119781" y="14174"/>
                    <a:pt x="119781" y="24779"/>
                    <a:pt x="119345" y="35383"/>
                  </a:cubicBezTo>
                  <a:cubicBezTo>
                    <a:pt x="118800" y="46311"/>
                    <a:pt x="118909" y="57240"/>
                    <a:pt x="118800" y="68169"/>
                  </a:cubicBezTo>
                  <a:cubicBezTo>
                    <a:pt x="118581" y="82777"/>
                    <a:pt x="118254" y="97385"/>
                    <a:pt x="118145" y="111992"/>
                  </a:cubicBezTo>
                  <a:cubicBezTo>
                    <a:pt x="118145" y="114265"/>
                    <a:pt x="117163" y="114806"/>
                    <a:pt x="115309" y="114806"/>
                  </a:cubicBezTo>
                  <a:cubicBezTo>
                    <a:pt x="113236" y="114806"/>
                    <a:pt x="111818" y="113615"/>
                    <a:pt x="111818" y="111776"/>
                  </a:cubicBezTo>
                  <a:cubicBezTo>
                    <a:pt x="111818" y="110802"/>
                    <a:pt x="111818" y="109936"/>
                    <a:pt x="110836" y="109612"/>
                  </a:cubicBezTo>
                  <a:cubicBezTo>
                    <a:pt x="109745" y="109395"/>
                    <a:pt x="108872" y="110045"/>
                    <a:pt x="108436" y="111018"/>
                  </a:cubicBezTo>
                  <a:cubicBezTo>
                    <a:pt x="107890" y="112317"/>
                    <a:pt x="107236" y="113724"/>
                    <a:pt x="107345" y="115130"/>
                  </a:cubicBezTo>
                  <a:cubicBezTo>
                    <a:pt x="107563" y="116645"/>
                    <a:pt x="106472" y="117619"/>
                    <a:pt x="105600" y="118485"/>
                  </a:cubicBezTo>
                  <a:cubicBezTo>
                    <a:pt x="104400" y="120000"/>
                    <a:pt x="102109" y="119675"/>
                    <a:pt x="101454" y="117944"/>
                  </a:cubicBezTo>
                  <a:cubicBezTo>
                    <a:pt x="100363" y="114914"/>
                    <a:pt x="98072" y="111992"/>
                    <a:pt x="101018" y="108746"/>
                  </a:cubicBezTo>
                  <a:cubicBezTo>
                    <a:pt x="102109" y="107664"/>
                    <a:pt x="101236" y="106257"/>
                    <a:pt x="100472" y="105175"/>
                  </a:cubicBezTo>
                  <a:cubicBezTo>
                    <a:pt x="99600" y="103877"/>
                    <a:pt x="98618" y="104526"/>
                    <a:pt x="97527" y="104851"/>
                  </a:cubicBezTo>
                  <a:cubicBezTo>
                    <a:pt x="95127" y="105500"/>
                    <a:pt x="94036" y="104201"/>
                    <a:pt x="95127" y="102146"/>
                  </a:cubicBezTo>
                  <a:cubicBezTo>
                    <a:pt x="95672" y="100955"/>
                    <a:pt x="95236" y="98791"/>
                    <a:pt x="97527" y="98467"/>
                  </a:cubicBezTo>
                  <a:cubicBezTo>
                    <a:pt x="98400" y="98358"/>
                    <a:pt x="98836" y="97168"/>
                    <a:pt x="98509" y="96411"/>
                  </a:cubicBezTo>
                  <a:cubicBezTo>
                    <a:pt x="98072" y="95437"/>
                    <a:pt x="97090" y="94896"/>
                    <a:pt x="96000" y="95004"/>
                  </a:cubicBezTo>
                  <a:cubicBezTo>
                    <a:pt x="94581" y="95220"/>
                    <a:pt x="93490" y="95978"/>
                    <a:pt x="92509" y="96844"/>
                  </a:cubicBezTo>
                  <a:cubicBezTo>
                    <a:pt x="91418" y="97926"/>
                    <a:pt x="90654" y="98575"/>
                    <a:pt x="88909" y="97817"/>
                  </a:cubicBezTo>
                  <a:cubicBezTo>
                    <a:pt x="87600" y="97276"/>
                    <a:pt x="86618" y="97060"/>
                    <a:pt x="86509" y="95545"/>
                  </a:cubicBezTo>
                  <a:cubicBezTo>
                    <a:pt x="86400" y="94788"/>
                    <a:pt x="85745" y="94247"/>
                    <a:pt x="84981" y="94138"/>
                  </a:cubicBezTo>
                  <a:cubicBezTo>
                    <a:pt x="83890" y="94138"/>
                    <a:pt x="83454" y="94896"/>
                    <a:pt x="83018" y="95653"/>
                  </a:cubicBezTo>
                  <a:cubicBezTo>
                    <a:pt x="82581" y="96302"/>
                    <a:pt x="82363" y="96952"/>
                    <a:pt x="82472" y="97709"/>
                  </a:cubicBezTo>
                  <a:cubicBezTo>
                    <a:pt x="82581" y="98358"/>
                    <a:pt x="82800" y="99116"/>
                    <a:pt x="81927" y="100198"/>
                  </a:cubicBezTo>
                  <a:cubicBezTo>
                    <a:pt x="79090" y="98034"/>
                    <a:pt x="74836" y="98034"/>
                    <a:pt x="73309" y="93814"/>
                  </a:cubicBezTo>
                  <a:cubicBezTo>
                    <a:pt x="72763" y="92299"/>
                    <a:pt x="71018" y="91325"/>
                    <a:pt x="69381" y="91325"/>
                  </a:cubicBezTo>
                  <a:cubicBezTo>
                    <a:pt x="64581" y="91325"/>
                    <a:pt x="60327" y="89594"/>
                    <a:pt x="56290" y="87105"/>
                  </a:cubicBezTo>
                  <a:cubicBezTo>
                    <a:pt x="55418" y="86456"/>
                    <a:pt x="54327" y="86131"/>
                    <a:pt x="53018" y="85590"/>
                  </a:cubicBezTo>
                  <a:close/>
                </a:path>
              </a:pathLst>
            </a:custGeom>
            <a:solidFill>
              <a:srgbClr val="C00000"/>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396" name="Shape 396"/>
            <p:cNvSpPr/>
            <p:nvPr/>
          </p:nvSpPr>
          <p:spPr>
            <a:xfrm>
              <a:off x="-28246387" y="15741650"/>
              <a:ext cx="3465600" cy="2603400"/>
            </a:xfrm>
            <a:custGeom>
              <a:avLst/>
              <a:gdLst/>
              <a:ahLst/>
              <a:cxnLst/>
              <a:rect l="0" t="0" r="0" b="0"/>
              <a:pathLst>
                <a:path w="120000" h="120000" extrusionOk="0">
                  <a:moveTo>
                    <a:pt x="118961" y="54466"/>
                  </a:moveTo>
                  <a:cubicBezTo>
                    <a:pt x="119220" y="70720"/>
                    <a:pt x="119480" y="87146"/>
                    <a:pt x="119870" y="103400"/>
                  </a:cubicBezTo>
                  <a:cubicBezTo>
                    <a:pt x="119999" y="106858"/>
                    <a:pt x="119350" y="108069"/>
                    <a:pt x="116493" y="108242"/>
                  </a:cubicBezTo>
                  <a:cubicBezTo>
                    <a:pt x="102987" y="108933"/>
                    <a:pt x="89610" y="109971"/>
                    <a:pt x="76103" y="111008"/>
                  </a:cubicBezTo>
                  <a:cubicBezTo>
                    <a:pt x="58571" y="112219"/>
                    <a:pt x="41038" y="113602"/>
                    <a:pt x="23376" y="114812"/>
                  </a:cubicBezTo>
                  <a:cubicBezTo>
                    <a:pt x="21818" y="114985"/>
                    <a:pt x="20519" y="115331"/>
                    <a:pt x="19740" y="112391"/>
                  </a:cubicBezTo>
                  <a:cubicBezTo>
                    <a:pt x="18961" y="109798"/>
                    <a:pt x="17272" y="110489"/>
                    <a:pt x="16233" y="112564"/>
                  </a:cubicBezTo>
                  <a:cubicBezTo>
                    <a:pt x="12467" y="120000"/>
                    <a:pt x="6753" y="116195"/>
                    <a:pt x="1948" y="116887"/>
                  </a:cubicBezTo>
                  <a:cubicBezTo>
                    <a:pt x="649" y="117060"/>
                    <a:pt x="1038" y="114639"/>
                    <a:pt x="909" y="113602"/>
                  </a:cubicBezTo>
                  <a:cubicBezTo>
                    <a:pt x="909" y="108069"/>
                    <a:pt x="909" y="102536"/>
                    <a:pt x="909" y="97002"/>
                  </a:cubicBezTo>
                  <a:cubicBezTo>
                    <a:pt x="909" y="70028"/>
                    <a:pt x="649" y="43054"/>
                    <a:pt x="129" y="16080"/>
                  </a:cubicBezTo>
                  <a:cubicBezTo>
                    <a:pt x="0" y="10547"/>
                    <a:pt x="0" y="10374"/>
                    <a:pt x="4415" y="10028"/>
                  </a:cubicBezTo>
                  <a:cubicBezTo>
                    <a:pt x="14805" y="9164"/>
                    <a:pt x="25194" y="8645"/>
                    <a:pt x="35454" y="7953"/>
                  </a:cubicBezTo>
                  <a:cubicBezTo>
                    <a:pt x="47142" y="7089"/>
                    <a:pt x="58701" y="4668"/>
                    <a:pt x="70389" y="3976"/>
                  </a:cubicBezTo>
                  <a:cubicBezTo>
                    <a:pt x="84935" y="3285"/>
                    <a:pt x="99350" y="1556"/>
                    <a:pt x="113766" y="345"/>
                  </a:cubicBezTo>
                  <a:cubicBezTo>
                    <a:pt x="118051" y="0"/>
                    <a:pt x="118051" y="0"/>
                    <a:pt x="118051" y="5706"/>
                  </a:cubicBezTo>
                  <a:cubicBezTo>
                    <a:pt x="118311" y="21959"/>
                    <a:pt x="118571" y="38213"/>
                    <a:pt x="118701" y="54466"/>
                  </a:cubicBezTo>
                  <a:cubicBezTo>
                    <a:pt x="118831" y="54466"/>
                    <a:pt x="118831" y="54466"/>
                    <a:pt x="118961" y="54466"/>
                  </a:cubicBezTo>
                  <a:close/>
                </a:path>
              </a:pathLst>
            </a:custGeom>
            <a:solidFill>
              <a:srgbClr val="C00000"/>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397" name="Shape 397"/>
            <p:cNvSpPr/>
            <p:nvPr/>
          </p:nvSpPr>
          <p:spPr>
            <a:xfrm>
              <a:off x="-28271787" y="13344525"/>
              <a:ext cx="3419400" cy="2551200"/>
            </a:xfrm>
            <a:custGeom>
              <a:avLst/>
              <a:gdLst/>
              <a:ahLst/>
              <a:cxnLst/>
              <a:rect l="0" t="0" r="0" b="0"/>
              <a:pathLst>
                <a:path w="120000" h="120000" extrusionOk="0">
                  <a:moveTo>
                    <a:pt x="0" y="64764"/>
                  </a:moveTo>
                  <a:cubicBezTo>
                    <a:pt x="0" y="48176"/>
                    <a:pt x="0" y="31588"/>
                    <a:pt x="0" y="15000"/>
                  </a:cubicBezTo>
                  <a:cubicBezTo>
                    <a:pt x="0" y="9529"/>
                    <a:pt x="0" y="9352"/>
                    <a:pt x="3815" y="9176"/>
                  </a:cubicBezTo>
                  <a:cubicBezTo>
                    <a:pt x="26052" y="7588"/>
                    <a:pt x="48289" y="6176"/>
                    <a:pt x="70394" y="4588"/>
                  </a:cubicBezTo>
                  <a:cubicBezTo>
                    <a:pt x="81052" y="3882"/>
                    <a:pt x="91710" y="2823"/>
                    <a:pt x="102368" y="1764"/>
                  </a:cubicBezTo>
                  <a:cubicBezTo>
                    <a:pt x="106710" y="1411"/>
                    <a:pt x="111052" y="1588"/>
                    <a:pt x="115394" y="529"/>
                  </a:cubicBezTo>
                  <a:cubicBezTo>
                    <a:pt x="117894" y="0"/>
                    <a:pt x="118815" y="1058"/>
                    <a:pt x="118815" y="4588"/>
                  </a:cubicBezTo>
                  <a:cubicBezTo>
                    <a:pt x="118815" y="22941"/>
                    <a:pt x="119078" y="41117"/>
                    <a:pt x="119210" y="59470"/>
                  </a:cubicBezTo>
                  <a:cubicBezTo>
                    <a:pt x="119473" y="74470"/>
                    <a:pt x="119736" y="89470"/>
                    <a:pt x="119868" y="104470"/>
                  </a:cubicBezTo>
                  <a:cubicBezTo>
                    <a:pt x="119999" y="109588"/>
                    <a:pt x="119868" y="109588"/>
                    <a:pt x="115921" y="109941"/>
                  </a:cubicBezTo>
                  <a:cubicBezTo>
                    <a:pt x="94473" y="111529"/>
                    <a:pt x="73026" y="114000"/>
                    <a:pt x="51578" y="115235"/>
                  </a:cubicBezTo>
                  <a:cubicBezTo>
                    <a:pt x="46447" y="115588"/>
                    <a:pt x="41315" y="117529"/>
                    <a:pt x="36052" y="117882"/>
                  </a:cubicBezTo>
                  <a:cubicBezTo>
                    <a:pt x="25394" y="118411"/>
                    <a:pt x="14736" y="119117"/>
                    <a:pt x="4078" y="119823"/>
                  </a:cubicBezTo>
                  <a:cubicBezTo>
                    <a:pt x="921" y="120000"/>
                    <a:pt x="921" y="120000"/>
                    <a:pt x="921" y="115235"/>
                  </a:cubicBezTo>
                  <a:cubicBezTo>
                    <a:pt x="789" y="98294"/>
                    <a:pt x="789" y="81529"/>
                    <a:pt x="789" y="64764"/>
                  </a:cubicBezTo>
                  <a:cubicBezTo>
                    <a:pt x="526" y="64764"/>
                    <a:pt x="263" y="64764"/>
                    <a:pt x="0" y="64764"/>
                  </a:cubicBezTo>
                  <a:close/>
                </a:path>
              </a:pathLst>
            </a:custGeom>
            <a:solidFill>
              <a:srgbClr val="F1C232"/>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398" name="Shape 398"/>
            <p:cNvSpPr/>
            <p:nvPr/>
          </p:nvSpPr>
          <p:spPr>
            <a:xfrm>
              <a:off x="-66744850" y="-11820525"/>
              <a:ext cx="3154500" cy="5491200"/>
            </a:xfrm>
            <a:custGeom>
              <a:avLst/>
              <a:gdLst/>
              <a:ahLst/>
              <a:cxnLst/>
              <a:rect l="0" t="0" r="0" b="0"/>
              <a:pathLst>
                <a:path w="120000" h="120000" extrusionOk="0">
                  <a:moveTo>
                    <a:pt x="113436" y="96475"/>
                  </a:moveTo>
                  <a:cubicBezTo>
                    <a:pt x="114292" y="93606"/>
                    <a:pt x="110439" y="92786"/>
                    <a:pt x="107871" y="91475"/>
                  </a:cubicBezTo>
                  <a:cubicBezTo>
                    <a:pt x="107158" y="91147"/>
                    <a:pt x="106587" y="91065"/>
                    <a:pt x="105873" y="91475"/>
                  </a:cubicBezTo>
                  <a:cubicBezTo>
                    <a:pt x="105160" y="91803"/>
                    <a:pt x="105160" y="92295"/>
                    <a:pt x="105588" y="92704"/>
                  </a:cubicBezTo>
                  <a:cubicBezTo>
                    <a:pt x="106016" y="93114"/>
                    <a:pt x="106302" y="93688"/>
                    <a:pt x="107015" y="94016"/>
                  </a:cubicBezTo>
                  <a:cubicBezTo>
                    <a:pt x="110011" y="95327"/>
                    <a:pt x="108870" y="97131"/>
                    <a:pt x="107728" y="98442"/>
                  </a:cubicBezTo>
                  <a:cubicBezTo>
                    <a:pt x="107158" y="99180"/>
                    <a:pt x="105445" y="101229"/>
                    <a:pt x="102021" y="99754"/>
                  </a:cubicBezTo>
                  <a:cubicBezTo>
                    <a:pt x="101307" y="99344"/>
                    <a:pt x="100023" y="100000"/>
                    <a:pt x="99024" y="100409"/>
                  </a:cubicBezTo>
                  <a:cubicBezTo>
                    <a:pt x="96456" y="101475"/>
                    <a:pt x="93745" y="102459"/>
                    <a:pt x="91177" y="103606"/>
                  </a:cubicBezTo>
                  <a:cubicBezTo>
                    <a:pt x="88608" y="104836"/>
                    <a:pt x="85326" y="104262"/>
                    <a:pt x="82473" y="104672"/>
                  </a:cubicBezTo>
                  <a:cubicBezTo>
                    <a:pt x="79048" y="105163"/>
                    <a:pt x="75909" y="105655"/>
                    <a:pt x="73912" y="108114"/>
                  </a:cubicBezTo>
                  <a:cubicBezTo>
                    <a:pt x="78192" y="108114"/>
                    <a:pt x="81759" y="108114"/>
                    <a:pt x="85326" y="108196"/>
                  </a:cubicBezTo>
                  <a:cubicBezTo>
                    <a:pt x="86753" y="108196"/>
                    <a:pt x="89036" y="107459"/>
                    <a:pt x="89179" y="109180"/>
                  </a:cubicBezTo>
                  <a:cubicBezTo>
                    <a:pt x="89322" y="111065"/>
                    <a:pt x="86753" y="110491"/>
                    <a:pt x="85184" y="110655"/>
                  </a:cubicBezTo>
                  <a:cubicBezTo>
                    <a:pt x="83900" y="110737"/>
                    <a:pt x="82615" y="110737"/>
                    <a:pt x="81189" y="110655"/>
                  </a:cubicBezTo>
                  <a:cubicBezTo>
                    <a:pt x="79619" y="110655"/>
                    <a:pt x="78049" y="110901"/>
                    <a:pt x="77193" y="111639"/>
                  </a:cubicBezTo>
                  <a:cubicBezTo>
                    <a:pt x="75766" y="112622"/>
                    <a:pt x="74340" y="113196"/>
                    <a:pt x="71914" y="112622"/>
                  </a:cubicBezTo>
                  <a:cubicBezTo>
                    <a:pt x="70487" y="112213"/>
                    <a:pt x="69060" y="113032"/>
                    <a:pt x="67633" y="113278"/>
                  </a:cubicBezTo>
                  <a:cubicBezTo>
                    <a:pt x="62211" y="114016"/>
                    <a:pt x="56646" y="114426"/>
                    <a:pt x="51938" y="116475"/>
                  </a:cubicBezTo>
                  <a:cubicBezTo>
                    <a:pt x="51082" y="116885"/>
                    <a:pt x="49512" y="116885"/>
                    <a:pt x="49512" y="117622"/>
                  </a:cubicBezTo>
                  <a:cubicBezTo>
                    <a:pt x="49512" y="120000"/>
                    <a:pt x="46658" y="119344"/>
                    <a:pt x="44375" y="119426"/>
                  </a:cubicBezTo>
                  <a:cubicBezTo>
                    <a:pt x="43376" y="119016"/>
                    <a:pt x="43804" y="118442"/>
                    <a:pt x="43662" y="117950"/>
                  </a:cubicBezTo>
                  <a:cubicBezTo>
                    <a:pt x="43234" y="116639"/>
                    <a:pt x="43519" y="115819"/>
                    <a:pt x="46373" y="115983"/>
                  </a:cubicBezTo>
                  <a:cubicBezTo>
                    <a:pt x="47657" y="116065"/>
                    <a:pt x="49227" y="116147"/>
                    <a:pt x="49940" y="115327"/>
                  </a:cubicBezTo>
                  <a:cubicBezTo>
                    <a:pt x="50796" y="114590"/>
                    <a:pt x="49512" y="114262"/>
                    <a:pt x="48799" y="113770"/>
                  </a:cubicBezTo>
                  <a:cubicBezTo>
                    <a:pt x="48085" y="113442"/>
                    <a:pt x="48799" y="113032"/>
                    <a:pt x="49369" y="112704"/>
                  </a:cubicBezTo>
                  <a:cubicBezTo>
                    <a:pt x="51510" y="111885"/>
                    <a:pt x="53365" y="111065"/>
                    <a:pt x="52223" y="109262"/>
                  </a:cubicBezTo>
                  <a:cubicBezTo>
                    <a:pt x="51795" y="108688"/>
                    <a:pt x="52936" y="108360"/>
                    <a:pt x="53507" y="107950"/>
                  </a:cubicBezTo>
                  <a:cubicBezTo>
                    <a:pt x="54363" y="107377"/>
                    <a:pt x="54221" y="106393"/>
                    <a:pt x="53222" y="106229"/>
                  </a:cubicBezTo>
                  <a:cubicBezTo>
                    <a:pt x="48941" y="105655"/>
                    <a:pt x="50939" y="103770"/>
                    <a:pt x="50225" y="102213"/>
                  </a:cubicBezTo>
                  <a:cubicBezTo>
                    <a:pt x="53935" y="102377"/>
                    <a:pt x="57645" y="102868"/>
                    <a:pt x="59500" y="100655"/>
                  </a:cubicBezTo>
                  <a:cubicBezTo>
                    <a:pt x="62782" y="100491"/>
                    <a:pt x="65636" y="99754"/>
                    <a:pt x="68632" y="98934"/>
                  </a:cubicBezTo>
                  <a:cubicBezTo>
                    <a:pt x="70630" y="98442"/>
                    <a:pt x="71486" y="97622"/>
                    <a:pt x="71343" y="96393"/>
                  </a:cubicBezTo>
                  <a:cubicBezTo>
                    <a:pt x="71343" y="94918"/>
                    <a:pt x="69631" y="93770"/>
                    <a:pt x="68347" y="92622"/>
                  </a:cubicBezTo>
                  <a:cubicBezTo>
                    <a:pt x="66777" y="91065"/>
                    <a:pt x="64351" y="91393"/>
                    <a:pt x="61783" y="91639"/>
                  </a:cubicBezTo>
                  <a:cubicBezTo>
                    <a:pt x="57645" y="91967"/>
                    <a:pt x="51795" y="90000"/>
                    <a:pt x="50368" y="87786"/>
                  </a:cubicBezTo>
                  <a:cubicBezTo>
                    <a:pt x="49369" y="86147"/>
                    <a:pt x="48513" y="84508"/>
                    <a:pt x="46801" y="83032"/>
                  </a:cubicBezTo>
                  <a:cubicBezTo>
                    <a:pt x="45945" y="82295"/>
                    <a:pt x="45659" y="81229"/>
                    <a:pt x="46658" y="80000"/>
                  </a:cubicBezTo>
                  <a:cubicBezTo>
                    <a:pt x="48228" y="78032"/>
                    <a:pt x="49369" y="76065"/>
                    <a:pt x="52366" y="74672"/>
                  </a:cubicBezTo>
                  <a:cubicBezTo>
                    <a:pt x="53507" y="74098"/>
                    <a:pt x="53793" y="73278"/>
                    <a:pt x="54221" y="72622"/>
                  </a:cubicBezTo>
                  <a:cubicBezTo>
                    <a:pt x="56218" y="68606"/>
                    <a:pt x="60927" y="65081"/>
                    <a:pt x="60499" y="60573"/>
                  </a:cubicBezTo>
                  <a:cubicBezTo>
                    <a:pt x="60071" y="57622"/>
                    <a:pt x="58644" y="54918"/>
                    <a:pt x="54221" y="53278"/>
                  </a:cubicBezTo>
                  <a:cubicBezTo>
                    <a:pt x="50511" y="51803"/>
                    <a:pt x="47372" y="49836"/>
                    <a:pt x="42520" y="49508"/>
                  </a:cubicBezTo>
                  <a:cubicBezTo>
                    <a:pt x="41950" y="49508"/>
                    <a:pt x="41379" y="49344"/>
                    <a:pt x="40951" y="49098"/>
                  </a:cubicBezTo>
                  <a:cubicBezTo>
                    <a:pt x="37098" y="46475"/>
                    <a:pt x="31391" y="45163"/>
                    <a:pt x="26825" y="43114"/>
                  </a:cubicBezTo>
                  <a:cubicBezTo>
                    <a:pt x="25541" y="42459"/>
                    <a:pt x="24970" y="41803"/>
                    <a:pt x="24684" y="40901"/>
                  </a:cubicBezTo>
                  <a:cubicBezTo>
                    <a:pt x="22972" y="35737"/>
                    <a:pt x="16551" y="32622"/>
                    <a:pt x="10273" y="29344"/>
                  </a:cubicBezTo>
                  <a:cubicBezTo>
                    <a:pt x="6135" y="27131"/>
                    <a:pt x="2140" y="24672"/>
                    <a:pt x="285" y="21393"/>
                  </a:cubicBezTo>
                  <a:cubicBezTo>
                    <a:pt x="0" y="20819"/>
                    <a:pt x="428" y="20327"/>
                    <a:pt x="998" y="19918"/>
                  </a:cubicBezTo>
                  <a:cubicBezTo>
                    <a:pt x="4708" y="16147"/>
                    <a:pt x="6420" y="11803"/>
                    <a:pt x="10701" y="8196"/>
                  </a:cubicBezTo>
                  <a:cubicBezTo>
                    <a:pt x="12413" y="6803"/>
                    <a:pt x="12984" y="5000"/>
                    <a:pt x="11985" y="3196"/>
                  </a:cubicBezTo>
                  <a:cubicBezTo>
                    <a:pt x="11272" y="2213"/>
                    <a:pt x="11272" y="1147"/>
                    <a:pt x="11700" y="0"/>
                  </a:cubicBezTo>
                  <a:cubicBezTo>
                    <a:pt x="46944" y="0"/>
                    <a:pt x="82045" y="0"/>
                    <a:pt x="118002" y="0"/>
                  </a:cubicBezTo>
                  <a:cubicBezTo>
                    <a:pt x="114720" y="2131"/>
                    <a:pt x="110868" y="3114"/>
                    <a:pt x="107728" y="4590"/>
                  </a:cubicBezTo>
                  <a:cubicBezTo>
                    <a:pt x="107015" y="4918"/>
                    <a:pt x="106302" y="4918"/>
                    <a:pt x="105303" y="4672"/>
                  </a:cubicBezTo>
                  <a:cubicBezTo>
                    <a:pt x="102734" y="4016"/>
                    <a:pt x="101022" y="4672"/>
                    <a:pt x="100309" y="6229"/>
                  </a:cubicBezTo>
                  <a:cubicBezTo>
                    <a:pt x="99310" y="7950"/>
                    <a:pt x="98168" y="9262"/>
                    <a:pt x="94316" y="9754"/>
                  </a:cubicBezTo>
                  <a:cubicBezTo>
                    <a:pt x="88894" y="10409"/>
                    <a:pt x="86896" y="12459"/>
                    <a:pt x="87752" y="15737"/>
                  </a:cubicBezTo>
                  <a:cubicBezTo>
                    <a:pt x="88180" y="17049"/>
                    <a:pt x="87752" y="17786"/>
                    <a:pt x="86040" y="18770"/>
                  </a:cubicBezTo>
                  <a:cubicBezTo>
                    <a:pt x="84185" y="19918"/>
                    <a:pt x="83329" y="21557"/>
                    <a:pt x="81331" y="22868"/>
                  </a:cubicBezTo>
                  <a:cubicBezTo>
                    <a:pt x="80332" y="23524"/>
                    <a:pt x="79762" y="25081"/>
                    <a:pt x="81759" y="26229"/>
                  </a:cubicBezTo>
                  <a:cubicBezTo>
                    <a:pt x="83757" y="27295"/>
                    <a:pt x="83614" y="28934"/>
                    <a:pt x="84470" y="30327"/>
                  </a:cubicBezTo>
                  <a:cubicBezTo>
                    <a:pt x="85041" y="31311"/>
                    <a:pt x="84898" y="32131"/>
                    <a:pt x="83186" y="32868"/>
                  </a:cubicBezTo>
                  <a:cubicBezTo>
                    <a:pt x="81189" y="33852"/>
                    <a:pt x="80190" y="35409"/>
                    <a:pt x="80903" y="36721"/>
                  </a:cubicBezTo>
                  <a:cubicBezTo>
                    <a:pt x="82187" y="38688"/>
                    <a:pt x="81189" y="40491"/>
                    <a:pt x="80618" y="42377"/>
                  </a:cubicBezTo>
                  <a:cubicBezTo>
                    <a:pt x="79476" y="45819"/>
                    <a:pt x="80760" y="46967"/>
                    <a:pt x="86896" y="47704"/>
                  </a:cubicBezTo>
                  <a:cubicBezTo>
                    <a:pt x="89322" y="48032"/>
                    <a:pt x="90463" y="48442"/>
                    <a:pt x="90606" y="50327"/>
                  </a:cubicBezTo>
                  <a:cubicBezTo>
                    <a:pt x="90749" y="53606"/>
                    <a:pt x="90606" y="56967"/>
                    <a:pt x="92318" y="60163"/>
                  </a:cubicBezTo>
                  <a:cubicBezTo>
                    <a:pt x="92604" y="60901"/>
                    <a:pt x="92604" y="61639"/>
                    <a:pt x="92604" y="62459"/>
                  </a:cubicBezTo>
                  <a:cubicBezTo>
                    <a:pt x="92889" y="65163"/>
                    <a:pt x="94601" y="67377"/>
                    <a:pt x="98454" y="69180"/>
                  </a:cubicBezTo>
                  <a:cubicBezTo>
                    <a:pt x="99881" y="69836"/>
                    <a:pt x="101022" y="70983"/>
                    <a:pt x="101593" y="72131"/>
                  </a:cubicBezTo>
                  <a:cubicBezTo>
                    <a:pt x="102877" y="74344"/>
                    <a:pt x="104875" y="76147"/>
                    <a:pt x="109441" y="76803"/>
                  </a:cubicBezTo>
                  <a:cubicBezTo>
                    <a:pt x="112722" y="77295"/>
                    <a:pt x="115005" y="78688"/>
                    <a:pt x="116575" y="80655"/>
                  </a:cubicBezTo>
                  <a:cubicBezTo>
                    <a:pt x="119999" y="85000"/>
                    <a:pt x="119001" y="89016"/>
                    <a:pt x="115434" y="92950"/>
                  </a:cubicBezTo>
                  <a:cubicBezTo>
                    <a:pt x="114435" y="94098"/>
                    <a:pt x="114149" y="95245"/>
                    <a:pt x="113436" y="96475"/>
                  </a:cubicBezTo>
                  <a:close/>
                </a:path>
              </a:pathLst>
            </a:custGeom>
            <a:solidFill>
              <a:srgbClr val="C00000"/>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399" name="Shape 399"/>
            <p:cNvSpPr/>
            <p:nvPr/>
          </p:nvSpPr>
          <p:spPr>
            <a:xfrm>
              <a:off x="-19832639" y="16168688"/>
              <a:ext cx="5510100" cy="2182800"/>
            </a:xfrm>
            <a:custGeom>
              <a:avLst/>
              <a:gdLst/>
              <a:ahLst/>
              <a:cxnLst/>
              <a:rect l="0" t="0" r="0" b="0"/>
              <a:pathLst>
                <a:path w="120000" h="120000" extrusionOk="0">
                  <a:moveTo>
                    <a:pt x="108972" y="21237"/>
                  </a:moveTo>
                  <a:cubicBezTo>
                    <a:pt x="110279" y="37731"/>
                    <a:pt x="114526" y="50103"/>
                    <a:pt x="116895" y="64948"/>
                  </a:cubicBezTo>
                  <a:cubicBezTo>
                    <a:pt x="118284" y="73814"/>
                    <a:pt x="118938" y="83298"/>
                    <a:pt x="120000" y="92371"/>
                  </a:cubicBezTo>
                  <a:cubicBezTo>
                    <a:pt x="116405" y="94845"/>
                    <a:pt x="116405" y="94845"/>
                    <a:pt x="110360" y="87422"/>
                  </a:cubicBezTo>
                  <a:cubicBezTo>
                    <a:pt x="109870" y="89690"/>
                    <a:pt x="109952" y="91752"/>
                    <a:pt x="110279" y="94226"/>
                  </a:cubicBezTo>
                  <a:cubicBezTo>
                    <a:pt x="111177" y="100618"/>
                    <a:pt x="111177" y="101030"/>
                    <a:pt x="108481" y="101649"/>
                  </a:cubicBezTo>
                  <a:cubicBezTo>
                    <a:pt x="104805" y="102474"/>
                    <a:pt x="101048" y="103298"/>
                    <a:pt x="97372" y="103711"/>
                  </a:cubicBezTo>
                  <a:cubicBezTo>
                    <a:pt x="76215" y="106391"/>
                    <a:pt x="55139" y="111134"/>
                    <a:pt x="33982" y="114226"/>
                  </a:cubicBezTo>
                  <a:cubicBezTo>
                    <a:pt x="23281" y="115876"/>
                    <a:pt x="12498" y="117938"/>
                    <a:pt x="1797" y="119793"/>
                  </a:cubicBezTo>
                  <a:cubicBezTo>
                    <a:pt x="1225" y="119793"/>
                    <a:pt x="735" y="120000"/>
                    <a:pt x="0" y="118762"/>
                  </a:cubicBezTo>
                  <a:cubicBezTo>
                    <a:pt x="2287" y="111752"/>
                    <a:pt x="4901" y="106391"/>
                    <a:pt x="7351" y="100412"/>
                  </a:cubicBezTo>
                  <a:cubicBezTo>
                    <a:pt x="14132" y="84123"/>
                    <a:pt x="20830" y="67628"/>
                    <a:pt x="27692" y="51546"/>
                  </a:cubicBezTo>
                  <a:cubicBezTo>
                    <a:pt x="28835" y="48865"/>
                    <a:pt x="29326" y="46185"/>
                    <a:pt x="29244" y="42268"/>
                  </a:cubicBezTo>
                  <a:cubicBezTo>
                    <a:pt x="29081" y="34432"/>
                    <a:pt x="28917" y="26391"/>
                    <a:pt x="28835" y="18556"/>
                  </a:cubicBezTo>
                  <a:cubicBezTo>
                    <a:pt x="28835" y="12783"/>
                    <a:pt x="28917" y="12577"/>
                    <a:pt x="31123" y="11958"/>
                  </a:cubicBezTo>
                  <a:cubicBezTo>
                    <a:pt x="36514" y="10927"/>
                    <a:pt x="41906" y="9690"/>
                    <a:pt x="47379" y="8865"/>
                  </a:cubicBezTo>
                  <a:cubicBezTo>
                    <a:pt x="60449" y="6597"/>
                    <a:pt x="73601" y="4329"/>
                    <a:pt x="86671" y="2061"/>
                  </a:cubicBezTo>
                  <a:cubicBezTo>
                    <a:pt x="87324" y="1855"/>
                    <a:pt x="87978" y="1855"/>
                    <a:pt x="88631" y="1855"/>
                  </a:cubicBezTo>
                  <a:cubicBezTo>
                    <a:pt x="89448" y="1855"/>
                    <a:pt x="89857" y="2268"/>
                    <a:pt x="90020" y="4948"/>
                  </a:cubicBezTo>
                  <a:cubicBezTo>
                    <a:pt x="90265" y="10103"/>
                    <a:pt x="91245" y="14845"/>
                    <a:pt x="92226" y="19175"/>
                  </a:cubicBezTo>
                  <a:cubicBezTo>
                    <a:pt x="92471" y="20412"/>
                    <a:pt x="92797" y="21855"/>
                    <a:pt x="93451" y="21443"/>
                  </a:cubicBezTo>
                  <a:cubicBezTo>
                    <a:pt x="94186" y="21030"/>
                    <a:pt x="94268" y="19175"/>
                    <a:pt x="94349" y="17525"/>
                  </a:cubicBezTo>
                  <a:cubicBezTo>
                    <a:pt x="94513" y="14639"/>
                    <a:pt x="93696" y="12371"/>
                    <a:pt x="93451" y="9896"/>
                  </a:cubicBezTo>
                  <a:cubicBezTo>
                    <a:pt x="92961" y="5567"/>
                    <a:pt x="93287" y="3711"/>
                    <a:pt x="94921" y="2268"/>
                  </a:cubicBezTo>
                  <a:cubicBezTo>
                    <a:pt x="97290" y="0"/>
                    <a:pt x="98025" y="1030"/>
                    <a:pt x="99332" y="6597"/>
                  </a:cubicBezTo>
                  <a:cubicBezTo>
                    <a:pt x="100313" y="10721"/>
                    <a:pt x="101375" y="14845"/>
                    <a:pt x="103172" y="17319"/>
                  </a:cubicBezTo>
                  <a:cubicBezTo>
                    <a:pt x="104315" y="18762"/>
                    <a:pt x="104969" y="21237"/>
                    <a:pt x="105704" y="23505"/>
                  </a:cubicBezTo>
                  <a:cubicBezTo>
                    <a:pt x="107174" y="27628"/>
                    <a:pt x="107174" y="27422"/>
                    <a:pt x="108972" y="21237"/>
                  </a:cubicBezTo>
                  <a:close/>
                </a:path>
              </a:pathLst>
            </a:custGeom>
            <a:solidFill>
              <a:srgbClr val="CC0000"/>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00" name="Shape 400"/>
            <p:cNvSpPr/>
            <p:nvPr/>
          </p:nvSpPr>
          <p:spPr>
            <a:xfrm>
              <a:off x="-28678187" y="-6532563"/>
              <a:ext cx="3068700" cy="3770400"/>
            </a:xfrm>
            <a:custGeom>
              <a:avLst/>
              <a:gdLst/>
              <a:ahLst/>
              <a:cxnLst/>
              <a:rect l="0" t="0" r="0" b="0"/>
              <a:pathLst>
                <a:path w="120000" h="120000" extrusionOk="0">
                  <a:moveTo>
                    <a:pt x="92713" y="5850"/>
                  </a:moveTo>
                  <a:cubicBezTo>
                    <a:pt x="86699" y="4895"/>
                    <a:pt x="83618" y="8358"/>
                    <a:pt x="80391" y="11343"/>
                  </a:cubicBezTo>
                  <a:cubicBezTo>
                    <a:pt x="78630" y="12895"/>
                    <a:pt x="77750" y="15164"/>
                    <a:pt x="76430" y="17074"/>
                  </a:cubicBezTo>
                  <a:cubicBezTo>
                    <a:pt x="75843" y="17791"/>
                    <a:pt x="75696" y="18626"/>
                    <a:pt x="76577" y="19223"/>
                  </a:cubicBezTo>
                  <a:cubicBezTo>
                    <a:pt x="78484" y="20537"/>
                    <a:pt x="80244" y="21850"/>
                    <a:pt x="81858" y="23522"/>
                  </a:cubicBezTo>
                  <a:cubicBezTo>
                    <a:pt x="82885" y="24597"/>
                    <a:pt x="84498" y="23761"/>
                    <a:pt x="84792" y="22567"/>
                  </a:cubicBezTo>
                  <a:cubicBezTo>
                    <a:pt x="85085" y="21611"/>
                    <a:pt x="84645" y="20656"/>
                    <a:pt x="84498" y="19701"/>
                  </a:cubicBezTo>
                  <a:cubicBezTo>
                    <a:pt x="84352" y="18507"/>
                    <a:pt x="84498" y="16835"/>
                    <a:pt x="85378" y="16716"/>
                  </a:cubicBezTo>
                  <a:cubicBezTo>
                    <a:pt x="89046" y="16000"/>
                    <a:pt x="89633" y="13373"/>
                    <a:pt x="91100" y="11223"/>
                  </a:cubicBezTo>
                  <a:cubicBezTo>
                    <a:pt x="91980" y="9791"/>
                    <a:pt x="93007" y="9910"/>
                    <a:pt x="94180" y="11104"/>
                  </a:cubicBezTo>
                  <a:cubicBezTo>
                    <a:pt x="95354" y="12417"/>
                    <a:pt x="95794" y="14089"/>
                    <a:pt x="95794" y="15641"/>
                  </a:cubicBezTo>
                  <a:cubicBezTo>
                    <a:pt x="95941" y="18626"/>
                    <a:pt x="95501" y="21611"/>
                    <a:pt x="95501" y="24716"/>
                  </a:cubicBezTo>
                  <a:cubicBezTo>
                    <a:pt x="95501" y="27820"/>
                    <a:pt x="92860" y="29850"/>
                    <a:pt x="90513" y="32000"/>
                  </a:cubicBezTo>
                  <a:cubicBezTo>
                    <a:pt x="88019" y="34388"/>
                    <a:pt x="88019" y="34865"/>
                    <a:pt x="91393" y="36059"/>
                  </a:cubicBezTo>
                  <a:cubicBezTo>
                    <a:pt x="93887" y="37134"/>
                    <a:pt x="96381" y="37850"/>
                    <a:pt x="95501" y="40835"/>
                  </a:cubicBezTo>
                  <a:cubicBezTo>
                    <a:pt x="95207" y="41791"/>
                    <a:pt x="95941" y="42626"/>
                    <a:pt x="96968" y="43223"/>
                  </a:cubicBezTo>
                  <a:cubicBezTo>
                    <a:pt x="97555" y="43582"/>
                    <a:pt x="98435" y="43940"/>
                    <a:pt x="98581" y="44537"/>
                  </a:cubicBezTo>
                  <a:cubicBezTo>
                    <a:pt x="100488" y="50626"/>
                    <a:pt x="107383" y="50507"/>
                    <a:pt x="112811" y="52179"/>
                  </a:cubicBezTo>
                  <a:cubicBezTo>
                    <a:pt x="116772" y="53253"/>
                    <a:pt x="120000" y="56597"/>
                    <a:pt x="119706" y="59582"/>
                  </a:cubicBezTo>
                  <a:cubicBezTo>
                    <a:pt x="119559" y="60298"/>
                    <a:pt x="118826" y="60656"/>
                    <a:pt x="118239" y="61014"/>
                  </a:cubicBezTo>
                  <a:cubicBezTo>
                    <a:pt x="117212" y="61731"/>
                    <a:pt x="116479" y="62686"/>
                    <a:pt x="116919" y="63880"/>
                  </a:cubicBezTo>
                  <a:cubicBezTo>
                    <a:pt x="117799" y="65910"/>
                    <a:pt x="117652" y="67582"/>
                    <a:pt x="115452" y="69014"/>
                  </a:cubicBezTo>
                  <a:cubicBezTo>
                    <a:pt x="114425" y="69611"/>
                    <a:pt x="114865" y="70567"/>
                    <a:pt x="115599" y="71044"/>
                  </a:cubicBezTo>
                  <a:cubicBezTo>
                    <a:pt x="119413" y="73910"/>
                    <a:pt x="117946" y="78089"/>
                    <a:pt x="119119" y="81432"/>
                  </a:cubicBezTo>
                  <a:cubicBezTo>
                    <a:pt x="119853" y="83223"/>
                    <a:pt x="118679" y="84059"/>
                    <a:pt x="116479" y="84179"/>
                  </a:cubicBezTo>
                  <a:cubicBezTo>
                    <a:pt x="112078" y="84537"/>
                    <a:pt x="107530" y="84895"/>
                    <a:pt x="103129" y="85253"/>
                  </a:cubicBezTo>
                  <a:cubicBezTo>
                    <a:pt x="91687" y="85970"/>
                    <a:pt x="80097" y="86805"/>
                    <a:pt x="68655" y="87402"/>
                  </a:cubicBezTo>
                  <a:cubicBezTo>
                    <a:pt x="66014" y="87522"/>
                    <a:pt x="64107" y="88238"/>
                    <a:pt x="62200" y="89910"/>
                  </a:cubicBezTo>
                  <a:cubicBezTo>
                    <a:pt x="56185" y="94567"/>
                    <a:pt x="49290" y="98029"/>
                    <a:pt x="41075" y="99343"/>
                  </a:cubicBezTo>
                  <a:cubicBezTo>
                    <a:pt x="37261" y="99940"/>
                    <a:pt x="35354" y="101731"/>
                    <a:pt x="34621" y="104597"/>
                  </a:cubicBezTo>
                  <a:cubicBezTo>
                    <a:pt x="34621" y="104716"/>
                    <a:pt x="34621" y="104955"/>
                    <a:pt x="34474" y="105074"/>
                  </a:cubicBezTo>
                  <a:cubicBezTo>
                    <a:pt x="33007" y="109253"/>
                    <a:pt x="31100" y="112000"/>
                    <a:pt x="24352" y="111761"/>
                  </a:cubicBezTo>
                  <a:cubicBezTo>
                    <a:pt x="18044" y="111641"/>
                    <a:pt x="11735" y="113910"/>
                    <a:pt x="7628" y="118567"/>
                  </a:cubicBezTo>
                  <a:cubicBezTo>
                    <a:pt x="6748" y="119402"/>
                    <a:pt x="6014" y="120000"/>
                    <a:pt x="4694" y="119641"/>
                  </a:cubicBezTo>
                  <a:cubicBezTo>
                    <a:pt x="3520" y="119283"/>
                    <a:pt x="3960" y="118328"/>
                    <a:pt x="4107" y="117611"/>
                  </a:cubicBezTo>
                  <a:cubicBezTo>
                    <a:pt x="4841" y="107701"/>
                    <a:pt x="3667" y="97671"/>
                    <a:pt x="3227" y="87761"/>
                  </a:cubicBezTo>
                  <a:cubicBezTo>
                    <a:pt x="2053" y="61850"/>
                    <a:pt x="1026" y="35820"/>
                    <a:pt x="586" y="9791"/>
                  </a:cubicBezTo>
                  <a:cubicBezTo>
                    <a:pt x="440" y="9194"/>
                    <a:pt x="586" y="8597"/>
                    <a:pt x="440" y="8000"/>
                  </a:cubicBezTo>
                  <a:cubicBezTo>
                    <a:pt x="0" y="5611"/>
                    <a:pt x="1320" y="4895"/>
                    <a:pt x="3960" y="4776"/>
                  </a:cubicBezTo>
                  <a:cubicBezTo>
                    <a:pt x="12176" y="4417"/>
                    <a:pt x="20391" y="4298"/>
                    <a:pt x="28606" y="3701"/>
                  </a:cubicBezTo>
                  <a:cubicBezTo>
                    <a:pt x="49877" y="2149"/>
                    <a:pt x="71295" y="716"/>
                    <a:pt x="93007" y="0"/>
                  </a:cubicBezTo>
                  <a:cubicBezTo>
                    <a:pt x="93300" y="1552"/>
                    <a:pt x="93740" y="3223"/>
                    <a:pt x="94034" y="4895"/>
                  </a:cubicBezTo>
                  <a:cubicBezTo>
                    <a:pt x="93594" y="5253"/>
                    <a:pt x="93154" y="5492"/>
                    <a:pt x="92713" y="5850"/>
                  </a:cubicBezTo>
                  <a:close/>
                </a:path>
              </a:pathLst>
            </a:custGeom>
            <a:solidFill>
              <a:srgbClr val="C00000"/>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01" name="Shape 401"/>
            <p:cNvSpPr/>
            <p:nvPr/>
          </p:nvSpPr>
          <p:spPr>
            <a:xfrm>
              <a:off x="-28805187" y="-11437938"/>
              <a:ext cx="4200600" cy="4230600"/>
            </a:xfrm>
            <a:custGeom>
              <a:avLst/>
              <a:gdLst/>
              <a:ahLst/>
              <a:cxnLst/>
              <a:rect l="0" t="0" r="0" b="0"/>
              <a:pathLst>
                <a:path w="120000" h="120000" extrusionOk="0">
                  <a:moveTo>
                    <a:pt x="117535" y="58404"/>
                  </a:moveTo>
                  <a:cubicBezTo>
                    <a:pt x="114964" y="55957"/>
                    <a:pt x="113357" y="53191"/>
                    <a:pt x="115178" y="49574"/>
                  </a:cubicBezTo>
                  <a:cubicBezTo>
                    <a:pt x="115285" y="49361"/>
                    <a:pt x="115285" y="49042"/>
                    <a:pt x="115392" y="48723"/>
                  </a:cubicBezTo>
                  <a:cubicBezTo>
                    <a:pt x="115714" y="46489"/>
                    <a:pt x="110571" y="40212"/>
                    <a:pt x="108321" y="40212"/>
                  </a:cubicBezTo>
                  <a:cubicBezTo>
                    <a:pt x="107250" y="40319"/>
                    <a:pt x="105964" y="40957"/>
                    <a:pt x="106714" y="42127"/>
                  </a:cubicBezTo>
                  <a:cubicBezTo>
                    <a:pt x="107785" y="43829"/>
                    <a:pt x="106928" y="44787"/>
                    <a:pt x="105964" y="46063"/>
                  </a:cubicBezTo>
                  <a:cubicBezTo>
                    <a:pt x="105535" y="46595"/>
                    <a:pt x="105321" y="47340"/>
                    <a:pt x="105321" y="47978"/>
                  </a:cubicBezTo>
                  <a:cubicBezTo>
                    <a:pt x="105535" y="49255"/>
                    <a:pt x="105214" y="49680"/>
                    <a:pt x="104035" y="50106"/>
                  </a:cubicBezTo>
                  <a:cubicBezTo>
                    <a:pt x="100607" y="51595"/>
                    <a:pt x="100392" y="52340"/>
                    <a:pt x="101035" y="55957"/>
                  </a:cubicBezTo>
                  <a:cubicBezTo>
                    <a:pt x="101250" y="56914"/>
                    <a:pt x="101250" y="56914"/>
                    <a:pt x="99750" y="58723"/>
                  </a:cubicBezTo>
                  <a:cubicBezTo>
                    <a:pt x="98678" y="57446"/>
                    <a:pt x="98892" y="55319"/>
                    <a:pt x="96964" y="54787"/>
                  </a:cubicBezTo>
                  <a:cubicBezTo>
                    <a:pt x="94821" y="54042"/>
                    <a:pt x="94071" y="56276"/>
                    <a:pt x="92571" y="56702"/>
                  </a:cubicBezTo>
                  <a:cubicBezTo>
                    <a:pt x="91285" y="56063"/>
                    <a:pt x="92250" y="55212"/>
                    <a:pt x="92250" y="54468"/>
                  </a:cubicBezTo>
                  <a:cubicBezTo>
                    <a:pt x="92571" y="52765"/>
                    <a:pt x="91607" y="51170"/>
                    <a:pt x="90321" y="51276"/>
                  </a:cubicBezTo>
                  <a:cubicBezTo>
                    <a:pt x="87964" y="51382"/>
                    <a:pt x="87000" y="50851"/>
                    <a:pt x="87321" y="48404"/>
                  </a:cubicBezTo>
                  <a:cubicBezTo>
                    <a:pt x="87321" y="47872"/>
                    <a:pt x="86571" y="47659"/>
                    <a:pt x="85928" y="47872"/>
                  </a:cubicBezTo>
                  <a:cubicBezTo>
                    <a:pt x="82178" y="48617"/>
                    <a:pt x="78428" y="49361"/>
                    <a:pt x="75857" y="52553"/>
                  </a:cubicBezTo>
                  <a:cubicBezTo>
                    <a:pt x="75000" y="53723"/>
                    <a:pt x="74250" y="54361"/>
                    <a:pt x="72750" y="53510"/>
                  </a:cubicBezTo>
                  <a:cubicBezTo>
                    <a:pt x="70285" y="52234"/>
                    <a:pt x="67392" y="53297"/>
                    <a:pt x="64821" y="52234"/>
                  </a:cubicBezTo>
                  <a:cubicBezTo>
                    <a:pt x="63642" y="51808"/>
                    <a:pt x="60642" y="55000"/>
                    <a:pt x="60642" y="56914"/>
                  </a:cubicBezTo>
                  <a:cubicBezTo>
                    <a:pt x="60535" y="59468"/>
                    <a:pt x="60214" y="61382"/>
                    <a:pt x="56892" y="61063"/>
                  </a:cubicBezTo>
                  <a:cubicBezTo>
                    <a:pt x="55392" y="60851"/>
                    <a:pt x="55392" y="62446"/>
                    <a:pt x="55178" y="63510"/>
                  </a:cubicBezTo>
                  <a:cubicBezTo>
                    <a:pt x="54964" y="66170"/>
                    <a:pt x="54321" y="68297"/>
                    <a:pt x="50892" y="67872"/>
                  </a:cubicBezTo>
                  <a:cubicBezTo>
                    <a:pt x="49928" y="67659"/>
                    <a:pt x="49285" y="68404"/>
                    <a:pt x="48857" y="69148"/>
                  </a:cubicBezTo>
                  <a:cubicBezTo>
                    <a:pt x="46607" y="73829"/>
                    <a:pt x="42750" y="77340"/>
                    <a:pt x="39321" y="81063"/>
                  </a:cubicBezTo>
                  <a:cubicBezTo>
                    <a:pt x="27964" y="93829"/>
                    <a:pt x="16500" y="106382"/>
                    <a:pt x="5035" y="119042"/>
                  </a:cubicBezTo>
                  <a:cubicBezTo>
                    <a:pt x="4607" y="119361"/>
                    <a:pt x="4392" y="120000"/>
                    <a:pt x="3321" y="119787"/>
                  </a:cubicBezTo>
                  <a:cubicBezTo>
                    <a:pt x="3107" y="115106"/>
                    <a:pt x="2785" y="110425"/>
                    <a:pt x="2464" y="105638"/>
                  </a:cubicBezTo>
                  <a:cubicBezTo>
                    <a:pt x="2464" y="104787"/>
                    <a:pt x="2678" y="103936"/>
                    <a:pt x="3321" y="103404"/>
                  </a:cubicBezTo>
                  <a:cubicBezTo>
                    <a:pt x="5892" y="100957"/>
                    <a:pt x="5250" y="98191"/>
                    <a:pt x="4178" y="95531"/>
                  </a:cubicBezTo>
                  <a:cubicBezTo>
                    <a:pt x="3642" y="93936"/>
                    <a:pt x="4178" y="92553"/>
                    <a:pt x="4285" y="91170"/>
                  </a:cubicBezTo>
                  <a:cubicBezTo>
                    <a:pt x="4392" y="84255"/>
                    <a:pt x="9000" y="78191"/>
                    <a:pt x="7821" y="71063"/>
                  </a:cubicBezTo>
                  <a:cubicBezTo>
                    <a:pt x="7178" y="66808"/>
                    <a:pt x="8142" y="62765"/>
                    <a:pt x="9107" y="58723"/>
                  </a:cubicBezTo>
                  <a:cubicBezTo>
                    <a:pt x="9857" y="55638"/>
                    <a:pt x="9214" y="52340"/>
                    <a:pt x="7178" y="49787"/>
                  </a:cubicBezTo>
                  <a:cubicBezTo>
                    <a:pt x="4392" y="46276"/>
                    <a:pt x="3107" y="42127"/>
                    <a:pt x="964" y="38404"/>
                  </a:cubicBezTo>
                  <a:cubicBezTo>
                    <a:pt x="0" y="36489"/>
                    <a:pt x="321" y="33936"/>
                    <a:pt x="1071" y="31808"/>
                  </a:cubicBezTo>
                  <a:cubicBezTo>
                    <a:pt x="2035" y="28617"/>
                    <a:pt x="3321" y="25531"/>
                    <a:pt x="1714" y="22021"/>
                  </a:cubicBezTo>
                  <a:cubicBezTo>
                    <a:pt x="964" y="20531"/>
                    <a:pt x="1392" y="18297"/>
                    <a:pt x="3750" y="17127"/>
                  </a:cubicBezTo>
                  <a:cubicBezTo>
                    <a:pt x="7071" y="15638"/>
                    <a:pt x="7285" y="14255"/>
                    <a:pt x="5678" y="10744"/>
                  </a:cubicBezTo>
                  <a:cubicBezTo>
                    <a:pt x="5250" y="10000"/>
                    <a:pt x="5142" y="9574"/>
                    <a:pt x="5785" y="8936"/>
                  </a:cubicBezTo>
                  <a:cubicBezTo>
                    <a:pt x="6321" y="8510"/>
                    <a:pt x="7071" y="8191"/>
                    <a:pt x="7714" y="8617"/>
                  </a:cubicBezTo>
                  <a:cubicBezTo>
                    <a:pt x="8571" y="9148"/>
                    <a:pt x="9214" y="9893"/>
                    <a:pt x="10071" y="10425"/>
                  </a:cubicBezTo>
                  <a:cubicBezTo>
                    <a:pt x="12214" y="11702"/>
                    <a:pt x="13928" y="11382"/>
                    <a:pt x="15000" y="9255"/>
                  </a:cubicBezTo>
                  <a:cubicBezTo>
                    <a:pt x="16071" y="7234"/>
                    <a:pt x="17250" y="5531"/>
                    <a:pt x="16821" y="2872"/>
                  </a:cubicBezTo>
                  <a:cubicBezTo>
                    <a:pt x="16392" y="425"/>
                    <a:pt x="18107" y="0"/>
                    <a:pt x="20892" y="638"/>
                  </a:cubicBezTo>
                  <a:cubicBezTo>
                    <a:pt x="23357" y="1170"/>
                    <a:pt x="26035" y="2765"/>
                    <a:pt x="28392" y="0"/>
                  </a:cubicBezTo>
                  <a:cubicBezTo>
                    <a:pt x="29250" y="1276"/>
                    <a:pt x="30000" y="2446"/>
                    <a:pt x="30857" y="3617"/>
                  </a:cubicBezTo>
                  <a:cubicBezTo>
                    <a:pt x="31821" y="4893"/>
                    <a:pt x="32892" y="6063"/>
                    <a:pt x="34714" y="5851"/>
                  </a:cubicBezTo>
                  <a:cubicBezTo>
                    <a:pt x="38035" y="5319"/>
                    <a:pt x="41250" y="7978"/>
                    <a:pt x="44571" y="6276"/>
                  </a:cubicBezTo>
                  <a:cubicBezTo>
                    <a:pt x="46178" y="7659"/>
                    <a:pt x="48857" y="7340"/>
                    <a:pt x="49607" y="10106"/>
                  </a:cubicBezTo>
                  <a:cubicBezTo>
                    <a:pt x="50464" y="12978"/>
                    <a:pt x="51857" y="13085"/>
                    <a:pt x="53464" y="10531"/>
                  </a:cubicBezTo>
                  <a:cubicBezTo>
                    <a:pt x="54214" y="9468"/>
                    <a:pt x="54535" y="9893"/>
                    <a:pt x="55285" y="10106"/>
                  </a:cubicBezTo>
                  <a:cubicBezTo>
                    <a:pt x="56892" y="10531"/>
                    <a:pt x="58071" y="11170"/>
                    <a:pt x="59142" y="12553"/>
                  </a:cubicBezTo>
                  <a:cubicBezTo>
                    <a:pt x="60428" y="14361"/>
                    <a:pt x="62357" y="15212"/>
                    <a:pt x="64714" y="14893"/>
                  </a:cubicBezTo>
                  <a:cubicBezTo>
                    <a:pt x="66642" y="14574"/>
                    <a:pt x="68678" y="14574"/>
                    <a:pt x="70500" y="15531"/>
                  </a:cubicBezTo>
                  <a:cubicBezTo>
                    <a:pt x="71250" y="15957"/>
                    <a:pt x="72214" y="16063"/>
                    <a:pt x="72964" y="15638"/>
                  </a:cubicBezTo>
                  <a:cubicBezTo>
                    <a:pt x="74357" y="14893"/>
                    <a:pt x="75000" y="15212"/>
                    <a:pt x="75535" y="16595"/>
                  </a:cubicBezTo>
                  <a:cubicBezTo>
                    <a:pt x="76071" y="18085"/>
                    <a:pt x="77250" y="18404"/>
                    <a:pt x="78642" y="17659"/>
                  </a:cubicBezTo>
                  <a:cubicBezTo>
                    <a:pt x="79285" y="17340"/>
                    <a:pt x="80357" y="16808"/>
                    <a:pt x="80571" y="17234"/>
                  </a:cubicBezTo>
                  <a:cubicBezTo>
                    <a:pt x="82285" y="20744"/>
                    <a:pt x="87535" y="18723"/>
                    <a:pt x="89035" y="22553"/>
                  </a:cubicBezTo>
                  <a:cubicBezTo>
                    <a:pt x="89142" y="22765"/>
                    <a:pt x="89571" y="22978"/>
                    <a:pt x="89785" y="22978"/>
                  </a:cubicBezTo>
                  <a:cubicBezTo>
                    <a:pt x="93750" y="22553"/>
                    <a:pt x="95892" y="26489"/>
                    <a:pt x="99535" y="27127"/>
                  </a:cubicBezTo>
                  <a:cubicBezTo>
                    <a:pt x="100821" y="27340"/>
                    <a:pt x="101571" y="28085"/>
                    <a:pt x="100607" y="29468"/>
                  </a:cubicBezTo>
                  <a:cubicBezTo>
                    <a:pt x="100285" y="29893"/>
                    <a:pt x="100178" y="30531"/>
                    <a:pt x="100071" y="31063"/>
                  </a:cubicBezTo>
                  <a:cubicBezTo>
                    <a:pt x="99964" y="32127"/>
                    <a:pt x="100071" y="33085"/>
                    <a:pt x="101250" y="33617"/>
                  </a:cubicBezTo>
                  <a:cubicBezTo>
                    <a:pt x="102107" y="33936"/>
                    <a:pt x="102857" y="33404"/>
                    <a:pt x="103392" y="32765"/>
                  </a:cubicBezTo>
                  <a:cubicBezTo>
                    <a:pt x="104357" y="31595"/>
                    <a:pt x="105214" y="30531"/>
                    <a:pt x="107142" y="30744"/>
                  </a:cubicBezTo>
                  <a:cubicBezTo>
                    <a:pt x="107678" y="32553"/>
                    <a:pt x="107142" y="33936"/>
                    <a:pt x="105535" y="35000"/>
                  </a:cubicBezTo>
                  <a:cubicBezTo>
                    <a:pt x="105000" y="35425"/>
                    <a:pt x="105000" y="36063"/>
                    <a:pt x="105214" y="36489"/>
                  </a:cubicBezTo>
                  <a:cubicBezTo>
                    <a:pt x="105535" y="37021"/>
                    <a:pt x="106178" y="37021"/>
                    <a:pt x="106821" y="36914"/>
                  </a:cubicBezTo>
                  <a:cubicBezTo>
                    <a:pt x="108321" y="36702"/>
                    <a:pt x="109928" y="35957"/>
                    <a:pt x="110142" y="34680"/>
                  </a:cubicBezTo>
                  <a:cubicBezTo>
                    <a:pt x="110571" y="31702"/>
                    <a:pt x="113035" y="30000"/>
                    <a:pt x="114107" y="27446"/>
                  </a:cubicBezTo>
                  <a:cubicBezTo>
                    <a:pt x="114642" y="26063"/>
                    <a:pt x="115714" y="24893"/>
                    <a:pt x="115714" y="23191"/>
                  </a:cubicBezTo>
                  <a:cubicBezTo>
                    <a:pt x="115607" y="21595"/>
                    <a:pt x="116678" y="21382"/>
                    <a:pt x="117964" y="21276"/>
                  </a:cubicBezTo>
                  <a:cubicBezTo>
                    <a:pt x="119571" y="21276"/>
                    <a:pt x="119464" y="22340"/>
                    <a:pt x="119571" y="23617"/>
                  </a:cubicBezTo>
                  <a:cubicBezTo>
                    <a:pt x="120000" y="29148"/>
                    <a:pt x="118928" y="34680"/>
                    <a:pt x="117857" y="40000"/>
                  </a:cubicBezTo>
                  <a:cubicBezTo>
                    <a:pt x="116678" y="46063"/>
                    <a:pt x="117428" y="51702"/>
                    <a:pt x="118500" y="57553"/>
                  </a:cubicBezTo>
                  <a:cubicBezTo>
                    <a:pt x="118178" y="57872"/>
                    <a:pt x="117857" y="58085"/>
                    <a:pt x="117535" y="58404"/>
                  </a:cubicBezTo>
                  <a:close/>
                </a:path>
              </a:pathLst>
            </a:custGeom>
            <a:solidFill>
              <a:srgbClr val="CC0000"/>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02" name="Shape 402"/>
            <p:cNvSpPr/>
            <p:nvPr/>
          </p:nvSpPr>
          <p:spPr>
            <a:xfrm>
              <a:off x="-55567262" y="-10567988"/>
              <a:ext cx="3732300" cy="3330600"/>
            </a:xfrm>
            <a:custGeom>
              <a:avLst/>
              <a:gdLst/>
              <a:ahLst/>
              <a:cxnLst/>
              <a:rect l="0" t="0" r="0" b="0"/>
              <a:pathLst>
                <a:path w="120000" h="120000" extrusionOk="0">
                  <a:moveTo>
                    <a:pt x="0" y="118513"/>
                  </a:moveTo>
                  <a:cubicBezTo>
                    <a:pt x="1206" y="112567"/>
                    <a:pt x="5427" y="109729"/>
                    <a:pt x="10854" y="111216"/>
                  </a:cubicBezTo>
                  <a:cubicBezTo>
                    <a:pt x="13989" y="112162"/>
                    <a:pt x="17125" y="112162"/>
                    <a:pt x="18814" y="108513"/>
                  </a:cubicBezTo>
                  <a:cubicBezTo>
                    <a:pt x="20743" y="104594"/>
                    <a:pt x="24120" y="102297"/>
                    <a:pt x="26050" y="98243"/>
                  </a:cubicBezTo>
                  <a:cubicBezTo>
                    <a:pt x="27859" y="94729"/>
                    <a:pt x="28221" y="92702"/>
                    <a:pt x="25206" y="90810"/>
                  </a:cubicBezTo>
                  <a:cubicBezTo>
                    <a:pt x="22552" y="89189"/>
                    <a:pt x="22311" y="87567"/>
                    <a:pt x="23035" y="84729"/>
                  </a:cubicBezTo>
                  <a:cubicBezTo>
                    <a:pt x="23517" y="82567"/>
                    <a:pt x="22914" y="77567"/>
                    <a:pt x="21949" y="75270"/>
                  </a:cubicBezTo>
                  <a:cubicBezTo>
                    <a:pt x="21708" y="74729"/>
                    <a:pt x="21346" y="74189"/>
                    <a:pt x="21467" y="73783"/>
                  </a:cubicBezTo>
                  <a:cubicBezTo>
                    <a:pt x="22432" y="70405"/>
                    <a:pt x="20623" y="68783"/>
                    <a:pt x="18211" y="67567"/>
                  </a:cubicBezTo>
                  <a:cubicBezTo>
                    <a:pt x="17849" y="67297"/>
                    <a:pt x="17366" y="67027"/>
                    <a:pt x="17125" y="66621"/>
                  </a:cubicBezTo>
                  <a:cubicBezTo>
                    <a:pt x="15437" y="63108"/>
                    <a:pt x="17608" y="59594"/>
                    <a:pt x="16884" y="55945"/>
                  </a:cubicBezTo>
                  <a:cubicBezTo>
                    <a:pt x="16522" y="54594"/>
                    <a:pt x="17969" y="53513"/>
                    <a:pt x="19055" y="52837"/>
                  </a:cubicBezTo>
                  <a:cubicBezTo>
                    <a:pt x="20381" y="52162"/>
                    <a:pt x="21226" y="50675"/>
                    <a:pt x="22673" y="50135"/>
                  </a:cubicBezTo>
                  <a:cubicBezTo>
                    <a:pt x="24603" y="49324"/>
                    <a:pt x="25567" y="48108"/>
                    <a:pt x="25567" y="45405"/>
                  </a:cubicBezTo>
                  <a:cubicBezTo>
                    <a:pt x="25567" y="42567"/>
                    <a:pt x="27256" y="40000"/>
                    <a:pt x="29306" y="38108"/>
                  </a:cubicBezTo>
                  <a:cubicBezTo>
                    <a:pt x="33648" y="33783"/>
                    <a:pt x="36663" y="29189"/>
                    <a:pt x="34974" y="21891"/>
                  </a:cubicBezTo>
                  <a:cubicBezTo>
                    <a:pt x="33768" y="16891"/>
                    <a:pt x="37628" y="12432"/>
                    <a:pt x="42331" y="12297"/>
                  </a:cubicBezTo>
                  <a:cubicBezTo>
                    <a:pt x="44140" y="12297"/>
                    <a:pt x="45829" y="12432"/>
                    <a:pt x="47638" y="12297"/>
                  </a:cubicBezTo>
                  <a:cubicBezTo>
                    <a:pt x="48964" y="12162"/>
                    <a:pt x="49809" y="12567"/>
                    <a:pt x="49809" y="14324"/>
                  </a:cubicBezTo>
                  <a:cubicBezTo>
                    <a:pt x="49809" y="14594"/>
                    <a:pt x="49809" y="15270"/>
                    <a:pt x="49929" y="15270"/>
                  </a:cubicBezTo>
                  <a:cubicBezTo>
                    <a:pt x="53427" y="16756"/>
                    <a:pt x="53668" y="19864"/>
                    <a:pt x="53306" y="23378"/>
                  </a:cubicBezTo>
                  <a:cubicBezTo>
                    <a:pt x="53185" y="24324"/>
                    <a:pt x="54150" y="24864"/>
                    <a:pt x="55115" y="24864"/>
                  </a:cubicBezTo>
                  <a:cubicBezTo>
                    <a:pt x="62954" y="24864"/>
                    <a:pt x="70793" y="25000"/>
                    <a:pt x="78633" y="25135"/>
                  </a:cubicBezTo>
                  <a:cubicBezTo>
                    <a:pt x="80201" y="25135"/>
                    <a:pt x="81045" y="24594"/>
                    <a:pt x="80804" y="22567"/>
                  </a:cubicBezTo>
                  <a:cubicBezTo>
                    <a:pt x="79959" y="17837"/>
                    <a:pt x="81768" y="13918"/>
                    <a:pt x="83939" y="10135"/>
                  </a:cubicBezTo>
                  <a:cubicBezTo>
                    <a:pt x="85025" y="8243"/>
                    <a:pt x="84783" y="5945"/>
                    <a:pt x="85145" y="3783"/>
                  </a:cubicBezTo>
                  <a:cubicBezTo>
                    <a:pt x="85507" y="1486"/>
                    <a:pt x="86110" y="405"/>
                    <a:pt x="88402" y="405"/>
                  </a:cubicBezTo>
                  <a:cubicBezTo>
                    <a:pt x="94190" y="540"/>
                    <a:pt x="99979" y="405"/>
                    <a:pt x="105768" y="135"/>
                  </a:cubicBezTo>
                  <a:cubicBezTo>
                    <a:pt x="108301" y="0"/>
                    <a:pt x="109025" y="1081"/>
                    <a:pt x="108904" y="3918"/>
                  </a:cubicBezTo>
                  <a:cubicBezTo>
                    <a:pt x="108783" y="5810"/>
                    <a:pt x="108783" y="7837"/>
                    <a:pt x="108542" y="9729"/>
                  </a:cubicBezTo>
                  <a:cubicBezTo>
                    <a:pt x="108301" y="11621"/>
                    <a:pt x="109145" y="12432"/>
                    <a:pt x="110713" y="12432"/>
                  </a:cubicBezTo>
                  <a:cubicBezTo>
                    <a:pt x="112763" y="12567"/>
                    <a:pt x="114814" y="12702"/>
                    <a:pt x="116864" y="12432"/>
                  </a:cubicBezTo>
                  <a:cubicBezTo>
                    <a:pt x="119396" y="12027"/>
                    <a:pt x="120000" y="13513"/>
                    <a:pt x="119879" y="15810"/>
                  </a:cubicBezTo>
                  <a:cubicBezTo>
                    <a:pt x="119758" y="19594"/>
                    <a:pt x="119638" y="23243"/>
                    <a:pt x="119517" y="27027"/>
                  </a:cubicBezTo>
                  <a:cubicBezTo>
                    <a:pt x="119276" y="39594"/>
                    <a:pt x="119155" y="52027"/>
                    <a:pt x="118914" y="64594"/>
                  </a:cubicBezTo>
                  <a:cubicBezTo>
                    <a:pt x="118793" y="66081"/>
                    <a:pt x="118552" y="67567"/>
                    <a:pt x="118793" y="68918"/>
                  </a:cubicBezTo>
                  <a:cubicBezTo>
                    <a:pt x="119035" y="71216"/>
                    <a:pt x="117949" y="71756"/>
                    <a:pt x="116261" y="71756"/>
                  </a:cubicBezTo>
                  <a:cubicBezTo>
                    <a:pt x="114693" y="71756"/>
                    <a:pt x="113005" y="71621"/>
                    <a:pt x="111437" y="71756"/>
                  </a:cubicBezTo>
                  <a:cubicBezTo>
                    <a:pt x="108180" y="71891"/>
                    <a:pt x="107939" y="72162"/>
                    <a:pt x="107819" y="75810"/>
                  </a:cubicBezTo>
                  <a:cubicBezTo>
                    <a:pt x="107577" y="82567"/>
                    <a:pt x="107457" y="89459"/>
                    <a:pt x="107336" y="96216"/>
                  </a:cubicBezTo>
                  <a:cubicBezTo>
                    <a:pt x="107336" y="99459"/>
                    <a:pt x="107095" y="102702"/>
                    <a:pt x="107216" y="105945"/>
                  </a:cubicBezTo>
                  <a:cubicBezTo>
                    <a:pt x="107336" y="108243"/>
                    <a:pt x="106613" y="109054"/>
                    <a:pt x="104562" y="109054"/>
                  </a:cubicBezTo>
                  <a:cubicBezTo>
                    <a:pt x="99135" y="109054"/>
                    <a:pt x="93708" y="109054"/>
                    <a:pt x="88281" y="109054"/>
                  </a:cubicBezTo>
                  <a:cubicBezTo>
                    <a:pt x="70793" y="109189"/>
                    <a:pt x="53306" y="109189"/>
                    <a:pt x="35819" y="109189"/>
                  </a:cubicBezTo>
                  <a:cubicBezTo>
                    <a:pt x="34492" y="109189"/>
                    <a:pt x="33165" y="109459"/>
                    <a:pt x="31959" y="109189"/>
                  </a:cubicBezTo>
                  <a:cubicBezTo>
                    <a:pt x="28221" y="108243"/>
                    <a:pt x="25447" y="109054"/>
                    <a:pt x="24120" y="113648"/>
                  </a:cubicBezTo>
                  <a:cubicBezTo>
                    <a:pt x="23396" y="115945"/>
                    <a:pt x="21467" y="117567"/>
                    <a:pt x="19296" y="117702"/>
                  </a:cubicBezTo>
                  <a:cubicBezTo>
                    <a:pt x="17487" y="117837"/>
                    <a:pt x="15195" y="119459"/>
                    <a:pt x="13507" y="116891"/>
                  </a:cubicBezTo>
                  <a:cubicBezTo>
                    <a:pt x="13266" y="116486"/>
                    <a:pt x="12060" y="115945"/>
                    <a:pt x="11939" y="116216"/>
                  </a:cubicBezTo>
                  <a:cubicBezTo>
                    <a:pt x="8683" y="119189"/>
                    <a:pt x="3859" y="116351"/>
                    <a:pt x="964" y="120000"/>
                  </a:cubicBezTo>
                  <a:cubicBezTo>
                    <a:pt x="603" y="119594"/>
                    <a:pt x="361" y="119054"/>
                    <a:pt x="0" y="118513"/>
                  </a:cubicBezTo>
                  <a:close/>
                </a:path>
              </a:pathLst>
            </a:custGeom>
            <a:solidFill>
              <a:srgbClr val="C00000"/>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03" name="Shape 403"/>
            <p:cNvSpPr/>
            <p:nvPr/>
          </p:nvSpPr>
          <p:spPr>
            <a:xfrm>
              <a:off x="-42537062" y="-9590088"/>
              <a:ext cx="3135300" cy="4468800"/>
            </a:xfrm>
            <a:custGeom>
              <a:avLst/>
              <a:gdLst/>
              <a:ahLst/>
              <a:cxnLst/>
              <a:rect l="0" t="0" r="0" b="0"/>
              <a:pathLst>
                <a:path w="120000" h="120000" extrusionOk="0">
                  <a:moveTo>
                    <a:pt x="72344" y="71133"/>
                  </a:moveTo>
                  <a:cubicBezTo>
                    <a:pt x="71196" y="72040"/>
                    <a:pt x="70047" y="72040"/>
                    <a:pt x="68899" y="72040"/>
                  </a:cubicBezTo>
                  <a:cubicBezTo>
                    <a:pt x="66459" y="72040"/>
                    <a:pt x="65023" y="73047"/>
                    <a:pt x="64449" y="74559"/>
                  </a:cubicBezTo>
                  <a:cubicBezTo>
                    <a:pt x="64162" y="75465"/>
                    <a:pt x="63588" y="76272"/>
                    <a:pt x="63157" y="77178"/>
                  </a:cubicBezTo>
                  <a:cubicBezTo>
                    <a:pt x="61722" y="79596"/>
                    <a:pt x="59425" y="81108"/>
                    <a:pt x="55837" y="81612"/>
                  </a:cubicBezTo>
                  <a:cubicBezTo>
                    <a:pt x="49808" y="82317"/>
                    <a:pt x="45789" y="85239"/>
                    <a:pt x="41483" y="87858"/>
                  </a:cubicBezTo>
                  <a:cubicBezTo>
                    <a:pt x="39904" y="88765"/>
                    <a:pt x="38468" y="91788"/>
                    <a:pt x="38755" y="93501"/>
                  </a:cubicBezTo>
                  <a:cubicBezTo>
                    <a:pt x="39186" y="95314"/>
                    <a:pt x="37464" y="96826"/>
                    <a:pt x="37320" y="98539"/>
                  </a:cubicBezTo>
                  <a:cubicBezTo>
                    <a:pt x="37320" y="99244"/>
                    <a:pt x="36028" y="99345"/>
                    <a:pt x="35023" y="99445"/>
                  </a:cubicBezTo>
                  <a:cubicBezTo>
                    <a:pt x="31722" y="99748"/>
                    <a:pt x="30430" y="101158"/>
                    <a:pt x="29712" y="103375"/>
                  </a:cubicBezTo>
                  <a:cubicBezTo>
                    <a:pt x="28851" y="105591"/>
                    <a:pt x="28277" y="108010"/>
                    <a:pt x="25406" y="109722"/>
                  </a:cubicBezTo>
                  <a:cubicBezTo>
                    <a:pt x="26555" y="112342"/>
                    <a:pt x="23684" y="114357"/>
                    <a:pt x="22966" y="116775"/>
                  </a:cubicBezTo>
                  <a:cubicBezTo>
                    <a:pt x="22679" y="117783"/>
                    <a:pt x="22105" y="118992"/>
                    <a:pt x="20095" y="117682"/>
                  </a:cubicBezTo>
                  <a:cubicBezTo>
                    <a:pt x="19952" y="117682"/>
                    <a:pt x="19665" y="117481"/>
                    <a:pt x="19521" y="117581"/>
                  </a:cubicBezTo>
                  <a:cubicBezTo>
                    <a:pt x="13923" y="120000"/>
                    <a:pt x="7607" y="117884"/>
                    <a:pt x="1435" y="119395"/>
                  </a:cubicBezTo>
                  <a:cubicBezTo>
                    <a:pt x="0" y="116473"/>
                    <a:pt x="430" y="113652"/>
                    <a:pt x="287" y="110931"/>
                  </a:cubicBezTo>
                  <a:cubicBezTo>
                    <a:pt x="287" y="92493"/>
                    <a:pt x="574" y="73954"/>
                    <a:pt x="430" y="55516"/>
                  </a:cubicBezTo>
                  <a:cubicBezTo>
                    <a:pt x="287" y="51889"/>
                    <a:pt x="1148" y="48967"/>
                    <a:pt x="5311" y="46649"/>
                  </a:cubicBezTo>
                  <a:cubicBezTo>
                    <a:pt x="8325" y="45037"/>
                    <a:pt x="9186" y="42821"/>
                    <a:pt x="9043" y="40302"/>
                  </a:cubicBezTo>
                  <a:cubicBezTo>
                    <a:pt x="9043" y="38387"/>
                    <a:pt x="9617" y="36574"/>
                    <a:pt x="9186" y="34659"/>
                  </a:cubicBezTo>
                  <a:cubicBezTo>
                    <a:pt x="8899" y="32342"/>
                    <a:pt x="10622" y="32040"/>
                    <a:pt x="13205" y="31939"/>
                  </a:cubicBezTo>
                  <a:cubicBezTo>
                    <a:pt x="16507" y="31939"/>
                    <a:pt x="19808" y="31838"/>
                    <a:pt x="22966" y="31738"/>
                  </a:cubicBezTo>
                  <a:cubicBezTo>
                    <a:pt x="24976" y="31637"/>
                    <a:pt x="25837" y="30931"/>
                    <a:pt x="24976" y="29622"/>
                  </a:cubicBezTo>
                  <a:cubicBezTo>
                    <a:pt x="24258" y="28211"/>
                    <a:pt x="23540" y="26901"/>
                    <a:pt x="24258" y="25390"/>
                  </a:cubicBezTo>
                  <a:cubicBezTo>
                    <a:pt x="24688" y="24483"/>
                    <a:pt x="24114" y="23778"/>
                    <a:pt x="23253" y="23173"/>
                  </a:cubicBezTo>
                  <a:cubicBezTo>
                    <a:pt x="17655" y="18942"/>
                    <a:pt x="18660" y="13400"/>
                    <a:pt x="17655" y="8362"/>
                  </a:cubicBezTo>
                  <a:cubicBezTo>
                    <a:pt x="17368" y="7254"/>
                    <a:pt x="17655" y="6246"/>
                    <a:pt x="17655" y="5138"/>
                  </a:cubicBezTo>
                  <a:cubicBezTo>
                    <a:pt x="17511" y="100"/>
                    <a:pt x="17511" y="0"/>
                    <a:pt x="24832" y="100"/>
                  </a:cubicBezTo>
                  <a:cubicBezTo>
                    <a:pt x="43923" y="403"/>
                    <a:pt x="62870" y="906"/>
                    <a:pt x="81818" y="1309"/>
                  </a:cubicBezTo>
                  <a:cubicBezTo>
                    <a:pt x="92296" y="1612"/>
                    <a:pt x="102775" y="1914"/>
                    <a:pt x="113253" y="2115"/>
                  </a:cubicBezTo>
                  <a:cubicBezTo>
                    <a:pt x="116985" y="2216"/>
                    <a:pt x="119712" y="3929"/>
                    <a:pt x="119856" y="6549"/>
                  </a:cubicBezTo>
                  <a:cubicBezTo>
                    <a:pt x="119999" y="8866"/>
                    <a:pt x="119856" y="11083"/>
                    <a:pt x="119856" y="13400"/>
                  </a:cubicBezTo>
                  <a:cubicBezTo>
                    <a:pt x="119856" y="14005"/>
                    <a:pt x="119856" y="14811"/>
                    <a:pt x="118564" y="14811"/>
                  </a:cubicBezTo>
                  <a:cubicBezTo>
                    <a:pt x="116555" y="14911"/>
                    <a:pt x="115980" y="15617"/>
                    <a:pt x="115837" y="16926"/>
                  </a:cubicBezTo>
                  <a:cubicBezTo>
                    <a:pt x="115837" y="17732"/>
                    <a:pt x="115119" y="18035"/>
                    <a:pt x="114114" y="18136"/>
                  </a:cubicBezTo>
                  <a:cubicBezTo>
                    <a:pt x="113110" y="18136"/>
                    <a:pt x="111674" y="18337"/>
                    <a:pt x="111674" y="18942"/>
                  </a:cubicBezTo>
                  <a:cubicBezTo>
                    <a:pt x="111818" y="21964"/>
                    <a:pt x="108660" y="21360"/>
                    <a:pt x="106220" y="21259"/>
                  </a:cubicBezTo>
                  <a:cubicBezTo>
                    <a:pt x="104210" y="21158"/>
                    <a:pt x="102918" y="21460"/>
                    <a:pt x="102775" y="23073"/>
                  </a:cubicBezTo>
                  <a:cubicBezTo>
                    <a:pt x="102631" y="24685"/>
                    <a:pt x="101052" y="24584"/>
                    <a:pt x="99473" y="24685"/>
                  </a:cubicBezTo>
                  <a:cubicBezTo>
                    <a:pt x="97033" y="24685"/>
                    <a:pt x="94306" y="24382"/>
                    <a:pt x="94306" y="27103"/>
                  </a:cubicBezTo>
                  <a:cubicBezTo>
                    <a:pt x="94306" y="27808"/>
                    <a:pt x="92870" y="27808"/>
                    <a:pt x="91866" y="28010"/>
                  </a:cubicBezTo>
                  <a:cubicBezTo>
                    <a:pt x="85837" y="29420"/>
                    <a:pt x="85119" y="31133"/>
                    <a:pt x="87272" y="35566"/>
                  </a:cubicBezTo>
                  <a:cubicBezTo>
                    <a:pt x="88421" y="37783"/>
                    <a:pt x="87846" y="40302"/>
                    <a:pt x="88708" y="42518"/>
                  </a:cubicBezTo>
                  <a:cubicBezTo>
                    <a:pt x="90574" y="46549"/>
                    <a:pt x="88277" y="49269"/>
                    <a:pt x="84114" y="51788"/>
                  </a:cubicBezTo>
                  <a:cubicBezTo>
                    <a:pt x="82248" y="52997"/>
                    <a:pt x="81674" y="54710"/>
                    <a:pt x="80956" y="56423"/>
                  </a:cubicBezTo>
                  <a:cubicBezTo>
                    <a:pt x="79808" y="58841"/>
                    <a:pt x="77942" y="59143"/>
                    <a:pt x="75071" y="57329"/>
                  </a:cubicBezTo>
                  <a:cubicBezTo>
                    <a:pt x="74066" y="56826"/>
                    <a:pt x="73492" y="56725"/>
                    <a:pt x="72631" y="57128"/>
                  </a:cubicBezTo>
                  <a:cubicBezTo>
                    <a:pt x="69186" y="58841"/>
                    <a:pt x="66602" y="63576"/>
                    <a:pt x="67894" y="66297"/>
                  </a:cubicBezTo>
                  <a:cubicBezTo>
                    <a:pt x="68468" y="67607"/>
                    <a:pt x="70622" y="68010"/>
                    <a:pt x="71339" y="69319"/>
                  </a:cubicBezTo>
                  <a:cubicBezTo>
                    <a:pt x="71626" y="69924"/>
                    <a:pt x="72488" y="70327"/>
                    <a:pt x="72344" y="71133"/>
                  </a:cubicBezTo>
                  <a:close/>
                </a:path>
              </a:pathLst>
            </a:custGeom>
            <a:solidFill>
              <a:srgbClr val="FFC000"/>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04" name="Shape 404"/>
            <p:cNvSpPr/>
            <p:nvPr/>
          </p:nvSpPr>
          <p:spPr>
            <a:xfrm>
              <a:off x="-47042387" y="-6634163"/>
              <a:ext cx="4467300" cy="2536800"/>
            </a:xfrm>
            <a:custGeom>
              <a:avLst/>
              <a:gdLst/>
              <a:ahLst/>
              <a:cxnLst/>
              <a:rect l="0" t="0" r="0" b="0"/>
              <a:pathLst>
                <a:path w="120000" h="120000" extrusionOk="0">
                  <a:moveTo>
                    <a:pt x="90579" y="75798"/>
                  </a:moveTo>
                  <a:cubicBezTo>
                    <a:pt x="89370" y="73491"/>
                    <a:pt x="90377" y="71360"/>
                    <a:pt x="89571" y="69408"/>
                  </a:cubicBezTo>
                  <a:cubicBezTo>
                    <a:pt x="89370" y="69053"/>
                    <a:pt x="88967" y="69230"/>
                    <a:pt x="88564" y="69408"/>
                  </a:cubicBezTo>
                  <a:cubicBezTo>
                    <a:pt x="83224" y="71538"/>
                    <a:pt x="83224" y="71715"/>
                    <a:pt x="82317" y="80946"/>
                  </a:cubicBezTo>
                  <a:cubicBezTo>
                    <a:pt x="81914" y="85917"/>
                    <a:pt x="80503" y="86982"/>
                    <a:pt x="77984" y="84319"/>
                  </a:cubicBezTo>
                  <a:cubicBezTo>
                    <a:pt x="74055" y="80059"/>
                    <a:pt x="73954" y="80414"/>
                    <a:pt x="69823" y="85562"/>
                  </a:cubicBezTo>
                  <a:cubicBezTo>
                    <a:pt x="67707" y="88224"/>
                    <a:pt x="66095" y="90887"/>
                    <a:pt x="66196" y="95680"/>
                  </a:cubicBezTo>
                  <a:cubicBezTo>
                    <a:pt x="66196" y="97455"/>
                    <a:pt x="65491" y="97810"/>
                    <a:pt x="64483" y="97633"/>
                  </a:cubicBezTo>
                  <a:cubicBezTo>
                    <a:pt x="62670" y="97278"/>
                    <a:pt x="62166" y="99230"/>
                    <a:pt x="62367" y="102071"/>
                  </a:cubicBezTo>
                  <a:cubicBezTo>
                    <a:pt x="62367" y="102958"/>
                    <a:pt x="62670" y="104023"/>
                    <a:pt x="62569" y="104911"/>
                  </a:cubicBezTo>
                  <a:cubicBezTo>
                    <a:pt x="61360" y="111834"/>
                    <a:pt x="62569" y="116094"/>
                    <a:pt x="66901" y="116982"/>
                  </a:cubicBezTo>
                  <a:cubicBezTo>
                    <a:pt x="67103" y="116982"/>
                    <a:pt x="67405" y="118047"/>
                    <a:pt x="67405" y="118579"/>
                  </a:cubicBezTo>
                  <a:cubicBezTo>
                    <a:pt x="67506" y="119822"/>
                    <a:pt x="67002" y="120000"/>
                    <a:pt x="66397" y="119822"/>
                  </a:cubicBezTo>
                  <a:cubicBezTo>
                    <a:pt x="63375" y="119289"/>
                    <a:pt x="60554" y="116627"/>
                    <a:pt x="57329" y="117159"/>
                  </a:cubicBezTo>
                  <a:cubicBezTo>
                    <a:pt x="56523" y="117337"/>
                    <a:pt x="56322" y="115207"/>
                    <a:pt x="55919" y="114142"/>
                  </a:cubicBezTo>
                  <a:cubicBezTo>
                    <a:pt x="54307" y="109881"/>
                    <a:pt x="53702" y="109526"/>
                    <a:pt x="50881" y="111301"/>
                  </a:cubicBezTo>
                  <a:cubicBezTo>
                    <a:pt x="50478" y="111656"/>
                    <a:pt x="50075" y="112544"/>
                    <a:pt x="49571" y="111834"/>
                  </a:cubicBezTo>
                  <a:cubicBezTo>
                    <a:pt x="47657" y="109526"/>
                    <a:pt x="46649" y="111834"/>
                    <a:pt x="45541" y="114142"/>
                  </a:cubicBezTo>
                  <a:cubicBezTo>
                    <a:pt x="44634" y="116094"/>
                    <a:pt x="43425" y="116804"/>
                    <a:pt x="42015" y="116272"/>
                  </a:cubicBezTo>
                  <a:cubicBezTo>
                    <a:pt x="40906" y="115917"/>
                    <a:pt x="40100" y="115917"/>
                    <a:pt x="39496" y="113609"/>
                  </a:cubicBezTo>
                  <a:cubicBezTo>
                    <a:pt x="38891" y="111124"/>
                    <a:pt x="37984" y="108284"/>
                    <a:pt x="35869" y="110059"/>
                  </a:cubicBezTo>
                  <a:cubicBezTo>
                    <a:pt x="35667" y="110236"/>
                    <a:pt x="35264" y="110236"/>
                    <a:pt x="35264" y="110059"/>
                  </a:cubicBezTo>
                  <a:cubicBezTo>
                    <a:pt x="34055" y="104911"/>
                    <a:pt x="31536" y="105088"/>
                    <a:pt x="29017" y="104911"/>
                  </a:cubicBezTo>
                  <a:cubicBezTo>
                    <a:pt x="27405" y="104911"/>
                    <a:pt x="26196" y="102603"/>
                    <a:pt x="25793" y="100118"/>
                  </a:cubicBezTo>
                  <a:cubicBezTo>
                    <a:pt x="24785" y="94437"/>
                    <a:pt x="22670" y="91065"/>
                    <a:pt x="19748" y="88224"/>
                  </a:cubicBezTo>
                  <a:cubicBezTo>
                    <a:pt x="17229" y="85739"/>
                    <a:pt x="16221" y="80414"/>
                    <a:pt x="15516" y="75443"/>
                  </a:cubicBezTo>
                  <a:cubicBezTo>
                    <a:pt x="15314" y="73846"/>
                    <a:pt x="15516" y="71893"/>
                    <a:pt x="14710" y="71005"/>
                  </a:cubicBezTo>
                  <a:cubicBezTo>
                    <a:pt x="11284" y="66568"/>
                    <a:pt x="11889" y="60000"/>
                    <a:pt x="12090" y="54142"/>
                  </a:cubicBezTo>
                  <a:cubicBezTo>
                    <a:pt x="12090" y="50591"/>
                    <a:pt x="12795" y="47218"/>
                    <a:pt x="10982" y="44201"/>
                  </a:cubicBezTo>
                  <a:cubicBezTo>
                    <a:pt x="10075" y="42603"/>
                    <a:pt x="10478" y="39940"/>
                    <a:pt x="10075" y="37633"/>
                  </a:cubicBezTo>
                  <a:cubicBezTo>
                    <a:pt x="9571" y="34970"/>
                    <a:pt x="9370" y="32130"/>
                    <a:pt x="7758" y="30710"/>
                  </a:cubicBezTo>
                  <a:cubicBezTo>
                    <a:pt x="6952" y="30000"/>
                    <a:pt x="6549" y="28757"/>
                    <a:pt x="6649" y="27337"/>
                  </a:cubicBezTo>
                  <a:cubicBezTo>
                    <a:pt x="7052" y="23076"/>
                    <a:pt x="5541" y="21124"/>
                    <a:pt x="3828" y="19881"/>
                  </a:cubicBezTo>
                  <a:cubicBezTo>
                    <a:pt x="2216" y="18639"/>
                    <a:pt x="0" y="18816"/>
                    <a:pt x="806" y="13491"/>
                  </a:cubicBezTo>
                  <a:cubicBezTo>
                    <a:pt x="1813" y="6923"/>
                    <a:pt x="2115" y="5857"/>
                    <a:pt x="5743" y="5680"/>
                  </a:cubicBezTo>
                  <a:cubicBezTo>
                    <a:pt x="15617" y="4970"/>
                    <a:pt x="25491" y="4437"/>
                    <a:pt x="35365" y="3727"/>
                  </a:cubicBezTo>
                  <a:cubicBezTo>
                    <a:pt x="51687" y="2662"/>
                    <a:pt x="68010" y="1420"/>
                    <a:pt x="84332" y="177"/>
                  </a:cubicBezTo>
                  <a:cubicBezTo>
                    <a:pt x="87858" y="0"/>
                    <a:pt x="87858" y="0"/>
                    <a:pt x="88664" y="5680"/>
                  </a:cubicBezTo>
                  <a:cubicBezTo>
                    <a:pt x="89471" y="11183"/>
                    <a:pt x="89471" y="11360"/>
                    <a:pt x="92896" y="11183"/>
                  </a:cubicBezTo>
                  <a:cubicBezTo>
                    <a:pt x="100856" y="10650"/>
                    <a:pt x="108916" y="10118"/>
                    <a:pt x="116977" y="9763"/>
                  </a:cubicBezTo>
                  <a:cubicBezTo>
                    <a:pt x="117682" y="9763"/>
                    <a:pt x="118488" y="9053"/>
                    <a:pt x="119395" y="10473"/>
                  </a:cubicBezTo>
                  <a:cubicBezTo>
                    <a:pt x="119899" y="20769"/>
                    <a:pt x="119496" y="31242"/>
                    <a:pt x="119596" y="41893"/>
                  </a:cubicBezTo>
                  <a:cubicBezTo>
                    <a:pt x="119596" y="50591"/>
                    <a:pt x="119697" y="59289"/>
                    <a:pt x="119697" y="67988"/>
                  </a:cubicBezTo>
                  <a:cubicBezTo>
                    <a:pt x="119697" y="69585"/>
                    <a:pt x="120000" y="71538"/>
                    <a:pt x="118891" y="72426"/>
                  </a:cubicBezTo>
                  <a:cubicBezTo>
                    <a:pt x="117984" y="72958"/>
                    <a:pt x="117481" y="71538"/>
                    <a:pt x="116876" y="70650"/>
                  </a:cubicBezTo>
                  <a:cubicBezTo>
                    <a:pt x="115667" y="69053"/>
                    <a:pt x="114559" y="67988"/>
                    <a:pt x="113652" y="71183"/>
                  </a:cubicBezTo>
                  <a:cubicBezTo>
                    <a:pt x="113249" y="72248"/>
                    <a:pt x="112544" y="72071"/>
                    <a:pt x="111939" y="72603"/>
                  </a:cubicBezTo>
                  <a:cubicBezTo>
                    <a:pt x="110528" y="73491"/>
                    <a:pt x="108816" y="74023"/>
                    <a:pt x="108110" y="77041"/>
                  </a:cubicBezTo>
                  <a:cubicBezTo>
                    <a:pt x="107607" y="78816"/>
                    <a:pt x="106297" y="78994"/>
                    <a:pt x="105390" y="79881"/>
                  </a:cubicBezTo>
                  <a:cubicBezTo>
                    <a:pt x="104483" y="80946"/>
                    <a:pt x="103375" y="82189"/>
                    <a:pt x="102468" y="80946"/>
                  </a:cubicBezTo>
                  <a:cubicBezTo>
                    <a:pt x="101158" y="79349"/>
                    <a:pt x="102569" y="77751"/>
                    <a:pt x="102871" y="76153"/>
                  </a:cubicBezTo>
                  <a:cubicBezTo>
                    <a:pt x="103576" y="71715"/>
                    <a:pt x="103576" y="71538"/>
                    <a:pt x="100856" y="71893"/>
                  </a:cubicBezTo>
                  <a:cubicBezTo>
                    <a:pt x="98841" y="72248"/>
                    <a:pt x="98639" y="70295"/>
                    <a:pt x="98539" y="67633"/>
                  </a:cubicBezTo>
                  <a:cubicBezTo>
                    <a:pt x="98438" y="65680"/>
                    <a:pt x="98136" y="63550"/>
                    <a:pt x="96826" y="63550"/>
                  </a:cubicBezTo>
                  <a:cubicBezTo>
                    <a:pt x="95516" y="63550"/>
                    <a:pt x="94609" y="65325"/>
                    <a:pt x="94609" y="67810"/>
                  </a:cubicBezTo>
                  <a:cubicBezTo>
                    <a:pt x="94508" y="72426"/>
                    <a:pt x="92392" y="73668"/>
                    <a:pt x="90579" y="75798"/>
                  </a:cubicBezTo>
                  <a:close/>
                </a:path>
              </a:pathLst>
            </a:custGeom>
            <a:solidFill>
              <a:srgbClr val="CC0000"/>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05" name="Shape 405"/>
            <p:cNvSpPr/>
            <p:nvPr/>
          </p:nvSpPr>
          <p:spPr>
            <a:xfrm>
              <a:off x="-33264475" y="2687637"/>
              <a:ext cx="3927600" cy="2937000"/>
            </a:xfrm>
            <a:custGeom>
              <a:avLst/>
              <a:gdLst/>
              <a:ahLst/>
              <a:cxnLst/>
              <a:rect l="0" t="0" r="0" b="0"/>
              <a:pathLst>
                <a:path w="120000" h="120000" extrusionOk="0">
                  <a:moveTo>
                    <a:pt x="71174" y="120000"/>
                  </a:moveTo>
                  <a:cubicBezTo>
                    <a:pt x="71060" y="119233"/>
                    <a:pt x="70716" y="118773"/>
                    <a:pt x="70716" y="118160"/>
                  </a:cubicBezTo>
                  <a:cubicBezTo>
                    <a:pt x="69914" y="110804"/>
                    <a:pt x="69914" y="110804"/>
                    <a:pt x="64068" y="111264"/>
                  </a:cubicBezTo>
                  <a:cubicBezTo>
                    <a:pt x="51805" y="112183"/>
                    <a:pt x="39541" y="113103"/>
                    <a:pt x="27163" y="113869"/>
                  </a:cubicBezTo>
                  <a:cubicBezTo>
                    <a:pt x="25902" y="114022"/>
                    <a:pt x="24068" y="115249"/>
                    <a:pt x="23495" y="113256"/>
                  </a:cubicBezTo>
                  <a:cubicBezTo>
                    <a:pt x="22693" y="110344"/>
                    <a:pt x="20744" y="107586"/>
                    <a:pt x="22349" y="104214"/>
                  </a:cubicBezTo>
                  <a:cubicBezTo>
                    <a:pt x="23495" y="101455"/>
                    <a:pt x="24068" y="98697"/>
                    <a:pt x="23954" y="95478"/>
                  </a:cubicBezTo>
                  <a:cubicBezTo>
                    <a:pt x="23839" y="94099"/>
                    <a:pt x="23839" y="93026"/>
                    <a:pt x="22693" y="92720"/>
                  </a:cubicBezTo>
                  <a:cubicBezTo>
                    <a:pt x="20057" y="91800"/>
                    <a:pt x="19025" y="87356"/>
                    <a:pt x="15702" y="87969"/>
                  </a:cubicBezTo>
                  <a:cubicBezTo>
                    <a:pt x="16618" y="84597"/>
                    <a:pt x="17879" y="81839"/>
                    <a:pt x="14670" y="80613"/>
                  </a:cubicBezTo>
                  <a:cubicBezTo>
                    <a:pt x="13524" y="80000"/>
                    <a:pt x="14097" y="78314"/>
                    <a:pt x="15014" y="78007"/>
                  </a:cubicBezTo>
                  <a:cubicBezTo>
                    <a:pt x="15816" y="77547"/>
                    <a:pt x="16848" y="77547"/>
                    <a:pt x="17765" y="77854"/>
                  </a:cubicBezTo>
                  <a:cubicBezTo>
                    <a:pt x="18911" y="78007"/>
                    <a:pt x="18452" y="79693"/>
                    <a:pt x="18796" y="80766"/>
                  </a:cubicBezTo>
                  <a:cubicBezTo>
                    <a:pt x="19484" y="82911"/>
                    <a:pt x="20171" y="84904"/>
                    <a:pt x="21318" y="86590"/>
                  </a:cubicBezTo>
                  <a:cubicBezTo>
                    <a:pt x="21891" y="87509"/>
                    <a:pt x="22578" y="87662"/>
                    <a:pt x="23266" y="87356"/>
                  </a:cubicBezTo>
                  <a:cubicBezTo>
                    <a:pt x="24068" y="87049"/>
                    <a:pt x="23954" y="86130"/>
                    <a:pt x="24068" y="85363"/>
                  </a:cubicBezTo>
                  <a:cubicBezTo>
                    <a:pt x="24183" y="83831"/>
                    <a:pt x="24183" y="82452"/>
                    <a:pt x="23610" y="81226"/>
                  </a:cubicBezTo>
                  <a:cubicBezTo>
                    <a:pt x="21776" y="77394"/>
                    <a:pt x="22693" y="73563"/>
                    <a:pt x="23381" y="69731"/>
                  </a:cubicBezTo>
                  <a:cubicBezTo>
                    <a:pt x="24183" y="65747"/>
                    <a:pt x="25100" y="61455"/>
                    <a:pt x="23839" y="57624"/>
                  </a:cubicBezTo>
                  <a:cubicBezTo>
                    <a:pt x="23151" y="55172"/>
                    <a:pt x="25444" y="52413"/>
                    <a:pt x="23495" y="50881"/>
                  </a:cubicBezTo>
                  <a:cubicBezTo>
                    <a:pt x="22120" y="49808"/>
                    <a:pt x="20286" y="50421"/>
                    <a:pt x="19025" y="48429"/>
                  </a:cubicBezTo>
                  <a:cubicBezTo>
                    <a:pt x="18452" y="47509"/>
                    <a:pt x="17306" y="46590"/>
                    <a:pt x="16160" y="47049"/>
                  </a:cubicBezTo>
                  <a:cubicBezTo>
                    <a:pt x="15702" y="47049"/>
                    <a:pt x="15014" y="47203"/>
                    <a:pt x="15014" y="46436"/>
                  </a:cubicBezTo>
                  <a:cubicBezTo>
                    <a:pt x="15243" y="41072"/>
                    <a:pt x="11461" y="41072"/>
                    <a:pt x="9398" y="38927"/>
                  </a:cubicBezTo>
                  <a:cubicBezTo>
                    <a:pt x="6532" y="35862"/>
                    <a:pt x="3896" y="32490"/>
                    <a:pt x="2177" y="27892"/>
                  </a:cubicBezTo>
                  <a:cubicBezTo>
                    <a:pt x="1948" y="27279"/>
                    <a:pt x="1833" y="26206"/>
                    <a:pt x="2063" y="25747"/>
                  </a:cubicBezTo>
                  <a:cubicBezTo>
                    <a:pt x="2750" y="24214"/>
                    <a:pt x="4126" y="22835"/>
                    <a:pt x="2979" y="20842"/>
                  </a:cubicBezTo>
                  <a:cubicBezTo>
                    <a:pt x="2292" y="19770"/>
                    <a:pt x="1146" y="19157"/>
                    <a:pt x="0" y="18084"/>
                  </a:cubicBezTo>
                  <a:cubicBezTo>
                    <a:pt x="1489" y="16091"/>
                    <a:pt x="3094" y="14559"/>
                    <a:pt x="4240" y="12413"/>
                  </a:cubicBezTo>
                  <a:cubicBezTo>
                    <a:pt x="5845" y="9501"/>
                    <a:pt x="9742" y="8582"/>
                    <a:pt x="12492" y="9808"/>
                  </a:cubicBezTo>
                  <a:cubicBezTo>
                    <a:pt x="16848" y="11800"/>
                    <a:pt x="21318" y="12567"/>
                    <a:pt x="25558" y="15019"/>
                  </a:cubicBezTo>
                  <a:cubicBezTo>
                    <a:pt x="27736" y="16091"/>
                    <a:pt x="29455" y="14559"/>
                    <a:pt x="30257" y="11647"/>
                  </a:cubicBezTo>
                  <a:cubicBezTo>
                    <a:pt x="30830" y="9195"/>
                    <a:pt x="31747" y="8429"/>
                    <a:pt x="33810" y="8429"/>
                  </a:cubicBezTo>
                  <a:cubicBezTo>
                    <a:pt x="35644" y="8429"/>
                    <a:pt x="37822" y="7356"/>
                    <a:pt x="39312" y="5823"/>
                  </a:cubicBezTo>
                  <a:cubicBezTo>
                    <a:pt x="42177" y="3218"/>
                    <a:pt x="45272" y="2911"/>
                    <a:pt x="48481" y="3678"/>
                  </a:cubicBezTo>
                  <a:cubicBezTo>
                    <a:pt x="49856" y="3984"/>
                    <a:pt x="51002" y="3678"/>
                    <a:pt x="51805" y="2452"/>
                  </a:cubicBezTo>
                  <a:cubicBezTo>
                    <a:pt x="53295" y="0"/>
                    <a:pt x="54670" y="306"/>
                    <a:pt x="56848" y="1226"/>
                  </a:cubicBezTo>
                  <a:cubicBezTo>
                    <a:pt x="59828" y="2758"/>
                    <a:pt x="62464" y="4291"/>
                    <a:pt x="64412" y="7662"/>
                  </a:cubicBezTo>
                  <a:cubicBezTo>
                    <a:pt x="65673" y="9808"/>
                    <a:pt x="67507" y="10421"/>
                    <a:pt x="69570" y="10881"/>
                  </a:cubicBezTo>
                  <a:cubicBezTo>
                    <a:pt x="72664" y="11647"/>
                    <a:pt x="75988" y="12873"/>
                    <a:pt x="78624" y="15172"/>
                  </a:cubicBezTo>
                  <a:cubicBezTo>
                    <a:pt x="80229" y="16551"/>
                    <a:pt x="81833" y="17931"/>
                    <a:pt x="83667" y="19003"/>
                  </a:cubicBezTo>
                  <a:cubicBezTo>
                    <a:pt x="86303" y="20536"/>
                    <a:pt x="88252" y="23141"/>
                    <a:pt x="90200" y="26206"/>
                  </a:cubicBezTo>
                  <a:cubicBezTo>
                    <a:pt x="93638" y="31724"/>
                    <a:pt x="95702" y="38160"/>
                    <a:pt x="97765" y="44597"/>
                  </a:cubicBezTo>
                  <a:cubicBezTo>
                    <a:pt x="98796" y="47816"/>
                    <a:pt x="101661" y="49042"/>
                    <a:pt x="103495" y="51494"/>
                  </a:cubicBezTo>
                  <a:cubicBezTo>
                    <a:pt x="103839" y="51954"/>
                    <a:pt x="104756" y="52107"/>
                    <a:pt x="104985" y="52720"/>
                  </a:cubicBezTo>
                  <a:cubicBezTo>
                    <a:pt x="107392" y="60076"/>
                    <a:pt x="112435" y="63754"/>
                    <a:pt x="117020" y="68199"/>
                  </a:cubicBezTo>
                  <a:cubicBezTo>
                    <a:pt x="118968" y="70038"/>
                    <a:pt x="117936" y="74482"/>
                    <a:pt x="120000" y="76781"/>
                  </a:cubicBezTo>
                  <a:cubicBezTo>
                    <a:pt x="119541" y="77394"/>
                    <a:pt x="119197" y="77854"/>
                    <a:pt x="118853" y="78467"/>
                  </a:cubicBezTo>
                  <a:cubicBezTo>
                    <a:pt x="117707" y="80306"/>
                    <a:pt x="116103" y="81992"/>
                    <a:pt x="117134" y="84904"/>
                  </a:cubicBezTo>
                  <a:cubicBezTo>
                    <a:pt x="117707" y="86590"/>
                    <a:pt x="116446" y="86283"/>
                    <a:pt x="115988" y="86590"/>
                  </a:cubicBezTo>
                  <a:cubicBezTo>
                    <a:pt x="110830" y="89961"/>
                    <a:pt x="107965" y="96245"/>
                    <a:pt x="104412" y="101762"/>
                  </a:cubicBezTo>
                  <a:cubicBezTo>
                    <a:pt x="103954" y="102528"/>
                    <a:pt x="103724" y="103601"/>
                    <a:pt x="103839" y="104521"/>
                  </a:cubicBezTo>
                  <a:cubicBezTo>
                    <a:pt x="104641" y="108659"/>
                    <a:pt x="102234" y="111877"/>
                    <a:pt x="102005" y="115708"/>
                  </a:cubicBezTo>
                  <a:cubicBezTo>
                    <a:pt x="101891" y="116934"/>
                    <a:pt x="101088" y="117088"/>
                    <a:pt x="100286" y="117241"/>
                  </a:cubicBezTo>
                  <a:cubicBezTo>
                    <a:pt x="99140" y="117547"/>
                    <a:pt x="97879" y="118007"/>
                    <a:pt x="96733" y="118007"/>
                  </a:cubicBezTo>
                  <a:cubicBezTo>
                    <a:pt x="88137" y="118007"/>
                    <a:pt x="79770" y="119540"/>
                    <a:pt x="71174" y="120000"/>
                  </a:cubicBezTo>
                  <a:close/>
                </a:path>
              </a:pathLst>
            </a:custGeom>
            <a:solidFill>
              <a:srgbClr val="CC0000"/>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06" name="Shape 406"/>
            <p:cNvSpPr/>
            <p:nvPr/>
          </p:nvSpPr>
          <p:spPr>
            <a:xfrm>
              <a:off x="-31543625" y="-9331325"/>
              <a:ext cx="2820900" cy="3433800"/>
            </a:xfrm>
            <a:custGeom>
              <a:avLst/>
              <a:gdLst/>
              <a:ahLst/>
              <a:cxnLst/>
              <a:rect l="0" t="0" r="0" b="0"/>
              <a:pathLst>
                <a:path w="120000" h="120000" extrusionOk="0">
                  <a:moveTo>
                    <a:pt x="62553" y="786"/>
                  </a:moveTo>
                  <a:cubicBezTo>
                    <a:pt x="62553" y="1704"/>
                    <a:pt x="62712" y="2098"/>
                    <a:pt x="62712" y="2360"/>
                  </a:cubicBezTo>
                  <a:cubicBezTo>
                    <a:pt x="59042" y="9442"/>
                    <a:pt x="63670" y="14426"/>
                    <a:pt x="69095" y="18885"/>
                  </a:cubicBezTo>
                  <a:cubicBezTo>
                    <a:pt x="70851" y="20459"/>
                    <a:pt x="72765" y="22032"/>
                    <a:pt x="72287" y="23737"/>
                  </a:cubicBezTo>
                  <a:cubicBezTo>
                    <a:pt x="71170" y="27672"/>
                    <a:pt x="72446" y="31737"/>
                    <a:pt x="71489" y="35672"/>
                  </a:cubicBezTo>
                  <a:cubicBezTo>
                    <a:pt x="69734" y="43803"/>
                    <a:pt x="74680" y="50098"/>
                    <a:pt x="81223" y="55606"/>
                  </a:cubicBezTo>
                  <a:cubicBezTo>
                    <a:pt x="83617" y="57573"/>
                    <a:pt x="86489" y="57836"/>
                    <a:pt x="90000" y="56655"/>
                  </a:cubicBezTo>
                  <a:cubicBezTo>
                    <a:pt x="95265" y="54819"/>
                    <a:pt x="100851" y="54426"/>
                    <a:pt x="106595" y="55737"/>
                  </a:cubicBezTo>
                  <a:cubicBezTo>
                    <a:pt x="108351" y="56131"/>
                    <a:pt x="110425" y="56262"/>
                    <a:pt x="112180" y="56393"/>
                  </a:cubicBezTo>
                  <a:cubicBezTo>
                    <a:pt x="117287" y="56786"/>
                    <a:pt x="117446" y="56786"/>
                    <a:pt x="117606" y="60590"/>
                  </a:cubicBezTo>
                  <a:cubicBezTo>
                    <a:pt x="118244" y="77114"/>
                    <a:pt x="119042" y="93639"/>
                    <a:pt x="119680" y="110032"/>
                  </a:cubicBezTo>
                  <a:cubicBezTo>
                    <a:pt x="119680" y="110950"/>
                    <a:pt x="120000" y="111868"/>
                    <a:pt x="118882" y="112918"/>
                  </a:cubicBezTo>
                  <a:cubicBezTo>
                    <a:pt x="81063" y="115016"/>
                    <a:pt x="42765" y="116721"/>
                    <a:pt x="4148" y="119999"/>
                  </a:cubicBezTo>
                  <a:cubicBezTo>
                    <a:pt x="3191" y="113704"/>
                    <a:pt x="3510" y="107540"/>
                    <a:pt x="3351" y="101377"/>
                  </a:cubicBezTo>
                  <a:cubicBezTo>
                    <a:pt x="2872" y="86426"/>
                    <a:pt x="2872" y="71475"/>
                    <a:pt x="2074" y="56524"/>
                  </a:cubicBezTo>
                  <a:cubicBezTo>
                    <a:pt x="1117" y="39081"/>
                    <a:pt x="1276" y="21770"/>
                    <a:pt x="159" y="4327"/>
                  </a:cubicBezTo>
                  <a:cubicBezTo>
                    <a:pt x="0" y="131"/>
                    <a:pt x="159" y="0"/>
                    <a:pt x="5106" y="0"/>
                  </a:cubicBezTo>
                  <a:cubicBezTo>
                    <a:pt x="24255" y="262"/>
                    <a:pt x="43244" y="524"/>
                    <a:pt x="62553" y="786"/>
                  </a:cubicBezTo>
                  <a:close/>
                </a:path>
              </a:pathLst>
            </a:custGeom>
            <a:solidFill>
              <a:srgbClr val="FFC000"/>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07" name="Shape 407"/>
            <p:cNvSpPr/>
            <p:nvPr/>
          </p:nvSpPr>
          <p:spPr>
            <a:xfrm>
              <a:off x="-51535012" y="-8880475"/>
              <a:ext cx="3030600" cy="3173400"/>
            </a:xfrm>
            <a:custGeom>
              <a:avLst/>
              <a:gdLst/>
              <a:ahLst/>
              <a:cxnLst/>
              <a:rect l="0" t="0" r="0" b="0"/>
              <a:pathLst>
                <a:path w="120000" h="120000" extrusionOk="0">
                  <a:moveTo>
                    <a:pt x="117178" y="5248"/>
                  </a:moveTo>
                  <a:cubicBezTo>
                    <a:pt x="113168" y="5531"/>
                    <a:pt x="112871" y="5815"/>
                    <a:pt x="113465" y="8936"/>
                  </a:cubicBezTo>
                  <a:cubicBezTo>
                    <a:pt x="113762" y="9929"/>
                    <a:pt x="114504" y="10921"/>
                    <a:pt x="113465" y="11914"/>
                  </a:cubicBezTo>
                  <a:cubicBezTo>
                    <a:pt x="110346" y="14609"/>
                    <a:pt x="109752" y="18581"/>
                    <a:pt x="107673" y="21702"/>
                  </a:cubicBezTo>
                  <a:cubicBezTo>
                    <a:pt x="106485" y="23546"/>
                    <a:pt x="106039" y="25390"/>
                    <a:pt x="106188" y="27517"/>
                  </a:cubicBezTo>
                  <a:cubicBezTo>
                    <a:pt x="106188" y="30070"/>
                    <a:pt x="106188" y="32907"/>
                    <a:pt x="104405" y="35035"/>
                  </a:cubicBezTo>
                  <a:cubicBezTo>
                    <a:pt x="102772" y="37021"/>
                    <a:pt x="102178" y="38723"/>
                    <a:pt x="105148" y="40000"/>
                  </a:cubicBezTo>
                  <a:cubicBezTo>
                    <a:pt x="105297" y="40000"/>
                    <a:pt x="105445" y="40141"/>
                    <a:pt x="105594" y="40283"/>
                  </a:cubicBezTo>
                  <a:cubicBezTo>
                    <a:pt x="106039" y="40851"/>
                    <a:pt x="106188" y="41560"/>
                    <a:pt x="105445" y="41702"/>
                  </a:cubicBezTo>
                  <a:cubicBezTo>
                    <a:pt x="101732" y="42836"/>
                    <a:pt x="106188" y="47092"/>
                    <a:pt x="102623" y="48368"/>
                  </a:cubicBezTo>
                  <a:cubicBezTo>
                    <a:pt x="101732" y="48652"/>
                    <a:pt x="100693" y="49078"/>
                    <a:pt x="99950" y="49645"/>
                  </a:cubicBezTo>
                  <a:cubicBezTo>
                    <a:pt x="97722" y="51347"/>
                    <a:pt x="94158" y="52765"/>
                    <a:pt x="95643" y="56170"/>
                  </a:cubicBezTo>
                  <a:cubicBezTo>
                    <a:pt x="96534" y="58156"/>
                    <a:pt x="94900" y="61702"/>
                    <a:pt x="99059" y="62269"/>
                  </a:cubicBezTo>
                  <a:cubicBezTo>
                    <a:pt x="100841" y="62553"/>
                    <a:pt x="99801" y="64113"/>
                    <a:pt x="98762" y="64822"/>
                  </a:cubicBezTo>
                  <a:cubicBezTo>
                    <a:pt x="97722" y="65390"/>
                    <a:pt x="96534" y="65531"/>
                    <a:pt x="95643" y="66241"/>
                  </a:cubicBezTo>
                  <a:cubicBezTo>
                    <a:pt x="94603" y="66808"/>
                    <a:pt x="93118" y="68085"/>
                    <a:pt x="93267" y="68652"/>
                  </a:cubicBezTo>
                  <a:cubicBezTo>
                    <a:pt x="94900" y="73617"/>
                    <a:pt x="89257" y="77588"/>
                    <a:pt x="91336" y="82695"/>
                  </a:cubicBezTo>
                  <a:cubicBezTo>
                    <a:pt x="92079" y="84255"/>
                    <a:pt x="91782" y="86382"/>
                    <a:pt x="89702" y="87659"/>
                  </a:cubicBezTo>
                  <a:cubicBezTo>
                    <a:pt x="88514" y="88368"/>
                    <a:pt x="88514" y="89503"/>
                    <a:pt x="88217" y="90921"/>
                  </a:cubicBezTo>
                  <a:cubicBezTo>
                    <a:pt x="87623" y="95602"/>
                    <a:pt x="88217" y="100851"/>
                    <a:pt x="83316" y="104255"/>
                  </a:cubicBezTo>
                  <a:cubicBezTo>
                    <a:pt x="82128" y="104964"/>
                    <a:pt x="82574" y="106382"/>
                    <a:pt x="81980" y="107234"/>
                  </a:cubicBezTo>
                  <a:cubicBezTo>
                    <a:pt x="80198" y="109929"/>
                    <a:pt x="79306" y="113191"/>
                    <a:pt x="75297" y="113617"/>
                  </a:cubicBezTo>
                  <a:cubicBezTo>
                    <a:pt x="74257" y="113758"/>
                    <a:pt x="73366" y="114468"/>
                    <a:pt x="73069" y="115460"/>
                  </a:cubicBezTo>
                  <a:cubicBezTo>
                    <a:pt x="71732" y="119574"/>
                    <a:pt x="68168" y="119290"/>
                    <a:pt x="64603" y="119290"/>
                  </a:cubicBezTo>
                  <a:cubicBezTo>
                    <a:pt x="45297" y="119432"/>
                    <a:pt x="25990" y="119716"/>
                    <a:pt x="6683" y="120000"/>
                  </a:cubicBezTo>
                  <a:cubicBezTo>
                    <a:pt x="297" y="120000"/>
                    <a:pt x="0" y="119574"/>
                    <a:pt x="742" y="113758"/>
                  </a:cubicBezTo>
                  <a:cubicBezTo>
                    <a:pt x="1930" y="104680"/>
                    <a:pt x="1188" y="95602"/>
                    <a:pt x="1336" y="86666"/>
                  </a:cubicBezTo>
                  <a:cubicBezTo>
                    <a:pt x="2079" y="63687"/>
                    <a:pt x="2524" y="40709"/>
                    <a:pt x="2821" y="17730"/>
                  </a:cubicBezTo>
                  <a:cubicBezTo>
                    <a:pt x="2821" y="14609"/>
                    <a:pt x="4009" y="13900"/>
                    <a:pt x="6831" y="13900"/>
                  </a:cubicBezTo>
                  <a:cubicBezTo>
                    <a:pt x="19900" y="13758"/>
                    <a:pt x="32970" y="13617"/>
                    <a:pt x="46039" y="13475"/>
                  </a:cubicBezTo>
                  <a:cubicBezTo>
                    <a:pt x="49900" y="13475"/>
                    <a:pt x="53910" y="13475"/>
                    <a:pt x="57772" y="13475"/>
                  </a:cubicBezTo>
                  <a:cubicBezTo>
                    <a:pt x="59554" y="13475"/>
                    <a:pt x="60297" y="12907"/>
                    <a:pt x="60297" y="11205"/>
                  </a:cubicBezTo>
                  <a:cubicBezTo>
                    <a:pt x="60445" y="8794"/>
                    <a:pt x="60594" y="6524"/>
                    <a:pt x="60891" y="4113"/>
                  </a:cubicBezTo>
                  <a:cubicBezTo>
                    <a:pt x="61188" y="1560"/>
                    <a:pt x="62376" y="0"/>
                    <a:pt x="65495" y="141"/>
                  </a:cubicBezTo>
                  <a:cubicBezTo>
                    <a:pt x="83316" y="1276"/>
                    <a:pt x="101287" y="0"/>
                    <a:pt x="119108" y="0"/>
                  </a:cubicBezTo>
                  <a:cubicBezTo>
                    <a:pt x="120000" y="1702"/>
                    <a:pt x="118366" y="2553"/>
                    <a:pt x="118514" y="3829"/>
                  </a:cubicBezTo>
                  <a:cubicBezTo>
                    <a:pt x="118069" y="4255"/>
                    <a:pt x="117623" y="4680"/>
                    <a:pt x="117178" y="5248"/>
                  </a:cubicBezTo>
                  <a:close/>
                </a:path>
              </a:pathLst>
            </a:custGeom>
            <a:solidFill>
              <a:srgbClr val="CC0000"/>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08" name="Shape 408"/>
            <p:cNvSpPr/>
            <p:nvPr/>
          </p:nvSpPr>
          <p:spPr>
            <a:xfrm>
              <a:off x="-26017539" y="-7192963"/>
              <a:ext cx="3143100" cy="4959300"/>
            </a:xfrm>
            <a:custGeom>
              <a:avLst/>
              <a:gdLst/>
              <a:ahLst/>
              <a:cxnLst/>
              <a:rect l="0" t="0" r="0" b="0"/>
              <a:pathLst>
                <a:path w="120000" h="120000" extrusionOk="0">
                  <a:moveTo>
                    <a:pt x="89498" y="46202"/>
                  </a:moveTo>
                  <a:cubicBezTo>
                    <a:pt x="84343" y="44024"/>
                    <a:pt x="83341" y="40847"/>
                    <a:pt x="80763" y="38487"/>
                  </a:cubicBezTo>
                  <a:cubicBezTo>
                    <a:pt x="80334" y="38124"/>
                    <a:pt x="80763" y="37488"/>
                    <a:pt x="80620" y="37034"/>
                  </a:cubicBezTo>
                  <a:cubicBezTo>
                    <a:pt x="80047" y="32496"/>
                    <a:pt x="80477" y="27776"/>
                    <a:pt x="75608" y="23872"/>
                  </a:cubicBezTo>
                  <a:cubicBezTo>
                    <a:pt x="75178" y="23419"/>
                    <a:pt x="74892" y="22965"/>
                    <a:pt x="74319" y="22692"/>
                  </a:cubicBezTo>
                  <a:cubicBezTo>
                    <a:pt x="73317" y="22057"/>
                    <a:pt x="72171" y="21512"/>
                    <a:pt x="70739" y="22148"/>
                  </a:cubicBezTo>
                  <a:cubicBezTo>
                    <a:pt x="69737" y="22692"/>
                    <a:pt x="70167" y="23419"/>
                    <a:pt x="70310" y="24145"/>
                  </a:cubicBezTo>
                  <a:cubicBezTo>
                    <a:pt x="70596" y="26505"/>
                    <a:pt x="73317" y="28320"/>
                    <a:pt x="72744" y="30953"/>
                  </a:cubicBezTo>
                  <a:cubicBezTo>
                    <a:pt x="72315" y="33131"/>
                    <a:pt x="73603" y="35400"/>
                    <a:pt x="73460" y="37670"/>
                  </a:cubicBezTo>
                  <a:cubicBezTo>
                    <a:pt x="73460" y="39031"/>
                    <a:pt x="74892" y="40484"/>
                    <a:pt x="75322" y="41845"/>
                  </a:cubicBezTo>
                  <a:cubicBezTo>
                    <a:pt x="76181" y="44841"/>
                    <a:pt x="80477" y="46202"/>
                    <a:pt x="82768" y="48472"/>
                  </a:cubicBezTo>
                  <a:cubicBezTo>
                    <a:pt x="83627" y="49288"/>
                    <a:pt x="84630" y="49833"/>
                    <a:pt x="83341" y="51285"/>
                  </a:cubicBezTo>
                  <a:cubicBezTo>
                    <a:pt x="82052" y="52556"/>
                    <a:pt x="84057" y="54190"/>
                    <a:pt x="85775" y="55279"/>
                  </a:cubicBezTo>
                  <a:cubicBezTo>
                    <a:pt x="88066" y="56732"/>
                    <a:pt x="91503" y="57912"/>
                    <a:pt x="89355" y="60635"/>
                  </a:cubicBezTo>
                  <a:cubicBezTo>
                    <a:pt x="89355" y="60726"/>
                    <a:pt x="89355" y="60907"/>
                    <a:pt x="89498" y="60998"/>
                  </a:cubicBezTo>
                  <a:cubicBezTo>
                    <a:pt x="94224" y="62723"/>
                    <a:pt x="90071" y="65718"/>
                    <a:pt x="91646" y="67897"/>
                  </a:cubicBezTo>
                  <a:cubicBezTo>
                    <a:pt x="91789" y="68169"/>
                    <a:pt x="91933" y="68804"/>
                    <a:pt x="91646" y="68895"/>
                  </a:cubicBezTo>
                  <a:cubicBezTo>
                    <a:pt x="86062" y="70983"/>
                    <a:pt x="91217" y="73161"/>
                    <a:pt x="91646" y="75249"/>
                  </a:cubicBezTo>
                  <a:cubicBezTo>
                    <a:pt x="91789" y="75885"/>
                    <a:pt x="92792" y="76611"/>
                    <a:pt x="92505" y="76883"/>
                  </a:cubicBezTo>
                  <a:cubicBezTo>
                    <a:pt x="88639" y="80514"/>
                    <a:pt x="94940" y="81785"/>
                    <a:pt x="96945" y="83782"/>
                  </a:cubicBezTo>
                  <a:cubicBezTo>
                    <a:pt x="98377" y="85234"/>
                    <a:pt x="100238" y="86505"/>
                    <a:pt x="101097" y="88229"/>
                  </a:cubicBezTo>
                  <a:cubicBezTo>
                    <a:pt x="101384" y="88683"/>
                    <a:pt x="101670" y="89046"/>
                    <a:pt x="102100" y="89500"/>
                  </a:cubicBezTo>
                  <a:cubicBezTo>
                    <a:pt x="104534" y="92405"/>
                    <a:pt x="104677" y="92405"/>
                    <a:pt x="109260" y="90590"/>
                  </a:cubicBezTo>
                  <a:cubicBezTo>
                    <a:pt x="110978" y="93222"/>
                    <a:pt x="112696" y="95854"/>
                    <a:pt x="114415" y="98487"/>
                  </a:cubicBezTo>
                  <a:cubicBezTo>
                    <a:pt x="114844" y="99031"/>
                    <a:pt x="115704" y="99667"/>
                    <a:pt x="114844" y="100211"/>
                  </a:cubicBezTo>
                  <a:cubicBezTo>
                    <a:pt x="111694" y="102118"/>
                    <a:pt x="114415" y="102481"/>
                    <a:pt x="116563" y="103116"/>
                  </a:cubicBezTo>
                  <a:cubicBezTo>
                    <a:pt x="119140" y="103933"/>
                    <a:pt x="119284" y="105567"/>
                    <a:pt x="119856" y="107110"/>
                  </a:cubicBezTo>
                  <a:cubicBezTo>
                    <a:pt x="119856" y="107201"/>
                    <a:pt x="120000" y="107382"/>
                    <a:pt x="119856" y="107473"/>
                  </a:cubicBezTo>
                  <a:cubicBezTo>
                    <a:pt x="119713" y="107836"/>
                    <a:pt x="119284" y="108018"/>
                    <a:pt x="118711" y="107927"/>
                  </a:cubicBezTo>
                  <a:cubicBezTo>
                    <a:pt x="115274" y="107291"/>
                    <a:pt x="114272" y="111649"/>
                    <a:pt x="110405" y="109561"/>
                  </a:cubicBezTo>
                  <a:cubicBezTo>
                    <a:pt x="108257" y="108381"/>
                    <a:pt x="106396" y="108744"/>
                    <a:pt x="105393" y="110105"/>
                  </a:cubicBezTo>
                  <a:cubicBezTo>
                    <a:pt x="103389" y="113101"/>
                    <a:pt x="98090" y="111649"/>
                    <a:pt x="95226" y="113464"/>
                  </a:cubicBezTo>
                  <a:cubicBezTo>
                    <a:pt x="94797" y="113736"/>
                    <a:pt x="92792" y="112012"/>
                    <a:pt x="90501" y="112556"/>
                  </a:cubicBezTo>
                  <a:cubicBezTo>
                    <a:pt x="90501" y="112919"/>
                    <a:pt x="90214" y="113373"/>
                    <a:pt x="90214" y="113827"/>
                  </a:cubicBezTo>
                  <a:cubicBezTo>
                    <a:pt x="90071" y="117912"/>
                    <a:pt x="90071" y="117821"/>
                    <a:pt x="83914" y="118093"/>
                  </a:cubicBezTo>
                  <a:cubicBezTo>
                    <a:pt x="70453" y="118638"/>
                    <a:pt x="56992" y="119364"/>
                    <a:pt x="43532" y="119909"/>
                  </a:cubicBezTo>
                  <a:cubicBezTo>
                    <a:pt x="42816" y="120000"/>
                    <a:pt x="42100" y="119909"/>
                    <a:pt x="40954" y="119909"/>
                  </a:cubicBezTo>
                  <a:cubicBezTo>
                    <a:pt x="40668" y="117095"/>
                    <a:pt x="40238" y="114372"/>
                    <a:pt x="40095" y="111649"/>
                  </a:cubicBezTo>
                  <a:cubicBezTo>
                    <a:pt x="39809" y="107473"/>
                    <a:pt x="39665" y="103388"/>
                    <a:pt x="39093" y="99304"/>
                  </a:cubicBezTo>
                  <a:cubicBezTo>
                    <a:pt x="38806" y="97488"/>
                    <a:pt x="38090" y="95491"/>
                    <a:pt x="40668" y="93857"/>
                  </a:cubicBezTo>
                  <a:cubicBezTo>
                    <a:pt x="41384" y="93403"/>
                    <a:pt x="41241" y="92496"/>
                    <a:pt x="40525" y="91770"/>
                  </a:cubicBezTo>
                  <a:cubicBezTo>
                    <a:pt x="39379" y="90680"/>
                    <a:pt x="38663" y="89137"/>
                    <a:pt x="37088" y="88502"/>
                  </a:cubicBezTo>
                  <a:cubicBezTo>
                    <a:pt x="32935" y="86868"/>
                    <a:pt x="32076" y="84236"/>
                    <a:pt x="30930" y="81603"/>
                  </a:cubicBezTo>
                  <a:cubicBezTo>
                    <a:pt x="30214" y="80242"/>
                    <a:pt x="29785" y="78971"/>
                    <a:pt x="31217" y="77518"/>
                  </a:cubicBezTo>
                  <a:cubicBezTo>
                    <a:pt x="32362" y="76248"/>
                    <a:pt x="32505" y="75158"/>
                    <a:pt x="29212" y="74251"/>
                  </a:cubicBezTo>
                  <a:cubicBezTo>
                    <a:pt x="24486" y="72889"/>
                    <a:pt x="22052" y="69803"/>
                    <a:pt x="20763" y="66626"/>
                  </a:cubicBezTo>
                  <a:cubicBezTo>
                    <a:pt x="20334" y="65537"/>
                    <a:pt x="21766" y="64720"/>
                    <a:pt x="23198" y="63993"/>
                  </a:cubicBezTo>
                  <a:cubicBezTo>
                    <a:pt x="26062" y="62723"/>
                    <a:pt x="27923" y="61270"/>
                    <a:pt x="25632" y="58910"/>
                  </a:cubicBezTo>
                  <a:cubicBezTo>
                    <a:pt x="24486" y="57549"/>
                    <a:pt x="26348" y="57367"/>
                    <a:pt x="28066" y="57458"/>
                  </a:cubicBezTo>
                  <a:cubicBezTo>
                    <a:pt x="32219" y="57458"/>
                    <a:pt x="33078" y="56459"/>
                    <a:pt x="31073" y="54281"/>
                  </a:cubicBezTo>
                  <a:cubicBezTo>
                    <a:pt x="30501" y="53645"/>
                    <a:pt x="29785" y="53101"/>
                    <a:pt x="29498" y="52375"/>
                  </a:cubicBezTo>
                  <a:cubicBezTo>
                    <a:pt x="27923" y="49924"/>
                    <a:pt x="27923" y="49924"/>
                    <a:pt x="24773" y="51649"/>
                  </a:cubicBezTo>
                  <a:cubicBezTo>
                    <a:pt x="24343" y="51921"/>
                    <a:pt x="24057" y="52284"/>
                    <a:pt x="23341" y="52102"/>
                  </a:cubicBezTo>
                  <a:cubicBezTo>
                    <a:pt x="20763" y="51104"/>
                    <a:pt x="16324" y="51921"/>
                    <a:pt x="15608" y="48744"/>
                  </a:cubicBezTo>
                  <a:cubicBezTo>
                    <a:pt x="15322" y="47382"/>
                    <a:pt x="13747" y="46293"/>
                    <a:pt x="11599" y="46021"/>
                  </a:cubicBezTo>
                  <a:cubicBezTo>
                    <a:pt x="8448" y="45567"/>
                    <a:pt x="6443" y="43661"/>
                    <a:pt x="3007" y="43751"/>
                  </a:cubicBezTo>
                  <a:cubicBezTo>
                    <a:pt x="1575" y="43842"/>
                    <a:pt x="1145" y="43025"/>
                    <a:pt x="1002" y="42299"/>
                  </a:cubicBezTo>
                  <a:cubicBezTo>
                    <a:pt x="0" y="39576"/>
                    <a:pt x="1288" y="37216"/>
                    <a:pt x="4295" y="35400"/>
                  </a:cubicBezTo>
                  <a:cubicBezTo>
                    <a:pt x="6014" y="34311"/>
                    <a:pt x="7016" y="33131"/>
                    <a:pt x="7016" y="31588"/>
                  </a:cubicBezTo>
                  <a:cubicBezTo>
                    <a:pt x="6873" y="30499"/>
                    <a:pt x="5727" y="29228"/>
                    <a:pt x="7159" y="28502"/>
                  </a:cubicBezTo>
                  <a:cubicBezTo>
                    <a:pt x="8878" y="27594"/>
                    <a:pt x="11169" y="26868"/>
                    <a:pt x="13317" y="26686"/>
                  </a:cubicBezTo>
                  <a:cubicBezTo>
                    <a:pt x="18472" y="26142"/>
                    <a:pt x="23341" y="27685"/>
                    <a:pt x="28639" y="27503"/>
                  </a:cubicBezTo>
                  <a:cubicBezTo>
                    <a:pt x="29069" y="27413"/>
                    <a:pt x="29642" y="27776"/>
                    <a:pt x="29642" y="28229"/>
                  </a:cubicBezTo>
                  <a:cubicBezTo>
                    <a:pt x="29498" y="30771"/>
                    <a:pt x="32362" y="30317"/>
                    <a:pt x="34797" y="30226"/>
                  </a:cubicBezTo>
                  <a:cubicBezTo>
                    <a:pt x="41813" y="29863"/>
                    <a:pt x="48830" y="29500"/>
                    <a:pt x="55847" y="29046"/>
                  </a:cubicBezTo>
                  <a:cubicBezTo>
                    <a:pt x="59713" y="28865"/>
                    <a:pt x="59856" y="28774"/>
                    <a:pt x="59713" y="26232"/>
                  </a:cubicBezTo>
                  <a:cubicBezTo>
                    <a:pt x="59284" y="19878"/>
                    <a:pt x="58711" y="13524"/>
                    <a:pt x="58138" y="7080"/>
                  </a:cubicBezTo>
                  <a:cubicBezTo>
                    <a:pt x="57995" y="5627"/>
                    <a:pt x="57852" y="4175"/>
                    <a:pt x="57852" y="2813"/>
                  </a:cubicBezTo>
                  <a:cubicBezTo>
                    <a:pt x="57708" y="1633"/>
                    <a:pt x="58568" y="998"/>
                    <a:pt x="60429" y="907"/>
                  </a:cubicBezTo>
                  <a:cubicBezTo>
                    <a:pt x="60715" y="907"/>
                    <a:pt x="60859" y="907"/>
                    <a:pt x="61002" y="816"/>
                  </a:cubicBezTo>
                  <a:cubicBezTo>
                    <a:pt x="70596" y="0"/>
                    <a:pt x="71169" y="272"/>
                    <a:pt x="73747" y="6172"/>
                  </a:cubicBezTo>
                  <a:cubicBezTo>
                    <a:pt x="77326" y="14795"/>
                    <a:pt x="81193" y="23328"/>
                    <a:pt x="84343" y="32042"/>
                  </a:cubicBezTo>
                  <a:cubicBezTo>
                    <a:pt x="86062" y="36490"/>
                    <a:pt x="88066" y="40937"/>
                    <a:pt x="89498" y="46202"/>
                  </a:cubicBezTo>
                  <a:close/>
                </a:path>
              </a:pathLst>
            </a:custGeom>
            <a:solidFill>
              <a:srgbClr val="C00000"/>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09" name="Shape 409"/>
            <p:cNvSpPr/>
            <p:nvPr/>
          </p:nvSpPr>
          <p:spPr>
            <a:xfrm>
              <a:off x="-30178375" y="3213100"/>
              <a:ext cx="2430600" cy="5097600"/>
            </a:xfrm>
            <a:custGeom>
              <a:avLst/>
              <a:gdLst/>
              <a:ahLst/>
              <a:cxnLst/>
              <a:rect l="0" t="0" r="0" b="0"/>
              <a:pathLst>
                <a:path w="120000" h="120000" extrusionOk="0">
                  <a:moveTo>
                    <a:pt x="12037" y="58366"/>
                  </a:moveTo>
                  <a:cubicBezTo>
                    <a:pt x="15555" y="55187"/>
                    <a:pt x="18703" y="52008"/>
                    <a:pt x="18888" y="48476"/>
                  </a:cubicBezTo>
                  <a:cubicBezTo>
                    <a:pt x="18888" y="45651"/>
                    <a:pt x="23888" y="44591"/>
                    <a:pt x="26851" y="42913"/>
                  </a:cubicBezTo>
                  <a:cubicBezTo>
                    <a:pt x="29629" y="41147"/>
                    <a:pt x="32777" y="39205"/>
                    <a:pt x="38333" y="38852"/>
                  </a:cubicBezTo>
                  <a:cubicBezTo>
                    <a:pt x="40740" y="38675"/>
                    <a:pt x="42407" y="37174"/>
                    <a:pt x="41481" y="36379"/>
                  </a:cubicBezTo>
                  <a:cubicBezTo>
                    <a:pt x="39444" y="34878"/>
                    <a:pt x="41296" y="34260"/>
                    <a:pt x="43333" y="33554"/>
                  </a:cubicBezTo>
                  <a:cubicBezTo>
                    <a:pt x="45740" y="32582"/>
                    <a:pt x="45185" y="31699"/>
                    <a:pt x="44074" y="30198"/>
                  </a:cubicBezTo>
                  <a:cubicBezTo>
                    <a:pt x="41666" y="26843"/>
                    <a:pt x="35925" y="24988"/>
                    <a:pt x="31111" y="22781"/>
                  </a:cubicBezTo>
                  <a:cubicBezTo>
                    <a:pt x="29259" y="21986"/>
                    <a:pt x="27592" y="21103"/>
                    <a:pt x="25185" y="20662"/>
                  </a:cubicBezTo>
                  <a:cubicBezTo>
                    <a:pt x="24074" y="20485"/>
                    <a:pt x="22592" y="20044"/>
                    <a:pt x="22407" y="19602"/>
                  </a:cubicBezTo>
                  <a:cubicBezTo>
                    <a:pt x="21851" y="17218"/>
                    <a:pt x="17962" y="16070"/>
                    <a:pt x="14259" y="15011"/>
                  </a:cubicBezTo>
                  <a:cubicBezTo>
                    <a:pt x="10555" y="13951"/>
                    <a:pt x="8333" y="12362"/>
                    <a:pt x="6851" y="10507"/>
                  </a:cubicBezTo>
                  <a:cubicBezTo>
                    <a:pt x="4814" y="8123"/>
                    <a:pt x="2407" y="5827"/>
                    <a:pt x="0" y="3532"/>
                  </a:cubicBezTo>
                  <a:cubicBezTo>
                    <a:pt x="2037" y="2560"/>
                    <a:pt x="4259" y="2913"/>
                    <a:pt x="6296" y="2913"/>
                  </a:cubicBezTo>
                  <a:cubicBezTo>
                    <a:pt x="23888" y="2737"/>
                    <a:pt x="41296" y="2207"/>
                    <a:pt x="58703" y="1501"/>
                  </a:cubicBezTo>
                  <a:cubicBezTo>
                    <a:pt x="72592" y="1059"/>
                    <a:pt x="86666" y="971"/>
                    <a:pt x="100740" y="706"/>
                  </a:cubicBezTo>
                  <a:cubicBezTo>
                    <a:pt x="103703" y="618"/>
                    <a:pt x="106481" y="441"/>
                    <a:pt x="109444" y="264"/>
                  </a:cubicBezTo>
                  <a:cubicBezTo>
                    <a:pt x="115000" y="0"/>
                    <a:pt x="115000" y="88"/>
                    <a:pt x="115185" y="2825"/>
                  </a:cubicBezTo>
                  <a:cubicBezTo>
                    <a:pt x="116666" y="24724"/>
                    <a:pt x="116481" y="46622"/>
                    <a:pt x="118333" y="68432"/>
                  </a:cubicBezTo>
                  <a:cubicBezTo>
                    <a:pt x="119259" y="79470"/>
                    <a:pt x="118518" y="90419"/>
                    <a:pt x="118888" y="101456"/>
                  </a:cubicBezTo>
                  <a:cubicBezTo>
                    <a:pt x="118888" y="106490"/>
                    <a:pt x="117962" y="111523"/>
                    <a:pt x="118888" y="116556"/>
                  </a:cubicBezTo>
                  <a:cubicBezTo>
                    <a:pt x="119074" y="117262"/>
                    <a:pt x="120000" y="118410"/>
                    <a:pt x="117592" y="118675"/>
                  </a:cubicBezTo>
                  <a:cubicBezTo>
                    <a:pt x="115185" y="118940"/>
                    <a:pt x="112222" y="120000"/>
                    <a:pt x="110000" y="118763"/>
                  </a:cubicBezTo>
                  <a:cubicBezTo>
                    <a:pt x="105185" y="116291"/>
                    <a:pt x="99814" y="115938"/>
                    <a:pt x="93333" y="117174"/>
                  </a:cubicBezTo>
                  <a:cubicBezTo>
                    <a:pt x="89074" y="118057"/>
                    <a:pt x="88333" y="117792"/>
                    <a:pt x="88333" y="115408"/>
                  </a:cubicBezTo>
                  <a:cubicBezTo>
                    <a:pt x="88148" y="108609"/>
                    <a:pt x="87962" y="101810"/>
                    <a:pt x="87962" y="95011"/>
                  </a:cubicBezTo>
                  <a:cubicBezTo>
                    <a:pt x="88148" y="90860"/>
                    <a:pt x="87222" y="86799"/>
                    <a:pt x="87592" y="82737"/>
                  </a:cubicBezTo>
                  <a:cubicBezTo>
                    <a:pt x="87777" y="79470"/>
                    <a:pt x="83518" y="78057"/>
                    <a:pt x="77222" y="79293"/>
                  </a:cubicBezTo>
                  <a:cubicBezTo>
                    <a:pt x="74259" y="80000"/>
                    <a:pt x="72222" y="79911"/>
                    <a:pt x="70555" y="78498"/>
                  </a:cubicBezTo>
                  <a:cubicBezTo>
                    <a:pt x="70000" y="78057"/>
                    <a:pt x="68888" y="77174"/>
                    <a:pt x="68333" y="77174"/>
                  </a:cubicBezTo>
                  <a:cubicBezTo>
                    <a:pt x="61851" y="77527"/>
                    <a:pt x="60000" y="75055"/>
                    <a:pt x="56666" y="73377"/>
                  </a:cubicBezTo>
                  <a:cubicBezTo>
                    <a:pt x="54629" y="72317"/>
                    <a:pt x="52222" y="71699"/>
                    <a:pt x="48148" y="72494"/>
                  </a:cubicBezTo>
                  <a:cubicBezTo>
                    <a:pt x="43333" y="73377"/>
                    <a:pt x="37777" y="71788"/>
                    <a:pt x="32407" y="71876"/>
                  </a:cubicBezTo>
                  <a:cubicBezTo>
                    <a:pt x="31666" y="71876"/>
                    <a:pt x="30740" y="71258"/>
                    <a:pt x="30370" y="70905"/>
                  </a:cubicBezTo>
                  <a:cubicBezTo>
                    <a:pt x="27407" y="67549"/>
                    <a:pt x="22037" y="64988"/>
                    <a:pt x="17592" y="62075"/>
                  </a:cubicBezTo>
                  <a:cubicBezTo>
                    <a:pt x="17222" y="61810"/>
                    <a:pt x="16666" y="61456"/>
                    <a:pt x="16851" y="61192"/>
                  </a:cubicBezTo>
                  <a:cubicBezTo>
                    <a:pt x="17962" y="59161"/>
                    <a:pt x="14074" y="59072"/>
                    <a:pt x="12037" y="58366"/>
                  </a:cubicBezTo>
                  <a:close/>
                </a:path>
              </a:pathLst>
            </a:custGeom>
            <a:solidFill>
              <a:srgbClr val="C00000"/>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10" name="Shape 410"/>
            <p:cNvSpPr/>
            <p:nvPr/>
          </p:nvSpPr>
          <p:spPr>
            <a:xfrm>
              <a:off x="-51554062" y="-5662613"/>
              <a:ext cx="2562300" cy="4032300"/>
            </a:xfrm>
            <a:custGeom>
              <a:avLst/>
              <a:gdLst/>
              <a:ahLst/>
              <a:cxnLst/>
              <a:rect l="0" t="0" r="0" b="0"/>
              <a:pathLst>
                <a:path w="120000" h="120000" extrusionOk="0">
                  <a:moveTo>
                    <a:pt x="1756" y="558"/>
                  </a:moveTo>
                  <a:cubicBezTo>
                    <a:pt x="28111" y="669"/>
                    <a:pt x="54465" y="446"/>
                    <a:pt x="80644" y="0"/>
                  </a:cubicBezTo>
                  <a:cubicBezTo>
                    <a:pt x="81874" y="0"/>
                    <a:pt x="82752" y="446"/>
                    <a:pt x="83806" y="1451"/>
                  </a:cubicBezTo>
                  <a:cubicBezTo>
                    <a:pt x="79238" y="3348"/>
                    <a:pt x="78711" y="6027"/>
                    <a:pt x="79765" y="9376"/>
                  </a:cubicBezTo>
                  <a:cubicBezTo>
                    <a:pt x="80819" y="12725"/>
                    <a:pt x="76778" y="15516"/>
                    <a:pt x="76251" y="18865"/>
                  </a:cubicBezTo>
                  <a:cubicBezTo>
                    <a:pt x="76251" y="19869"/>
                    <a:pt x="76954" y="20986"/>
                    <a:pt x="76251" y="21879"/>
                  </a:cubicBezTo>
                  <a:cubicBezTo>
                    <a:pt x="73967" y="24000"/>
                    <a:pt x="73440" y="25562"/>
                    <a:pt x="78535" y="26120"/>
                  </a:cubicBezTo>
                  <a:cubicBezTo>
                    <a:pt x="79590" y="26120"/>
                    <a:pt x="80117" y="26902"/>
                    <a:pt x="79590" y="27460"/>
                  </a:cubicBezTo>
                  <a:cubicBezTo>
                    <a:pt x="78360" y="28800"/>
                    <a:pt x="79941" y="30027"/>
                    <a:pt x="79765" y="31367"/>
                  </a:cubicBezTo>
                  <a:cubicBezTo>
                    <a:pt x="78535" y="36613"/>
                    <a:pt x="83982" y="39181"/>
                    <a:pt x="89956" y="41413"/>
                  </a:cubicBezTo>
                  <a:cubicBezTo>
                    <a:pt x="94172" y="42976"/>
                    <a:pt x="98565" y="44316"/>
                    <a:pt x="103133" y="45097"/>
                  </a:cubicBezTo>
                  <a:cubicBezTo>
                    <a:pt x="104890" y="45432"/>
                    <a:pt x="106295" y="45655"/>
                    <a:pt x="106647" y="46995"/>
                  </a:cubicBezTo>
                  <a:cubicBezTo>
                    <a:pt x="106998" y="48223"/>
                    <a:pt x="108931" y="48558"/>
                    <a:pt x="110336" y="48558"/>
                  </a:cubicBezTo>
                  <a:cubicBezTo>
                    <a:pt x="114202" y="48558"/>
                    <a:pt x="115431" y="50009"/>
                    <a:pt x="116310" y="52018"/>
                  </a:cubicBezTo>
                  <a:cubicBezTo>
                    <a:pt x="119999" y="59386"/>
                    <a:pt x="118945" y="66865"/>
                    <a:pt x="117891" y="74344"/>
                  </a:cubicBezTo>
                  <a:cubicBezTo>
                    <a:pt x="117715" y="75348"/>
                    <a:pt x="117364" y="76353"/>
                    <a:pt x="115959" y="77134"/>
                  </a:cubicBezTo>
                  <a:cubicBezTo>
                    <a:pt x="114553" y="77804"/>
                    <a:pt x="111566" y="77916"/>
                    <a:pt x="112445" y="79367"/>
                  </a:cubicBezTo>
                  <a:cubicBezTo>
                    <a:pt x="113850" y="81711"/>
                    <a:pt x="110688" y="84613"/>
                    <a:pt x="114904" y="86400"/>
                  </a:cubicBezTo>
                  <a:cubicBezTo>
                    <a:pt x="117715" y="87627"/>
                    <a:pt x="116837" y="89079"/>
                    <a:pt x="115256" y="90195"/>
                  </a:cubicBezTo>
                  <a:cubicBezTo>
                    <a:pt x="112972" y="91869"/>
                    <a:pt x="111742" y="93879"/>
                    <a:pt x="109809" y="95888"/>
                  </a:cubicBezTo>
                  <a:cubicBezTo>
                    <a:pt x="108755" y="95553"/>
                    <a:pt x="108052" y="95218"/>
                    <a:pt x="107174" y="94995"/>
                  </a:cubicBezTo>
                  <a:cubicBezTo>
                    <a:pt x="103308" y="93655"/>
                    <a:pt x="102606" y="93544"/>
                    <a:pt x="100849" y="96111"/>
                  </a:cubicBezTo>
                  <a:cubicBezTo>
                    <a:pt x="99443" y="98455"/>
                    <a:pt x="97686" y="98232"/>
                    <a:pt x="95051" y="97562"/>
                  </a:cubicBezTo>
                  <a:cubicBezTo>
                    <a:pt x="91010" y="96558"/>
                    <a:pt x="87672" y="97004"/>
                    <a:pt x="84158" y="98902"/>
                  </a:cubicBezTo>
                  <a:cubicBezTo>
                    <a:pt x="76427" y="102920"/>
                    <a:pt x="68169" y="106716"/>
                    <a:pt x="60087" y="110511"/>
                  </a:cubicBezTo>
                  <a:cubicBezTo>
                    <a:pt x="57979" y="111516"/>
                    <a:pt x="56046" y="112520"/>
                    <a:pt x="54992" y="114083"/>
                  </a:cubicBezTo>
                  <a:cubicBezTo>
                    <a:pt x="53762" y="116093"/>
                    <a:pt x="50951" y="116986"/>
                    <a:pt x="48140" y="117432"/>
                  </a:cubicBezTo>
                  <a:cubicBezTo>
                    <a:pt x="40937" y="118325"/>
                    <a:pt x="33909" y="120000"/>
                    <a:pt x="25827" y="119106"/>
                  </a:cubicBezTo>
                  <a:cubicBezTo>
                    <a:pt x="25827" y="115200"/>
                    <a:pt x="28286" y="111404"/>
                    <a:pt x="27584" y="107497"/>
                  </a:cubicBezTo>
                  <a:cubicBezTo>
                    <a:pt x="26881" y="102586"/>
                    <a:pt x="28286" y="97897"/>
                    <a:pt x="28462" y="93097"/>
                  </a:cubicBezTo>
                  <a:cubicBezTo>
                    <a:pt x="28638" y="90306"/>
                    <a:pt x="24948" y="88967"/>
                    <a:pt x="24773" y="86511"/>
                  </a:cubicBezTo>
                  <a:cubicBezTo>
                    <a:pt x="24773" y="84167"/>
                    <a:pt x="22489" y="82493"/>
                    <a:pt x="19150" y="81376"/>
                  </a:cubicBezTo>
                  <a:cubicBezTo>
                    <a:pt x="17042" y="80706"/>
                    <a:pt x="16515" y="79367"/>
                    <a:pt x="15812" y="78027"/>
                  </a:cubicBezTo>
                  <a:cubicBezTo>
                    <a:pt x="13177" y="72893"/>
                    <a:pt x="9663" y="68204"/>
                    <a:pt x="2635" y="64744"/>
                  </a:cubicBezTo>
                  <a:cubicBezTo>
                    <a:pt x="1054" y="63962"/>
                    <a:pt x="1229" y="62958"/>
                    <a:pt x="1229" y="61953"/>
                  </a:cubicBezTo>
                  <a:cubicBezTo>
                    <a:pt x="0" y="47665"/>
                    <a:pt x="1229" y="33265"/>
                    <a:pt x="1405" y="18976"/>
                  </a:cubicBezTo>
                  <a:cubicBezTo>
                    <a:pt x="1581" y="12948"/>
                    <a:pt x="2284" y="6920"/>
                    <a:pt x="1756" y="558"/>
                  </a:cubicBezTo>
                  <a:close/>
                </a:path>
              </a:pathLst>
            </a:custGeom>
            <a:solidFill>
              <a:srgbClr val="C00000"/>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11" name="Shape 411"/>
            <p:cNvSpPr/>
            <p:nvPr/>
          </p:nvSpPr>
          <p:spPr>
            <a:xfrm>
              <a:off x="-31873825" y="15647988"/>
              <a:ext cx="3586200" cy="3424200"/>
            </a:xfrm>
            <a:custGeom>
              <a:avLst/>
              <a:gdLst/>
              <a:ahLst/>
              <a:cxnLst/>
              <a:rect l="0" t="0" r="0" b="0"/>
              <a:pathLst>
                <a:path w="120000" h="120000" extrusionOk="0">
                  <a:moveTo>
                    <a:pt x="2510" y="26155"/>
                  </a:moveTo>
                  <a:cubicBezTo>
                    <a:pt x="2761" y="28258"/>
                    <a:pt x="2635" y="29309"/>
                    <a:pt x="3012" y="30230"/>
                  </a:cubicBezTo>
                  <a:cubicBezTo>
                    <a:pt x="3514" y="31544"/>
                    <a:pt x="4644" y="31938"/>
                    <a:pt x="5899" y="31675"/>
                  </a:cubicBezTo>
                  <a:cubicBezTo>
                    <a:pt x="7154" y="31544"/>
                    <a:pt x="7280" y="30361"/>
                    <a:pt x="7280" y="29309"/>
                  </a:cubicBezTo>
                  <a:cubicBezTo>
                    <a:pt x="7405" y="25629"/>
                    <a:pt x="7405" y="22081"/>
                    <a:pt x="7405" y="18400"/>
                  </a:cubicBezTo>
                  <a:cubicBezTo>
                    <a:pt x="7531" y="17349"/>
                    <a:pt x="7154" y="16560"/>
                    <a:pt x="6276" y="16297"/>
                  </a:cubicBezTo>
                  <a:cubicBezTo>
                    <a:pt x="5648" y="16035"/>
                    <a:pt x="5020" y="15640"/>
                    <a:pt x="5146" y="14852"/>
                  </a:cubicBezTo>
                  <a:cubicBezTo>
                    <a:pt x="5523" y="10646"/>
                    <a:pt x="2887" y="7754"/>
                    <a:pt x="1004" y="4205"/>
                  </a:cubicBezTo>
                  <a:cubicBezTo>
                    <a:pt x="2761" y="2891"/>
                    <a:pt x="4644" y="3285"/>
                    <a:pt x="6401" y="3154"/>
                  </a:cubicBezTo>
                  <a:cubicBezTo>
                    <a:pt x="17447" y="2102"/>
                    <a:pt x="28619" y="2760"/>
                    <a:pt x="39790" y="2234"/>
                  </a:cubicBezTo>
                  <a:cubicBezTo>
                    <a:pt x="49079" y="1840"/>
                    <a:pt x="58493" y="1314"/>
                    <a:pt x="67782" y="788"/>
                  </a:cubicBezTo>
                  <a:cubicBezTo>
                    <a:pt x="72552" y="525"/>
                    <a:pt x="72803" y="0"/>
                    <a:pt x="72803" y="5520"/>
                  </a:cubicBezTo>
                  <a:cubicBezTo>
                    <a:pt x="72803" y="18269"/>
                    <a:pt x="72928" y="31018"/>
                    <a:pt x="72928" y="43767"/>
                  </a:cubicBezTo>
                  <a:cubicBezTo>
                    <a:pt x="72928" y="48893"/>
                    <a:pt x="72928" y="49025"/>
                    <a:pt x="77949" y="48762"/>
                  </a:cubicBezTo>
                  <a:cubicBezTo>
                    <a:pt x="90000" y="48368"/>
                    <a:pt x="102175" y="47710"/>
                    <a:pt x="114351" y="47185"/>
                  </a:cubicBezTo>
                  <a:cubicBezTo>
                    <a:pt x="119748" y="46922"/>
                    <a:pt x="119748" y="46922"/>
                    <a:pt x="119748" y="52442"/>
                  </a:cubicBezTo>
                  <a:cubicBezTo>
                    <a:pt x="119874" y="64665"/>
                    <a:pt x="120000" y="76757"/>
                    <a:pt x="120000" y="88849"/>
                  </a:cubicBezTo>
                  <a:cubicBezTo>
                    <a:pt x="120000" y="92792"/>
                    <a:pt x="120000" y="92924"/>
                    <a:pt x="116108" y="92924"/>
                  </a:cubicBezTo>
                  <a:cubicBezTo>
                    <a:pt x="103054" y="92792"/>
                    <a:pt x="90125" y="93975"/>
                    <a:pt x="77196" y="94895"/>
                  </a:cubicBezTo>
                  <a:cubicBezTo>
                    <a:pt x="75564" y="95027"/>
                    <a:pt x="73682" y="94501"/>
                    <a:pt x="73305" y="97130"/>
                  </a:cubicBezTo>
                  <a:cubicBezTo>
                    <a:pt x="73054" y="98181"/>
                    <a:pt x="72426" y="97393"/>
                    <a:pt x="71924" y="97393"/>
                  </a:cubicBezTo>
                  <a:cubicBezTo>
                    <a:pt x="69163" y="96736"/>
                    <a:pt x="68033" y="97656"/>
                    <a:pt x="68535" y="100416"/>
                  </a:cubicBezTo>
                  <a:cubicBezTo>
                    <a:pt x="68912" y="102124"/>
                    <a:pt x="68912" y="104227"/>
                    <a:pt x="70543" y="105542"/>
                  </a:cubicBezTo>
                  <a:cubicBezTo>
                    <a:pt x="71548" y="106330"/>
                    <a:pt x="73305" y="106330"/>
                    <a:pt x="73179" y="108302"/>
                  </a:cubicBezTo>
                  <a:cubicBezTo>
                    <a:pt x="73054" y="111456"/>
                    <a:pt x="73054" y="114611"/>
                    <a:pt x="72928" y="117765"/>
                  </a:cubicBezTo>
                  <a:cubicBezTo>
                    <a:pt x="72803" y="118817"/>
                    <a:pt x="71673" y="118817"/>
                    <a:pt x="70920" y="118948"/>
                  </a:cubicBezTo>
                  <a:cubicBezTo>
                    <a:pt x="65271" y="119342"/>
                    <a:pt x="59623" y="119605"/>
                    <a:pt x="53974" y="119868"/>
                  </a:cubicBezTo>
                  <a:cubicBezTo>
                    <a:pt x="52970" y="120000"/>
                    <a:pt x="52343" y="119737"/>
                    <a:pt x="51966" y="118685"/>
                  </a:cubicBezTo>
                  <a:cubicBezTo>
                    <a:pt x="49832" y="114085"/>
                    <a:pt x="44560" y="112245"/>
                    <a:pt x="42552" y="107513"/>
                  </a:cubicBezTo>
                  <a:cubicBezTo>
                    <a:pt x="36276" y="105805"/>
                    <a:pt x="36025" y="99101"/>
                    <a:pt x="32761" y="94895"/>
                  </a:cubicBezTo>
                  <a:cubicBezTo>
                    <a:pt x="29497" y="90427"/>
                    <a:pt x="27866" y="85169"/>
                    <a:pt x="26234" y="79780"/>
                  </a:cubicBezTo>
                  <a:cubicBezTo>
                    <a:pt x="24476" y="74260"/>
                    <a:pt x="22594" y="68608"/>
                    <a:pt x="19581" y="63483"/>
                  </a:cubicBezTo>
                  <a:cubicBezTo>
                    <a:pt x="18451" y="61511"/>
                    <a:pt x="16443" y="59408"/>
                    <a:pt x="19456" y="57042"/>
                  </a:cubicBezTo>
                  <a:cubicBezTo>
                    <a:pt x="20334" y="56385"/>
                    <a:pt x="19832" y="54939"/>
                    <a:pt x="19456" y="54151"/>
                  </a:cubicBezTo>
                  <a:cubicBezTo>
                    <a:pt x="16945" y="49550"/>
                    <a:pt x="16820" y="44030"/>
                    <a:pt x="13682" y="39824"/>
                  </a:cubicBezTo>
                  <a:cubicBezTo>
                    <a:pt x="12175" y="37853"/>
                    <a:pt x="10794" y="35881"/>
                    <a:pt x="8661" y="34698"/>
                  </a:cubicBezTo>
                  <a:cubicBezTo>
                    <a:pt x="7782" y="34304"/>
                    <a:pt x="7029" y="33910"/>
                    <a:pt x="5899" y="34041"/>
                  </a:cubicBezTo>
                  <a:cubicBezTo>
                    <a:pt x="1004" y="34698"/>
                    <a:pt x="0" y="33384"/>
                    <a:pt x="1506" y="28521"/>
                  </a:cubicBezTo>
                  <a:cubicBezTo>
                    <a:pt x="1631" y="28127"/>
                    <a:pt x="1882" y="27601"/>
                    <a:pt x="2510" y="26155"/>
                  </a:cubicBezTo>
                  <a:close/>
                </a:path>
              </a:pathLst>
            </a:custGeom>
            <a:solidFill>
              <a:srgbClr val="C00000"/>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12" name="Shape 412"/>
            <p:cNvSpPr/>
            <p:nvPr/>
          </p:nvSpPr>
          <p:spPr>
            <a:xfrm>
              <a:off x="-28617862" y="-3838575"/>
              <a:ext cx="3395700" cy="3699000"/>
            </a:xfrm>
            <a:custGeom>
              <a:avLst/>
              <a:gdLst/>
              <a:ahLst/>
              <a:cxnLst/>
              <a:rect l="0" t="0" r="0" b="0"/>
              <a:pathLst>
                <a:path w="120000" h="120000" extrusionOk="0">
                  <a:moveTo>
                    <a:pt x="108596" y="53062"/>
                  </a:moveTo>
                  <a:cubicBezTo>
                    <a:pt x="108198" y="58417"/>
                    <a:pt x="105679" y="60730"/>
                    <a:pt x="101038" y="59391"/>
                  </a:cubicBezTo>
                  <a:cubicBezTo>
                    <a:pt x="96662" y="58174"/>
                    <a:pt x="93215" y="60851"/>
                    <a:pt x="89370" y="61338"/>
                  </a:cubicBezTo>
                  <a:cubicBezTo>
                    <a:pt x="88972" y="61338"/>
                    <a:pt x="88309" y="61947"/>
                    <a:pt x="88309" y="62312"/>
                  </a:cubicBezTo>
                  <a:cubicBezTo>
                    <a:pt x="88574" y="65233"/>
                    <a:pt x="86055" y="67302"/>
                    <a:pt x="85657" y="69979"/>
                  </a:cubicBezTo>
                  <a:cubicBezTo>
                    <a:pt x="85127" y="72900"/>
                    <a:pt x="84994" y="75821"/>
                    <a:pt x="87381" y="78255"/>
                  </a:cubicBezTo>
                  <a:cubicBezTo>
                    <a:pt x="89237" y="80202"/>
                    <a:pt x="89635" y="82515"/>
                    <a:pt x="89104" y="85070"/>
                  </a:cubicBezTo>
                  <a:cubicBezTo>
                    <a:pt x="88839" y="86288"/>
                    <a:pt x="88574" y="87505"/>
                    <a:pt x="89237" y="88722"/>
                  </a:cubicBezTo>
                  <a:cubicBezTo>
                    <a:pt x="89502" y="89087"/>
                    <a:pt x="89502" y="89939"/>
                    <a:pt x="89370" y="90182"/>
                  </a:cubicBezTo>
                  <a:cubicBezTo>
                    <a:pt x="86055" y="92981"/>
                    <a:pt x="87513" y="96511"/>
                    <a:pt x="87513" y="99918"/>
                  </a:cubicBezTo>
                  <a:cubicBezTo>
                    <a:pt x="87381" y="103935"/>
                    <a:pt x="87381" y="104421"/>
                    <a:pt x="91359" y="106125"/>
                  </a:cubicBezTo>
                  <a:cubicBezTo>
                    <a:pt x="92419" y="106490"/>
                    <a:pt x="94541" y="106612"/>
                    <a:pt x="94143" y="107829"/>
                  </a:cubicBezTo>
                  <a:cubicBezTo>
                    <a:pt x="93745" y="109168"/>
                    <a:pt x="94541" y="111237"/>
                    <a:pt x="93215" y="111845"/>
                  </a:cubicBezTo>
                  <a:cubicBezTo>
                    <a:pt x="89767" y="113306"/>
                    <a:pt x="90563" y="115862"/>
                    <a:pt x="90828" y="118782"/>
                  </a:cubicBezTo>
                  <a:cubicBezTo>
                    <a:pt x="86718" y="118782"/>
                    <a:pt x="82077" y="120000"/>
                    <a:pt x="79292" y="118417"/>
                  </a:cubicBezTo>
                  <a:cubicBezTo>
                    <a:pt x="76375" y="116835"/>
                    <a:pt x="78364" y="112210"/>
                    <a:pt x="78232" y="108803"/>
                  </a:cubicBezTo>
                  <a:cubicBezTo>
                    <a:pt x="77966" y="104787"/>
                    <a:pt x="78099" y="104787"/>
                    <a:pt x="73591" y="104787"/>
                  </a:cubicBezTo>
                  <a:cubicBezTo>
                    <a:pt x="69878" y="104908"/>
                    <a:pt x="69878" y="104908"/>
                    <a:pt x="69613" y="101622"/>
                  </a:cubicBezTo>
                  <a:cubicBezTo>
                    <a:pt x="69480" y="98945"/>
                    <a:pt x="69480" y="96389"/>
                    <a:pt x="69348" y="93833"/>
                  </a:cubicBezTo>
                  <a:cubicBezTo>
                    <a:pt x="69215" y="90304"/>
                    <a:pt x="69082" y="90182"/>
                    <a:pt x="65370" y="90304"/>
                  </a:cubicBezTo>
                  <a:cubicBezTo>
                    <a:pt x="62585" y="90425"/>
                    <a:pt x="59801" y="90669"/>
                    <a:pt x="57016" y="90912"/>
                  </a:cubicBezTo>
                  <a:cubicBezTo>
                    <a:pt x="53171" y="91277"/>
                    <a:pt x="52906" y="91034"/>
                    <a:pt x="52906" y="87383"/>
                  </a:cubicBezTo>
                  <a:cubicBezTo>
                    <a:pt x="52906" y="86653"/>
                    <a:pt x="53171" y="85801"/>
                    <a:pt x="53038" y="84949"/>
                  </a:cubicBezTo>
                  <a:cubicBezTo>
                    <a:pt x="52640" y="82393"/>
                    <a:pt x="49988" y="81054"/>
                    <a:pt x="47602" y="82758"/>
                  </a:cubicBezTo>
                  <a:cubicBezTo>
                    <a:pt x="44950" y="84705"/>
                    <a:pt x="42298" y="85070"/>
                    <a:pt x="38983" y="85070"/>
                  </a:cubicBezTo>
                  <a:cubicBezTo>
                    <a:pt x="36198" y="85070"/>
                    <a:pt x="33414" y="86288"/>
                    <a:pt x="30629" y="84705"/>
                  </a:cubicBezTo>
                  <a:cubicBezTo>
                    <a:pt x="29966" y="84340"/>
                    <a:pt x="28906" y="84949"/>
                    <a:pt x="28243" y="85436"/>
                  </a:cubicBezTo>
                  <a:cubicBezTo>
                    <a:pt x="25060" y="87748"/>
                    <a:pt x="21215" y="88600"/>
                    <a:pt x="17502" y="88965"/>
                  </a:cubicBezTo>
                  <a:cubicBezTo>
                    <a:pt x="11403" y="89695"/>
                    <a:pt x="5834" y="91034"/>
                    <a:pt x="1458" y="95780"/>
                  </a:cubicBezTo>
                  <a:cubicBezTo>
                    <a:pt x="1193" y="88478"/>
                    <a:pt x="795" y="81176"/>
                    <a:pt x="662" y="73874"/>
                  </a:cubicBezTo>
                  <a:cubicBezTo>
                    <a:pt x="397" y="65720"/>
                    <a:pt x="132" y="57687"/>
                    <a:pt x="132" y="49655"/>
                  </a:cubicBezTo>
                  <a:cubicBezTo>
                    <a:pt x="0" y="46369"/>
                    <a:pt x="397" y="43204"/>
                    <a:pt x="795" y="39918"/>
                  </a:cubicBezTo>
                  <a:cubicBezTo>
                    <a:pt x="928" y="38336"/>
                    <a:pt x="1325" y="36632"/>
                    <a:pt x="3845" y="36876"/>
                  </a:cubicBezTo>
                  <a:cubicBezTo>
                    <a:pt x="5038" y="36997"/>
                    <a:pt x="5701" y="36267"/>
                    <a:pt x="6364" y="35415"/>
                  </a:cubicBezTo>
                  <a:cubicBezTo>
                    <a:pt x="10209" y="30304"/>
                    <a:pt x="16044" y="28843"/>
                    <a:pt x="22408" y="28478"/>
                  </a:cubicBezTo>
                  <a:cubicBezTo>
                    <a:pt x="23602" y="28356"/>
                    <a:pt x="24928" y="28600"/>
                    <a:pt x="26121" y="28235"/>
                  </a:cubicBezTo>
                  <a:cubicBezTo>
                    <a:pt x="28243" y="27748"/>
                    <a:pt x="29569" y="26288"/>
                    <a:pt x="29834" y="24097"/>
                  </a:cubicBezTo>
                  <a:cubicBezTo>
                    <a:pt x="30497" y="17647"/>
                    <a:pt x="35138" y="15091"/>
                    <a:pt x="41370" y="14239"/>
                  </a:cubicBezTo>
                  <a:cubicBezTo>
                    <a:pt x="44419" y="13874"/>
                    <a:pt x="46806" y="12657"/>
                    <a:pt x="49060" y="10588"/>
                  </a:cubicBezTo>
                  <a:cubicBezTo>
                    <a:pt x="51447" y="8519"/>
                    <a:pt x="54629" y="7302"/>
                    <a:pt x="56751" y="4746"/>
                  </a:cubicBezTo>
                  <a:cubicBezTo>
                    <a:pt x="57546" y="3772"/>
                    <a:pt x="59005" y="4016"/>
                    <a:pt x="60198" y="3894"/>
                  </a:cubicBezTo>
                  <a:cubicBezTo>
                    <a:pt x="67889" y="3286"/>
                    <a:pt x="75712" y="2799"/>
                    <a:pt x="83403" y="2190"/>
                  </a:cubicBezTo>
                  <a:cubicBezTo>
                    <a:pt x="90298" y="1703"/>
                    <a:pt x="97193" y="1338"/>
                    <a:pt x="103955" y="486"/>
                  </a:cubicBezTo>
                  <a:cubicBezTo>
                    <a:pt x="107138" y="0"/>
                    <a:pt x="108994" y="851"/>
                    <a:pt x="110055" y="3529"/>
                  </a:cubicBezTo>
                  <a:cubicBezTo>
                    <a:pt x="111248" y="6450"/>
                    <a:pt x="114298" y="8519"/>
                    <a:pt x="114828" y="11683"/>
                  </a:cubicBezTo>
                  <a:cubicBezTo>
                    <a:pt x="114961" y="12535"/>
                    <a:pt x="115756" y="13144"/>
                    <a:pt x="116685" y="13387"/>
                  </a:cubicBezTo>
                  <a:cubicBezTo>
                    <a:pt x="119734" y="14361"/>
                    <a:pt x="120000" y="15943"/>
                    <a:pt x="118143" y="18133"/>
                  </a:cubicBezTo>
                  <a:cubicBezTo>
                    <a:pt x="116685" y="19959"/>
                    <a:pt x="116022" y="22271"/>
                    <a:pt x="115624" y="24462"/>
                  </a:cubicBezTo>
                  <a:cubicBezTo>
                    <a:pt x="114828" y="27870"/>
                    <a:pt x="112574" y="29087"/>
                    <a:pt x="108994" y="29452"/>
                  </a:cubicBezTo>
                  <a:cubicBezTo>
                    <a:pt x="106872" y="29574"/>
                    <a:pt x="104883" y="28843"/>
                    <a:pt x="102762" y="29695"/>
                  </a:cubicBezTo>
                  <a:cubicBezTo>
                    <a:pt x="100375" y="30669"/>
                    <a:pt x="96795" y="31034"/>
                    <a:pt x="96928" y="33833"/>
                  </a:cubicBezTo>
                  <a:cubicBezTo>
                    <a:pt x="96928" y="36754"/>
                    <a:pt x="95867" y="40405"/>
                    <a:pt x="99712" y="42474"/>
                  </a:cubicBezTo>
                  <a:cubicBezTo>
                    <a:pt x="101569" y="43448"/>
                    <a:pt x="102762" y="44787"/>
                    <a:pt x="102364" y="47221"/>
                  </a:cubicBezTo>
                  <a:cubicBezTo>
                    <a:pt x="101436" y="52332"/>
                    <a:pt x="102497" y="53306"/>
                    <a:pt x="108596" y="53062"/>
                  </a:cubicBezTo>
                  <a:close/>
                </a:path>
              </a:pathLst>
            </a:custGeom>
            <a:solidFill>
              <a:srgbClr val="C00000"/>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13" name="Shape 413"/>
            <p:cNvSpPr/>
            <p:nvPr/>
          </p:nvSpPr>
          <p:spPr>
            <a:xfrm>
              <a:off x="-18618202" y="13487400"/>
              <a:ext cx="3125700" cy="2840100"/>
            </a:xfrm>
            <a:custGeom>
              <a:avLst/>
              <a:gdLst/>
              <a:ahLst/>
              <a:cxnLst/>
              <a:rect l="0" t="0" r="0" b="0"/>
              <a:pathLst>
                <a:path w="120000" h="120000" extrusionOk="0">
                  <a:moveTo>
                    <a:pt x="120000" y="91783"/>
                  </a:moveTo>
                  <a:cubicBezTo>
                    <a:pt x="117118" y="91941"/>
                    <a:pt x="115102" y="92258"/>
                    <a:pt x="112941" y="92258"/>
                  </a:cubicBezTo>
                  <a:cubicBezTo>
                    <a:pt x="107178" y="92734"/>
                    <a:pt x="107178" y="92734"/>
                    <a:pt x="106746" y="99233"/>
                  </a:cubicBezTo>
                  <a:cubicBezTo>
                    <a:pt x="104153" y="99392"/>
                    <a:pt x="101704" y="100026"/>
                    <a:pt x="99111" y="98282"/>
                  </a:cubicBezTo>
                  <a:cubicBezTo>
                    <a:pt x="98247" y="97807"/>
                    <a:pt x="97238" y="98282"/>
                    <a:pt x="96662" y="99392"/>
                  </a:cubicBezTo>
                  <a:cubicBezTo>
                    <a:pt x="96086" y="100184"/>
                    <a:pt x="96518" y="100977"/>
                    <a:pt x="96806" y="101770"/>
                  </a:cubicBezTo>
                  <a:cubicBezTo>
                    <a:pt x="97671" y="103830"/>
                    <a:pt x="99399" y="104782"/>
                    <a:pt x="101272" y="105574"/>
                  </a:cubicBezTo>
                  <a:cubicBezTo>
                    <a:pt x="103721" y="106684"/>
                    <a:pt x="105882" y="108269"/>
                    <a:pt x="107322" y="111756"/>
                  </a:cubicBezTo>
                  <a:cubicBezTo>
                    <a:pt x="100840" y="112391"/>
                    <a:pt x="94933" y="112866"/>
                    <a:pt x="88883" y="113342"/>
                  </a:cubicBezTo>
                  <a:cubicBezTo>
                    <a:pt x="69579" y="114927"/>
                    <a:pt x="50276" y="116354"/>
                    <a:pt x="30972" y="117939"/>
                  </a:cubicBezTo>
                  <a:cubicBezTo>
                    <a:pt x="23337" y="118573"/>
                    <a:pt x="15702" y="119207"/>
                    <a:pt x="8067" y="119682"/>
                  </a:cubicBezTo>
                  <a:cubicBezTo>
                    <a:pt x="4033" y="120000"/>
                    <a:pt x="3889" y="119841"/>
                    <a:pt x="3745" y="115402"/>
                  </a:cubicBezTo>
                  <a:cubicBezTo>
                    <a:pt x="3457" y="104623"/>
                    <a:pt x="3313" y="94002"/>
                    <a:pt x="2881" y="83223"/>
                  </a:cubicBezTo>
                  <a:cubicBezTo>
                    <a:pt x="2160" y="60079"/>
                    <a:pt x="1152" y="36935"/>
                    <a:pt x="288" y="13791"/>
                  </a:cubicBezTo>
                  <a:cubicBezTo>
                    <a:pt x="144" y="12206"/>
                    <a:pt x="432" y="10462"/>
                    <a:pt x="288" y="8718"/>
                  </a:cubicBezTo>
                  <a:cubicBezTo>
                    <a:pt x="0" y="6499"/>
                    <a:pt x="1008" y="5865"/>
                    <a:pt x="2881" y="5706"/>
                  </a:cubicBezTo>
                  <a:cubicBezTo>
                    <a:pt x="7058" y="5548"/>
                    <a:pt x="11236" y="5231"/>
                    <a:pt x="15558" y="4914"/>
                  </a:cubicBezTo>
                  <a:cubicBezTo>
                    <a:pt x="37310" y="3487"/>
                    <a:pt x="59063" y="1902"/>
                    <a:pt x="80960" y="317"/>
                  </a:cubicBezTo>
                  <a:cubicBezTo>
                    <a:pt x="85138" y="0"/>
                    <a:pt x="85426" y="0"/>
                    <a:pt x="86722" y="4914"/>
                  </a:cubicBezTo>
                  <a:cubicBezTo>
                    <a:pt x="88595" y="12206"/>
                    <a:pt x="91332" y="19022"/>
                    <a:pt x="92773" y="26472"/>
                  </a:cubicBezTo>
                  <a:cubicBezTo>
                    <a:pt x="95078" y="37093"/>
                    <a:pt x="99975" y="46763"/>
                    <a:pt x="104441" y="56433"/>
                  </a:cubicBezTo>
                  <a:cubicBezTo>
                    <a:pt x="109771" y="68005"/>
                    <a:pt x="114669" y="79577"/>
                    <a:pt x="120000" y="91783"/>
                  </a:cubicBezTo>
                  <a:close/>
                </a:path>
              </a:pathLst>
            </a:custGeom>
            <a:solidFill>
              <a:srgbClr val="F1C232"/>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14" name="Shape 414"/>
            <p:cNvSpPr/>
            <p:nvPr/>
          </p:nvSpPr>
          <p:spPr>
            <a:xfrm>
              <a:off x="-28513087" y="18145127"/>
              <a:ext cx="3759300" cy="2236800"/>
            </a:xfrm>
            <a:custGeom>
              <a:avLst/>
              <a:gdLst/>
              <a:ahLst/>
              <a:cxnLst/>
              <a:rect l="0" t="0" r="0" b="0"/>
              <a:pathLst>
                <a:path w="120000" h="120000" extrusionOk="0">
                  <a:moveTo>
                    <a:pt x="17005" y="118187"/>
                  </a:moveTo>
                  <a:cubicBezTo>
                    <a:pt x="16047" y="118187"/>
                    <a:pt x="15089" y="118187"/>
                    <a:pt x="14131" y="118187"/>
                  </a:cubicBezTo>
                  <a:cubicBezTo>
                    <a:pt x="12455" y="117986"/>
                    <a:pt x="10299" y="120000"/>
                    <a:pt x="9101" y="117785"/>
                  </a:cubicBezTo>
                  <a:cubicBezTo>
                    <a:pt x="7425" y="114765"/>
                    <a:pt x="10179" y="112953"/>
                    <a:pt x="10419" y="110134"/>
                  </a:cubicBezTo>
                  <a:cubicBezTo>
                    <a:pt x="10658" y="104697"/>
                    <a:pt x="12095" y="99060"/>
                    <a:pt x="10419" y="93624"/>
                  </a:cubicBezTo>
                  <a:cubicBezTo>
                    <a:pt x="9341" y="90000"/>
                    <a:pt x="10658" y="86778"/>
                    <a:pt x="10898" y="83355"/>
                  </a:cubicBezTo>
                  <a:cubicBezTo>
                    <a:pt x="11616" y="75503"/>
                    <a:pt x="10898" y="73288"/>
                    <a:pt x="6227" y="71879"/>
                  </a:cubicBezTo>
                  <a:cubicBezTo>
                    <a:pt x="3473" y="71073"/>
                    <a:pt x="1437" y="69463"/>
                    <a:pt x="838" y="64228"/>
                  </a:cubicBezTo>
                  <a:cubicBezTo>
                    <a:pt x="0" y="57986"/>
                    <a:pt x="119" y="57382"/>
                    <a:pt x="3592" y="54362"/>
                  </a:cubicBezTo>
                  <a:cubicBezTo>
                    <a:pt x="8263" y="50335"/>
                    <a:pt x="12694" y="45302"/>
                    <a:pt x="18203" y="44697"/>
                  </a:cubicBezTo>
                  <a:cubicBezTo>
                    <a:pt x="20119" y="44496"/>
                    <a:pt x="21676" y="42080"/>
                    <a:pt x="23113" y="40067"/>
                  </a:cubicBezTo>
                  <a:cubicBezTo>
                    <a:pt x="24910" y="37651"/>
                    <a:pt x="24431" y="34429"/>
                    <a:pt x="23952" y="31208"/>
                  </a:cubicBezTo>
                  <a:cubicBezTo>
                    <a:pt x="23473" y="28187"/>
                    <a:pt x="25628" y="27181"/>
                    <a:pt x="26227" y="24563"/>
                  </a:cubicBezTo>
                  <a:cubicBezTo>
                    <a:pt x="27065" y="20939"/>
                    <a:pt x="29940" y="18322"/>
                    <a:pt x="26946" y="13691"/>
                  </a:cubicBezTo>
                  <a:cubicBezTo>
                    <a:pt x="25748" y="11879"/>
                    <a:pt x="27065" y="8657"/>
                    <a:pt x="28862" y="8255"/>
                  </a:cubicBezTo>
                  <a:cubicBezTo>
                    <a:pt x="31616" y="7852"/>
                    <a:pt x="34251" y="7449"/>
                    <a:pt x="37005" y="7046"/>
                  </a:cubicBezTo>
                  <a:cubicBezTo>
                    <a:pt x="59281" y="5234"/>
                    <a:pt x="81556" y="3422"/>
                    <a:pt x="103952" y="1409"/>
                  </a:cubicBezTo>
                  <a:cubicBezTo>
                    <a:pt x="108023" y="1208"/>
                    <a:pt x="112215" y="805"/>
                    <a:pt x="116287" y="201"/>
                  </a:cubicBezTo>
                  <a:cubicBezTo>
                    <a:pt x="118323" y="0"/>
                    <a:pt x="119161" y="1208"/>
                    <a:pt x="119401" y="4630"/>
                  </a:cubicBezTo>
                  <a:cubicBezTo>
                    <a:pt x="119760" y="9664"/>
                    <a:pt x="118802" y="14295"/>
                    <a:pt x="118922" y="19127"/>
                  </a:cubicBezTo>
                  <a:cubicBezTo>
                    <a:pt x="119041" y="34026"/>
                    <a:pt x="120000" y="48926"/>
                    <a:pt x="119760" y="64026"/>
                  </a:cubicBezTo>
                  <a:cubicBezTo>
                    <a:pt x="119640" y="76711"/>
                    <a:pt x="119760" y="89194"/>
                    <a:pt x="119640" y="101879"/>
                  </a:cubicBezTo>
                  <a:cubicBezTo>
                    <a:pt x="119640" y="107718"/>
                    <a:pt x="119520" y="107919"/>
                    <a:pt x="115808" y="108322"/>
                  </a:cubicBezTo>
                  <a:cubicBezTo>
                    <a:pt x="97365" y="109932"/>
                    <a:pt x="78922" y="111744"/>
                    <a:pt x="60479" y="113557"/>
                  </a:cubicBezTo>
                  <a:cubicBezTo>
                    <a:pt x="45988" y="114966"/>
                    <a:pt x="31497" y="116577"/>
                    <a:pt x="17005" y="117986"/>
                  </a:cubicBezTo>
                  <a:cubicBezTo>
                    <a:pt x="17005" y="117986"/>
                    <a:pt x="17005" y="118187"/>
                    <a:pt x="17005" y="118187"/>
                  </a:cubicBezTo>
                  <a:close/>
                </a:path>
              </a:pathLst>
            </a:custGeom>
            <a:solidFill>
              <a:srgbClr val="C00000"/>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15" name="Shape 415"/>
            <p:cNvSpPr/>
            <p:nvPr/>
          </p:nvSpPr>
          <p:spPr>
            <a:xfrm>
              <a:off x="-37698362" y="-6540500"/>
              <a:ext cx="3379800" cy="3390900"/>
            </a:xfrm>
            <a:custGeom>
              <a:avLst/>
              <a:gdLst/>
              <a:ahLst/>
              <a:cxnLst/>
              <a:rect l="0" t="0" r="0" b="0"/>
              <a:pathLst>
                <a:path w="120000" h="120000" extrusionOk="0">
                  <a:moveTo>
                    <a:pt x="114805" y="96106"/>
                  </a:moveTo>
                  <a:cubicBezTo>
                    <a:pt x="119866" y="101150"/>
                    <a:pt x="120000" y="102079"/>
                    <a:pt x="116803" y="107522"/>
                  </a:cubicBezTo>
                  <a:cubicBezTo>
                    <a:pt x="115871" y="108982"/>
                    <a:pt x="115604" y="110442"/>
                    <a:pt x="115338" y="112035"/>
                  </a:cubicBezTo>
                  <a:cubicBezTo>
                    <a:pt x="115072" y="114823"/>
                    <a:pt x="113473" y="115353"/>
                    <a:pt x="111076" y="115353"/>
                  </a:cubicBezTo>
                  <a:cubicBezTo>
                    <a:pt x="88967" y="115088"/>
                    <a:pt x="66859" y="117345"/>
                    <a:pt x="44750" y="118407"/>
                  </a:cubicBezTo>
                  <a:cubicBezTo>
                    <a:pt x="31964" y="118938"/>
                    <a:pt x="19045" y="119469"/>
                    <a:pt x="5860" y="120000"/>
                  </a:cubicBezTo>
                  <a:cubicBezTo>
                    <a:pt x="5061" y="114955"/>
                    <a:pt x="5460" y="110044"/>
                    <a:pt x="5194" y="105265"/>
                  </a:cubicBezTo>
                  <a:cubicBezTo>
                    <a:pt x="5194" y="103672"/>
                    <a:pt x="5061" y="102079"/>
                    <a:pt x="3196" y="102212"/>
                  </a:cubicBezTo>
                  <a:cubicBezTo>
                    <a:pt x="665" y="102212"/>
                    <a:pt x="665" y="100486"/>
                    <a:pt x="799" y="99026"/>
                  </a:cubicBezTo>
                  <a:cubicBezTo>
                    <a:pt x="1997" y="87477"/>
                    <a:pt x="0" y="75929"/>
                    <a:pt x="532" y="64247"/>
                  </a:cubicBezTo>
                  <a:cubicBezTo>
                    <a:pt x="1331" y="48716"/>
                    <a:pt x="399" y="33185"/>
                    <a:pt x="532" y="17522"/>
                  </a:cubicBezTo>
                  <a:cubicBezTo>
                    <a:pt x="532" y="13008"/>
                    <a:pt x="1065" y="8495"/>
                    <a:pt x="799" y="3849"/>
                  </a:cubicBezTo>
                  <a:cubicBezTo>
                    <a:pt x="665" y="1991"/>
                    <a:pt x="1065" y="929"/>
                    <a:pt x="3329" y="929"/>
                  </a:cubicBezTo>
                  <a:cubicBezTo>
                    <a:pt x="9855" y="663"/>
                    <a:pt x="16381" y="0"/>
                    <a:pt x="22907" y="0"/>
                  </a:cubicBezTo>
                  <a:cubicBezTo>
                    <a:pt x="25305" y="0"/>
                    <a:pt x="26104" y="929"/>
                    <a:pt x="26104" y="3053"/>
                  </a:cubicBezTo>
                  <a:cubicBezTo>
                    <a:pt x="25971" y="3849"/>
                    <a:pt x="25438" y="4911"/>
                    <a:pt x="26104" y="5575"/>
                  </a:cubicBezTo>
                  <a:cubicBezTo>
                    <a:pt x="29167" y="8495"/>
                    <a:pt x="27835" y="11548"/>
                    <a:pt x="26903" y="15000"/>
                  </a:cubicBezTo>
                  <a:cubicBezTo>
                    <a:pt x="26104" y="17522"/>
                    <a:pt x="26770" y="20309"/>
                    <a:pt x="28768" y="22433"/>
                  </a:cubicBezTo>
                  <a:cubicBezTo>
                    <a:pt x="29300" y="23097"/>
                    <a:pt x="30099" y="23628"/>
                    <a:pt x="30632" y="24292"/>
                  </a:cubicBezTo>
                  <a:cubicBezTo>
                    <a:pt x="32230" y="26283"/>
                    <a:pt x="28501" y="28672"/>
                    <a:pt x="31032" y="30530"/>
                  </a:cubicBezTo>
                  <a:cubicBezTo>
                    <a:pt x="33163" y="31991"/>
                    <a:pt x="33429" y="33982"/>
                    <a:pt x="32763" y="36238"/>
                  </a:cubicBezTo>
                  <a:cubicBezTo>
                    <a:pt x="32230" y="38362"/>
                    <a:pt x="32896" y="39823"/>
                    <a:pt x="34761" y="41150"/>
                  </a:cubicBezTo>
                  <a:cubicBezTo>
                    <a:pt x="36226" y="42212"/>
                    <a:pt x="37158" y="43805"/>
                    <a:pt x="39289" y="42876"/>
                  </a:cubicBezTo>
                  <a:cubicBezTo>
                    <a:pt x="40088" y="42477"/>
                    <a:pt x="41154" y="42345"/>
                    <a:pt x="41820" y="43141"/>
                  </a:cubicBezTo>
                  <a:cubicBezTo>
                    <a:pt x="44483" y="47123"/>
                    <a:pt x="47280" y="43938"/>
                    <a:pt x="49145" y="42610"/>
                  </a:cubicBezTo>
                  <a:cubicBezTo>
                    <a:pt x="50743" y="41548"/>
                    <a:pt x="51409" y="41946"/>
                    <a:pt x="52608" y="42212"/>
                  </a:cubicBezTo>
                  <a:cubicBezTo>
                    <a:pt x="55005" y="43008"/>
                    <a:pt x="58201" y="42876"/>
                    <a:pt x="59667" y="43938"/>
                  </a:cubicBezTo>
                  <a:cubicBezTo>
                    <a:pt x="61931" y="45663"/>
                    <a:pt x="64594" y="45398"/>
                    <a:pt x="66859" y="46725"/>
                  </a:cubicBezTo>
                  <a:cubicBezTo>
                    <a:pt x="68856" y="48053"/>
                    <a:pt x="71520" y="48053"/>
                    <a:pt x="71920" y="51106"/>
                  </a:cubicBezTo>
                  <a:cubicBezTo>
                    <a:pt x="71920" y="51902"/>
                    <a:pt x="73118" y="52168"/>
                    <a:pt x="73917" y="52566"/>
                  </a:cubicBezTo>
                  <a:cubicBezTo>
                    <a:pt x="79778" y="55221"/>
                    <a:pt x="85105" y="58539"/>
                    <a:pt x="87502" y="65044"/>
                  </a:cubicBezTo>
                  <a:cubicBezTo>
                    <a:pt x="88035" y="66769"/>
                    <a:pt x="89500" y="67433"/>
                    <a:pt x="91231" y="67566"/>
                  </a:cubicBezTo>
                  <a:cubicBezTo>
                    <a:pt x="92430" y="67566"/>
                    <a:pt x="93229" y="67831"/>
                    <a:pt x="94428" y="68628"/>
                  </a:cubicBezTo>
                  <a:cubicBezTo>
                    <a:pt x="96692" y="70221"/>
                    <a:pt x="97758" y="71681"/>
                    <a:pt x="98290" y="74601"/>
                  </a:cubicBezTo>
                  <a:cubicBezTo>
                    <a:pt x="98823" y="77522"/>
                    <a:pt x="100022" y="80707"/>
                    <a:pt x="104284" y="80840"/>
                  </a:cubicBezTo>
                  <a:cubicBezTo>
                    <a:pt x="106281" y="80840"/>
                    <a:pt x="107746" y="83893"/>
                    <a:pt x="107347" y="87212"/>
                  </a:cubicBezTo>
                  <a:cubicBezTo>
                    <a:pt x="106947" y="90663"/>
                    <a:pt x="108812" y="93584"/>
                    <a:pt x="109078" y="96902"/>
                  </a:cubicBezTo>
                  <a:cubicBezTo>
                    <a:pt x="109211" y="99690"/>
                    <a:pt x="112008" y="99424"/>
                    <a:pt x="114805" y="96106"/>
                  </a:cubicBezTo>
                  <a:close/>
                </a:path>
              </a:pathLst>
            </a:custGeom>
            <a:solidFill>
              <a:srgbClr val="CC0000"/>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16" name="Shape 416"/>
            <p:cNvSpPr/>
            <p:nvPr/>
          </p:nvSpPr>
          <p:spPr>
            <a:xfrm>
              <a:off x="-48253650" y="-9709150"/>
              <a:ext cx="4164000" cy="2457300"/>
            </a:xfrm>
            <a:custGeom>
              <a:avLst/>
              <a:gdLst/>
              <a:ahLst/>
              <a:cxnLst/>
              <a:rect l="0" t="0" r="0" b="0"/>
              <a:pathLst>
                <a:path w="120000" h="120000" extrusionOk="0">
                  <a:moveTo>
                    <a:pt x="5945" y="64122"/>
                  </a:moveTo>
                  <a:cubicBezTo>
                    <a:pt x="5945" y="57160"/>
                    <a:pt x="6054" y="50381"/>
                    <a:pt x="5945" y="43603"/>
                  </a:cubicBezTo>
                  <a:cubicBezTo>
                    <a:pt x="5945" y="37557"/>
                    <a:pt x="5837" y="37557"/>
                    <a:pt x="2378" y="37190"/>
                  </a:cubicBezTo>
                  <a:cubicBezTo>
                    <a:pt x="1621" y="37007"/>
                    <a:pt x="756" y="37923"/>
                    <a:pt x="0" y="36824"/>
                  </a:cubicBezTo>
                  <a:cubicBezTo>
                    <a:pt x="972" y="30961"/>
                    <a:pt x="3459" y="26198"/>
                    <a:pt x="4324" y="20152"/>
                  </a:cubicBezTo>
                  <a:cubicBezTo>
                    <a:pt x="4540" y="18320"/>
                    <a:pt x="5189" y="17221"/>
                    <a:pt x="6054" y="16305"/>
                  </a:cubicBezTo>
                  <a:cubicBezTo>
                    <a:pt x="8432" y="13374"/>
                    <a:pt x="8972" y="8610"/>
                    <a:pt x="10810" y="5129"/>
                  </a:cubicBezTo>
                  <a:cubicBezTo>
                    <a:pt x="11459" y="3847"/>
                    <a:pt x="10594" y="1832"/>
                    <a:pt x="11351" y="0"/>
                  </a:cubicBezTo>
                  <a:cubicBezTo>
                    <a:pt x="46918" y="1282"/>
                    <a:pt x="82486" y="2564"/>
                    <a:pt x="118162" y="3847"/>
                  </a:cubicBezTo>
                  <a:cubicBezTo>
                    <a:pt x="118594" y="5312"/>
                    <a:pt x="117729" y="6595"/>
                    <a:pt x="117837" y="7328"/>
                  </a:cubicBezTo>
                  <a:cubicBezTo>
                    <a:pt x="120000" y="17770"/>
                    <a:pt x="115459" y="24366"/>
                    <a:pt x="113189" y="32427"/>
                  </a:cubicBezTo>
                  <a:cubicBezTo>
                    <a:pt x="112648" y="34076"/>
                    <a:pt x="111891" y="34809"/>
                    <a:pt x="111027" y="35541"/>
                  </a:cubicBezTo>
                  <a:cubicBezTo>
                    <a:pt x="104216" y="41221"/>
                    <a:pt x="100972" y="50931"/>
                    <a:pt x="100648" y="63572"/>
                  </a:cubicBezTo>
                  <a:cubicBezTo>
                    <a:pt x="100540" y="64488"/>
                    <a:pt x="100756" y="65770"/>
                    <a:pt x="100540" y="66320"/>
                  </a:cubicBezTo>
                  <a:cubicBezTo>
                    <a:pt x="98162" y="69984"/>
                    <a:pt x="97405" y="73648"/>
                    <a:pt x="99243" y="78778"/>
                  </a:cubicBezTo>
                  <a:cubicBezTo>
                    <a:pt x="99891" y="80610"/>
                    <a:pt x="98594" y="82259"/>
                    <a:pt x="97621" y="83358"/>
                  </a:cubicBezTo>
                  <a:cubicBezTo>
                    <a:pt x="93297" y="88305"/>
                    <a:pt x="88540" y="90320"/>
                    <a:pt x="83459" y="89587"/>
                  </a:cubicBezTo>
                  <a:cubicBezTo>
                    <a:pt x="82378" y="89404"/>
                    <a:pt x="81405" y="89038"/>
                    <a:pt x="80648" y="90320"/>
                  </a:cubicBezTo>
                  <a:cubicBezTo>
                    <a:pt x="79459" y="92152"/>
                    <a:pt x="77405" y="92152"/>
                    <a:pt x="76540" y="93435"/>
                  </a:cubicBezTo>
                  <a:cubicBezTo>
                    <a:pt x="73729" y="97648"/>
                    <a:pt x="70270" y="98381"/>
                    <a:pt x="67351" y="101312"/>
                  </a:cubicBezTo>
                  <a:cubicBezTo>
                    <a:pt x="66486" y="102045"/>
                    <a:pt x="65837" y="103511"/>
                    <a:pt x="65189" y="104793"/>
                  </a:cubicBezTo>
                  <a:cubicBezTo>
                    <a:pt x="64324" y="106076"/>
                    <a:pt x="63459" y="108091"/>
                    <a:pt x="62270" y="107908"/>
                  </a:cubicBezTo>
                  <a:cubicBezTo>
                    <a:pt x="57729" y="107358"/>
                    <a:pt x="54594" y="112122"/>
                    <a:pt x="51567" y="116702"/>
                  </a:cubicBezTo>
                  <a:cubicBezTo>
                    <a:pt x="50918" y="117801"/>
                    <a:pt x="50162" y="118534"/>
                    <a:pt x="49405" y="118717"/>
                  </a:cubicBezTo>
                  <a:cubicBezTo>
                    <a:pt x="46378" y="120000"/>
                    <a:pt x="45837" y="119267"/>
                    <a:pt x="45729" y="114137"/>
                  </a:cubicBezTo>
                  <a:cubicBezTo>
                    <a:pt x="45621" y="108091"/>
                    <a:pt x="45621" y="107725"/>
                    <a:pt x="41945" y="107725"/>
                  </a:cubicBezTo>
                  <a:cubicBezTo>
                    <a:pt x="39675" y="107908"/>
                    <a:pt x="39243" y="106259"/>
                    <a:pt x="39351" y="103145"/>
                  </a:cubicBezTo>
                  <a:cubicBezTo>
                    <a:pt x="39351" y="99480"/>
                    <a:pt x="40432" y="95267"/>
                    <a:pt x="39027" y="92702"/>
                  </a:cubicBezTo>
                  <a:cubicBezTo>
                    <a:pt x="37297" y="89770"/>
                    <a:pt x="34594" y="91786"/>
                    <a:pt x="32324" y="91786"/>
                  </a:cubicBezTo>
                  <a:cubicBezTo>
                    <a:pt x="26270" y="91969"/>
                    <a:pt x="26270" y="92152"/>
                    <a:pt x="26270" y="81893"/>
                  </a:cubicBezTo>
                  <a:cubicBezTo>
                    <a:pt x="26162" y="80793"/>
                    <a:pt x="26162" y="79511"/>
                    <a:pt x="26162" y="78229"/>
                  </a:cubicBezTo>
                  <a:cubicBezTo>
                    <a:pt x="26054" y="70167"/>
                    <a:pt x="26054" y="70167"/>
                    <a:pt x="21189" y="69435"/>
                  </a:cubicBezTo>
                  <a:cubicBezTo>
                    <a:pt x="20432" y="69435"/>
                    <a:pt x="19243" y="69801"/>
                    <a:pt x="19243" y="67786"/>
                  </a:cubicBezTo>
                  <a:cubicBezTo>
                    <a:pt x="19243" y="62656"/>
                    <a:pt x="17297" y="63938"/>
                    <a:pt x="15675" y="64305"/>
                  </a:cubicBezTo>
                  <a:cubicBezTo>
                    <a:pt x="12540" y="64854"/>
                    <a:pt x="9405" y="65221"/>
                    <a:pt x="5945" y="64122"/>
                  </a:cubicBezTo>
                  <a:close/>
                </a:path>
              </a:pathLst>
            </a:custGeom>
            <a:solidFill>
              <a:schemeClr val="accent1"/>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17" name="Shape 417"/>
            <p:cNvSpPr/>
            <p:nvPr/>
          </p:nvSpPr>
          <p:spPr>
            <a:xfrm>
              <a:off x="-24952327" y="-2671763"/>
              <a:ext cx="2898900" cy="3248100"/>
            </a:xfrm>
            <a:custGeom>
              <a:avLst/>
              <a:gdLst/>
              <a:ahLst/>
              <a:cxnLst/>
              <a:rect l="0" t="0" r="0" b="0"/>
              <a:pathLst>
                <a:path w="120000" h="120000" extrusionOk="0">
                  <a:moveTo>
                    <a:pt x="120000" y="65681"/>
                  </a:moveTo>
                  <a:cubicBezTo>
                    <a:pt x="115342" y="66512"/>
                    <a:pt x="111927" y="68314"/>
                    <a:pt x="108357" y="69699"/>
                  </a:cubicBezTo>
                  <a:cubicBezTo>
                    <a:pt x="105252" y="70946"/>
                    <a:pt x="103855" y="72609"/>
                    <a:pt x="104320" y="76212"/>
                  </a:cubicBezTo>
                  <a:cubicBezTo>
                    <a:pt x="105562" y="87297"/>
                    <a:pt x="106183" y="98521"/>
                    <a:pt x="106959" y="109745"/>
                  </a:cubicBezTo>
                  <a:cubicBezTo>
                    <a:pt x="107270" y="113903"/>
                    <a:pt x="107115" y="113903"/>
                    <a:pt x="102457" y="114180"/>
                  </a:cubicBezTo>
                  <a:cubicBezTo>
                    <a:pt x="82432" y="115842"/>
                    <a:pt x="62250" y="117505"/>
                    <a:pt x="42069" y="119168"/>
                  </a:cubicBezTo>
                  <a:cubicBezTo>
                    <a:pt x="34152" y="119861"/>
                    <a:pt x="33997" y="120000"/>
                    <a:pt x="33376" y="113071"/>
                  </a:cubicBezTo>
                  <a:cubicBezTo>
                    <a:pt x="32755" y="102956"/>
                    <a:pt x="31358" y="92840"/>
                    <a:pt x="31513" y="82725"/>
                  </a:cubicBezTo>
                  <a:cubicBezTo>
                    <a:pt x="31513" y="79676"/>
                    <a:pt x="30892" y="79399"/>
                    <a:pt x="27477" y="79815"/>
                  </a:cubicBezTo>
                  <a:cubicBezTo>
                    <a:pt x="25769" y="79953"/>
                    <a:pt x="24372" y="80646"/>
                    <a:pt x="22975" y="81478"/>
                  </a:cubicBezTo>
                  <a:cubicBezTo>
                    <a:pt x="21112" y="82586"/>
                    <a:pt x="19249" y="83002"/>
                    <a:pt x="17076" y="82309"/>
                  </a:cubicBezTo>
                  <a:cubicBezTo>
                    <a:pt x="16144" y="82032"/>
                    <a:pt x="15058" y="81755"/>
                    <a:pt x="15058" y="80646"/>
                  </a:cubicBezTo>
                  <a:cubicBezTo>
                    <a:pt x="15058" y="76766"/>
                    <a:pt x="11798" y="73579"/>
                    <a:pt x="12263" y="69422"/>
                  </a:cubicBezTo>
                  <a:cubicBezTo>
                    <a:pt x="12574" y="67205"/>
                    <a:pt x="10866" y="65127"/>
                    <a:pt x="9314" y="63464"/>
                  </a:cubicBezTo>
                  <a:cubicBezTo>
                    <a:pt x="2949" y="57505"/>
                    <a:pt x="1086" y="50300"/>
                    <a:pt x="1241" y="42263"/>
                  </a:cubicBezTo>
                  <a:cubicBezTo>
                    <a:pt x="1397" y="35612"/>
                    <a:pt x="931" y="29099"/>
                    <a:pt x="310" y="22448"/>
                  </a:cubicBezTo>
                  <a:cubicBezTo>
                    <a:pt x="0" y="19399"/>
                    <a:pt x="1397" y="18706"/>
                    <a:pt x="4346" y="18568"/>
                  </a:cubicBezTo>
                  <a:cubicBezTo>
                    <a:pt x="16300" y="17875"/>
                    <a:pt x="28253" y="17043"/>
                    <a:pt x="40206" y="16212"/>
                  </a:cubicBezTo>
                  <a:cubicBezTo>
                    <a:pt x="44553" y="15935"/>
                    <a:pt x="48900" y="15658"/>
                    <a:pt x="53091" y="15381"/>
                  </a:cubicBezTo>
                  <a:cubicBezTo>
                    <a:pt x="54333" y="15242"/>
                    <a:pt x="55575" y="15381"/>
                    <a:pt x="56351" y="14133"/>
                  </a:cubicBezTo>
                  <a:cubicBezTo>
                    <a:pt x="58835" y="9699"/>
                    <a:pt x="61009" y="8036"/>
                    <a:pt x="66442" y="6928"/>
                  </a:cubicBezTo>
                  <a:cubicBezTo>
                    <a:pt x="69391" y="6374"/>
                    <a:pt x="70478" y="3741"/>
                    <a:pt x="72807" y="2909"/>
                  </a:cubicBezTo>
                  <a:cubicBezTo>
                    <a:pt x="74670" y="2217"/>
                    <a:pt x="77153" y="4572"/>
                    <a:pt x="79637" y="3325"/>
                  </a:cubicBezTo>
                  <a:cubicBezTo>
                    <a:pt x="80103" y="3048"/>
                    <a:pt x="80413" y="2909"/>
                    <a:pt x="80724" y="2771"/>
                  </a:cubicBezTo>
                  <a:cubicBezTo>
                    <a:pt x="86778" y="0"/>
                    <a:pt x="86623" y="0"/>
                    <a:pt x="89417" y="5958"/>
                  </a:cubicBezTo>
                  <a:cubicBezTo>
                    <a:pt x="97024" y="22448"/>
                    <a:pt x="105407" y="38660"/>
                    <a:pt x="114411" y="54595"/>
                  </a:cubicBezTo>
                  <a:cubicBezTo>
                    <a:pt x="116429" y="58060"/>
                    <a:pt x="117981" y="61662"/>
                    <a:pt x="120000" y="65681"/>
                  </a:cubicBezTo>
                  <a:close/>
                </a:path>
              </a:pathLst>
            </a:custGeom>
            <a:solidFill>
              <a:srgbClr val="C00000"/>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18" name="Shape 418"/>
            <p:cNvSpPr/>
            <p:nvPr/>
          </p:nvSpPr>
          <p:spPr>
            <a:xfrm>
              <a:off x="-37071300" y="-9442450"/>
              <a:ext cx="4230600" cy="2254200"/>
            </a:xfrm>
            <a:custGeom>
              <a:avLst/>
              <a:gdLst/>
              <a:ahLst/>
              <a:cxnLst/>
              <a:rect l="0" t="0" r="0" b="0"/>
              <a:pathLst>
                <a:path w="120000" h="120000" extrusionOk="0">
                  <a:moveTo>
                    <a:pt x="107872" y="4392"/>
                  </a:moveTo>
                  <a:cubicBezTo>
                    <a:pt x="107446" y="8785"/>
                    <a:pt x="107127" y="12978"/>
                    <a:pt x="104893" y="15374"/>
                  </a:cubicBezTo>
                  <a:cubicBezTo>
                    <a:pt x="103510" y="16971"/>
                    <a:pt x="103723" y="19168"/>
                    <a:pt x="104255" y="21564"/>
                  </a:cubicBezTo>
                  <a:cubicBezTo>
                    <a:pt x="105000" y="24958"/>
                    <a:pt x="106702" y="28352"/>
                    <a:pt x="103510" y="30948"/>
                  </a:cubicBezTo>
                  <a:cubicBezTo>
                    <a:pt x="102553" y="31747"/>
                    <a:pt x="103297" y="33743"/>
                    <a:pt x="103829" y="34941"/>
                  </a:cubicBezTo>
                  <a:cubicBezTo>
                    <a:pt x="106170" y="40133"/>
                    <a:pt x="108085" y="45524"/>
                    <a:pt x="108829" y="52113"/>
                  </a:cubicBezTo>
                  <a:cubicBezTo>
                    <a:pt x="109042" y="53510"/>
                    <a:pt x="109574" y="55108"/>
                    <a:pt x="110106" y="55108"/>
                  </a:cubicBezTo>
                  <a:cubicBezTo>
                    <a:pt x="113191" y="54509"/>
                    <a:pt x="113191" y="59500"/>
                    <a:pt x="114148" y="62495"/>
                  </a:cubicBezTo>
                  <a:cubicBezTo>
                    <a:pt x="115744" y="67487"/>
                    <a:pt x="117872" y="71480"/>
                    <a:pt x="118936" y="77071"/>
                  </a:cubicBezTo>
                  <a:cubicBezTo>
                    <a:pt x="119680" y="80865"/>
                    <a:pt x="120000" y="83860"/>
                    <a:pt x="118297" y="86256"/>
                  </a:cubicBezTo>
                  <a:cubicBezTo>
                    <a:pt x="117340" y="87853"/>
                    <a:pt x="116914" y="90049"/>
                    <a:pt x="116808" y="91846"/>
                  </a:cubicBezTo>
                  <a:cubicBezTo>
                    <a:pt x="116489" y="95440"/>
                    <a:pt x="115744" y="97836"/>
                    <a:pt x="113936" y="99833"/>
                  </a:cubicBezTo>
                  <a:cubicBezTo>
                    <a:pt x="112446" y="101231"/>
                    <a:pt x="112234" y="104425"/>
                    <a:pt x="112659" y="107620"/>
                  </a:cubicBezTo>
                  <a:cubicBezTo>
                    <a:pt x="112978" y="109417"/>
                    <a:pt x="112553" y="110815"/>
                    <a:pt x="111595" y="110815"/>
                  </a:cubicBezTo>
                  <a:cubicBezTo>
                    <a:pt x="110212" y="110815"/>
                    <a:pt x="109148" y="112013"/>
                    <a:pt x="108297" y="113810"/>
                  </a:cubicBezTo>
                  <a:cubicBezTo>
                    <a:pt x="107978" y="114409"/>
                    <a:pt x="107446" y="114808"/>
                    <a:pt x="107234" y="114409"/>
                  </a:cubicBezTo>
                  <a:cubicBezTo>
                    <a:pt x="105212" y="109417"/>
                    <a:pt x="103936" y="113610"/>
                    <a:pt x="102553" y="115806"/>
                  </a:cubicBezTo>
                  <a:cubicBezTo>
                    <a:pt x="101914" y="116605"/>
                    <a:pt x="101063" y="118202"/>
                    <a:pt x="100851" y="117204"/>
                  </a:cubicBezTo>
                  <a:cubicBezTo>
                    <a:pt x="99042" y="111613"/>
                    <a:pt x="95212" y="120000"/>
                    <a:pt x="93510" y="113410"/>
                  </a:cubicBezTo>
                  <a:cubicBezTo>
                    <a:pt x="92765" y="110216"/>
                    <a:pt x="91702" y="108019"/>
                    <a:pt x="89148" y="109617"/>
                  </a:cubicBezTo>
                  <a:cubicBezTo>
                    <a:pt x="87446" y="110815"/>
                    <a:pt x="85425" y="106422"/>
                    <a:pt x="83297" y="109217"/>
                  </a:cubicBezTo>
                  <a:cubicBezTo>
                    <a:pt x="83191" y="109417"/>
                    <a:pt x="82446" y="108618"/>
                    <a:pt x="82234" y="108019"/>
                  </a:cubicBezTo>
                  <a:cubicBezTo>
                    <a:pt x="80425" y="103826"/>
                    <a:pt x="78085" y="101031"/>
                    <a:pt x="75425" y="99234"/>
                  </a:cubicBezTo>
                  <a:cubicBezTo>
                    <a:pt x="75212" y="99034"/>
                    <a:pt x="74787" y="98635"/>
                    <a:pt x="74787" y="98236"/>
                  </a:cubicBezTo>
                  <a:cubicBezTo>
                    <a:pt x="74680" y="91048"/>
                    <a:pt x="72234" y="92246"/>
                    <a:pt x="69574" y="92645"/>
                  </a:cubicBezTo>
                  <a:cubicBezTo>
                    <a:pt x="68404" y="92645"/>
                    <a:pt x="66808" y="91048"/>
                    <a:pt x="65531" y="88851"/>
                  </a:cubicBezTo>
                  <a:cubicBezTo>
                    <a:pt x="62446" y="83061"/>
                    <a:pt x="58297" y="80066"/>
                    <a:pt x="54361" y="76272"/>
                  </a:cubicBezTo>
                  <a:cubicBezTo>
                    <a:pt x="53829" y="75873"/>
                    <a:pt x="52978" y="76073"/>
                    <a:pt x="52340" y="75673"/>
                  </a:cubicBezTo>
                  <a:cubicBezTo>
                    <a:pt x="50851" y="74875"/>
                    <a:pt x="50425" y="79267"/>
                    <a:pt x="49148" y="78269"/>
                  </a:cubicBezTo>
                  <a:cubicBezTo>
                    <a:pt x="47978" y="77470"/>
                    <a:pt x="46914" y="75873"/>
                    <a:pt x="45531" y="76073"/>
                  </a:cubicBezTo>
                  <a:cubicBezTo>
                    <a:pt x="44148" y="76272"/>
                    <a:pt x="42659" y="76272"/>
                    <a:pt x="41382" y="77071"/>
                  </a:cubicBezTo>
                  <a:cubicBezTo>
                    <a:pt x="39680" y="77870"/>
                    <a:pt x="38404" y="78069"/>
                    <a:pt x="37659" y="74475"/>
                  </a:cubicBezTo>
                  <a:cubicBezTo>
                    <a:pt x="37234" y="72678"/>
                    <a:pt x="36382" y="72479"/>
                    <a:pt x="35531" y="73078"/>
                  </a:cubicBezTo>
                  <a:cubicBezTo>
                    <a:pt x="31702" y="75673"/>
                    <a:pt x="27872" y="78069"/>
                    <a:pt x="24148" y="81064"/>
                  </a:cubicBezTo>
                  <a:cubicBezTo>
                    <a:pt x="21702" y="83061"/>
                    <a:pt x="20319" y="87054"/>
                    <a:pt x="19680" y="93444"/>
                  </a:cubicBezTo>
                  <a:cubicBezTo>
                    <a:pt x="18191" y="87853"/>
                    <a:pt x="16595" y="85058"/>
                    <a:pt x="13723" y="84459"/>
                  </a:cubicBezTo>
                  <a:cubicBezTo>
                    <a:pt x="11489" y="84059"/>
                    <a:pt x="10319" y="81464"/>
                    <a:pt x="10531" y="76672"/>
                  </a:cubicBezTo>
                  <a:cubicBezTo>
                    <a:pt x="10851" y="70482"/>
                    <a:pt x="10744" y="65291"/>
                    <a:pt x="7446" y="61697"/>
                  </a:cubicBezTo>
                  <a:cubicBezTo>
                    <a:pt x="6170" y="60299"/>
                    <a:pt x="5851" y="57504"/>
                    <a:pt x="6170" y="54509"/>
                  </a:cubicBezTo>
                  <a:cubicBezTo>
                    <a:pt x="6595" y="51114"/>
                    <a:pt x="6063" y="47520"/>
                    <a:pt x="6276" y="44326"/>
                  </a:cubicBezTo>
                  <a:cubicBezTo>
                    <a:pt x="6489" y="39933"/>
                    <a:pt x="5744" y="36339"/>
                    <a:pt x="4361" y="33344"/>
                  </a:cubicBezTo>
                  <a:cubicBezTo>
                    <a:pt x="2765" y="29750"/>
                    <a:pt x="2340" y="25557"/>
                    <a:pt x="2553" y="21564"/>
                  </a:cubicBezTo>
                  <a:cubicBezTo>
                    <a:pt x="2978" y="15574"/>
                    <a:pt x="2127" y="10582"/>
                    <a:pt x="957" y="5391"/>
                  </a:cubicBezTo>
                  <a:cubicBezTo>
                    <a:pt x="0" y="998"/>
                    <a:pt x="319" y="0"/>
                    <a:pt x="2659" y="199"/>
                  </a:cubicBezTo>
                  <a:cubicBezTo>
                    <a:pt x="36914" y="1397"/>
                    <a:pt x="71170" y="2795"/>
                    <a:pt x="105425" y="4193"/>
                  </a:cubicBezTo>
                  <a:cubicBezTo>
                    <a:pt x="106170" y="4193"/>
                    <a:pt x="107021" y="4392"/>
                    <a:pt x="107872" y="4392"/>
                  </a:cubicBezTo>
                  <a:close/>
                </a:path>
              </a:pathLst>
            </a:custGeom>
            <a:solidFill>
              <a:srgbClr val="F1C232"/>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19" name="Shape 419"/>
            <p:cNvSpPr/>
            <p:nvPr/>
          </p:nvSpPr>
          <p:spPr>
            <a:xfrm>
              <a:off x="-20080289" y="11296650"/>
              <a:ext cx="3668700" cy="2317800"/>
            </a:xfrm>
            <a:custGeom>
              <a:avLst/>
              <a:gdLst/>
              <a:ahLst/>
              <a:cxnLst/>
              <a:rect l="0" t="0" r="0" b="0"/>
              <a:pathLst>
                <a:path w="120000" h="120000" extrusionOk="0">
                  <a:moveTo>
                    <a:pt x="89079" y="0"/>
                  </a:moveTo>
                  <a:cubicBezTo>
                    <a:pt x="90429" y="776"/>
                    <a:pt x="90920" y="3106"/>
                    <a:pt x="91288" y="4854"/>
                  </a:cubicBezTo>
                  <a:cubicBezTo>
                    <a:pt x="93619" y="15922"/>
                    <a:pt x="98650" y="24660"/>
                    <a:pt x="102085" y="34951"/>
                  </a:cubicBezTo>
                  <a:cubicBezTo>
                    <a:pt x="105521" y="45436"/>
                    <a:pt x="109202" y="55728"/>
                    <a:pt x="112638" y="66213"/>
                  </a:cubicBezTo>
                  <a:cubicBezTo>
                    <a:pt x="114723" y="72233"/>
                    <a:pt x="114355" y="79223"/>
                    <a:pt x="115705" y="85631"/>
                  </a:cubicBezTo>
                  <a:cubicBezTo>
                    <a:pt x="117055" y="91844"/>
                    <a:pt x="118036" y="98446"/>
                    <a:pt x="119263" y="104660"/>
                  </a:cubicBezTo>
                  <a:cubicBezTo>
                    <a:pt x="120000" y="109320"/>
                    <a:pt x="119877" y="109902"/>
                    <a:pt x="116687" y="110291"/>
                  </a:cubicBezTo>
                  <a:cubicBezTo>
                    <a:pt x="111288" y="111067"/>
                    <a:pt x="106012" y="111650"/>
                    <a:pt x="100613" y="112233"/>
                  </a:cubicBezTo>
                  <a:cubicBezTo>
                    <a:pt x="77055" y="114563"/>
                    <a:pt x="53374" y="117087"/>
                    <a:pt x="29815" y="119611"/>
                  </a:cubicBezTo>
                  <a:cubicBezTo>
                    <a:pt x="25766" y="120000"/>
                    <a:pt x="25766" y="120000"/>
                    <a:pt x="25521" y="113786"/>
                  </a:cubicBezTo>
                  <a:cubicBezTo>
                    <a:pt x="25276" y="106019"/>
                    <a:pt x="24785" y="98446"/>
                    <a:pt x="24662" y="90679"/>
                  </a:cubicBezTo>
                  <a:cubicBezTo>
                    <a:pt x="24662" y="86601"/>
                    <a:pt x="23558" y="85825"/>
                    <a:pt x="21349" y="86213"/>
                  </a:cubicBezTo>
                  <a:cubicBezTo>
                    <a:pt x="16319" y="86796"/>
                    <a:pt x="11288" y="87378"/>
                    <a:pt x="6257" y="87961"/>
                  </a:cubicBezTo>
                  <a:cubicBezTo>
                    <a:pt x="3067" y="88155"/>
                    <a:pt x="3067" y="88155"/>
                    <a:pt x="2944" y="83106"/>
                  </a:cubicBezTo>
                  <a:cubicBezTo>
                    <a:pt x="2822" y="76116"/>
                    <a:pt x="2944" y="69126"/>
                    <a:pt x="2699" y="62135"/>
                  </a:cubicBezTo>
                  <a:cubicBezTo>
                    <a:pt x="2576" y="58252"/>
                    <a:pt x="3435" y="53786"/>
                    <a:pt x="981" y="50679"/>
                  </a:cubicBezTo>
                  <a:cubicBezTo>
                    <a:pt x="613" y="50097"/>
                    <a:pt x="613" y="48737"/>
                    <a:pt x="613" y="47572"/>
                  </a:cubicBezTo>
                  <a:cubicBezTo>
                    <a:pt x="368" y="40000"/>
                    <a:pt x="245" y="32233"/>
                    <a:pt x="0" y="24466"/>
                  </a:cubicBezTo>
                  <a:cubicBezTo>
                    <a:pt x="0" y="19223"/>
                    <a:pt x="0" y="19029"/>
                    <a:pt x="3435" y="18446"/>
                  </a:cubicBezTo>
                  <a:cubicBezTo>
                    <a:pt x="10674" y="17475"/>
                    <a:pt x="18036" y="16699"/>
                    <a:pt x="25398" y="15922"/>
                  </a:cubicBezTo>
                  <a:cubicBezTo>
                    <a:pt x="41349" y="14174"/>
                    <a:pt x="57177" y="12621"/>
                    <a:pt x="73128" y="11067"/>
                  </a:cubicBezTo>
                  <a:cubicBezTo>
                    <a:pt x="75460" y="10679"/>
                    <a:pt x="77791" y="10097"/>
                    <a:pt x="80000" y="10291"/>
                  </a:cubicBezTo>
                  <a:cubicBezTo>
                    <a:pt x="83926" y="10485"/>
                    <a:pt x="86625" y="8155"/>
                    <a:pt x="87975" y="2330"/>
                  </a:cubicBezTo>
                  <a:cubicBezTo>
                    <a:pt x="88220" y="1553"/>
                    <a:pt x="88343" y="388"/>
                    <a:pt x="89079" y="0"/>
                  </a:cubicBezTo>
                  <a:close/>
                </a:path>
              </a:pathLst>
            </a:custGeom>
            <a:solidFill>
              <a:srgbClr val="FFC000"/>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20" name="Shape 420"/>
            <p:cNvSpPr/>
            <p:nvPr/>
          </p:nvSpPr>
          <p:spPr>
            <a:xfrm>
              <a:off x="-55905400" y="-11874500"/>
              <a:ext cx="3564000" cy="2281200"/>
            </a:xfrm>
            <a:custGeom>
              <a:avLst/>
              <a:gdLst/>
              <a:ahLst/>
              <a:cxnLst/>
              <a:rect l="0" t="0" r="0" b="0"/>
              <a:pathLst>
                <a:path w="120000" h="120000" extrusionOk="0">
                  <a:moveTo>
                    <a:pt x="120000" y="1776"/>
                  </a:moveTo>
                  <a:cubicBezTo>
                    <a:pt x="119242" y="2763"/>
                    <a:pt x="118863" y="3552"/>
                    <a:pt x="118357" y="3947"/>
                  </a:cubicBezTo>
                  <a:cubicBezTo>
                    <a:pt x="114947" y="6315"/>
                    <a:pt x="113431" y="9671"/>
                    <a:pt x="114568" y="15789"/>
                  </a:cubicBezTo>
                  <a:cubicBezTo>
                    <a:pt x="115073" y="18552"/>
                    <a:pt x="113810" y="20921"/>
                    <a:pt x="112294" y="23486"/>
                  </a:cubicBezTo>
                  <a:cubicBezTo>
                    <a:pt x="108126" y="30394"/>
                    <a:pt x="103705" y="37302"/>
                    <a:pt x="102442" y="47171"/>
                  </a:cubicBezTo>
                  <a:cubicBezTo>
                    <a:pt x="102315" y="47763"/>
                    <a:pt x="102568" y="48552"/>
                    <a:pt x="102315" y="48750"/>
                  </a:cubicBezTo>
                  <a:cubicBezTo>
                    <a:pt x="98273" y="57039"/>
                    <a:pt x="98778" y="67105"/>
                    <a:pt x="98147" y="76578"/>
                  </a:cubicBezTo>
                  <a:cubicBezTo>
                    <a:pt x="97768" y="81118"/>
                    <a:pt x="96000" y="84276"/>
                    <a:pt x="95115" y="88223"/>
                  </a:cubicBezTo>
                  <a:cubicBezTo>
                    <a:pt x="94231" y="91578"/>
                    <a:pt x="93094" y="94736"/>
                    <a:pt x="93600" y="98486"/>
                  </a:cubicBezTo>
                  <a:cubicBezTo>
                    <a:pt x="93978" y="101644"/>
                    <a:pt x="92715" y="102039"/>
                    <a:pt x="91200" y="102039"/>
                  </a:cubicBezTo>
                  <a:cubicBezTo>
                    <a:pt x="85010" y="101842"/>
                    <a:pt x="78821" y="101644"/>
                    <a:pt x="72631" y="101644"/>
                  </a:cubicBezTo>
                  <a:cubicBezTo>
                    <a:pt x="70231" y="101644"/>
                    <a:pt x="69221" y="100065"/>
                    <a:pt x="69473" y="96513"/>
                  </a:cubicBezTo>
                  <a:cubicBezTo>
                    <a:pt x="69600" y="93355"/>
                    <a:pt x="69978" y="89802"/>
                    <a:pt x="66947" y="89605"/>
                  </a:cubicBezTo>
                  <a:cubicBezTo>
                    <a:pt x="66568" y="89407"/>
                    <a:pt x="66063" y="89013"/>
                    <a:pt x="66063" y="87828"/>
                  </a:cubicBezTo>
                  <a:cubicBezTo>
                    <a:pt x="66315" y="82302"/>
                    <a:pt x="63663" y="83289"/>
                    <a:pt x="61642" y="83092"/>
                  </a:cubicBezTo>
                  <a:cubicBezTo>
                    <a:pt x="59747" y="83092"/>
                    <a:pt x="57726" y="82302"/>
                    <a:pt x="56210" y="83289"/>
                  </a:cubicBezTo>
                  <a:cubicBezTo>
                    <a:pt x="53431" y="85065"/>
                    <a:pt x="49136" y="78947"/>
                    <a:pt x="47747" y="88421"/>
                  </a:cubicBezTo>
                  <a:cubicBezTo>
                    <a:pt x="46989" y="93552"/>
                    <a:pt x="44715" y="98092"/>
                    <a:pt x="46105" y="103815"/>
                  </a:cubicBezTo>
                  <a:cubicBezTo>
                    <a:pt x="47621" y="110328"/>
                    <a:pt x="44210" y="114078"/>
                    <a:pt x="42694" y="118618"/>
                  </a:cubicBezTo>
                  <a:cubicBezTo>
                    <a:pt x="42442" y="119605"/>
                    <a:pt x="40926" y="119605"/>
                    <a:pt x="39915" y="119605"/>
                  </a:cubicBezTo>
                  <a:cubicBezTo>
                    <a:pt x="27536" y="119802"/>
                    <a:pt x="15284" y="120000"/>
                    <a:pt x="2905" y="120000"/>
                  </a:cubicBezTo>
                  <a:cubicBezTo>
                    <a:pt x="0" y="120000"/>
                    <a:pt x="0" y="119802"/>
                    <a:pt x="0" y="113289"/>
                  </a:cubicBezTo>
                  <a:cubicBezTo>
                    <a:pt x="378" y="94539"/>
                    <a:pt x="631" y="75789"/>
                    <a:pt x="1010" y="57039"/>
                  </a:cubicBezTo>
                  <a:cubicBezTo>
                    <a:pt x="1263" y="41052"/>
                    <a:pt x="1389" y="25263"/>
                    <a:pt x="1642" y="9473"/>
                  </a:cubicBezTo>
                  <a:cubicBezTo>
                    <a:pt x="1768" y="3552"/>
                    <a:pt x="1768" y="3552"/>
                    <a:pt x="5557" y="3355"/>
                  </a:cubicBezTo>
                  <a:cubicBezTo>
                    <a:pt x="23115" y="2960"/>
                    <a:pt x="40800" y="2960"/>
                    <a:pt x="58357" y="2368"/>
                  </a:cubicBezTo>
                  <a:cubicBezTo>
                    <a:pt x="77936" y="1973"/>
                    <a:pt x="97515" y="1184"/>
                    <a:pt x="117094" y="592"/>
                  </a:cubicBezTo>
                  <a:cubicBezTo>
                    <a:pt x="117978" y="394"/>
                    <a:pt x="118736" y="0"/>
                    <a:pt x="120000" y="1776"/>
                  </a:cubicBezTo>
                  <a:close/>
                </a:path>
              </a:pathLst>
            </a:custGeom>
            <a:solidFill>
              <a:srgbClr val="CC0000"/>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21" name="Shape 421"/>
            <p:cNvSpPr/>
            <p:nvPr/>
          </p:nvSpPr>
          <p:spPr>
            <a:xfrm>
              <a:off x="-50304700" y="-4284663"/>
              <a:ext cx="5975400" cy="2508300"/>
            </a:xfrm>
            <a:custGeom>
              <a:avLst/>
              <a:gdLst/>
              <a:ahLst/>
              <a:cxnLst/>
              <a:rect l="0" t="0" r="0" b="0"/>
              <a:pathLst>
                <a:path w="120000" h="120000" extrusionOk="0">
                  <a:moveTo>
                    <a:pt x="38192" y="89147"/>
                  </a:moveTo>
                  <a:cubicBezTo>
                    <a:pt x="37438" y="91659"/>
                    <a:pt x="36911" y="93811"/>
                    <a:pt x="36233" y="95426"/>
                  </a:cubicBezTo>
                  <a:cubicBezTo>
                    <a:pt x="35404" y="97578"/>
                    <a:pt x="33672" y="97937"/>
                    <a:pt x="32693" y="95784"/>
                  </a:cubicBezTo>
                  <a:cubicBezTo>
                    <a:pt x="31563" y="93273"/>
                    <a:pt x="31111" y="94170"/>
                    <a:pt x="30508" y="97040"/>
                  </a:cubicBezTo>
                  <a:cubicBezTo>
                    <a:pt x="29905" y="99910"/>
                    <a:pt x="29001" y="102062"/>
                    <a:pt x="29755" y="106188"/>
                  </a:cubicBezTo>
                  <a:cubicBezTo>
                    <a:pt x="30433" y="109417"/>
                    <a:pt x="29077" y="112825"/>
                    <a:pt x="27269" y="112825"/>
                  </a:cubicBezTo>
                  <a:cubicBezTo>
                    <a:pt x="25160" y="113183"/>
                    <a:pt x="23126" y="113004"/>
                    <a:pt x="20941" y="111569"/>
                  </a:cubicBezTo>
                  <a:cubicBezTo>
                    <a:pt x="16497" y="108878"/>
                    <a:pt x="11977" y="111031"/>
                    <a:pt x="7758" y="115156"/>
                  </a:cubicBezTo>
                  <a:cubicBezTo>
                    <a:pt x="5499" y="117488"/>
                    <a:pt x="3013" y="117309"/>
                    <a:pt x="753" y="119641"/>
                  </a:cubicBezTo>
                  <a:cubicBezTo>
                    <a:pt x="451" y="120000"/>
                    <a:pt x="225" y="119282"/>
                    <a:pt x="75" y="118744"/>
                  </a:cubicBezTo>
                  <a:cubicBezTo>
                    <a:pt x="0" y="118385"/>
                    <a:pt x="0" y="117668"/>
                    <a:pt x="150" y="117488"/>
                  </a:cubicBezTo>
                  <a:cubicBezTo>
                    <a:pt x="451" y="116591"/>
                    <a:pt x="828" y="115695"/>
                    <a:pt x="1205" y="114977"/>
                  </a:cubicBezTo>
                  <a:cubicBezTo>
                    <a:pt x="4745" y="108699"/>
                    <a:pt x="8210" y="102421"/>
                    <a:pt x="11751" y="95964"/>
                  </a:cubicBezTo>
                  <a:cubicBezTo>
                    <a:pt x="12881" y="93811"/>
                    <a:pt x="14011" y="92914"/>
                    <a:pt x="15593" y="94170"/>
                  </a:cubicBezTo>
                  <a:cubicBezTo>
                    <a:pt x="18154" y="96322"/>
                    <a:pt x="18229" y="95964"/>
                    <a:pt x="19661" y="89506"/>
                  </a:cubicBezTo>
                  <a:cubicBezTo>
                    <a:pt x="20640" y="89506"/>
                    <a:pt x="21167" y="92376"/>
                    <a:pt x="22372" y="91479"/>
                  </a:cubicBezTo>
                  <a:cubicBezTo>
                    <a:pt x="23578" y="90582"/>
                    <a:pt x="23578" y="88071"/>
                    <a:pt x="24030" y="86098"/>
                  </a:cubicBezTo>
                  <a:cubicBezTo>
                    <a:pt x="24331" y="84843"/>
                    <a:pt x="24632" y="83587"/>
                    <a:pt x="25009" y="82511"/>
                  </a:cubicBezTo>
                  <a:cubicBezTo>
                    <a:pt x="26591" y="77668"/>
                    <a:pt x="26591" y="75695"/>
                    <a:pt x="25084" y="70134"/>
                  </a:cubicBezTo>
                  <a:cubicBezTo>
                    <a:pt x="24406" y="67264"/>
                    <a:pt x="24180" y="63497"/>
                    <a:pt x="25160" y="61524"/>
                  </a:cubicBezTo>
                  <a:cubicBezTo>
                    <a:pt x="27043" y="57937"/>
                    <a:pt x="26967" y="52914"/>
                    <a:pt x="27043" y="48609"/>
                  </a:cubicBezTo>
                  <a:cubicBezTo>
                    <a:pt x="27118" y="38923"/>
                    <a:pt x="27645" y="29237"/>
                    <a:pt x="26440" y="19551"/>
                  </a:cubicBezTo>
                  <a:cubicBezTo>
                    <a:pt x="25612" y="13811"/>
                    <a:pt x="27344" y="8789"/>
                    <a:pt x="28399" y="3766"/>
                  </a:cubicBezTo>
                  <a:cubicBezTo>
                    <a:pt x="28700" y="2152"/>
                    <a:pt x="29679" y="2690"/>
                    <a:pt x="30357" y="2690"/>
                  </a:cubicBezTo>
                  <a:cubicBezTo>
                    <a:pt x="35028" y="2690"/>
                    <a:pt x="39774" y="2869"/>
                    <a:pt x="44444" y="2690"/>
                  </a:cubicBezTo>
                  <a:cubicBezTo>
                    <a:pt x="58681" y="2152"/>
                    <a:pt x="72843" y="1614"/>
                    <a:pt x="87005" y="1076"/>
                  </a:cubicBezTo>
                  <a:cubicBezTo>
                    <a:pt x="88361" y="896"/>
                    <a:pt x="89792" y="0"/>
                    <a:pt x="90998" y="2869"/>
                  </a:cubicBezTo>
                  <a:cubicBezTo>
                    <a:pt x="91299" y="3587"/>
                    <a:pt x="91902" y="3228"/>
                    <a:pt x="92429" y="2869"/>
                  </a:cubicBezTo>
                  <a:cubicBezTo>
                    <a:pt x="93860" y="1793"/>
                    <a:pt x="94086" y="3228"/>
                    <a:pt x="93408" y="6098"/>
                  </a:cubicBezTo>
                  <a:cubicBezTo>
                    <a:pt x="93107" y="7713"/>
                    <a:pt x="92730" y="9147"/>
                    <a:pt x="93559" y="10403"/>
                  </a:cubicBezTo>
                  <a:cubicBezTo>
                    <a:pt x="94237" y="11300"/>
                    <a:pt x="95065" y="11838"/>
                    <a:pt x="95819" y="10582"/>
                  </a:cubicBezTo>
                  <a:cubicBezTo>
                    <a:pt x="96120" y="10044"/>
                    <a:pt x="96195" y="8251"/>
                    <a:pt x="96798" y="8430"/>
                  </a:cubicBezTo>
                  <a:cubicBezTo>
                    <a:pt x="98832" y="9327"/>
                    <a:pt x="100263" y="6816"/>
                    <a:pt x="101318" y="3587"/>
                  </a:cubicBezTo>
                  <a:cubicBezTo>
                    <a:pt x="102071" y="4125"/>
                    <a:pt x="102372" y="5560"/>
                    <a:pt x="102297" y="6457"/>
                  </a:cubicBezTo>
                  <a:cubicBezTo>
                    <a:pt x="102071" y="11300"/>
                    <a:pt x="103427" y="13632"/>
                    <a:pt x="104632" y="16322"/>
                  </a:cubicBezTo>
                  <a:cubicBezTo>
                    <a:pt x="105988" y="19013"/>
                    <a:pt x="107269" y="19192"/>
                    <a:pt x="109001" y="17219"/>
                  </a:cubicBezTo>
                  <a:cubicBezTo>
                    <a:pt x="109981" y="15964"/>
                    <a:pt x="111713" y="16681"/>
                    <a:pt x="112768" y="17937"/>
                  </a:cubicBezTo>
                  <a:cubicBezTo>
                    <a:pt x="114274" y="19910"/>
                    <a:pt x="115781" y="20807"/>
                    <a:pt x="117438" y="20807"/>
                  </a:cubicBezTo>
                  <a:cubicBezTo>
                    <a:pt x="118794" y="20986"/>
                    <a:pt x="119472" y="22959"/>
                    <a:pt x="119698" y="25650"/>
                  </a:cubicBezTo>
                  <a:cubicBezTo>
                    <a:pt x="120000" y="29237"/>
                    <a:pt x="119548" y="32825"/>
                    <a:pt x="119096" y="36053"/>
                  </a:cubicBezTo>
                  <a:cubicBezTo>
                    <a:pt x="118719" y="38744"/>
                    <a:pt x="117589" y="38385"/>
                    <a:pt x="116911" y="35695"/>
                  </a:cubicBezTo>
                  <a:cubicBezTo>
                    <a:pt x="116534" y="34080"/>
                    <a:pt x="116082" y="33004"/>
                    <a:pt x="115329" y="32466"/>
                  </a:cubicBezTo>
                  <a:cubicBezTo>
                    <a:pt x="112165" y="29775"/>
                    <a:pt x="108851" y="28161"/>
                    <a:pt x="105461" y="26726"/>
                  </a:cubicBezTo>
                  <a:cubicBezTo>
                    <a:pt x="104331" y="26188"/>
                    <a:pt x="102824" y="26367"/>
                    <a:pt x="101996" y="28161"/>
                  </a:cubicBezTo>
                  <a:cubicBezTo>
                    <a:pt x="99887" y="32286"/>
                    <a:pt x="97476" y="33004"/>
                    <a:pt x="94915" y="33183"/>
                  </a:cubicBezTo>
                  <a:cubicBezTo>
                    <a:pt x="94463" y="33183"/>
                    <a:pt x="93860" y="33542"/>
                    <a:pt x="93483" y="34080"/>
                  </a:cubicBezTo>
                  <a:cubicBezTo>
                    <a:pt x="89792" y="39641"/>
                    <a:pt x="85725" y="43587"/>
                    <a:pt x="82184" y="50044"/>
                  </a:cubicBezTo>
                  <a:cubicBezTo>
                    <a:pt x="79548" y="55067"/>
                    <a:pt x="76760" y="59910"/>
                    <a:pt x="73672" y="63139"/>
                  </a:cubicBezTo>
                  <a:cubicBezTo>
                    <a:pt x="70809" y="66367"/>
                    <a:pt x="68248" y="70313"/>
                    <a:pt x="65838" y="74977"/>
                  </a:cubicBezTo>
                  <a:cubicBezTo>
                    <a:pt x="60790" y="84125"/>
                    <a:pt x="55593" y="92017"/>
                    <a:pt x="49566" y="97040"/>
                  </a:cubicBezTo>
                  <a:cubicBezTo>
                    <a:pt x="47608" y="98475"/>
                    <a:pt x="45951" y="100807"/>
                    <a:pt x="44595" y="104753"/>
                  </a:cubicBezTo>
                  <a:cubicBezTo>
                    <a:pt x="44444" y="105291"/>
                    <a:pt x="44218" y="105829"/>
                    <a:pt x="43992" y="106367"/>
                  </a:cubicBezTo>
                  <a:cubicBezTo>
                    <a:pt x="43389" y="107802"/>
                    <a:pt x="42937" y="106547"/>
                    <a:pt x="42485" y="105650"/>
                  </a:cubicBezTo>
                  <a:cubicBezTo>
                    <a:pt x="41883" y="104394"/>
                    <a:pt x="42485" y="103856"/>
                    <a:pt x="42711" y="102780"/>
                  </a:cubicBezTo>
                  <a:cubicBezTo>
                    <a:pt x="43992" y="97937"/>
                    <a:pt x="45348" y="93094"/>
                    <a:pt x="46478" y="88071"/>
                  </a:cubicBezTo>
                  <a:cubicBezTo>
                    <a:pt x="46854" y="85919"/>
                    <a:pt x="47306" y="84843"/>
                    <a:pt x="48135" y="84843"/>
                  </a:cubicBezTo>
                  <a:cubicBezTo>
                    <a:pt x="49114" y="84663"/>
                    <a:pt x="50169" y="84125"/>
                    <a:pt x="50094" y="81614"/>
                  </a:cubicBezTo>
                  <a:cubicBezTo>
                    <a:pt x="50094" y="79103"/>
                    <a:pt x="49642" y="76412"/>
                    <a:pt x="49114" y="74260"/>
                  </a:cubicBezTo>
                  <a:cubicBezTo>
                    <a:pt x="48813" y="73004"/>
                    <a:pt x="47984" y="73901"/>
                    <a:pt x="47683" y="75336"/>
                  </a:cubicBezTo>
                  <a:cubicBezTo>
                    <a:pt x="47080" y="77488"/>
                    <a:pt x="46403" y="77488"/>
                    <a:pt x="45649" y="76233"/>
                  </a:cubicBezTo>
                  <a:cubicBezTo>
                    <a:pt x="44971" y="75156"/>
                    <a:pt x="44369" y="74798"/>
                    <a:pt x="43841" y="76591"/>
                  </a:cubicBezTo>
                  <a:cubicBezTo>
                    <a:pt x="43314" y="78026"/>
                    <a:pt x="43691" y="79103"/>
                    <a:pt x="43992" y="80358"/>
                  </a:cubicBezTo>
                  <a:cubicBezTo>
                    <a:pt x="44293" y="81255"/>
                    <a:pt x="44670" y="82331"/>
                    <a:pt x="43992" y="83228"/>
                  </a:cubicBezTo>
                  <a:cubicBezTo>
                    <a:pt x="42862" y="84843"/>
                    <a:pt x="41506" y="83766"/>
                    <a:pt x="40225" y="85022"/>
                  </a:cubicBezTo>
                  <a:cubicBezTo>
                    <a:pt x="39548" y="85739"/>
                    <a:pt x="39020" y="84125"/>
                    <a:pt x="38493" y="82869"/>
                  </a:cubicBezTo>
                  <a:cubicBezTo>
                    <a:pt x="38041" y="81434"/>
                    <a:pt x="37514" y="80358"/>
                    <a:pt x="36760" y="80717"/>
                  </a:cubicBezTo>
                  <a:cubicBezTo>
                    <a:pt x="36233" y="81076"/>
                    <a:pt x="35856" y="81793"/>
                    <a:pt x="35706" y="83049"/>
                  </a:cubicBezTo>
                  <a:cubicBezTo>
                    <a:pt x="35480" y="84663"/>
                    <a:pt x="35555" y="85919"/>
                    <a:pt x="36158" y="86816"/>
                  </a:cubicBezTo>
                  <a:cubicBezTo>
                    <a:pt x="36760" y="87713"/>
                    <a:pt x="37363" y="88251"/>
                    <a:pt x="38192" y="89147"/>
                  </a:cubicBezTo>
                  <a:close/>
                </a:path>
              </a:pathLst>
            </a:custGeom>
            <a:solidFill>
              <a:srgbClr val="C00000"/>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22" name="Shape 422"/>
            <p:cNvSpPr/>
            <p:nvPr/>
          </p:nvSpPr>
          <p:spPr>
            <a:xfrm>
              <a:off x="-32743775" y="5467350"/>
              <a:ext cx="4290900" cy="2063700"/>
            </a:xfrm>
            <a:custGeom>
              <a:avLst/>
              <a:gdLst/>
              <a:ahLst/>
              <a:cxnLst/>
              <a:rect l="0" t="0" r="0" b="0"/>
              <a:pathLst>
                <a:path w="120000" h="120000" extrusionOk="0">
                  <a:moveTo>
                    <a:pt x="2412" y="120000"/>
                  </a:moveTo>
                  <a:cubicBezTo>
                    <a:pt x="0" y="109527"/>
                    <a:pt x="3356" y="100145"/>
                    <a:pt x="1888" y="90545"/>
                  </a:cubicBezTo>
                  <a:cubicBezTo>
                    <a:pt x="1783" y="89890"/>
                    <a:pt x="1783" y="88363"/>
                    <a:pt x="1993" y="88145"/>
                  </a:cubicBezTo>
                  <a:cubicBezTo>
                    <a:pt x="4300" y="85527"/>
                    <a:pt x="4510" y="79636"/>
                    <a:pt x="5454" y="75490"/>
                  </a:cubicBezTo>
                  <a:cubicBezTo>
                    <a:pt x="6398" y="71563"/>
                    <a:pt x="5349" y="65454"/>
                    <a:pt x="4930" y="60436"/>
                  </a:cubicBezTo>
                  <a:cubicBezTo>
                    <a:pt x="4720" y="58472"/>
                    <a:pt x="5034" y="57381"/>
                    <a:pt x="5559" y="56072"/>
                  </a:cubicBezTo>
                  <a:cubicBezTo>
                    <a:pt x="7447" y="50618"/>
                    <a:pt x="7342" y="50618"/>
                    <a:pt x="4720" y="46036"/>
                  </a:cubicBezTo>
                  <a:cubicBezTo>
                    <a:pt x="3986" y="44727"/>
                    <a:pt x="3356" y="42545"/>
                    <a:pt x="4300" y="40145"/>
                  </a:cubicBezTo>
                  <a:cubicBezTo>
                    <a:pt x="5664" y="36436"/>
                    <a:pt x="5979" y="32290"/>
                    <a:pt x="5874" y="27927"/>
                  </a:cubicBezTo>
                  <a:cubicBezTo>
                    <a:pt x="5769" y="25090"/>
                    <a:pt x="6188" y="22254"/>
                    <a:pt x="7237" y="21163"/>
                  </a:cubicBezTo>
                  <a:cubicBezTo>
                    <a:pt x="8916" y="18981"/>
                    <a:pt x="8811" y="17454"/>
                    <a:pt x="7447" y="15490"/>
                  </a:cubicBezTo>
                  <a:cubicBezTo>
                    <a:pt x="6923" y="14400"/>
                    <a:pt x="5874" y="13963"/>
                    <a:pt x="6713" y="11781"/>
                  </a:cubicBezTo>
                  <a:cubicBezTo>
                    <a:pt x="7657" y="9163"/>
                    <a:pt x="7342" y="4581"/>
                    <a:pt x="9755" y="4581"/>
                  </a:cubicBezTo>
                  <a:cubicBezTo>
                    <a:pt x="12167" y="4581"/>
                    <a:pt x="14475" y="3927"/>
                    <a:pt x="16888" y="3709"/>
                  </a:cubicBezTo>
                  <a:cubicBezTo>
                    <a:pt x="26118" y="2618"/>
                    <a:pt x="35454" y="1527"/>
                    <a:pt x="44790" y="436"/>
                  </a:cubicBezTo>
                  <a:cubicBezTo>
                    <a:pt x="47727" y="0"/>
                    <a:pt x="47727" y="0"/>
                    <a:pt x="48041" y="5890"/>
                  </a:cubicBezTo>
                  <a:cubicBezTo>
                    <a:pt x="48566" y="13745"/>
                    <a:pt x="48566" y="13527"/>
                    <a:pt x="52132" y="13090"/>
                  </a:cubicBezTo>
                  <a:cubicBezTo>
                    <a:pt x="59055" y="12000"/>
                    <a:pt x="65979" y="10254"/>
                    <a:pt x="73006" y="10254"/>
                  </a:cubicBezTo>
                  <a:cubicBezTo>
                    <a:pt x="74475" y="10254"/>
                    <a:pt x="75419" y="10254"/>
                    <a:pt x="76468" y="13963"/>
                  </a:cubicBezTo>
                  <a:cubicBezTo>
                    <a:pt x="78986" y="22690"/>
                    <a:pt x="82132" y="30545"/>
                    <a:pt x="85069" y="38836"/>
                  </a:cubicBezTo>
                  <a:cubicBezTo>
                    <a:pt x="85384" y="39490"/>
                    <a:pt x="86013" y="39709"/>
                    <a:pt x="86013" y="40363"/>
                  </a:cubicBezTo>
                  <a:cubicBezTo>
                    <a:pt x="87062" y="50181"/>
                    <a:pt x="90524" y="51709"/>
                    <a:pt x="94615" y="51490"/>
                  </a:cubicBezTo>
                  <a:cubicBezTo>
                    <a:pt x="96608" y="51272"/>
                    <a:pt x="98601" y="55418"/>
                    <a:pt x="100909" y="51490"/>
                  </a:cubicBezTo>
                  <a:cubicBezTo>
                    <a:pt x="101643" y="50181"/>
                    <a:pt x="103111" y="53236"/>
                    <a:pt x="103636" y="55636"/>
                  </a:cubicBezTo>
                  <a:cubicBezTo>
                    <a:pt x="104055" y="57381"/>
                    <a:pt x="104160" y="60000"/>
                    <a:pt x="105104" y="60654"/>
                  </a:cubicBezTo>
                  <a:cubicBezTo>
                    <a:pt x="107937" y="62400"/>
                    <a:pt x="110349" y="64800"/>
                    <a:pt x="112342" y="69818"/>
                  </a:cubicBezTo>
                  <a:cubicBezTo>
                    <a:pt x="113181" y="72218"/>
                    <a:pt x="114650" y="69818"/>
                    <a:pt x="115804" y="68945"/>
                  </a:cubicBezTo>
                  <a:cubicBezTo>
                    <a:pt x="118426" y="66763"/>
                    <a:pt x="119160" y="67636"/>
                    <a:pt x="119475" y="73745"/>
                  </a:cubicBezTo>
                  <a:cubicBezTo>
                    <a:pt x="120000" y="85963"/>
                    <a:pt x="119580" y="87272"/>
                    <a:pt x="113706" y="87927"/>
                  </a:cubicBezTo>
                  <a:cubicBezTo>
                    <a:pt x="103741" y="89236"/>
                    <a:pt x="93881" y="90327"/>
                    <a:pt x="84020" y="91636"/>
                  </a:cubicBezTo>
                  <a:cubicBezTo>
                    <a:pt x="80979" y="91854"/>
                    <a:pt x="80979" y="91854"/>
                    <a:pt x="80979" y="98400"/>
                  </a:cubicBezTo>
                  <a:cubicBezTo>
                    <a:pt x="80874" y="102545"/>
                    <a:pt x="81398" y="106472"/>
                    <a:pt x="80874" y="110836"/>
                  </a:cubicBezTo>
                  <a:cubicBezTo>
                    <a:pt x="54545" y="115200"/>
                    <a:pt x="28321" y="117381"/>
                    <a:pt x="2412" y="120000"/>
                  </a:cubicBezTo>
                  <a:close/>
                </a:path>
              </a:pathLst>
            </a:custGeom>
            <a:solidFill>
              <a:srgbClr val="C00000"/>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23" name="Shape 423"/>
            <p:cNvSpPr/>
            <p:nvPr/>
          </p:nvSpPr>
          <p:spPr>
            <a:xfrm>
              <a:off x="-28689300" y="-9672638"/>
              <a:ext cx="3960900" cy="3227400"/>
            </a:xfrm>
            <a:custGeom>
              <a:avLst/>
              <a:gdLst/>
              <a:ahLst/>
              <a:cxnLst/>
              <a:rect l="0" t="0" r="0" b="0"/>
              <a:pathLst>
                <a:path w="120000" h="120000" extrusionOk="0">
                  <a:moveTo>
                    <a:pt x="110795" y="22744"/>
                  </a:moveTo>
                  <a:cubicBezTo>
                    <a:pt x="111022" y="25953"/>
                    <a:pt x="112500" y="28883"/>
                    <a:pt x="113863" y="28883"/>
                  </a:cubicBezTo>
                  <a:cubicBezTo>
                    <a:pt x="116022" y="28744"/>
                    <a:pt x="114659" y="26093"/>
                    <a:pt x="115795" y="24697"/>
                  </a:cubicBezTo>
                  <a:cubicBezTo>
                    <a:pt x="116931" y="28325"/>
                    <a:pt x="117500" y="31953"/>
                    <a:pt x="119431" y="35023"/>
                  </a:cubicBezTo>
                  <a:cubicBezTo>
                    <a:pt x="120000" y="35860"/>
                    <a:pt x="118181" y="41023"/>
                    <a:pt x="117386" y="41162"/>
                  </a:cubicBezTo>
                  <a:cubicBezTo>
                    <a:pt x="116363" y="41441"/>
                    <a:pt x="115340" y="41023"/>
                    <a:pt x="115340" y="39627"/>
                  </a:cubicBezTo>
                  <a:cubicBezTo>
                    <a:pt x="115227" y="35860"/>
                    <a:pt x="113863" y="35162"/>
                    <a:pt x="111250" y="36837"/>
                  </a:cubicBezTo>
                  <a:cubicBezTo>
                    <a:pt x="111136" y="36837"/>
                    <a:pt x="110909" y="36976"/>
                    <a:pt x="110795" y="36976"/>
                  </a:cubicBezTo>
                  <a:cubicBezTo>
                    <a:pt x="108295" y="36558"/>
                    <a:pt x="104659" y="34465"/>
                    <a:pt x="107045" y="41023"/>
                  </a:cubicBezTo>
                  <a:cubicBezTo>
                    <a:pt x="107272" y="41860"/>
                    <a:pt x="106022" y="42139"/>
                    <a:pt x="105340" y="42558"/>
                  </a:cubicBezTo>
                  <a:cubicBezTo>
                    <a:pt x="101704" y="44790"/>
                    <a:pt x="100454" y="46604"/>
                    <a:pt x="99204" y="51348"/>
                  </a:cubicBezTo>
                  <a:cubicBezTo>
                    <a:pt x="98181" y="51209"/>
                    <a:pt x="97045" y="49953"/>
                    <a:pt x="97272" y="49534"/>
                  </a:cubicBezTo>
                  <a:cubicBezTo>
                    <a:pt x="99318" y="45767"/>
                    <a:pt x="95340" y="44372"/>
                    <a:pt x="95340" y="41441"/>
                  </a:cubicBezTo>
                  <a:cubicBezTo>
                    <a:pt x="95340" y="40325"/>
                    <a:pt x="94545" y="39767"/>
                    <a:pt x="93863" y="39906"/>
                  </a:cubicBezTo>
                  <a:cubicBezTo>
                    <a:pt x="93409" y="39906"/>
                    <a:pt x="92954" y="40744"/>
                    <a:pt x="92613" y="41302"/>
                  </a:cubicBezTo>
                  <a:cubicBezTo>
                    <a:pt x="92159" y="42279"/>
                    <a:pt x="92613" y="43534"/>
                    <a:pt x="91818" y="44232"/>
                  </a:cubicBezTo>
                  <a:cubicBezTo>
                    <a:pt x="91136" y="44651"/>
                    <a:pt x="90909" y="44093"/>
                    <a:pt x="90681" y="43674"/>
                  </a:cubicBezTo>
                  <a:cubicBezTo>
                    <a:pt x="89204" y="40186"/>
                    <a:pt x="86022" y="38651"/>
                    <a:pt x="83409" y="40604"/>
                  </a:cubicBezTo>
                  <a:cubicBezTo>
                    <a:pt x="82045" y="41581"/>
                    <a:pt x="82613" y="43116"/>
                    <a:pt x="83750" y="43395"/>
                  </a:cubicBezTo>
                  <a:cubicBezTo>
                    <a:pt x="86136" y="43953"/>
                    <a:pt x="86477" y="46465"/>
                    <a:pt x="87840" y="48558"/>
                  </a:cubicBezTo>
                  <a:cubicBezTo>
                    <a:pt x="86590" y="49674"/>
                    <a:pt x="85681" y="50790"/>
                    <a:pt x="84431" y="51488"/>
                  </a:cubicBezTo>
                  <a:cubicBezTo>
                    <a:pt x="81931" y="53162"/>
                    <a:pt x="79318" y="52046"/>
                    <a:pt x="77954" y="48697"/>
                  </a:cubicBezTo>
                  <a:cubicBezTo>
                    <a:pt x="77159" y="46883"/>
                    <a:pt x="76136" y="45767"/>
                    <a:pt x="74431" y="45767"/>
                  </a:cubicBezTo>
                  <a:cubicBezTo>
                    <a:pt x="71363" y="45906"/>
                    <a:pt x="68181" y="46883"/>
                    <a:pt x="65000" y="46465"/>
                  </a:cubicBezTo>
                  <a:cubicBezTo>
                    <a:pt x="64090" y="46325"/>
                    <a:pt x="62727" y="47023"/>
                    <a:pt x="62840" y="48558"/>
                  </a:cubicBezTo>
                  <a:cubicBezTo>
                    <a:pt x="62840" y="50093"/>
                    <a:pt x="63863" y="50651"/>
                    <a:pt x="65113" y="50651"/>
                  </a:cubicBezTo>
                  <a:cubicBezTo>
                    <a:pt x="66477" y="50651"/>
                    <a:pt x="67727" y="50651"/>
                    <a:pt x="69090" y="50511"/>
                  </a:cubicBezTo>
                  <a:cubicBezTo>
                    <a:pt x="70681" y="50511"/>
                    <a:pt x="72159" y="50511"/>
                    <a:pt x="73977" y="50511"/>
                  </a:cubicBezTo>
                  <a:cubicBezTo>
                    <a:pt x="73750" y="51906"/>
                    <a:pt x="73409" y="53023"/>
                    <a:pt x="73295" y="54139"/>
                  </a:cubicBezTo>
                  <a:cubicBezTo>
                    <a:pt x="73181" y="55255"/>
                    <a:pt x="73636" y="55813"/>
                    <a:pt x="74545" y="55813"/>
                  </a:cubicBezTo>
                  <a:cubicBezTo>
                    <a:pt x="75454" y="55813"/>
                    <a:pt x="76136" y="55116"/>
                    <a:pt x="77159" y="55674"/>
                  </a:cubicBezTo>
                  <a:cubicBezTo>
                    <a:pt x="79090" y="56790"/>
                    <a:pt x="81818" y="55953"/>
                    <a:pt x="83181" y="58604"/>
                  </a:cubicBezTo>
                  <a:cubicBezTo>
                    <a:pt x="84886" y="62093"/>
                    <a:pt x="86818" y="65441"/>
                    <a:pt x="85227" y="69767"/>
                  </a:cubicBezTo>
                  <a:cubicBezTo>
                    <a:pt x="84886" y="70883"/>
                    <a:pt x="84886" y="72279"/>
                    <a:pt x="84659" y="73395"/>
                  </a:cubicBezTo>
                  <a:cubicBezTo>
                    <a:pt x="83636" y="74093"/>
                    <a:pt x="82727" y="73813"/>
                    <a:pt x="81818" y="73813"/>
                  </a:cubicBezTo>
                  <a:cubicBezTo>
                    <a:pt x="79090" y="73255"/>
                    <a:pt x="77159" y="74232"/>
                    <a:pt x="75340" y="77162"/>
                  </a:cubicBezTo>
                  <a:cubicBezTo>
                    <a:pt x="73977" y="79395"/>
                    <a:pt x="71931" y="81209"/>
                    <a:pt x="69886" y="82604"/>
                  </a:cubicBezTo>
                  <a:cubicBezTo>
                    <a:pt x="68750" y="83441"/>
                    <a:pt x="66818" y="83720"/>
                    <a:pt x="67159" y="85674"/>
                  </a:cubicBezTo>
                  <a:cubicBezTo>
                    <a:pt x="67613" y="87906"/>
                    <a:pt x="67613" y="90837"/>
                    <a:pt x="69772" y="91674"/>
                  </a:cubicBezTo>
                  <a:cubicBezTo>
                    <a:pt x="70909" y="92232"/>
                    <a:pt x="71704" y="92511"/>
                    <a:pt x="72045" y="93906"/>
                  </a:cubicBezTo>
                  <a:cubicBezTo>
                    <a:pt x="73181" y="97534"/>
                    <a:pt x="75000" y="100465"/>
                    <a:pt x="77954" y="101860"/>
                  </a:cubicBezTo>
                  <a:cubicBezTo>
                    <a:pt x="78863" y="102279"/>
                    <a:pt x="79090" y="102976"/>
                    <a:pt x="79090" y="103953"/>
                  </a:cubicBezTo>
                  <a:cubicBezTo>
                    <a:pt x="79090" y="107441"/>
                    <a:pt x="77045" y="109813"/>
                    <a:pt x="75795" y="112465"/>
                  </a:cubicBezTo>
                  <a:cubicBezTo>
                    <a:pt x="75113" y="114139"/>
                    <a:pt x="73181" y="113860"/>
                    <a:pt x="71704" y="114139"/>
                  </a:cubicBezTo>
                  <a:cubicBezTo>
                    <a:pt x="63750" y="115395"/>
                    <a:pt x="55681" y="115255"/>
                    <a:pt x="47727" y="115953"/>
                  </a:cubicBezTo>
                  <a:cubicBezTo>
                    <a:pt x="32272" y="117627"/>
                    <a:pt x="16704" y="119581"/>
                    <a:pt x="795" y="120000"/>
                  </a:cubicBezTo>
                  <a:cubicBezTo>
                    <a:pt x="0" y="112744"/>
                    <a:pt x="340" y="105348"/>
                    <a:pt x="0" y="98093"/>
                  </a:cubicBezTo>
                  <a:cubicBezTo>
                    <a:pt x="0" y="95720"/>
                    <a:pt x="1704" y="94186"/>
                    <a:pt x="2954" y="92651"/>
                  </a:cubicBezTo>
                  <a:cubicBezTo>
                    <a:pt x="9090" y="84000"/>
                    <a:pt x="15454" y="75627"/>
                    <a:pt x="21704" y="66976"/>
                  </a:cubicBezTo>
                  <a:cubicBezTo>
                    <a:pt x="29886" y="55813"/>
                    <a:pt x="38068" y="44511"/>
                    <a:pt x="46136" y="33348"/>
                  </a:cubicBezTo>
                  <a:cubicBezTo>
                    <a:pt x="46931" y="32372"/>
                    <a:pt x="47613" y="31395"/>
                    <a:pt x="48181" y="30279"/>
                  </a:cubicBezTo>
                  <a:cubicBezTo>
                    <a:pt x="49318" y="27627"/>
                    <a:pt x="50454" y="25395"/>
                    <a:pt x="53522" y="25534"/>
                  </a:cubicBezTo>
                  <a:cubicBezTo>
                    <a:pt x="55795" y="25674"/>
                    <a:pt x="56136" y="23023"/>
                    <a:pt x="56590" y="20790"/>
                  </a:cubicBezTo>
                  <a:cubicBezTo>
                    <a:pt x="56931" y="18697"/>
                    <a:pt x="56931" y="16604"/>
                    <a:pt x="59659" y="16604"/>
                  </a:cubicBezTo>
                  <a:cubicBezTo>
                    <a:pt x="61363" y="16465"/>
                    <a:pt x="62613" y="14511"/>
                    <a:pt x="62727" y="11720"/>
                  </a:cubicBezTo>
                  <a:cubicBezTo>
                    <a:pt x="63068" y="6697"/>
                    <a:pt x="63977" y="6000"/>
                    <a:pt x="67954" y="6000"/>
                  </a:cubicBezTo>
                  <a:cubicBezTo>
                    <a:pt x="70681" y="6139"/>
                    <a:pt x="73409" y="5860"/>
                    <a:pt x="75113" y="9348"/>
                  </a:cubicBezTo>
                  <a:cubicBezTo>
                    <a:pt x="75568" y="10325"/>
                    <a:pt x="76704" y="10465"/>
                    <a:pt x="77613" y="10046"/>
                  </a:cubicBezTo>
                  <a:cubicBezTo>
                    <a:pt x="78295" y="9627"/>
                    <a:pt x="78068" y="8511"/>
                    <a:pt x="78068" y="7534"/>
                  </a:cubicBezTo>
                  <a:cubicBezTo>
                    <a:pt x="78295" y="4186"/>
                    <a:pt x="82272" y="0"/>
                    <a:pt x="84886" y="418"/>
                  </a:cubicBezTo>
                  <a:cubicBezTo>
                    <a:pt x="86136" y="558"/>
                    <a:pt x="87045" y="1255"/>
                    <a:pt x="86477" y="3348"/>
                  </a:cubicBezTo>
                  <a:cubicBezTo>
                    <a:pt x="85340" y="7395"/>
                    <a:pt x="85568" y="8093"/>
                    <a:pt x="88636" y="8093"/>
                  </a:cubicBezTo>
                  <a:cubicBezTo>
                    <a:pt x="90000" y="8093"/>
                    <a:pt x="90227" y="8372"/>
                    <a:pt x="90795" y="9767"/>
                  </a:cubicBezTo>
                  <a:cubicBezTo>
                    <a:pt x="92159" y="12418"/>
                    <a:pt x="94090" y="14232"/>
                    <a:pt x="96818" y="13255"/>
                  </a:cubicBezTo>
                  <a:cubicBezTo>
                    <a:pt x="97500" y="12976"/>
                    <a:pt x="97954" y="12976"/>
                    <a:pt x="98295" y="13813"/>
                  </a:cubicBezTo>
                  <a:cubicBezTo>
                    <a:pt x="98636" y="14651"/>
                    <a:pt x="98295" y="15209"/>
                    <a:pt x="97727" y="15627"/>
                  </a:cubicBezTo>
                  <a:cubicBezTo>
                    <a:pt x="97272" y="16046"/>
                    <a:pt x="96704" y="16325"/>
                    <a:pt x="96136" y="16744"/>
                  </a:cubicBezTo>
                  <a:cubicBezTo>
                    <a:pt x="95113" y="17720"/>
                    <a:pt x="95000" y="19255"/>
                    <a:pt x="96250" y="19813"/>
                  </a:cubicBezTo>
                  <a:cubicBezTo>
                    <a:pt x="97954" y="20511"/>
                    <a:pt x="99090" y="21906"/>
                    <a:pt x="100227" y="23441"/>
                  </a:cubicBezTo>
                  <a:cubicBezTo>
                    <a:pt x="100454" y="23860"/>
                    <a:pt x="101136" y="24279"/>
                    <a:pt x="101363" y="24139"/>
                  </a:cubicBezTo>
                  <a:cubicBezTo>
                    <a:pt x="104431" y="21348"/>
                    <a:pt x="107840" y="26093"/>
                    <a:pt x="110795" y="22744"/>
                  </a:cubicBezTo>
                  <a:close/>
                </a:path>
              </a:pathLst>
            </a:custGeom>
            <a:solidFill>
              <a:srgbClr val="F1C232"/>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24" name="Shape 424"/>
            <p:cNvSpPr/>
            <p:nvPr/>
          </p:nvSpPr>
          <p:spPr>
            <a:xfrm>
              <a:off x="-34907537" y="-4127500"/>
              <a:ext cx="2111400" cy="2835300"/>
            </a:xfrm>
            <a:custGeom>
              <a:avLst/>
              <a:gdLst/>
              <a:ahLst/>
              <a:cxnLst/>
              <a:rect l="0" t="0" r="0" b="0"/>
              <a:pathLst>
                <a:path w="120000" h="120000" extrusionOk="0">
                  <a:moveTo>
                    <a:pt x="117442" y="33015"/>
                  </a:moveTo>
                  <a:cubicBezTo>
                    <a:pt x="117015" y="42222"/>
                    <a:pt x="117868" y="51269"/>
                    <a:pt x="117868" y="60317"/>
                  </a:cubicBezTo>
                  <a:cubicBezTo>
                    <a:pt x="117868" y="74285"/>
                    <a:pt x="119147" y="88412"/>
                    <a:pt x="119786" y="102539"/>
                  </a:cubicBezTo>
                  <a:cubicBezTo>
                    <a:pt x="120000" y="106666"/>
                    <a:pt x="119573" y="110952"/>
                    <a:pt x="119786" y="115079"/>
                  </a:cubicBezTo>
                  <a:cubicBezTo>
                    <a:pt x="119786" y="117619"/>
                    <a:pt x="118081" y="118412"/>
                    <a:pt x="115097" y="118571"/>
                  </a:cubicBezTo>
                  <a:cubicBezTo>
                    <a:pt x="106571" y="118888"/>
                    <a:pt x="98046" y="119523"/>
                    <a:pt x="89733" y="119841"/>
                  </a:cubicBezTo>
                  <a:cubicBezTo>
                    <a:pt x="87388" y="120000"/>
                    <a:pt x="86110" y="119365"/>
                    <a:pt x="84191" y="117777"/>
                  </a:cubicBezTo>
                  <a:cubicBezTo>
                    <a:pt x="81207" y="115079"/>
                    <a:pt x="77371" y="112539"/>
                    <a:pt x="71190" y="113333"/>
                  </a:cubicBezTo>
                  <a:cubicBezTo>
                    <a:pt x="64369" y="113968"/>
                    <a:pt x="57122" y="114126"/>
                    <a:pt x="50088" y="114444"/>
                  </a:cubicBezTo>
                  <a:cubicBezTo>
                    <a:pt x="49236" y="114444"/>
                    <a:pt x="48170" y="114761"/>
                    <a:pt x="47744" y="114444"/>
                  </a:cubicBezTo>
                  <a:cubicBezTo>
                    <a:pt x="41349" y="110634"/>
                    <a:pt x="34103" y="112539"/>
                    <a:pt x="27282" y="112857"/>
                  </a:cubicBezTo>
                  <a:cubicBezTo>
                    <a:pt x="20674" y="113174"/>
                    <a:pt x="14067" y="112857"/>
                    <a:pt x="7246" y="113492"/>
                  </a:cubicBezTo>
                  <a:cubicBezTo>
                    <a:pt x="3623" y="113968"/>
                    <a:pt x="2557" y="110317"/>
                    <a:pt x="1705" y="108571"/>
                  </a:cubicBezTo>
                  <a:cubicBezTo>
                    <a:pt x="852" y="106666"/>
                    <a:pt x="0" y="103968"/>
                    <a:pt x="3197" y="101587"/>
                  </a:cubicBezTo>
                  <a:cubicBezTo>
                    <a:pt x="7460" y="98253"/>
                    <a:pt x="6820" y="93492"/>
                    <a:pt x="6181" y="89365"/>
                  </a:cubicBezTo>
                  <a:cubicBezTo>
                    <a:pt x="5968" y="87619"/>
                    <a:pt x="5754" y="86031"/>
                    <a:pt x="5328" y="84285"/>
                  </a:cubicBezTo>
                  <a:cubicBezTo>
                    <a:pt x="4476" y="81904"/>
                    <a:pt x="4476" y="79841"/>
                    <a:pt x="9378" y="79682"/>
                  </a:cubicBezTo>
                  <a:cubicBezTo>
                    <a:pt x="12362" y="79682"/>
                    <a:pt x="13001" y="78095"/>
                    <a:pt x="11722" y="76190"/>
                  </a:cubicBezTo>
                  <a:cubicBezTo>
                    <a:pt x="9378" y="72698"/>
                    <a:pt x="9165" y="69206"/>
                    <a:pt x="11509" y="65555"/>
                  </a:cubicBezTo>
                  <a:cubicBezTo>
                    <a:pt x="12362" y="64285"/>
                    <a:pt x="12575" y="62698"/>
                    <a:pt x="11936" y="61269"/>
                  </a:cubicBezTo>
                  <a:cubicBezTo>
                    <a:pt x="10870" y="59365"/>
                    <a:pt x="6607" y="57936"/>
                    <a:pt x="10657" y="55079"/>
                  </a:cubicBezTo>
                  <a:cubicBezTo>
                    <a:pt x="12788" y="53492"/>
                    <a:pt x="12362" y="50476"/>
                    <a:pt x="15985" y="48888"/>
                  </a:cubicBezTo>
                  <a:cubicBezTo>
                    <a:pt x="19609" y="47460"/>
                    <a:pt x="20461" y="45555"/>
                    <a:pt x="15772" y="43333"/>
                  </a:cubicBezTo>
                  <a:cubicBezTo>
                    <a:pt x="12788" y="41904"/>
                    <a:pt x="13854" y="39523"/>
                    <a:pt x="17264" y="38888"/>
                  </a:cubicBezTo>
                  <a:cubicBezTo>
                    <a:pt x="19396" y="38571"/>
                    <a:pt x="21527" y="38888"/>
                    <a:pt x="23872" y="38412"/>
                  </a:cubicBezTo>
                  <a:cubicBezTo>
                    <a:pt x="27069" y="37619"/>
                    <a:pt x="29413" y="36825"/>
                    <a:pt x="29413" y="33809"/>
                  </a:cubicBezTo>
                  <a:cubicBezTo>
                    <a:pt x="29626" y="31111"/>
                    <a:pt x="30692" y="28571"/>
                    <a:pt x="33463" y="26349"/>
                  </a:cubicBezTo>
                  <a:cubicBezTo>
                    <a:pt x="35381" y="24761"/>
                    <a:pt x="35381" y="22539"/>
                    <a:pt x="35168" y="20317"/>
                  </a:cubicBezTo>
                  <a:cubicBezTo>
                    <a:pt x="34955" y="17619"/>
                    <a:pt x="36234" y="15238"/>
                    <a:pt x="37939" y="12539"/>
                  </a:cubicBezTo>
                  <a:cubicBezTo>
                    <a:pt x="40071" y="9365"/>
                    <a:pt x="42628" y="7777"/>
                    <a:pt x="47531" y="8095"/>
                  </a:cubicBezTo>
                  <a:cubicBezTo>
                    <a:pt x="51793" y="8412"/>
                    <a:pt x="53925" y="5873"/>
                    <a:pt x="56483" y="3968"/>
                  </a:cubicBezTo>
                  <a:cubicBezTo>
                    <a:pt x="61385" y="476"/>
                    <a:pt x="64795" y="0"/>
                    <a:pt x="70124" y="1746"/>
                  </a:cubicBezTo>
                  <a:cubicBezTo>
                    <a:pt x="72042" y="2222"/>
                    <a:pt x="72468" y="2857"/>
                    <a:pt x="72468" y="4285"/>
                  </a:cubicBezTo>
                  <a:cubicBezTo>
                    <a:pt x="72682" y="7301"/>
                    <a:pt x="73534" y="10158"/>
                    <a:pt x="77584" y="11746"/>
                  </a:cubicBezTo>
                  <a:cubicBezTo>
                    <a:pt x="79076" y="12222"/>
                    <a:pt x="79502" y="13174"/>
                    <a:pt x="79928" y="14285"/>
                  </a:cubicBezTo>
                  <a:cubicBezTo>
                    <a:pt x="81634" y="19523"/>
                    <a:pt x="86323" y="23174"/>
                    <a:pt x="92930" y="25873"/>
                  </a:cubicBezTo>
                  <a:cubicBezTo>
                    <a:pt x="95701" y="26984"/>
                    <a:pt x="98685" y="28095"/>
                    <a:pt x="101243" y="29841"/>
                  </a:cubicBezTo>
                  <a:cubicBezTo>
                    <a:pt x="105293" y="32698"/>
                    <a:pt x="111474" y="31587"/>
                    <a:pt x="117442" y="33015"/>
                  </a:cubicBezTo>
                  <a:close/>
                </a:path>
              </a:pathLst>
            </a:custGeom>
            <a:solidFill>
              <a:srgbClr val="CC0000"/>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25" name="Shape 425"/>
            <p:cNvSpPr/>
            <p:nvPr/>
          </p:nvSpPr>
          <p:spPr>
            <a:xfrm>
              <a:off x="-24307802" y="3692525"/>
              <a:ext cx="3181200" cy="1928700"/>
            </a:xfrm>
            <a:custGeom>
              <a:avLst/>
              <a:gdLst/>
              <a:ahLst/>
              <a:cxnLst/>
              <a:rect l="0" t="0" r="0" b="0"/>
              <a:pathLst>
                <a:path w="120000" h="120000" extrusionOk="0">
                  <a:moveTo>
                    <a:pt x="990" y="109727"/>
                  </a:moveTo>
                  <a:cubicBezTo>
                    <a:pt x="141" y="99922"/>
                    <a:pt x="283" y="90350"/>
                    <a:pt x="0" y="80778"/>
                  </a:cubicBezTo>
                  <a:cubicBezTo>
                    <a:pt x="0" y="78677"/>
                    <a:pt x="424" y="77276"/>
                    <a:pt x="1698" y="76809"/>
                  </a:cubicBezTo>
                  <a:cubicBezTo>
                    <a:pt x="6792" y="74474"/>
                    <a:pt x="8915" y="67704"/>
                    <a:pt x="9622" y="60233"/>
                  </a:cubicBezTo>
                  <a:cubicBezTo>
                    <a:pt x="10754" y="49961"/>
                    <a:pt x="12028" y="39455"/>
                    <a:pt x="10047" y="28949"/>
                  </a:cubicBezTo>
                  <a:cubicBezTo>
                    <a:pt x="8915" y="23112"/>
                    <a:pt x="10754" y="18677"/>
                    <a:pt x="13443" y="15408"/>
                  </a:cubicBezTo>
                  <a:cubicBezTo>
                    <a:pt x="16556" y="11206"/>
                    <a:pt x="18962" y="6070"/>
                    <a:pt x="20518" y="0"/>
                  </a:cubicBezTo>
                  <a:cubicBezTo>
                    <a:pt x="21509" y="933"/>
                    <a:pt x="23773" y="700"/>
                    <a:pt x="22924" y="3735"/>
                  </a:cubicBezTo>
                  <a:cubicBezTo>
                    <a:pt x="21933" y="7704"/>
                    <a:pt x="22924" y="8871"/>
                    <a:pt x="25047" y="9338"/>
                  </a:cubicBezTo>
                  <a:cubicBezTo>
                    <a:pt x="27169" y="9571"/>
                    <a:pt x="29009" y="10739"/>
                    <a:pt x="30849" y="12607"/>
                  </a:cubicBezTo>
                  <a:cubicBezTo>
                    <a:pt x="32830" y="14474"/>
                    <a:pt x="34952" y="14941"/>
                    <a:pt x="37358" y="14708"/>
                  </a:cubicBezTo>
                  <a:cubicBezTo>
                    <a:pt x="42877" y="14474"/>
                    <a:pt x="48537" y="14241"/>
                    <a:pt x="54198" y="13774"/>
                  </a:cubicBezTo>
                  <a:cubicBezTo>
                    <a:pt x="58160" y="13540"/>
                    <a:pt x="59716" y="14474"/>
                    <a:pt x="60566" y="20311"/>
                  </a:cubicBezTo>
                  <a:cubicBezTo>
                    <a:pt x="61698" y="27782"/>
                    <a:pt x="64669" y="29416"/>
                    <a:pt x="68490" y="29883"/>
                  </a:cubicBezTo>
                  <a:cubicBezTo>
                    <a:pt x="71745" y="30116"/>
                    <a:pt x="74858" y="30583"/>
                    <a:pt x="77971" y="30583"/>
                  </a:cubicBezTo>
                  <a:cubicBezTo>
                    <a:pt x="82500" y="30817"/>
                    <a:pt x="84056" y="28715"/>
                    <a:pt x="85471" y="22178"/>
                  </a:cubicBezTo>
                  <a:cubicBezTo>
                    <a:pt x="85896" y="20311"/>
                    <a:pt x="86179" y="18443"/>
                    <a:pt x="86603" y="16809"/>
                  </a:cubicBezTo>
                  <a:cubicBezTo>
                    <a:pt x="86886" y="15175"/>
                    <a:pt x="87594" y="14241"/>
                    <a:pt x="88443" y="13540"/>
                  </a:cubicBezTo>
                  <a:cubicBezTo>
                    <a:pt x="90141" y="12373"/>
                    <a:pt x="98207" y="16809"/>
                    <a:pt x="99056" y="19610"/>
                  </a:cubicBezTo>
                  <a:cubicBezTo>
                    <a:pt x="101037" y="26147"/>
                    <a:pt x="103867" y="31984"/>
                    <a:pt x="101886" y="40389"/>
                  </a:cubicBezTo>
                  <a:cubicBezTo>
                    <a:pt x="100613" y="46225"/>
                    <a:pt x="102169" y="51361"/>
                    <a:pt x="105283" y="55797"/>
                  </a:cubicBezTo>
                  <a:cubicBezTo>
                    <a:pt x="108254" y="60000"/>
                    <a:pt x="110235" y="65836"/>
                    <a:pt x="112216" y="71439"/>
                  </a:cubicBezTo>
                  <a:cubicBezTo>
                    <a:pt x="112358" y="72140"/>
                    <a:pt x="112783" y="72607"/>
                    <a:pt x="112641" y="73073"/>
                  </a:cubicBezTo>
                  <a:cubicBezTo>
                    <a:pt x="111650" y="82412"/>
                    <a:pt x="115047" y="89883"/>
                    <a:pt x="116179" y="98054"/>
                  </a:cubicBezTo>
                  <a:cubicBezTo>
                    <a:pt x="116745" y="102723"/>
                    <a:pt x="119292" y="104824"/>
                    <a:pt x="120000" y="109260"/>
                  </a:cubicBezTo>
                  <a:cubicBezTo>
                    <a:pt x="117594" y="110894"/>
                    <a:pt x="115471" y="110894"/>
                    <a:pt x="113207" y="111128"/>
                  </a:cubicBezTo>
                  <a:cubicBezTo>
                    <a:pt x="89150" y="113929"/>
                    <a:pt x="65235" y="116731"/>
                    <a:pt x="41179" y="119533"/>
                  </a:cubicBezTo>
                  <a:cubicBezTo>
                    <a:pt x="40188" y="119533"/>
                    <a:pt x="39198" y="119766"/>
                    <a:pt x="38349" y="119766"/>
                  </a:cubicBezTo>
                  <a:cubicBezTo>
                    <a:pt x="36367" y="120000"/>
                    <a:pt x="34952" y="119299"/>
                    <a:pt x="35094" y="115330"/>
                  </a:cubicBezTo>
                  <a:cubicBezTo>
                    <a:pt x="35094" y="114163"/>
                    <a:pt x="34952" y="112996"/>
                    <a:pt x="34952" y="111828"/>
                  </a:cubicBezTo>
                  <a:cubicBezTo>
                    <a:pt x="35094" y="106926"/>
                    <a:pt x="33537" y="105992"/>
                    <a:pt x="30990" y="106225"/>
                  </a:cubicBezTo>
                  <a:cubicBezTo>
                    <a:pt x="23490" y="107159"/>
                    <a:pt x="15990" y="107859"/>
                    <a:pt x="8490" y="108793"/>
                  </a:cubicBezTo>
                  <a:cubicBezTo>
                    <a:pt x="6084" y="109027"/>
                    <a:pt x="3679" y="109494"/>
                    <a:pt x="990" y="109727"/>
                  </a:cubicBezTo>
                  <a:close/>
                </a:path>
              </a:pathLst>
            </a:custGeom>
            <a:solidFill>
              <a:srgbClr val="F1C232"/>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26" name="Shape 426"/>
            <p:cNvSpPr/>
            <p:nvPr/>
          </p:nvSpPr>
          <p:spPr>
            <a:xfrm>
              <a:off x="-31089600" y="-6034088"/>
              <a:ext cx="2457300" cy="3046500"/>
            </a:xfrm>
            <a:custGeom>
              <a:avLst/>
              <a:gdLst/>
              <a:ahLst/>
              <a:cxnLst/>
              <a:rect l="0" t="0" r="0" b="0"/>
              <a:pathLst>
                <a:path w="120000" h="120000" extrusionOk="0">
                  <a:moveTo>
                    <a:pt x="0" y="72266"/>
                  </a:moveTo>
                  <a:cubicBezTo>
                    <a:pt x="6045" y="72709"/>
                    <a:pt x="10625" y="69753"/>
                    <a:pt x="16122" y="68866"/>
                  </a:cubicBezTo>
                  <a:cubicBezTo>
                    <a:pt x="18870" y="68423"/>
                    <a:pt x="20885" y="66945"/>
                    <a:pt x="21435" y="64581"/>
                  </a:cubicBezTo>
                  <a:cubicBezTo>
                    <a:pt x="21984" y="61330"/>
                    <a:pt x="24183" y="60886"/>
                    <a:pt x="27664" y="62068"/>
                  </a:cubicBezTo>
                  <a:cubicBezTo>
                    <a:pt x="31328" y="63251"/>
                    <a:pt x="33709" y="61921"/>
                    <a:pt x="36091" y="59261"/>
                  </a:cubicBezTo>
                  <a:cubicBezTo>
                    <a:pt x="41404" y="53497"/>
                    <a:pt x="46534" y="47881"/>
                    <a:pt x="48549" y="40788"/>
                  </a:cubicBezTo>
                  <a:cubicBezTo>
                    <a:pt x="49099" y="38866"/>
                    <a:pt x="50748" y="38275"/>
                    <a:pt x="52763" y="37980"/>
                  </a:cubicBezTo>
                  <a:cubicBezTo>
                    <a:pt x="58076" y="37241"/>
                    <a:pt x="62290" y="35467"/>
                    <a:pt x="65038" y="31477"/>
                  </a:cubicBezTo>
                  <a:cubicBezTo>
                    <a:pt x="65954" y="30443"/>
                    <a:pt x="67236" y="29408"/>
                    <a:pt x="68702" y="28669"/>
                  </a:cubicBezTo>
                  <a:cubicBezTo>
                    <a:pt x="73832" y="26157"/>
                    <a:pt x="77312" y="23054"/>
                    <a:pt x="77679" y="17881"/>
                  </a:cubicBezTo>
                  <a:cubicBezTo>
                    <a:pt x="77679" y="16256"/>
                    <a:pt x="79511" y="14778"/>
                    <a:pt x="81526" y="13891"/>
                  </a:cubicBezTo>
                  <a:cubicBezTo>
                    <a:pt x="87755" y="11083"/>
                    <a:pt x="88854" y="6945"/>
                    <a:pt x="87022" y="1477"/>
                  </a:cubicBezTo>
                  <a:cubicBezTo>
                    <a:pt x="96366" y="1034"/>
                    <a:pt x="105526" y="591"/>
                    <a:pt x="115236" y="0"/>
                  </a:cubicBezTo>
                  <a:cubicBezTo>
                    <a:pt x="116152" y="40049"/>
                    <a:pt x="118167" y="79507"/>
                    <a:pt x="120000" y="120000"/>
                  </a:cubicBezTo>
                  <a:cubicBezTo>
                    <a:pt x="116519" y="117339"/>
                    <a:pt x="111389" y="117487"/>
                    <a:pt x="111572" y="112610"/>
                  </a:cubicBezTo>
                  <a:cubicBezTo>
                    <a:pt x="111755" y="110689"/>
                    <a:pt x="108824" y="110541"/>
                    <a:pt x="107175" y="110098"/>
                  </a:cubicBezTo>
                  <a:cubicBezTo>
                    <a:pt x="100946" y="108620"/>
                    <a:pt x="96732" y="106108"/>
                    <a:pt x="96366" y="100197"/>
                  </a:cubicBezTo>
                  <a:cubicBezTo>
                    <a:pt x="96366" y="96354"/>
                    <a:pt x="91603" y="93399"/>
                    <a:pt x="85740" y="93103"/>
                  </a:cubicBezTo>
                  <a:cubicBezTo>
                    <a:pt x="81526" y="92955"/>
                    <a:pt x="77129" y="93251"/>
                    <a:pt x="73099" y="91477"/>
                  </a:cubicBezTo>
                  <a:cubicBezTo>
                    <a:pt x="72000" y="91034"/>
                    <a:pt x="70717" y="91034"/>
                    <a:pt x="69618" y="91625"/>
                  </a:cubicBezTo>
                  <a:cubicBezTo>
                    <a:pt x="66320" y="92955"/>
                    <a:pt x="62656" y="92512"/>
                    <a:pt x="59541" y="91625"/>
                  </a:cubicBezTo>
                  <a:cubicBezTo>
                    <a:pt x="55694" y="90443"/>
                    <a:pt x="52396" y="90591"/>
                    <a:pt x="49099" y="92068"/>
                  </a:cubicBezTo>
                  <a:cubicBezTo>
                    <a:pt x="45435" y="93694"/>
                    <a:pt x="42320" y="93103"/>
                    <a:pt x="39022" y="91034"/>
                  </a:cubicBezTo>
                  <a:cubicBezTo>
                    <a:pt x="34992" y="88522"/>
                    <a:pt x="29862" y="87487"/>
                    <a:pt x="26015" y="84532"/>
                  </a:cubicBezTo>
                  <a:cubicBezTo>
                    <a:pt x="23450" y="82610"/>
                    <a:pt x="19419" y="83645"/>
                    <a:pt x="16122" y="83645"/>
                  </a:cubicBezTo>
                  <a:cubicBezTo>
                    <a:pt x="6045" y="83349"/>
                    <a:pt x="4580" y="82758"/>
                    <a:pt x="1282" y="75369"/>
                  </a:cubicBezTo>
                  <a:cubicBezTo>
                    <a:pt x="732" y="74482"/>
                    <a:pt x="549" y="73596"/>
                    <a:pt x="0" y="72266"/>
                  </a:cubicBezTo>
                  <a:close/>
                </a:path>
              </a:pathLst>
            </a:custGeom>
            <a:solidFill>
              <a:srgbClr val="C00000"/>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27" name="Shape 427"/>
            <p:cNvSpPr/>
            <p:nvPr/>
          </p:nvSpPr>
          <p:spPr>
            <a:xfrm>
              <a:off x="-33947100" y="9634538"/>
              <a:ext cx="1838400" cy="3619500"/>
            </a:xfrm>
            <a:custGeom>
              <a:avLst/>
              <a:gdLst/>
              <a:ahLst/>
              <a:cxnLst/>
              <a:rect l="0" t="0" r="0" b="0"/>
              <a:pathLst>
                <a:path w="120000" h="120000" extrusionOk="0">
                  <a:moveTo>
                    <a:pt x="29387" y="4476"/>
                  </a:moveTo>
                  <a:cubicBezTo>
                    <a:pt x="33551" y="4974"/>
                    <a:pt x="34775" y="5968"/>
                    <a:pt x="35755" y="7585"/>
                  </a:cubicBezTo>
                  <a:cubicBezTo>
                    <a:pt x="36979" y="9450"/>
                    <a:pt x="38938" y="9326"/>
                    <a:pt x="40897" y="7709"/>
                  </a:cubicBezTo>
                  <a:cubicBezTo>
                    <a:pt x="41632" y="7212"/>
                    <a:pt x="41387" y="6217"/>
                    <a:pt x="42122" y="5968"/>
                  </a:cubicBezTo>
                  <a:cubicBezTo>
                    <a:pt x="44326" y="5222"/>
                    <a:pt x="48489" y="5347"/>
                    <a:pt x="47265" y="3108"/>
                  </a:cubicBezTo>
                  <a:cubicBezTo>
                    <a:pt x="46285" y="1367"/>
                    <a:pt x="42612" y="1492"/>
                    <a:pt x="39673" y="1367"/>
                  </a:cubicBezTo>
                  <a:cubicBezTo>
                    <a:pt x="54367" y="870"/>
                    <a:pt x="69061" y="497"/>
                    <a:pt x="83755" y="0"/>
                  </a:cubicBezTo>
                  <a:cubicBezTo>
                    <a:pt x="87428" y="0"/>
                    <a:pt x="89632" y="124"/>
                    <a:pt x="89877" y="2611"/>
                  </a:cubicBezTo>
                  <a:cubicBezTo>
                    <a:pt x="90122" y="13803"/>
                    <a:pt x="90612" y="24994"/>
                    <a:pt x="91102" y="36186"/>
                  </a:cubicBezTo>
                  <a:cubicBezTo>
                    <a:pt x="91102" y="36932"/>
                    <a:pt x="90122" y="37678"/>
                    <a:pt x="89142" y="39170"/>
                  </a:cubicBezTo>
                  <a:cubicBezTo>
                    <a:pt x="86204" y="33699"/>
                    <a:pt x="76897" y="34196"/>
                    <a:pt x="70775" y="32331"/>
                  </a:cubicBezTo>
                  <a:cubicBezTo>
                    <a:pt x="69795" y="31958"/>
                    <a:pt x="68326" y="32455"/>
                    <a:pt x="67591" y="33077"/>
                  </a:cubicBezTo>
                  <a:cubicBezTo>
                    <a:pt x="66612" y="33699"/>
                    <a:pt x="67591" y="34321"/>
                    <a:pt x="68326" y="34818"/>
                  </a:cubicBezTo>
                  <a:cubicBezTo>
                    <a:pt x="70530" y="36435"/>
                    <a:pt x="72979" y="38051"/>
                    <a:pt x="75183" y="39668"/>
                  </a:cubicBezTo>
                  <a:cubicBezTo>
                    <a:pt x="78857" y="42404"/>
                    <a:pt x="78367" y="44393"/>
                    <a:pt x="73469" y="46632"/>
                  </a:cubicBezTo>
                  <a:cubicBezTo>
                    <a:pt x="71020" y="47751"/>
                    <a:pt x="66612" y="48870"/>
                    <a:pt x="68081" y="50735"/>
                  </a:cubicBezTo>
                  <a:cubicBezTo>
                    <a:pt x="69551" y="52849"/>
                    <a:pt x="74448" y="51233"/>
                    <a:pt x="77632" y="51854"/>
                  </a:cubicBezTo>
                  <a:cubicBezTo>
                    <a:pt x="80571" y="52352"/>
                    <a:pt x="83510" y="51481"/>
                    <a:pt x="86204" y="51108"/>
                  </a:cubicBezTo>
                  <a:cubicBezTo>
                    <a:pt x="88163" y="50984"/>
                    <a:pt x="89877" y="50735"/>
                    <a:pt x="91836" y="51730"/>
                  </a:cubicBezTo>
                  <a:cubicBezTo>
                    <a:pt x="89142" y="53222"/>
                    <a:pt x="85714" y="53222"/>
                    <a:pt x="82775" y="53222"/>
                  </a:cubicBezTo>
                  <a:cubicBezTo>
                    <a:pt x="76163" y="53222"/>
                    <a:pt x="70285" y="54839"/>
                    <a:pt x="63673" y="54839"/>
                  </a:cubicBezTo>
                  <a:cubicBezTo>
                    <a:pt x="60979" y="54839"/>
                    <a:pt x="55836" y="59316"/>
                    <a:pt x="56326" y="60683"/>
                  </a:cubicBezTo>
                  <a:cubicBezTo>
                    <a:pt x="56571" y="61678"/>
                    <a:pt x="58530" y="61803"/>
                    <a:pt x="59755" y="62176"/>
                  </a:cubicBezTo>
                  <a:cubicBezTo>
                    <a:pt x="67102" y="64787"/>
                    <a:pt x="75428" y="65906"/>
                    <a:pt x="84000" y="67025"/>
                  </a:cubicBezTo>
                  <a:cubicBezTo>
                    <a:pt x="86448" y="67398"/>
                    <a:pt x="88897" y="67398"/>
                    <a:pt x="90857" y="68518"/>
                  </a:cubicBezTo>
                  <a:cubicBezTo>
                    <a:pt x="103346" y="74487"/>
                    <a:pt x="104081" y="74487"/>
                    <a:pt x="120000" y="74735"/>
                  </a:cubicBezTo>
                  <a:cubicBezTo>
                    <a:pt x="119265" y="75481"/>
                    <a:pt x="118040" y="75357"/>
                    <a:pt x="116816" y="75357"/>
                  </a:cubicBezTo>
                  <a:cubicBezTo>
                    <a:pt x="109224" y="76103"/>
                    <a:pt x="109224" y="76103"/>
                    <a:pt x="111428" y="80082"/>
                  </a:cubicBezTo>
                  <a:cubicBezTo>
                    <a:pt x="107510" y="81077"/>
                    <a:pt x="100653" y="78839"/>
                    <a:pt x="99673" y="82694"/>
                  </a:cubicBezTo>
                  <a:cubicBezTo>
                    <a:pt x="98938" y="85430"/>
                    <a:pt x="103102" y="87295"/>
                    <a:pt x="109714" y="88041"/>
                  </a:cubicBezTo>
                  <a:cubicBezTo>
                    <a:pt x="106040" y="89284"/>
                    <a:pt x="103836" y="91025"/>
                    <a:pt x="105061" y="93015"/>
                  </a:cubicBezTo>
                  <a:cubicBezTo>
                    <a:pt x="106040" y="94756"/>
                    <a:pt x="106530" y="95626"/>
                    <a:pt x="102367" y="96124"/>
                  </a:cubicBezTo>
                  <a:cubicBezTo>
                    <a:pt x="100897" y="96373"/>
                    <a:pt x="99673" y="97243"/>
                    <a:pt x="100653" y="97989"/>
                  </a:cubicBezTo>
                  <a:cubicBezTo>
                    <a:pt x="103102" y="99730"/>
                    <a:pt x="100653" y="101098"/>
                    <a:pt x="100163" y="102590"/>
                  </a:cubicBezTo>
                  <a:cubicBezTo>
                    <a:pt x="99918" y="104580"/>
                    <a:pt x="95510" y="106445"/>
                    <a:pt x="99918" y="108559"/>
                  </a:cubicBezTo>
                  <a:cubicBezTo>
                    <a:pt x="100897" y="108932"/>
                    <a:pt x="98693" y="109430"/>
                    <a:pt x="98204" y="110051"/>
                  </a:cubicBezTo>
                  <a:cubicBezTo>
                    <a:pt x="96979" y="112414"/>
                    <a:pt x="95265" y="114652"/>
                    <a:pt x="98938" y="117015"/>
                  </a:cubicBezTo>
                  <a:cubicBezTo>
                    <a:pt x="101877" y="118756"/>
                    <a:pt x="99918" y="119378"/>
                    <a:pt x="96000" y="119626"/>
                  </a:cubicBezTo>
                  <a:cubicBezTo>
                    <a:pt x="92081" y="120000"/>
                    <a:pt x="88163" y="119502"/>
                    <a:pt x="84244" y="119626"/>
                  </a:cubicBezTo>
                  <a:cubicBezTo>
                    <a:pt x="80816" y="119751"/>
                    <a:pt x="78612" y="118010"/>
                    <a:pt x="78367" y="116020"/>
                  </a:cubicBezTo>
                  <a:cubicBezTo>
                    <a:pt x="78367" y="115025"/>
                    <a:pt x="78612" y="114031"/>
                    <a:pt x="78122" y="113036"/>
                  </a:cubicBezTo>
                  <a:cubicBezTo>
                    <a:pt x="77632" y="111792"/>
                    <a:pt x="76408" y="110922"/>
                    <a:pt x="72979" y="110922"/>
                  </a:cubicBezTo>
                  <a:cubicBezTo>
                    <a:pt x="64653" y="110922"/>
                    <a:pt x="57551" y="108186"/>
                    <a:pt x="54612" y="104580"/>
                  </a:cubicBezTo>
                  <a:cubicBezTo>
                    <a:pt x="54122" y="103958"/>
                    <a:pt x="53142" y="103461"/>
                    <a:pt x="52653" y="102839"/>
                  </a:cubicBezTo>
                  <a:cubicBezTo>
                    <a:pt x="49469" y="98487"/>
                    <a:pt x="44326" y="94383"/>
                    <a:pt x="48734" y="89409"/>
                  </a:cubicBezTo>
                  <a:cubicBezTo>
                    <a:pt x="49959" y="88165"/>
                    <a:pt x="50448" y="86300"/>
                    <a:pt x="48244" y="84559"/>
                  </a:cubicBezTo>
                  <a:cubicBezTo>
                    <a:pt x="44326" y="85305"/>
                    <a:pt x="41632" y="87917"/>
                    <a:pt x="36244" y="86300"/>
                  </a:cubicBezTo>
                  <a:cubicBezTo>
                    <a:pt x="34775" y="85803"/>
                    <a:pt x="32816" y="87295"/>
                    <a:pt x="33795" y="88290"/>
                  </a:cubicBezTo>
                  <a:cubicBezTo>
                    <a:pt x="35020" y="89658"/>
                    <a:pt x="36979" y="90777"/>
                    <a:pt x="38448" y="92145"/>
                  </a:cubicBezTo>
                  <a:cubicBezTo>
                    <a:pt x="38693" y="92393"/>
                    <a:pt x="38448" y="93139"/>
                    <a:pt x="37959" y="93512"/>
                  </a:cubicBezTo>
                  <a:cubicBezTo>
                    <a:pt x="37469" y="93886"/>
                    <a:pt x="36244" y="93886"/>
                    <a:pt x="35510" y="93388"/>
                  </a:cubicBezTo>
                  <a:cubicBezTo>
                    <a:pt x="33551" y="91896"/>
                    <a:pt x="29387" y="92269"/>
                    <a:pt x="26938" y="90652"/>
                  </a:cubicBezTo>
                  <a:cubicBezTo>
                    <a:pt x="22530" y="87668"/>
                    <a:pt x="17387" y="85305"/>
                    <a:pt x="8326" y="85803"/>
                  </a:cubicBezTo>
                  <a:cubicBezTo>
                    <a:pt x="2938" y="86051"/>
                    <a:pt x="3673" y="82072"/>
                    <a:pt x="2204" y="79834"/>
                  </a:cubicBezTo>
                  <a:cubicBezTo>
                    <a:pt x="1469" y="78466"/>
                    <a:pt x="0" y="75481"/>
                    <a:pt x="3183" y="75606"/>
                  </a:cubicBezTo>
                  <a:cubicBezTo>
                    <a:pt x="13224" y="75606"/>
                    <a:pt x="12000" y="71626"/>
                    <a:pt x="14204" y="68766"/>
                  </a:cubicBezTo>
                  <a:cubicBezTo>
                    <a:pt x="15428" y="66901"/>
                    <a:pt x="16897" y="65160"/>
                    <a:pt x="18367" y="63295"/>
                  </a:cubicBezTo>
                  <a:cubicBezTo>
                    <a:pt x="21061" y="60559"/>
                    <a:pt x="23020" y="57575"/>
                    <a:pt x="24000" y="54341"/>
                  </a:cubicBezTo>
                  <a:cubicBezTo>
                    <a:pt x="25224" y="49865"/>
                    <a:pt x="30122" y="45637"/>
                    <a:pt x="27183" y="40787"/>
                  </a:cubicBezTo>
                  <a:cubicBezTo>
                    <a:pt x="26693" y="40041"/>
                    <a:pt x="27673" y="39170"/>
                    <a:pt x="28163" y="38424"/>
                  </a:cubicBezTo>
                  <a:cubicBezTo>
                    <a:pt x="31102" y="33948"/>
                    <a:pt x="33795" y="29471"/>
                    <a:pt x="36489" y="24994"/>
                  </a:cubicBezTo>
                  <a:cubicBezTo>
                    <a:pt x="36734" y="24746"/>
                    <a:pt x="37224" y="24248"/>
                    <a:pt x="36979" y="24124"/>
                  </a:cubicBezTo>
                  <a:cubicBezTo>
                    <a:pt x="32081" y="20642"/>
                    <a:pt x="37714" y="16538"/>
                    <a:pt x="33795" y="12932"/>
                  </a:cubicBezTo>
                  <a:cubicBezTo>
                    <a:pt x="31346" y="10694"/>
                    <a:pt x="29387" y="7834"/>
                    <a:pt x="29387" y="4476"/>
                  </a:cubicBezTo>
                  <a:close/>
                </a:path>
              </a:pathLst>
            </a:custGeom>
            <a:solidFill>
              <a:srgbClr val="F1C232"/>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28" name="Shape 428"/>
            <p:cNvSpPr/>
            <p:nvPr/>
          </p:nvSpPr>
          <p:spPr>
            <a:xfrm>
              <a:off x="-32204025" y="-5992813"/>
              <a:ext cx="2859000" cy="1755900"/>
            </a:xfrm>
            <a:custGeom>
              <a:avLst/>
              <a:gdLst/>
              <a:ahLst/>
              <a:cxnLst/>
              <a:rect l="0" t="0" r="0" b="0"/>
              <a:pathLst>
                <a:path w="120000" h="120000" extrusionOk="0">
                  <a:moveTo>
                    <a:pt x="0" y="87948"/>
                  </a:moveTo>
                  <a:cubicBezTo>
                    <a:pt x="0" y="82820"/>
                    <a:pt x="787" y="78461"/>
                    <a:pt x="3937" y="76153"/>
                  </a:cubicBezTo>
                  <a:cubicBezTo>
                    <a:pt x="8188" y="73076"/>
                    <a:pt x="10078" y="68461"/>
                    <a:pt x="9921" y="60256"/>
                  </a:cubicBezTo>
                  <a:cubicBezTo>
                    <a:pt x="9763" y="49743"/>
                    <a:pt x="15433" y="39230"/>
                    <a:pt x="21574" y="36410"/>
                  </a:cubicBezTo>
                  <a:cubicBezTo>
                    <a:pt x="22677" y="35897"/>
                    <a:pt x="23622" y="35384"/>
                    <a:pt x="24566" y="34871"/>
                  </a:cubicBezTo>
                  <a:cubicBezTo>
                    <a:pt x="31496" y="30512"/>
                    <a:pt x="33070" y="27692"/>
                    <a:pt x="32598" y="16153"/>
                  </a:cubicBezTo>
                  <a:cubicBezTo>
                    <a:pt x="32440" y="11538"/>
                    <a:pt x="33228" y="10769"/>
                    <a:pt x="35275" y="10256"/>
                  </a:cubicBezTo>
                  <a:cubicBezTo>
                    <a:pt x="38582" y="9743"/>
                    <a:pt x="41889" y="9487"/>
                    <a:pt x="45354" y="8974"/>
                  </a:cubicBezTo>
                  <a:cubicBezTo>
                    <a:pt x="68346" y="4871"/>
                    <a:pt x="91653" y="3076"/>
                    <a:pt x="114803" y="256"/>
                  </a:cubicBezTo>
                  <a:cubicBezTo>
                    <a:pt x="116535" y="0"/>
                    <a:pt x="118110" y="0"/>
                    <a:pt x="118740" y="3333"/>
                  </a:cubicBezTo>
                  <a:cubicBezTo>
                    <a:pt x="119685" y="7179"/>
                    <a:pt x="120000" y="10512"/>
                    <a:pt x="118110" y="13589"/>
                  </a:cubicBezTo>
                  <a:cubicBezTo>
                    <a:pt x="117165" y="15128"/>
                    <a:pt x="116062" y="16153"/>
                    <a:pt x="115118" y="17435"/>
                  </a:cubicBezTo>
                  <a:cubicBezTo>
                    <a:pt x="113070" y="20000"/>
                    <a:pt x="111023" y="23076"/>
                    <a:pt x="110866" y="27179"/>
                  </a:cubicBezTo>
                  <a:cubicBezTo>
                    <a:pt x="110551" y="34615"/>
                    <a:pt x="108031" y="38974"/>
                    <a:pt x="104566" y="42564"/>
                  </a:cubicBezTo>
                  <a:cubicBezTo>
                    <a:pt x="102834" y="44358"/>
                    <a:pt x="101259" y="46923"/>
                    <a:pt x="100157" y="49743"/>
                  </a:cubicBezTo>
                  <a:cubicBezTo>
                    <a:pt x="97952" y="54871"/>
                    <a:pt x="95118" y="57948"/>
                    <a:pt x="91338" y="58717"/>
                  </a:cubicBezTo>
                  <a:cubicBezTo>
                    <a:pt x="88346" y="59230"/>
                    <a:pt x="86456" y="61794"/>
                    <a:pt x="85826" y="66923"/>
                  </a:cubicBezTo>
                  <a:cubicBezTo>
                    <a:pt x="84251" y="78205"/>
                    <a:pt x="80314" y="87435"/>
                    <a:pt x="76062" y="96410"/>
                  </a:cubicBezTo>
                  <a:cubicBezTo>
                    <a:pt x="74330" y="100000"/>
                    <a:pt x="72755" y="101538"/>
                    <a:pt x="69763" y="99743"/>
                  </a:cubicBezTo>
                  <a:cubicBezTo>
                    <a:pt x="65511" y="97179"/>
                    <a:pt x="64566" y="98205"/>
                    <a:pt x="62992" y="105897"/>
                  </a:cubicBezTo>
                  <a:cubicBezTo>
                    <a:pt x="62047" y="110256"/>
                    <a:pt x="60314" y="113076"/>
                    <a:pt x="57637" y="113333"/>
                  </a:cubicBezTo>
                  <a:cubicBezTo>
                    <a:pt x="54173" y="113589"/>
                    <a:pt x="51496" y="116923"/>
                    <a:pt x="48188" y="118205"/>
                  </a:cubicBezTo>
                  <a:cubicBezTo>
                    <a:pt x="43937" y="120000"/>
                    <a:pt x="40314" y="117435"/>
                    <a:pt x="36377" y="117692"/>
                  </a:cubicBezTo>
                  <a:cubicBezTo>
                    <a:pt x="32125" y="117948"/>
                    <a:pt x="28188" y="117179"/>
                    <a:pt x="24409" y="114358"/>
                  </a:cubicBezTo>
                  <a:cubicBezTo>
                    <a:pt x="22834" y="113333"/>
                    <a:pt x="21102" y="113076"/>
                    <a:pt x="19527" y="112564"/>
                  </a:cubicBezTo>
                  <a:cubicBezTo>
                    <a:pt x="16062" y="111538"/>
                    <a:pt x="11968" y="112564"/>
                    <a:pt x="10236" y="105384"/>
                  </a:cubicBezTo>
                  <a:cubicBezTo>
                    <a:pt x="9921" y="103846"/>
                    <a:pt x="8503" y="103846"/>
                    <a:pt x="7559" y="103333"/>
                  </a:cubicBezTo>
                  <a:cubicBezTo>
                    <a:pt x="2362" y="100769"/>
                    <a:pt x="157" y="95897"/>
                    <a:pt x="0" y="87948"/>
                  </a:cubicBezTo>
                  <a:close/>
                </a:path>
              </a:pathLst>
            </a:custGeom>
            <a:solidFill>
              <a:srgbClr val="CC0000"/>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29" name="Shape 429"/>
            <p:cNvSpPr/>
            <p:nvPr/>
          </p:nvSpPr>
          <p:spPr>
            <a:xfrm>
              <a:off x="-26055639" y="-8302625"/>
              <a:ext cx="1879500" cy="2303400"/>
            </a:xfrm>
            <a:custGeom>
              <a:avLst/>
              <a:gdLst/>
              <a:ahLst/>
              <a:cxnLst/>
              <a:rect l="0" t="0" r="0" b="0"/>
              <a:pathLst>
                <a:path w="120000" h="120000" extrusionOk="0">
                  <a:moveTo>
                    <a:pt x="120000" y="55504"/>
                  </a:moveTo>
                  <a:cubicBezTo>
                    <a:pt x="115688" y="55700"/>
                    <a:pt x="111616" y="55895"/>
                    <a:pt x="107544" y="56091"/>
                  </a:cubicBezTo>
                  <a:cubicBezTo>
                    <a:pt x="103233" y="56286"/>
                    <a:pt x="99161" y="56482"/>
                    <a:pt x="94610" y="57850"/>
                  </a:cubicBezTo>
                  <a:cubicBezTo>
                    <a:pt x="95329" y="68794"/>
                    <a:pt x="95808" y="79934"/>
                    <a:pt x="96526" y="91074"/>
                  </a:cubicBezTo>
                  <a:cubicBezTo>
                    <a:pt x="97005" y="98306"/>
                    <a:pt x="97245" y="105537"/>
                    <a:pt x="97964" y="112768"/>
                  </a:cubicBezTo>
                  <a:cubicBezTo>
                    <a:pt x="98203" y="115895"/>
                    <a:pt x="97005" y="117068"/>
                    <a:pt x="93413" y="117263"/>
                  </a:cubicBezTo>
                  <a:cubicBezTo>
                    <a:pt x="82634" y="117850"/>
                    <a:pt x="71856" y="118827"/>
                    <a:pt x="61077" y="119413"/>
                  </a:cubicBezTo>
                  <a:cubicBezTo>
                    <a:pt x="59640" y="119609"/>
                    <a:pt x="57005" y="119999"/>
                    <a:pt x="57245" y="118241"/>
                  </a:cubicBezTo>
                  <a:cubicBezTo>
                    <a:pt x="57245" y="112182"/>
                    <a:pt x="51976" y="113355"/>
                    <a:pt x="47664" y="113550"/>
                  </a:cubicBezTo>
                  <a:cubicBezTo>
                    <a:pt x="42634" y="113745"/>
                    <a:pt x="37844" y="111986"/>
                    <a:pt x="32574" y="111986"/>
                  </a:cubicBezTo>
                  <a:cubicBezTo>
                    <a:pt x="31377" y="111791"/>
                    <a:pt x="29940" y="111791"/>
                    <a:pt x="29221" y="110618"/>
                  </a:cubicBezTo>
                  <a:cubicBezTo>
                    <a:pt x="25149" y="104560"/>
                    <a:pt x="19401" y="106710"/>
                    <a:pt x="13892" y="109055"/>
                  </a:cubicBezTo>
                  <a:cubicBezTo>
                    <a:pt x="10538" y="110423"/>
                    <a:pt x="7425" y="111400"/>
                    <a:pt x="4071" y="109837"/>
                  </a:cubicBezTo>
                  <a:cubicBezTo>
                    <a:pt x="0" y="107882"/>
                    <a:pt x="0" y="104755"/>
                    <a:pt x="4071" y="102996"/>
                  </a:cubicBezTo>
                  <a:cubicBezTo>
                    <a:pt x="8143" y="101237"/>
                    <a:pt x="10059" y="98892"/>
                    <a:pt x="11976" y="95570"/>
                  </a:cubicBezTo>
                  <a:cubicBezTo>
                    <a:pt x="15089" y="89902"/>
                    <a:pt x="15089" y="83452"/>
                    <a:pt x="18922" y="77785"/>
                  </a:cubicBezTo>
                  <a:cubicBezTo>
                    <a:pt x="21796" y="73876"/>
                    <a:pt x="20359" y="68403"/>
                    <a:pt x="14610" y="65472"/>
                  </a:cubicBezTo>
                  <a:cubicBezTo>
                    <a:pt x="8622" y="62345"/>
                    <a:pt x="7904" y="56091"/>
                    <a:pt x="1916" y="53159"/>
                  </a:cubicBezTo>
                  <a:cubicBezTo>
                    <a:pt x="239" y="52182"/>
                    <a:pt x="718" y="51009"/>
                    <a:pt x="1676" y="49641"/>
                  </a:cubicBezTo>
                  <a:cubicBezTo>
                    <a:pt x="4550" y="46319"/>
                    <a:pt x="3592" y="42801"/>
                    <a:pt x="718" y="38306"/>
                  </a:cubicBezTo>
                  <a:cubicBezTo>
                    <a:pt x="7185" y="39869"/>
                    <a:pt x="12694" y="39674"/>
                    <a:pt x="18203" y="39087"/>
                  </a:cubicBezTo>
                  <a:cubicBezTo>
                    <a:pt x="20598" y="38892"/>
                    <a:pt x="22994" y="38892"/>
                    <a:pt x="23712" y="41824"/>
                  </a:cubicBezTo>
                  <a:cubicBezTo>
                    <a:pt x="24431" y="44364"/>
                    <a:pt x="27065" y="45928"/>
                    <a:pt x="30419" y="44755"/>
                  </a:cubicBezTo>
                  <a:cubicBezTo>
                    <a:pt x="33293" y="43778"/>
                    <a:pt x="31377" y="41824"/>
                    <a:pt x="31137" y="40065"/>
                  </a:cubicBezTo>
                  <a:cubicBezTo>
                    <a:pt x="30898" y="38501"/>
                    <a:pt x="31137" y="36938"/>
                    <a:pt x="31377" y="35374"/>
                  </a:cubicBezTo>
                  <a:cubicBezTo>
                    <a:pt x="31377" y="33029"/>
                    <a:pt x="29461" y="30684"/>
                    <a:pt x="27065" y="31074"/>
                  </a:cubicBezTo>
                  <a:cubicBezTo>
                    <a:pt x="21556" y="32247"/>
                    <a:pt x="21317" y="29902"/>
                    <a:pt x="21556" y="26775"/>
                  </a:cubicBezTo>
                  <a:cubicBezTo>
                    <a:pt x="22035" y="20716"/>
                    <a:pt x="19401" y="15244"/>
                    <a:pt x="17005" y="9381"/>
                  </a:cubicBezTo>
                  <a:cubicBezTo>
                    <a:pt x="20598" y="8403"/>
                    <a:pt x="22994" y="9967"/>
                    <a:pt x="25149" y="10944"/>
                  </a:cubicBezTo>
                  <a:cubicBezTo>
                    <a:pt x="28982" y="12508"/>
                    <a:pt x="32574" y="13680"/>
                    <a:pt x="36886" y="13876"/>
                  </a:cubicBezTo>
                  <a:cubicBezTo>
                    <a:pt x="40958" y="13876"/>
                    <a:pt x="43832" y="16221"/>
                    <a:pt x="46946" y="17980"/>
                  </a:cubicBezTo>
                  <a:cubicBezTo>
                    <a:pt x="53892" y="21693"/>
                    <a:pt x="59161" y="19348"/>
                    <a:pt x="59640" y="12508"/>
                  </a:cubicBezTo>
                  <a:cubicBezTo>
                    <a:pt x="59640" y="10358"/>
                    <a:pt x="59640" y="8403"/>
                    <a:pt x="59640" y="5667"/>
                  </a:cubicBezTo>
                  <a:cubicBezTo>
                    <a:pt x="64431" y="7035"/>
                    <a:pt x="69221" y="8794"/>
                    <a:pt x="73053" y="5276"/>
                  </a:cubicBezTo>
                  <a:cubicBezTo>
                    <a:pt x="77604" y="8013"/>
                    <a:pt x="74251" y="12508"/>
                    <a:pt x="77844" y="14853"/>
                  </a:cubicBezTo>
                  <a:cubicBezTo>
                    <a:pt x="81437" y="15635"/>
                    <a:pt x="82155" y="11726"/>
                    <a:pt x="85269" y="11921"/>
                  </a:cubicBezTo>
                  <a:cubicBezTo>
                    <a:pt x="88862" y="14462"/>
                    <a:pt x="90059" y="17785"/>
                    <a:pt x="90059" y="21693"/>
                  </a:cubicBezTo>
                  <a:cubicBezTo>
                    <a:pt x="89580" y="26970"/>
                    <a:pt x="88622" y="32442"/>
                    <a:pt x="96526" y="35765"/>
                  </a:cubicBezTo>
                  <a:cubicBezTo>
                    <a:pt x="98443" y="36547"/>
                    <a:pt x="98682" y="40456"/>
                    <a:pt x="99640" y="42801"/>
                  </a:cubicBezTo>
                  <a:cubicBezTo>
                    <a:pt x="100598" y="44951"/>
                    <a:pt x="101556" y="47100"/>
                    <a:pt x="104910" y="46319"/>
                  </a:cubicBezTo>
                  <a:cubicBezTo>
                    <a:pt x="107784" y="45537"/>
                    <a:pt x="108263" y="42996"/>
                    <a:pt x="107065" y="41042"/>
                  </a:cubicBezTo>
                  <a:cubicBezTo>
                    <a:pt x="104431" y="36742"/>
                    <a:pt x="106347" y="30879"/>
                    <a:pt x="99880" y="28143"/>
                  </a:cubicBezTo>
                  <a:cubicBezTo>
                    <a:pt x="98922" y="21498"/>
                    <a:pt x="97724" y="15048"/>
                    <a:pt x="94610" y="8794"/>
                  </a:cubicBezTo>
                  <a:cubicBezTo>
                    <a:pt x="93173" y="6058"/>
                    <a:pt x="104670" y="0"/>
                    <a:pt x="108263" y="977"/>
                  </a:cubicBezTo>
                  <a:cubicBezTo>
                    <a:pt x="109700" y="1368"/>
                    <a:pt x="109940" y="2149"/>
                    <a:pt x="109700" y="3322"/>
                  </a:cubicBezTo>
                  <a:cubicBezTo>
                    <a:pt x="109700" y="5081"/>
                    <a:pt x="110179" y="7035"/>
                    <a:pt x="110179" y="8794"/>
                  </a:cubicBezTo>
                  <a:cubicBezTo>
                    <a:pt x="108982" y="24820"/>
                    <a:pt x="115928" y="39869"/>
                    <a:pt x="120000" y="55504"/>
                  </a:cubicBezTo>
                  <a:close/>
                </a:path>
              </a:pathLst>
            </a:custGeom>
            <a:solidFill>
              <a:srgbClr val="F1C232"/>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30" name="Shape 430"/>
            <p:cNvSpPr/>
            <p:nvPr/>
          </p:nvSpPr>
          <p:spPr>
            <a:xfrm>
              <a:off x="-26093739" y="-3021013"/>
              <a:ext cx="1665300" cy="2951100"/>
            </a:xfrm>
            <a:custGeom>
              <a:avLst/>
              <a:gdLst/>
              <a:ahLst/>
              <a:cxnLst/>
              <a:rect l="0" t="0" r="0" b="0"/>
              <a:pathLst>
                <a:path w="120000" h="120000" extrusionOk="0">
                  <a:moveTo>
                    <a:pt x="28918" y="11588"/>
                  </a:moveTo>
                  <a:cubicBezTo>
                    <a:pt x="38918" y="12808"/>
                    <a:pt x="47027" y="10673"/>
                    <a:pt x="55135" y="9606"/>
                  </a:cubicBezTo>
                  <a:cubicBezTo>
                    <a:pt x="62972" y="8538"/>
                    <a:pt x="70000" y="4879"/>
                    <a:pt x="74054" y="0"/>
                  </a:cubicBezTo>
                  <a:cubicBezTo>
                    <a:pt x="75675" y="3506"/>
                    <a:pt x="75675" y="7013"/>
                    <a:pt x="75945" y="10368"/>
                  </a:cubicBezTo>
                  <a:cubicBezTo>
                    <a:pt x="77567" y="30495"/>
                    <a:pt x="79189" y="50775"/>
                    <a:pt x="80540" y="70902"/>
                  </a:cubicBezTo>
                  <a:cubicBezTo>
                    <a:pt x="80810" y="74104"/>
                    <a:pt x="83243" y="76696"/>
                    <a:pt x="86216" y="79288"/>
                  </a:cubicBezTo>
                  <a:cubicBezTo>
                    <a:pt x="88648" y="81423"/>
                    <a:pt x="91891" y="83405"/>
                    <a:pt x="94324" y="85692"/>
                  </a:cubicBezTo>
                  <a:cubicBezTo>
                    <a:pt x="96486" y="87522"/>
                    <a:pt x="99189" y="89199"/>
                    <a:pt x="98648" y="91791"/>
                  </a:cubicBezTo>
                  <a:cubicBezTo>
                    <a:pt x="97567" y="96365"/>
                    <a:pt x="103783" y="100025"/>
                    <a:pt x="103513" y="104599"/>
                  </a:cubicBezTo>
                  <a:cubicBezTo>
                    <a:pt x="103513" y="105972"/>
                    <a:pt x="106486" y="106734"/>
                    <a:pt x="108918" y="107191"/>
                  </a:cubicBezTo>
                  <a:cubicBezTo>
                    <a:pt x="112162" y="107496"/>
                    <a:pt x="115135" y="107954"/>
                    <a:pt x="120000" y="108564"/>
                  </a:cubicBezTo>
                  <a:cubicBezTo>
                    <a:pt x="101621" y="112223"/>
                    <a:pt x="84864" y="115578"/>
                    <a:pt x="68108" y="119085"/>
                  </a:cubicBezTo>
                  <a:cubicBezTo>
                    <a:pt x="63243" y="120000"/>
                    <a:pt x="60270" y="119695"/>
                    <a:pt x="57027" y="117407"/>
                  </a:cubicBezTo>
                  <a:cubicBezTo>
                    <a:pt x="53243" y="114663"/>
                    <a:pt x="49459" y="111003"/>
                    <a:pt x="41351" y="113900"/>
                  </a:cubicBezTo>
                  <a:cubicBezTo>
                    <a:pt x="35135" y="111156"/>
                    <a:pt x="28378" y="108564"/>
                    <a:pt x="22702" y="105514"/>
                  </a:cubicBezTo>
                  <a:cubicBezTo>
                    <a:pt x="20810" y="104599"/>
                    <a:pt x="24054" y="102617"/>
                    <a:pt x="24594" y="101092"/>
                  </a:cubicBezTo>
                  <a:cubicBezTo>
                    <a:pt x="24864" y="98653"/>
                    <a:pt x="25135" y="96518"/>
                    <a:pt x="19729" y="96060"/>
                  </a:cubicBezTo>
                  <a:cubicBezTo>
                    <a:pt x="17837" y="95756"/>
                    <a:pt x="16486" y="94993"/>
                    <a:pt x="14864" y="94688"/>
                  </a:cubicBezTo>
                  <a:cubicBezTo>
                    <a:pt x="10000" y="94078"/>
                    <a:pt x="8648" y="92706"/>
                    <a:pt x="11891" y="90571"/>
                  </a:cubicBezTo>
                  <a:cubicBezTo>
                    <a:pt x="14594" y="88742"/>
                    <a:pt x="16216" y="87217"/>
                    <a:pt x="11891" y="85540"/>
                  </a:cubicBezTo>
                  <a:cubicBezTo>
                    <a:pt x="13513" y="80813"/>
                    <a:pt x="6756" y="76696"/>
                    <a:pt x="9189" y="71969"/>
                  </a:cubicBezTo>
                  <a:cubicBezTo>
                    <a:pt x="11081" y="68310"/>
                    <a:pt x="7837" y="65717"/>
                    <a:pt x="4054" y="63278"/>
                  </a:cubicBezTo>
                  <a:cubicBezTo>
                    <a:pt x="270" y="60838"/>
                    <a:pt x="0" y="58703"/>
                    <a:pt x="3783" y="56264"/>
                  </a:cubicBezTo>
                  <a:cubicBezTo>
                    <a:pt x="5945" y="55044"/>
                    <a:pt x="6756" y="53672"/>
                    <a:pt x="7297" y="51994"/>
                  </a:cubicBezTo>
                  <a:cubicBezTo>
                    <a:pt x="8918" y="46658"/>
                    <a:pt x="12972" y="45438"/>
                    <a:pt x="22432" y="46963"/>
                  </a:cubicBezTo>
                  <a:cubicBezTo>
                    <a:pt x="34594" y="49097"/>
                    <a:pt x="46756" y="44828"/>
                    <a:pt x="48108" y="37814"/>
                  </a:cubicBezTo>
                  <a:cubicBezTo>
                    <a:pt x="48918" y="33697"/>
                    <a:pt x="52162" y="28970"/>
                    <a:pt x="41081" y="27293"/>
                  </a:cubicBezTo>
                  <a:cubicBezTo>
                    <a:pt x="39459" y="26988"/>
                    <a:pt x="41081" y="26378"/>
                    <a:pt x="41351" y="25921"/>
                  </a:cubicBezTo>
                  <a:cubicBezTo>
                    <a:pt x="42162" y="24243"/>
                    <a:pt x="41621" y="23329"/>
                    <a:pt x="38918" y="22414"/>
                  </a:cubicBezTo>
                  <a:cubicBezTo>
                    <a:pt x="32432" y="20279"/>
                    <a:pt x="30810" y="16467"/>
                    <a:pt x="28918" y="11588"/>
                  </a:cubicBezTo>
                  <a:close/>
                </a:path>
              </a:pathLst>
            </a:custGeom>
            <a:solidFill>
              <a:srgbClr val="C00000"/>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31" name="Shape 431"/>
            <p:cNvSpPr/>
            <p:nvPr/>
          </p:nvSpPr>
          <p:spPr>
            <a:xfrm>
              <a:off x="-26389012" y="-7564438"/>
              <a:ext cx="1376400" cy="4981500"/>
            </a:xfrm>
            <a:custGeom>
              <a:avLst/>
              <a:gdLst/>
              <a:ahLst/>
              <a:cxnLst/>
              <a:rect l="0" t="0" r="0" b="0"/>
              <a:pathLst>
                <a:path w="120000" h="120000" extrusionOk="0">
                  <a:moveTo>
                    <a:pt x="5231" y="50421"/>
                  </a:moveTo>
                  <a:cubicBezTo>
                    <a:pt x="23869" y="46355"/>
                    <a:pt x="18964" y="41024"/>
                    <a:pt x="19618" y="36144"/>
                  </a:cubicBezTo>
                  <a:cubicBezTo>
                    <a:pt x="19945" y="35150"/>
                    <a:pt x="19291" y="33975"/>
                    <a:pt x="17002" y="33072"/>
                  </a:cubicBezTo>
                  <a:cubicBezTo>
                    <a:pt x="14713" y="32168"/>
                    <a:pt x="12752" y="31174"/>
                    <a:pt x="16021" y="30090"/>
                  </a:cubicBezTo>
                  <a:cubicBezTo>
                    <a:pt x="16348" y="30090"/>
                    <a:pt x="16348" y="29909"/>
                    <a:pt x="16348" y="29819"/>
                  </a:cubicBezTo>
                  <a:cubicBezTo>
                    <a:pt x="11117" y="25843"/>
                    <a:pt x="21580" y="23403"/>
                    <a:pt x="27792" y="20602"/>
                  </a:cubicBezTo>
                  <a:cubicBezTo>
                    <a:pt x="30735" y="19337"/>
                    <a:pt x="32370" y="18072"/>
                    <a:pt x="32697" y="16536"/>
                  </a:cubicBezTo>
                  <a:cubicBezTo>
                    <a:pt x="33024" y="15090"/>
                    <a:pt x="32370" y="14006"/>
                    <a:pt x="25504" y="13373"/>
                  </a:cubicBezTo>
                  <a:cubicBezTo>
                    <a:pt x="17002" y="12740"/>
                    <a:pt x="12752" y="10572"/>
                    <a:pt x="11444" y="8222"/>
                  </a:cubicBezTo>
                  <a:cubicBezTo>
                    <a:pt x="10790" y="6957"/>
                    <a:pt x="10790" y="5963"/>
                    <a:pt x="4904" y="6506"/>
                  </a:cubicBezTo>
                  <a:cubicBezTo>
                    <a:pt x="1961" y="6686"/>
                    <a:pt x="980" y="6325"/>
                    <a:pt x="653" y="5602"/>
                  </a:cubicBezTo>
                  <a:cubicBezTo>
                    <a:pt x="0" y="4969"/>
                    <a:pt x="980" y="4698"/>
                    <a:pt x="3269" y="4337"/>
                  </a:cubicBezTo>
                  <a:cubicBezTo>
                    <a:pt x="10136" y="2981"/>
                    <a:pt x="16675" y="1445"/>
                    <a:pt x="23215" y="0"/>
                  </a:cubicBezTo>
                  <a:cubicBezTo>
                    <a:pt x="27138" y="1626"/>
                    <a:pt x="30735" y="3253"/>
                    <a:pt x="24523" y="5150"/>
                  </a:cubicBezTo>
                  <a:cubicBezTo>
                    <a:pt x="21580" y="6054"/>
                    <a:pt x="22561" y="7048"/>
                    <a:pt x="25831" y="7680"/>
                  </a:cubicBezTo>
                  <a:cubicBezTo>
                    <a:pt x="35313" y="9307"/>
                    <a:pt x="37929" y="12560"/>
                    <a:pt x="47084" y="14367"/>
                  </a:cubicBezTo>
                  <a:cubicBezTo>
                    <a:pt x="52643" y="15542"/>
                    <a:pt x="51662" y="17981"/>
                    <a:pt x="46103" y="19518"/>
                  </a:cubicBezTo>
                  <a:cubicBezTo>
                    <a:pt x="42506" y="20602"/>
                    <a:pt x="38910" y="21234"/>
                    <a:pt x="42179" y="23042"/>
                  </a:cubicBezTo>
                  <a:cubicBezTo>
                    <a:pt x="44795" y="24307"/>
                    <a:pt x="38256" y="27650"/>
                    <a:pt x="32697" y="28102"/>
                  </a:cubicBezTo>
                  <a:cubicBezTo>
                    <a:pt x="26485" y="28554"/>
                    <a:pt x="23869" y="29548"/>
                    <a:pt x="24523" y="31174"/>
                  </a:cubicBezTo>
                  <a:cubicBezTo>
                    <a:pt x="24850" y="32801"/>
                    <a:pt x="27465" y="34156"/>
                    <a:pt x="33678" y="34698"/>
                  </a:cubicBezTo>
                  <a:cubicBezTo>
                    <a:pt x="36948" y="34969"/>
                    <a:pt x="40217" y="35240"/>
                    <a:pt x="44141" y="35602"/>
                  </a:cubicBezTo>
                  <a:cubicBezTo>
                    <a:pt x="42179" y="36867"/>
                    <a:pt x="39891" y="38132"/>
                    <a:pt x="41852" y="39578"/>
                  </a:cubicBezTo>
                  <a:cubicBezTo>
                    <a:pt x="43814" y="40933"/>
                    <a:pt x="41525" y="41927"/>
                    <a:pt x="37602" y="43102"/>
                  </a:cubicBezTo>
                  <a:cubicBezTo>
                    <a:pt x="29427" y="45542"/>
                    <a:pt x="25831" y="48614"/>
                    <a:pt x="29427" y="52048"/>
                  </a:cubicBezTo>
                  <a:cubicBezTo>
                    <a:pt x="30081" y="52861"/>
                    <a:pt x="31389" y="53945"/>
                    <a:pt x="34332" y="53945"/>
                  </a:cubicBezTo>
                  <a:cubicBezTo>
                    <a:pt x="41852" y="53765"/>
                    <a:pt x="45776" y="55843"/>
                    <a:pt x="53297" y="55843"/>
                  </a:cubicBezTo>
                  <a:cubicBezTo>
                    <a:pt x="59509" y="55843"/>
                    <a:pt x="62779" y="57469"/>
                    <a:pt x="64087" y="59006"/>
                  </a:cubicBezTo>
                  <a:cubicBezTo>
                    <a:pt x="65068" y="60722"/>
                    <a:pt x="68010" y="61536"/>
                    <a:pt x="74223" y="61536"/>
                  </a:cubicBezTo>
                  <a:cubicBezTo>
                    <a:pt x="82724" y="61626"/>
                    <a:pt x="88610" y="63795"/>
                    <a:pt x="97765" y="63433"/>
                  </a:cubicBezTo>
                  <a:cubicBezTo>
                    <a:pt x="96784" y="64879"/>
                    <a:pt x="93188" y="64246"/>
                    <a:pt x="91226" y="64427"/>
                  </a:cubicBezTo>
                  <a:cubicBezTo>
                    <a:pt x="84032" y="65331"/>
                    <a:pt x="81743" y="66415"/>
                    <a:pt x="85013" y="68313"/>
                  </a:cubicBezTo>
                  <a:cubicBezTo>
                    <a:pt x="86975" y="69397"/>
                    <a:pt x="86975" y="70030"/>
                    <a:pt x="84359" y="70843"/>
                  </a:cubicBezTo>
                  <a:cubicBezTo>
                    <a:pt x="71280" y="74819"/>
                    <a:pt x="70953" y="75451"/>
                    <a:pt x="79782" y="79789"/>
                  </a:cubicBezTo>
                  <a:cubicBezTo>
                    <a:pt x="83051" y="81415"/>
                    <a:pt x="92534" y="84036"/>
                    <a:pt x="99073" y="85030"/>
                  </a:cubicBezTo>
                  <a:cubicBezTo>
                    <a:pt x="93514" y="86656"/>
                    <a:pt x="94495" y="88554"/>
                    <a:pt x="96784" y="90451"/>
                  </a:cubicBezTo>
                  <a:cubicBezTo>
                    <a:pt x="98419" y="91626"/>
                    <a:pt x="99727" y="92891"/>
                    <a:pt x="100708" y="94246"/>
                  </a:cubicBezTo>
                  <a:cubicBezTo>
                    <a:pt x="101689" y="95331"/>
                    <a:pt x="102997" y="96325"/>
                    <a:pt x="106920" y="96777"/>
                  </a:cubicBezTo>
                  <a:cubicBezTo>
                    <a:pt x="113787" y="97771"/>
                    <a:pt x="116730" y="99397"/>
                    <a:pt x="120000" y="101566"/>
                  </a:cubicBezTo>
                  <a:cubicBezTo>
                    <a:pt x="109209" y="102379"/>
                    <a:pt x="104305" y="103915"/>
                    <a:pt x="107901" y="107259"/>
                  </a:cubicBezTo>
                  <a:cubicBezTo>
                    <a:pt x="110844" y="110060"/>
                    <a:pt x="96130" y="114036"/>
                    <a:pt x="84359" y="113945"/>
                  </a:cubicBezTo>
                  <a:cubicBezTo>
                    <a:pt x="75858" y="113855"/>
                    <a:pt x="68991" y="115391"/>
                    <a:pt x="60490" y="115030"/>
                  </a:cubicBezTo>
                  <a:cubicBezTo>
                    <a:pt x="56893" y="114849"/>
                    <a:pt x="54931" y="115933"/>
                    <a:pt x="55258" y="117108"/>
                  </a:cubicBezTo>
                  <a:cubicBezTo>
                    <a:pt x="55585" y="118012"/>
                    <a:pt x="57874" y="118915"/>
                    <a:pt x="56893" y="119999"/>
                  </a:cubicBezTo>
                  <a:cubicBezTo>
                    <a:pt x="46757" y="117108"/>
                    <a:pt x="48392" y="114397"/>
                    <a:pt x="60163" y="113403"/>
                  </a:cubicBezTo>
                  <a:cubicBezTo>
                    <a:pt x="63106" y="113132"/>
                    <a:pt x="66049" y="113222"/>
                    <a:pt x="68991" y="113222"/>
                  </a:cubicBezTo>
                  <a:cubicBezTo>
                    <a:pt x="87302" y="113403"/>
                    <a:pt x="91880" y="112409"/>
                    <a:pt x="97111" y="107620"/>
                  </a:cubicBezTo>
                  <a:cubicBezTo>
                    <a:pt x="98746" y="106174"/>
                    <a:pt x="100381" y="104728"/>
                    <a:pt x="103651" y="103373"/>
                  </a:cubicBezTo>
                  <a:cubicBezTo>
                    <a:pt x="106594" y="102198"/>
                    <a:pt x="107574" y="100662"/>
                    <a:pt x="103651" y="99759"/>
                  </a:cubicBezTo>
                  <a:cubicBezTo>
                    <a:pt x="92207" y="96777"/>
                    <a:pt x="86648" y="92710"/>
                    <a:pt x="77493" y="89367"/>
                  </a:cubicBezTo>
                  <a:cubicBezTo>
                    <a:pt x="74223" y="88192"/>
                    <a:pt x="73569" y="86837"/>
                    <a:pt x="72261" y="85572"/>
                  </a:cubicBezTo>
                  <a:cubicBezTo>
                    <a:pt x="68991" y="83132"/>
                    <a:pt x="71934" y="80602"/>
                    <a:pt x="67029" y="78162"/>
                  </a:cubicBezTo>
                  <a:cubicBezTo>
                    <a:pt x="64087" y="76716"/>
                    <a:pt x="67356" y="74186"/>
                    <a:pt x="69318" y="72198"/>
                  </a:cubicBezTo>
                  <a:cubicBezTo>
                    <a:pt x="70299" y="71475"/>
                    <a:pt x="74877" y="70662"/>
                    <a:pt x="73242" y="69759"/>
                  </a:cubicBezTo>
                  <a:cubicBezTo>
                    <a:pt x="70953" y="68313"/>
                    <a:pt x="72261" y="66596"/>
                    <a:pt x="68337" y="65331"/>
                  </a:cubicBezTo>
                  <a:cubicBezTo>
                    <a:pt x="64741" y="64337"/>
                    <a:pt x="60817" y="62981"/>
                    <a:pt x="55585" y="62981"/>
                  </a:cubicBezTo>
                  <a:cubicBezTo>
                    <a:pt x="47084" y="63072"/>
                    <a:pt x="42179" y="60271"/>
                    <a:pt x="33024" y="60993"/>
                  </a:cubicBezTo>
                  <a:cubicBezTo>
                    <a:pt x="31716" y="61084"/>
                    <a:pt x="30081" y="60542"/>
                    <a:pt x="29754" y="59999"/>
                  </a:cubicBezTo>
                  <a:cubicBezTo>
                    <a:pt x="29427" y="58554"/>
                    <a:pt x="25831" y="57650"/>
                    <a:pt x="22234" y="56656"/>
                  </a:cubicBezTo>
                  <a:cubicBezTo>
                    <a:pt x="20926" y="56295"/>
                    <a:pt x="18964" y="55933"/>
                    <a:pt x="19291" y="55210"/>
                  </a:cubicBezTo>
                  <a:cubicBezTo>
                    <a:pt x="21253" y="52590"/>
                    <a:pt x="14386" y="51686"/>
                    <a:pt x="5231" y="50421"/>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32" name="Shape 432"/>
            <p:cNvSpPr/>
            <p:nvPr/>
          </p:nvSpPr>
          <p:spPr>
            <a:xfrm>
              <a:off x="-19945352" y="4003675"/>
              <a:ext cx="1455600" cy="1519200"/>
            </a:xfrm>
            <a:custGeom>
              <a:avLst/>
              <a:gdLst/>
              <a:ahLst/>
              <a:cxnLst/>
              <a:rect l="0" t="0" r="0" b="0"/>
              <a:pathLst>
                <a:path w="120000" h="120000" extrusionOk="0">
                  <a:moveTo>
                    <a:pt x="0" y="4148"/>
                  </a:moveTo>
                  <a:cubicBezTo>
                    <a:pt x="16082" y="2370"/>
                    <a:pt x="29381" y="888"/>
                    <a:pt x="42989" y="296"/>
                  </a:cubicBezTo>
                  <a:cubicBezTo>
                    <a:pt x="48556" y="0"/>
                    <a:pt x="51958" y="1481"/>
                    <a:pt x="55051" y="5925"/>
                  </a:cubicBezTo>
                  <a:cubicBezTo>
                    <a:pt x="70824" y="28740"/>
                    <a:pt x="87835" y="50370"/>
                    <a:pt x="105154" y="72000"/>
                  </a:cubicBezTo>
                  <a:cubicBezTo>
                    <a:pt x="111030" y="79111"/>
                    <a:pt x="115051" y="87111"/>
                    <a:pt x="120000" y="94814"/>
                  </a:cubicBezTo>
                  <a:cubicBezTo>
                    <a:pt x="112577" y="98370"/>
                    <a:pt x="106082" y="103703"/>
                    <a:pt x="96804" y="98962"/>
                  </a:cubicBezTo>
                  <a:cubicBezTo>
                    <a:pt x="93711" y="97481"/>
                    <a:pt x="87525" y="106370"/>
                    <a:pt x="87835" y="111111"/>
                  </a:cubicBezTo>
                  <a:cubicBezTo>
                    <a:pt x="88144" y="113185"/>
                    <a:pt x="89381" y="114962"/>
                    <a:pt x="90000" y="117333"/>
                  </a:cubicBezTo>
                  <a:cubicBezTo>
                    <a:pt x="83814" y="117333"/>
                    <a:pt x="77628" y="120000"/>
                    <a:pt x="72680" y="114074"/>
                  </a:cubicBezTo>
                  <a:cubicBezTo>
                    <a:pt x="71443" y="112296"/>
                    <a:pt x="69278" y="111703"/>
                    <a:pt x="67113" y="112888"/>
                  </a:cubicBezTo>
                  <a:cubicBezTo>
                    <a:pt x="64020" y="114666"/>
                    <a:pt x="60927" y="114074"/>
                    <a:pt x="58144" y="112000"/>
                  </a:cubicBezTo>
                  <a:cubicBezTo>
                    <a:pt x="56597" y="110518"/>
                    <a:pt x="54432" y="109333"/>
                    <a:pt x="52577" y="110222"/>
                  </a:cubicBezTo>
                  <a:cubicBezTo>
                    <a:pt x="40206" y="116444"/>
                    <a:pt x="35257" y="104888"/>
                    <a:pt x="27835" y="100444"/>
                  </a:cubicBezTo>
                  <a:cubicBezTo>
                    <a:pt x="24123" y="98074"/>
                    <a:pt x="25360" y="86518"/>
                    <a:pt x="29072" y="82074"/>
                  </a:cubicBezTo>
                  <a:cubicBezTo>
                    <a:pt x="30927" y="79703"/>
                    <a:pt x="34020" y="77037"/>
                    <a:pt x="33092" y="74962"/>
                  </a:cubicBezTo>
                  <a:cubicBezTo>
                    <a:pt x="28762" y="66666"/>
                    <a:pt x="38969" y="64888"/>
                    <a:pt x="40206" y="58962"/>
                  </a:cubicBezTo>
                  <a:cubicBezTo>
                    <a:pt x="40824" y="54814"/>
                    <a:pt x="45773" y="56888"/>
                    <a:pt x="48556" y="55407"/>
                  </a:cubicBezTo>
                  <a:cubicBezTo>
                    <a:pt x="54432" y="52740"/>
                    <a:pt x="55360" y="47703"/>
                    <a:pt x="49484" y="45333"/>
                  </a:cubicBezTo>
                  <a:cubicBezTo>
                    <a:pt x="45463" y="43555"/>
                    <a:pt x="44226" y="40592"/>
                    <a:pt x="42371" y="37925"/>
                  </a:cubicBezTo>
                  <a:cubicBezTo>
                    <a:pt x="39587" y="34666"/>
                    <a:pt x="36804" y="31111"/>
                    <a:pt x="34948" y="27259"/>
                  </a:cubicBezTo>
                  <a:cubicBezTo>
                    <a:pt x="32474" y="21629"/>
                    <a:pt x="22577" y="26666"/>
                    <a:pt x="22268" y="18666"/>
                  </a:cubicBezTo>
                  <a:cubicBezTo>
                    <a:pt x="22268" y="12148"/>
                    <a:pt x="13298" y="14222"/>
                    <a:pt x="11752" y="8296"/>
                  </a:cubicBezTo>
                  <a:cubicBezTo>
                    <a:pt x="11134" y="6814"/>
                    <a:pt x="6185" y="6222"/>
                    <a:pt x="0" y="4148"/>
                  </a:cubicBezTo>
                  <a:close/>
                </a:path>
              </a:pathLst>
            </a:custGeom>
            <a:solidFill>
              <a:srgbClr val="F1C232"/>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33" name="Shape 433"/>
            <p:cNvSpPr/>
            <p:nvPr/>
          </p:nvSpPr>
          <p:spPr>
            <a:xfrm>
              <a:off x="-20118389" y="3989388"/>
              <a:ext cx="1100100" cy="3559200"/>
            </a:xfrm>
            <a:custGeom>
              <a:avLst/>
              <a:gdLst/>
              <a:ahLst/>
              <a:cxnLst/>
              <a:rect l="0" t="0" r="0" b="0"/>
              <a:pathLst>
                <a:path w="120000" h="120000" extrusionOk="0">
                  <a:moveTo>
                    <a:pt x="117133" y="120000"/>
                  </a:moveTo>
                  <a:cubicBezTo>
                    <a:pt x="102389" y="110136"/>
                    <a:pt x="89692" y="101032"/>
                    <a:pt x="79044" y="91548"/>
                  </a:cubicBezTo>
                  <a:cubicBezTo>
                    <a:pt x="79044" y="91422"/>
                    <a:pt x="78634" y="91296"/>
                    <a:pt x="78634" y="91169"/>
                  </a:cubicBezTo>
                  <a:cubicBezTo>
                    <a:pt x="79863" y="85605"/>
                    <a:pt x="70034" y="81306"/>
                    <a:pt x="62662" y="76628"/>
                  </a:cubicBezTo>
                  <a:cubicBezTo>
                    <a:pt x="59795" y="74478"/>
                    <a:pt x="58566" y="72455"/>
                    <a:pt x="60614" y="70305"/>
                  </a:cubicBezTo>
                  <a:cubicBezTo>
                    <a:pt x="63071" y="67650"/>
                    <a:pt x="60614" y="65626"/>
                    <a:pt x="53651" y="64109"/>
                  </a:cubicBezTo>
                  <a:cubicBezTo>
                    <a:pt x="52013" y="63730"/>
                    <a:pt x="49146" y="63224"/>
                    <a:pt x="49146" y="62718"/>
                  </a:cubicBezTo>
                  <a:cubicBezTo>
                    <a:pt x="47508" y="57787"/>
                    <a:pt x="39317" y="53234"/>
                    <a:pt x="38907" y="48177"/>
                  </a:cubicBezTo>
                  <a:cubicBezTo>
                    <a:pt x="38498" y="46406"/>
                    <a:pt x="39317" y="45015"/>
                    <a:pt x="34402" y="43751"/>
                  </a:cubicBezTo>
                  <a:cubicBezTo>
                    <a:pt x="24163" y="41222"/>
                    <a:pt x="20887" y="37681"/>
                    <a:pt x="18839" y="33635"/>
                  </a:cubicBezTo>
                  <a:cubicBezTo>
                    <a:pt x="15153" y="26554"/>
                    <a:pt x="13924" y="19346"/>
                    <a:pt x="6143" y="12391"/>
                  </a:cubicBezTo>
                  <a:cubicBezTo>
                    <a:pt x="2047" y="8724"/>
                    <a:pt x="2047" y="4552"/>
                    <a:pt x="0" y="0"/>
                  </a:cubicBezTo>
                  <a:cubicBezTo>
                    <a:pt x="6962" y="3287"/>
                    <a:pt x="20068" y="3919"/>
                    <a:pt x="22116" y="7966"/>
                  </a:cubicBezTo>
                  <a:cubicBezTo>
                    <a:pt x="22935" y="8977"/>
                    <a:pt x="28668" y="9863"/>
                    <a:pt x="33174" y="9863"/>
                  </a:cubicBezTo>
                  <a:cubicBezTo>
                    <a:pt x="38088" y="9863"/>
                    <a:pt x="41774" y="9863"/>
                    <a:pt x="42184" y="11759"/>
                  </a:cubicBezTo>
                  <a:cubicBezTo>
                    <a:pt x="42593" y="13024"/>
                    <a:pt x="46279" y="12897"/>
                    <a:pt x="49965" y="13024"/>
                  </a:cubicBezTo>
                  <a:cubicBezTo>
                    <a:pt x="65938" y="13656"/>
                    <a:pt x="73720" y="18840"/>
                    <a:pt x="65938" y="23266"/>
                  </a:cubicBezTo>
                  <a:cubicBezTo>
                    <a:pt x="63890" y="24404"/>
                    <a:pt x="62252" y="25036"/>
                    <a:pt x="57747" y="25163"/>
                  </a:cubicBezTo>
                  <a:cubicBezTo>
                    <a:pt x="44641" y="25795"/>
                    <a:pt x="38907" y="29336"/>
                    <a:pt x="46689" y="32623"/>
                  </a:cubicBezTo>
                  <a:cubicBezTo>
                    <a:pt x="49556" y="33761"/>
                    <a:pt x="48327" y="34267"/>
                    <a:pt x="47098" y="35279"/>
                  </a:cubicBezTo>
                  <a:cubicBezTo>
                    <a:pt x="43412" y="38061"/>
                    <a:pt x="47508" y="40969"/>
                    <a:pt x="45460" y="43751"/>
                  </a:cubicBezTo>
                  <a:cubicBezTo>
                    <a:pt x="45460" y="44004"/>
                    <a:pt x="46279" y="44383"/>
                    <a:pt x="47098" y="44636"/>
                  </a:cubicBezTo>
                  <a:cubicBezTo>
                    <a:pt x="58976" y="47165"/>
                    <a:pt x="67986" y="50958"/>
                    <a:pt x="86006" y="50453"/>
                  </a:cubicBezTo>
                  <a:cubicBezTo>
                    <a:pt x="96655" y="50200"/>
                    <a:pt x="108532" y="51591"/>
                    <a:pt x="120000" y="53108"/>
                  </a:cubicBezTo>
                  <a:cubicBezTo>
                    <a:pt x="108941" y="55258"/>
                    <a:pt x="110580" y="58419"/>
                    <a:pt x="111808" y="61833"/>
                  </a:cubicBezTo>
                  <a:cubicBezTo>
                    <a:pt x="101160" y="59430"/>
                    <a:pt x="100341" y="59557"/>
                    <a:pt x="95017" y="62718"/>
                  </a:cubicBezTo>
                  <a:cubicBezTo>
                    <a:pt x="92969" y="63983"/>
                    <a:pt x="92969" y="65247"/>
                    <a:pt x="92969" y="66638"/>
                  </a:cubicBezTo>
                  <a:cubicBezTo>
                    <a:pt x="92559" y="69673"/>
                    <a:pt x="92559" y="72708"/>
                    <a:pt x="90511" y="75616"/>
                  </a:cubicBezTo>
                  <a:cubicBezTo>
                    <a:pt x="88873" y="78271"/>
                    <a:pt x="90102" y="80421"/>
                    <a:pt x="95836" y="82065"/>
                  </a:cubicBezTo>
                  <a:cubicBezTo>
                    <a:pt x="101979" y="83835"/>
                    <a:pt x="102389" y="85858"/>
                    <a:pt x="101160" y="88134"/>
                  </a:cubicBezTo>
                  <a:cubicBezTo>
                    <a:pt x="97474" y="93825"/>
                    <a:pt x="104436" y="99388"/>
                    <a:pt x="102389" y="105079"/>
                  </a:cubicBezTo>
                  <a:cubicBezTo>
                    <a:pt x="101979" y="106090"/>
                    <a:pt x="104436" y="106975"/>
                    <a:pt x="106075" y="107734"/>
                  </a:cubicBezTo>
                  <a:cubicBezTo>
                    <a:pt x="112627" y="111275"/>
                    <a:pt x="117133" y="115068"/>
                    <a:pt x="117133" y="120000"/>
                  </a:cubicBezTo>
                  <a:close/>
                </a:path>
              </a:pathLst>
            </a:custGeom>
            <a:solidFill>
              <a:srgbClr val="F1C232"/>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34" name="Shape 434"/>
            <p:cNvSpPr/>
            <p:nvPr/>
          </p:nvSpPr>
          <p:spPr>
            <a:xfrm>
              <a:off x="-30178375" y="18840452"/>
              <a:ext cx="1246200" cy="1260600"/>
            </a:xfrm>
            <a:custGeom>
              <a:avLst/>
              <a:gdLst/>
              <a:ahLst/>
              <a:cxnLst/>
              <a:rect l="0" t="0" r="0" b="0"/>
              <a:pathLst>
                <a:path w="120000" h="120000" extrusionOk="0">
                  <a:moveTo>
                    <a:pt x="23493" y="84285"/>
                  </a:moveTo>
                  <a:cubicBezTo>
                    <a:pt x="18795" y="83928"/>
                    <a:pt x="15180" y="83571"/>
                    <a:pt x="11204" y="83214"/>
                  </a:cubicBezTo>
                  <a:cubicBezTo>
                    <a:pt x="11566" y="82142"/>
                    <a:pt x="11204" y="81071"/>
                    <a:pt x="11927" y="80714"/>
                  </a:cubicBezTo>
                  <a:cubicBezTo>
                    <a:pt x="18795" y="73928"/>
                    <a:pt x="19518" y="73214"/>
                    <a:pt x="12650" y="66428"/>
                  </a:cubicBezTo>
                  <a:cubicBezTo>
                    <a:pt x="4698" y="58214"/>
                    <a:pt x="1445" y="49285"/>
                    <a:pt x="722" y="38571"/>
                  </a:cubicBezTo>
                  <a:cubicBezTo>
                    <a:pt x="0" y="28571"/>
                    <a:pt x="722" y="27142"/>
                    <a:pt x="10843" y="26785"/>
                  </a:cubicBezTo>
                  <a:cubicBezTo>
                    <a:pt x="21686" y="26428"/>
                    <a:pt x="32168" y="26428"/>
                    <a:pt x="42650" y="25714"/>
                  </a:cubicBezTo>
                  <a:cubicBezTo>
                    <a:pt x="52771" y="25000"/>
                    <a:pt x="53493" y="24285"/>
                    <a:pt x="53855" y="15000"/>
                  </a:cubicBezTo>
                  <a:cubicBezTo>
                    <a:pt x="54216" y="10357"/>
                    <a:pt x="53855" y="5357"/>
                    <a:pt x="54578" y="0"/>
                  </a:cubicBezTo>
                  <a:cubicBezTo>
                    <a:pt x="57469" y="8571"/>
                    <a:pt x="64698" y="10714"/>
                    <a:pt x="71927" y="13571"/>
                  </a:cubicBezTo>
                  <a:cubicBezTo>
                    <a:pt x="82409" y="17500"/>
                    <a:pt x="91084" y="23214"/>
                    <a:pt x="97228" y="33928"/>
                  </a:cubicBezTo>
                  <a:cubicBezTo>
                    <a:pt x="103734" y="45714"/>
                    <a:pt x="106987" y="58214"/>
                    <a:pt x="111686" y="70714"/>
                  </a:cubicBezTo>
                  <a:cubicBezTo>
                    <a:pt x="116024" y="81785"/>
                    <a:pt x="116385" y="93214"/>
                    <a:pt x="119999" y="104285"/>
                  </a:cubicBezTo>
                  <a:cubicBezTo>
                    <a:pt x="114216" y="107500"/>
                    <a:pt x="111325" y="101071"/>
                    <a:pt x="106987" y="102857"/>
                  </a:cubicBezTo>
                  <a:cubicBezTo>
                    <a:pt x="102650" y="105000"/>
                    <a:pt x="101927" y="109642"/>
                    <a:pt x="99759" y="113214"/>
                  </a:cubicBezTo>
                  <a:cubicBezTo>
                    <a:pt x="97951" y="116785"/>
                    <a:pt x="96144" y="120000"/>
                    <a:pt x="91445" y="119285"/>
                  </a:cubicBezTo>
                  <a:cubicBezTo>
                    <a:pt x="86385" y="118571"/>
                    <a:pt x="85662" y="115357"/>
                    <a:pt x="86024" y="111071"/>
                  </a:cubicBezTo>
                  <a:cubicBezTo>
                    <a:pt x="86024" y="108571"/>
                    <a:pt x="85662" y="106071"/>
                    <a:pt x="82409" y="105714"/>
                  </a:cubicBezTo>
                  <a:cubicBezTo>
                    <a:pt x="79518" y="105357"/>
                    <a:pt x="78433" y="107857"/>
                    <a:pt x="77349" y="110000"/>
                  </a:cubicBezTo>
                  <a:cubicBezTo>
                    <a:pt x="76626" y="111428"/>
                    <a:pt x="76265" y="113571"/>
                    <a:pt x="75542" y="115357"/>
                  </a:cubicBezTo>
                  <a:cubicBezTo>
                    <a:pt x="73734" y="118571"/>
                    <a:pt x="70843" y="117500"/>
                    <a:pt x="67951" y="117142"/>
                  </a:cubicBezTo>
                  <a:cubicBezTo>
                    <a:pt x="65060" y="116785"/>
                    <a:pt x="63975" y="114642"/>
                    <a:pt x="64337" y="112142"/>
                  </a:cubicBezTo>
                  <a:cubicBezTo>
                    <a:pt x="64337" y="110000"/>
                    <a:pt x="65060" y="108214"/>
                    <a:pt x="64698" y="106428"/>
                  </a:cubicBezTo>
                  <a:cubicBezTo>
                    <a:pt x="63975" y="100357"/>
                    <a:pt x="58554" y="97500"/>
                    <a:pt x="54939" y="102142"/>
                  </a:cubicBezTo>
                  <a:cubicBezTo>
                    <a:pt x="50602" y="107500"/>
                    <a:pt x="48072" y="105000"/>
                    <a:pt x="45180" y="101785"/>
                  </a:cubicBezTo>
                  <a:cubicBezTo>
                    <a:pt x="40481" y="97500"/>
                    <a:pt x="37228" y="92500"/>
                    <a:pt x="35783" y="86071"/>
                  </a:cubicBezTo>
                  <a:cubicBezTo>
                    <a:pt x="34698" y="80357"/>
                    <a:pt x="34337" y="75714"/>
                    <a:pt x="40843" y="72857"/>
                  </a:cubicBezTo>
                  <a:cubicBezTo>
                    <a:pt x="43012" y="72142"/>
                    <a:pt x="44819" y="70357"/>
                    <a:pt x="46265" y="68571"/>
                  </a:cubicBezTo>
                  <a:cubicBezTo>
                    <a:pt x="47710" y="67142"/>
                    <a:pt x="48433" y="65357"/>
                    <a:pt x="47349" y="63571"/>
                  </a:cubicBezTo>
                  <a:cubicBezTo>
                    <a:pt x="45903" y="61428"/>
                    <a:pt x="44457" y="61428"/>
                    <a:pt x="42289" y="61785"/>
                  </a:cubicBezTo>
                  <a:cubicBezTo>
                    <a:pt x="29999" y="63214"/>
                    <a:pt x="24216" y="70000"/>
                    <a:pt x="23493" y="84285"/>
                  </a:cubicBezTo>
                  <a:close/>
                </a:path>
              </a:pathLst>
            </a:custGeom>
            <a:solidFill>
              <a:srgbClr val="C00000"/>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35" name="Shape 435"/>
            <p:cNvSpPr/>
            <p:nvPr/>
          </p:nvSpPr>
          <p:spPr>
            <a:xfrm>
              <a:off x="-29641800" y="18337213"/>
              <a:ext cx="1868400" cy="803400"/>
            </a:xfrm>
            <a:custGeom>
              <a:avLst/>
              <a:gdLst/>
              <a:ahLst/>
              <a:cxnLst/>
              <a:rect l="0" t="0" r="0" b="0"/>
              <a:pathLst>
                <a:path w="120000" h="120000" extrusionOk="0">
                  <a:moveTo>
                    <a:pt x="63373" y="3364"/>
                  </a:moveTo>
                  <a:cubicBezTo>
                    <a:pt x="81204" y="5607"/>
                    <a:pt x="96144" y="0"/>
                    <a:pt x="111084" y="0"/>
                  </a:cubicBezTo>
                  <a:cubicBezTo>
                    <a:pt x="118554" y="0"/>
                    <a:pt x="120000" y="5046"/>
                    <a:pt x="118072" y="21869"/>
                  </a:cubicBezTo>
                  <a:cubicBezTo>
                    <a:pt x="114698" y="52710"/>
                    <a:pt x="108192" y="65607"/>
                    <a:pt x="94216" y="68971"/>
                  </a:cubicBezTo>
                  <a:cubicBezTo>
                    <a:pt x="92530" y="68971"/>
                    <a:pt x="90843" y="69532"/>
                    <a:pt x="90120" y="72897"/>
                  </a:cubicBezTo>
                  <a:cubicBezTo>
                    <a:pt x="84578" y="94766"/>
                    <a:pt x="76626" y="82990"/>
                    <a:pt x="70120" y="80186"/>
                  </a:cubicBezTo>
                  <a:cubicBezTo>
                    <a:pt x="67228" y="78504"/>
                    <a:pt x="64578" y="78504"/>
                    <a:pt x="61927" y="79065"/>
                  </a:cubicBezTo>
                  <a:cubicBezTo>
                    <a:pt x="58072" y="80186"/>
                    <a:pt x="59036" y="88037"/>
                    <a:pt x="59036" y="93644"/>
                  </a:cubicBezTo>
                  <a:cubicBezTo>
                    <a:pt x="58795" y="101495"/>
                    <a:pt x="56144" y="102056"/>
                    <a:pt x="53734" y="103738"/>
                  </a:cubicBezTo>
                  <a:cubicBezTo>
                    <a:pt x="49879" y="106542"/>
                    <a:pt x="45301" y="104299"/>
                    <a:pt x="43132" y="115514"/>
                  </a:cubicBezTo>
                  <a:cubicBezTo>
                    <a:pt x="42168" y="120000"/>
                    <a:pt x="40000" y="114953"/>
                    <a:pt x="40000" y="112149"/>
                  </a:cubicBezTo>
                  <a:cubicBezTo>
                    <a:pt x="40481" y="102056"/>
                    <a:pt x="41686" y="93084"/>
                    <a:pt x="35421" y="91401"/>
                  </a:cubicBezTo>
                  <a:cubicBezTo>
                    <a:pt x="33975" y="90841"/>
                    <a:pt x="35421" y="86915"/>
                    <a:pt x="35903" y="84672"/>
                  </a:cubicBezTo>
                  <a:cubicBezTo>
                    <a:pt x="37831" y="73457"/>
                    <a:pt x="33734" y="60560"/>
                    <a:pt x="28915" y="61682"/>
                  </a:cubicBezTo>
                  <a:cubicBezTo>
                    <a:pt x="26987" y="62242"/>
                    <a:pt x="26024" y="65607"/>
                    <a:pt x="26024" y="69532"/>
                  </a:cubicBezTo>
                  <a:cubicBezTo>
                    <a:pt x="26024" y="77943"/>
                    <a:pt x="24578" y="81869"/>
                    <a:pt x="20722" y="80747"/>
                  </a:cubicBezTo>
                  <a:cubicBezTo>
                    <a:pt x="17108" y="79065"/>
                    <a:pt x="12048" y="78504"/>
                    <a:pt x="12048" y="67850"/>
                  </a:cubicBezTo>
                  <a:cubicBezTo>
                    <a:pt x="12048" y="52149"/>
                    <a:pt x="9397" y="42616"/>
                    <a:pt x="3614" y="36448"/>
                  </a:cubicBezTo>
                  <a:cubicBezTo>
                    <a:pt x="0" y="32523"/>
                    <a:pt x="1445" y="24672"/>
                    <a:pt x="1445" y="19065"/>
                  </a:cubicBezTo>
                  <a:cubicBezTo>
                    <a:pt x="1686" y="11775"/>
                    <a:pt x="4578" y="12897"/>
                    <a:pt x="6746" y="12336"/>
                  </a:cubicBezTo>
                  <a:cubicBezTo>
                    <a:pt x="26506" y="8971"/>
                    <a:pt x="46265" y="6168"/>
                    <a:pt x="63373" y="3364"/>
                  </a:cubicBezTo>
                  <a:close/>
                </a:path>
              </a:pathLst>
            </a:custGeom>
            <a:solidFill>
              <a:srgbClr val="C00000"/>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36" name="Shape 436"/>
            <p:cNvSpPr/>
            <p:nvPr/>
          </p:nvSpPr>
          <p:spPr>
            <a:xfrm>
              <a:off x="-19237327" y="5467350"/>
              <a:ext cx="814500" cy="2430600"/>
            </a:xfrm>
            <a:custGeom>
              <a:avLst/>
              <a:gdLst/>
              <a:ahLst/>
              <a:cxnLst/>
              <a:rect l="0" t="0" r="0" b="0"/>
              <a:pathLst>
                <a:path w="120000" h="120000" extrusionOk="0">
                  <a:moveTo>
                    <a:pt x="6635" y="27037"/>
                  </a:moveTo>
                  <a:cubicBezTo>
                    <a:pt x="9400" y="27037"/>
                    <a:pt x="11059" y="26666"/>
                    <a:pt x="12165" y="26851"/>
                  </a:cubicBezTo>
                  <a:cubicBezTo>
                    <a:pt x="28202" y="28518"/>
                    <a:pt x="29861" y="28333"/>
                    <a:pt x="30967" y="22962"/>
                  </a:cubicBezTo>
                  <a:cubicBezTo>
                    <a:pt x="31520" y="19814"/>
                    <a:pt x="29861" y="16666"/>
                    <a:pt x="29861" y="13518"/>
                  </a:cubicBezTo>
                  <a:cubicBezTo>
                    <a:pt x="29861" y="9074"/>
                    <a:pt x="33732" y="8518"/>
                    <a:pt x="46451" y="10740"/>
                  </a:cubicBezTo>
                  <a:cubicBezTo>
                    <a:pt x="48663" y="11111"/>
                    <a:pt x="52534" y="11851"/>
                    <a:pt x="54193" y="11296"/>
                  </a:cubicBezTo>
                  <a:cubicBezTo>
                    <a:pt x="60829" y="8148"/>
                    <a:pt x="75760" y="7777"/>
                    <a:pt x="78525" y="3518"/>
                  </a:cubicBezTo>
                  <a:cubicBezTo>
                    <a:pt x="79631" y="2037"/>
                    <a:pt x="78525" y="0"/>
                    <a:pt x="84608" y="370"/>
                  </a:cubicBezTo>
                  <a:cubicBezTo>
                    <a:pt x="92350" y="555"/>
                    <a:pt x="101751" y="740"/>
                    <a:pt x="103963" y="3703"/>
                  </a:cubicBezTo>
                  <a:cubicBezTo>
                    <a:pt x="105622" y="5740"/>
                    <a:pt x="106728" y="7037"/>
                    <a:pt x="113917" y="7777"/>
                  </a:cubicBezTo>
                  <a:cubicBezTo>
                    <a:pt x="120000" y="8333"/>
                    <a:pt x="118894" y="10740"/>
                    <a:pt x="117788" y="12222"/>
                  </a:cubicBezTo>
                  <a:cubicBezTo>
                    <a:pt x="115023" y="17962"/>
                    <a:pt x="111705" y="23703"/>
                    <a:pt x="107834" y="29444"/>
                  </a:cubicBezTo>
                  <a:cubicBezTo>
                    <a:pt x="107281" y="30370"/>
                    <a:pt x="105069" y="31666"/>
                    <a:pt x="102857" y="31851"/>
                  </a:cubicBezTo>
                  <a:cubicBezTo>
                    <a:pt x="87373" y="32962"/>
                    <a:pt x="88479" y="37222"/>
                    <a:pt x="87373" y="41111"/>
                  </a:cubicBezTo>
                  <a:cubicBezTo>
                    <a:pt x="85161" y="45925"/>
                    <a:pt x="76313" y="50000"/>
                    <a:pt x="73548" y="55000"/>
                  </a:cubicBezTo>
                  <a:cubicBezTo>
                    <a:pt x="69124" y="62592"/>
                    <a:pt x="70783" y="70555"/>
                    <a:pt x="65806" y="78333"/>
                  </a:cubicBezTo>
                  <a:cubicBezTo>
                    <a:pt x="63041" y="82407"/>
                    <a:pt x="70230" y="86481"/>
                    <a:pt x="70230" y="90740"/>
                  </a:cubicBezTo>
                  <a:cubicBezTo>
                    <a:pt x="69677" y="92962"/>
                    <a:pt x="70783" y="94259"/>
                    <a:pt x="62488" y="94814"/>
                  </a:cubicBezTo>
                  <a:cubicBezTo>
                    <a:pt x="54746" y="95185"/>
                    <a:pt x="55852" y="97592"/>
                    <a:pt x="56958" y="99444"/>
                  </a:cubicBezTo>
                  <a:cubicBezTo>
                    <a:pt x="60829" y="105000"/>
                    <a:pt x="57511" y="110925"/>
                    <a:pt x="67465" y="115925"/>
                  </a:cubicBezTo>
                  <a:cubicBezTo>
                    <a:pt x="69677" y="116851"/>
                    <a:pt x="69677" y="118703"/>
                    <a:pt x="68018" y="120000"/>
                  </a:cubicBezTo>
                  <a:cubicBezTo>
                    <a:pt x="58617" y="116481"/>
                    <a:pt x="59170" y="111296"/>
                    <a:pt x="52534" y="107407"/>
                  </a:cubicBezTo>
                  <a:cubicBezTo>
                    <a:pt x="38709" y="99629"/>
                    <a:pt x="34285" y="90370"/>
                    <a:pt x="21566" y="82592"/>
                  </a:cubicBezTo>
                  <a:cubicBezTo>
                    <a:pt x="19354" y="81481"/>
                    <a:pt x="17142" y="80185"/>
                    <a:pt x="17695" y="79074"/>
                  </a:cubicBezTo>
                  <a:cubicBezTo>
                    <a:pt x="21566" y="71111"/>
                    <a:pt x="11612" y="63148"/>
                    <a:pt x="16589" y="55000"/>
                  </a:cubicBezTo>
                  <a:cubicBezTo>
                    <a:pt x="18801" y="51296"/>
                    <a:pt x="17695" y="47777"/>
                    <a:pt x="7741" y="45000"/>
                  </a:cubicBezTo>
                  <a:cubicBezTo>
                    <a:pt x="1658" y="43333"/>
                    <a:pt x="0" y="41111"/>
                    <a:pt x="1658" y="38333"/>
                  </a:cubicBezTo>
                  <a:cubicBezTo>
                    <a:pt x="4423" y="34814"/>
                    <a:pt x="4976" y="31111"/>
                    <a:pt x="6635" y="27037"/>
                  </a:cubicBezTo>
                  <a:close/>
                </a:path>
              </a:pathLst>
            </a:custGeom>
            <a:solidFill>
              <a:srgbClr val="F1C232"/>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37" name="Shape 437"/>
            <p:cNvSpPr/>
            <p:nvPr/>
          </p:nvSpPr>
          <p:spPr>
            <a:xfrm>
              <a:off x="-26022302" y="-598488"/>
              <a:ext cx="1106400" cy="1733400"/>
            </a:xfrm>
            <a:custGeom>
              <a:avLst/>
              <a:gdLst/>
              <a:ahLst/>
              <a:cxnLst/>
              <a:rect l="0" t="0" r="0" b="0"/>
              <a:pathLst>
                <a:path w="120000" h="120000" extrusionOk="0">
                  <a:moveTo>
                    <a:pt x="41084" y="96363"/>
                  </a:moveTo>
                  <a:cubicBezTo>
                    <a:pt x="46779" y="90129"/>
                    <a:pt x="45152" y="84415"/>
                    <a:pt x="38644" y="78961"/>
                  </a:cubicBezTo>
                  <a:cubicBezTo>
                    <a:pt x="31728" y="73506"/>
                    <a:pt x="27661" y="66493"/>
                    <a:pt x="15864" y="63636"/>
                  </a:cubicBezTo>
                  <a:cubicBezTo>
                    <a:pt x="10576" y="62337"/>
                    <a:pt x="8949" y="57662"/>
                    <a:pt x="8949" y="53506"/>
                  </a:cubicBezTo>
                  <a:cubicBezTo>
                    <a:pt x="8949" y="50129"/>
                    <a:pt x="8949" y="47272"/>
                    <a:pt x="16677" y="48311"/>
                  </a:cubicBezTo>
                  <a:cubicBezTo>
                    <a:pt x="23186" y="49350"/>
                    <a:pt x="24000" y="46493"/>
                    <a:pt x="23593" y="43636"/>
                  </a:cubicBezTo>
                  <a:cubicBezTo>
                    <a:pt x="22779" y="39740"/>
                    <a:pt x="21559" y="36103"/>
                    <a:pt x="15864" y="33766"/>
                  </a:cubicBezTo>
                  <a:cubicBezTo>
                    <a:pt x="12203" y="31948"/>
                    <a:pt x="8949" y="29350"/>
                    <a:pt x="6508" y="26753"/>
                  </a:cubicBezTo>
                  <a:cubicBezTo>
                    <a:pt x="3254" y="22857"/>
                    <a:pt x="0" y="19480"/>
                    <a:pt x="10983" y="19220"/>
                  </a:cubicBezTo>
                  <a:cubicBezTo>
                    <a:pt x="17491" y="18961"/>
                    <a:pt x="17898" y="15064"/>
                    <a:pt x="15864" y="13246"/>
                  </a:cubicBezTo>
                  <a:cubicBezTo>
                    <a:pt x="11389" y="9350"/>
                    <a:pt x="17491" y="5974"/>
                    <a:pt x="15864" y="2597"/>
                  </a:cubicBezTo>
                  <a:cubicBezTo>
                    <a:pt x="14644" y="519"/>
                    <a:pt x="16677" y="0"/>
                    <a:pt x="19118" y="519"/>
                  </a:cubicBezTo>
                  <a:cubicBezTo>
                    <a:pt x="20745" y="779"/>
                    <a:pt x="21966" y="1558"/>
                    <a:pt x="21966" y="2597"/>
                  </a:cubicBezTo>
                  <a:cubicBezTo>
                    <a:pt x="21559" y="3376"/>
                    <a:pt x="21966" y="4155"/>
                    <a:pt x="21559" y="4675"/>
                  </a:cubicBezTo>
                  <a:cubicBezTo>
                    <a:pt x="18305" y="15844"/>
                    <a:pt x="18305" y="15844"/>
                    <a:pt x="33762" y="21558"/>
                  </a:cubicBezTo>
                  <a:cubicBezTo>
                    <a:pt x="35796" y="22337"/>
                    <a:pt x="38237" y="22857"/>
                    <a:pt x="39457" y="23896"/>
                  </a:cubicBezTo>
                  <a:cubicBezTo>
                    <a:pt x="44745" y="29350"/>
                    <a:pt x="49627" y="34285"/>
                    <a:pt x="61830" y="29610"/>
                  </a:cubicBezTo>
                  <a:cubicBezTo>
                    <a:pt x="64677" y="28831"/>
                    <a:pt x="67525" y="31428"/>
                    <a:pt x="69559" y="32987"/>
                  </a:cubicBezTo>
                  <a:cubicBezTo>
                    <a:pt x="76474" y="38441"/>
                    <a:pt x="82983" y="43636"/>
                    <a:pt x="89084" y="49350"/>
                  </a:cubicBezTo>
                  <a:cubicBezTo>
                    <a:pt x="94372" y="54545"/>
                    <a:pt x="98440" y="59999"/>
                    <a:pt x="108610" y="62597"/>
                  </a:cubicBezTo>
                  <a:cubicBezTo>
                    <a:pt x="114711" y="64155"/>
                    <a:pt x="113084" y="68311"/>
                    <a:pt x="109423" y="70389"/>
                  </a:cubicBezTo>
                  <a:cubicBezTo>
                    <a:pt x="101288" y="75324"/>
                    <a:pt x="104542" y="79480"/>
                    <a:pt x="110237" y="83896"/>
                  </a:cubicBezTo>
                  <a:cubicBezTo>
                    <a:pt x="112271" y="85454"/>
                    <a:pt x="113898" y="87272"/>
                    <a:pt x="115118" y="89350"/>
                  </a:cubicBezTo>
                  <a:cubicBezTo>
                    <a:pt x="120000" y="96883"/>
                    <a:pt x="117966" y="100779"/>
                    <a:pt x="107796" y="105974"/>
                  </a:cubicBezTo>
                  <a:cubicBezTo>
                    <a:pt x="100067" y="109870"/>
                    <a:pt x="91118" y="112207"/>
                    <a:pt x="83389" y="115584"/>
                  </a:cubicBezTo>
                  <a:cubicBezTo>
                    <a:pt x="71593" y="119999"/>
                    <a:pt x="58983" y="115324"/>
                    <a:pt x="58983" y="106493"/>
                  </a:cubicBezTo>
                  <a:cubicBezTo>
                    <a:pt x="58576" y="98701"/>
                    <a:pt x="47593" y="100259"/>
                    <a:pt x="41084" y="96363"/>
                  </a:cubicBezTo>
                  <a:close/>
                </a:path>
              </a:pathLst>
            </a:custGeom>
            <a:solidFill>
              <a:srgbClr val="C00000"/>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38" name="Shape 438"/>
            <p:cNvSpPr/>
            <p:nvPr/>
          </p:nvSpPr>
          <p:spPr>
            <a:xfrm>
              <a:off x="-18730914" y="5535613"/>
              <a:ext cx="511200" cy="2962200"/>
            </a:xfrm>
            <a:custGeom>
              <a:avLst/>
              <a:gdLst/>
              <a:ahLst/>
              <a:cxnLst/>
              <a:rect l="0" t="0" r="0" b="0"/>
              <a:pathLst>
                <a:path w="120000" h="120000" extrusionOk="0">
                  <a:moveTo>
                    <a:pt x="67941" y="120000"/>
                  </a:moveTo>
                  <a:cubicBezTo>
                    <a:pt x="37058" y="112405"/>
                    <a:pt x="22058" y="103746"/>
                    <a:pt x="7941" y="95088"/>
                  </a:cubicBezTo>
                  <a:cubicBezTo>
                    <a:pt x="6176" y="94177"/>
                    <a:pt x="5294" y="92962"/>
                    <a:pt x="9705" y="92202"/>
                  </a:cubicBezTo>
                  <a:cubicBezTo>
                    <a:pt x="26470" y="89316"/>
                    <a:pt x="18529" y="85974"/>
                    <a:pt x="17647" y="82481"/>
                  </a:cubicBezTo>
                  <a:cubicBezTo>
                    <a:pt x="12352" y="73367"/>
                    <a:pt x="0" y="64556"/>
                    <a:pt x="5294" y="55139"/>
                  </a:cubicBezTo>
                  <a:cubicBezTo>
                    <a:pt x="9705" y="46177"/>
                    <a:pt x="27352" y="37974"/>
                    <a:pt x="37058" y="29316"/>
                  </a:cubicBezTo>
                  <a:cubicBezTo>
                    <a:pt x="37058" y="28860"/>
                    <a:pt x="37058" y="28253"/>
                    <a:pt x="38823" y="28101"/>
                  </a:cubicBezTo>
                  <a:cubicBezTo>
                    <a:pt x="90000" y="20658"/>
                    <a:pt x="78529" y="10025"/>
                    <a:pt x="86470" y="0"/>
                  </a:cubicBezTo>
                  <a:cubicBezTo>
                    <a:pt x="100588" y="151"/>
                    <a:pt x="107647" y="1822"/>
                    <a:pt x="102352" y="4253"/>
                  </a:cubicBezTo>
                  <a:cubicBezTo>
                    <a:pt x="98823" y="6227"/>
                    <a:pt x="98823" y="7139"/>
                    <a:pt x="109411" y="8050"/>
                  </a:cubicBezTo>
                  <a:cubicBezTo>
                    <a:pt x="120000" y="9113"/>
                    <a:pt x="120000" y="11088"/>
                    <a:pt x="118235" y="12911"/>
                  </a:cubicBezTo>
                  <a:cubicBezTo>
                    <a:pt x="113823" y="19594"/>
                    <a:pt x="108529" y="26126"/>
                    <a:pt x="104117" y="32810"/>
                  </a:cubicBezTo>
                  <a:cubicBezTo>
                    <a:pt x="103235" y="34177"/>
                    <a:pt x="101470" y="35544"/>
                    <a:pt x="96176" y="36607"/>
                  </a:cubicBezTo>
                  <a:cubicBezTo>
                    <a:pt x="89117" y="37974"/>
                    <a:pt x="90000" y="39493"/>
                    <a:pt x="90000" y="41164"/>
                  </a:cubicBezTo>
                  <a:cubicBezTo>
                    <a:pt x="90000" y="45113"/>
                    <a:pt x="94411" y="49367"/>
                    <a:pt x="64411" y="51341"/>
                  </a:cubicBezTo>
                  <a:cubicBezTo>
                    <a:pt x="57352" y="51797"/>
                    <a:pt x="56470" y="53620"/>
                    <a:pt x="56470" y="54987"/>
                  </a:cubicBezTo>
                  <a:cubicBezTo>
                    <a:pt x="56470" y="56962"/>
                    <a:pt x="63529" y="58936"/>
                    <a:pt x="52941" y="60759"/>
                  </a:cubicBezTo>
                  <a:cubicBezTo>
                    <a:pt x="51176" y="61063"/>
                    <a:pt x="52058" y="62278"/>
                    <a:pt x="53823" y="62430"/>
                  </a:cubicBezTo>
                  <a:cubicBezTo>
                    <a:pt x="82058" y="64708"/>
                    <a:pt x="69705" y="68810"/>
                    <a:pt x="68823" y="72455"/>
                  </a:cubicBezTo>
                  <a:cubicBezTo>
                    <a:pt x="67941" y="72759"/>
                    <a:pt x="69705" y="73215"/>
                    <a:pt x="71470" y="73518"/>
                  </a:cubicBezTo>
                  <a:cubicBezTo>
                    <a:pt x="79411" y="75341"/>
                    <a:pt x="75000" y="75493"/>
                    <a:pt x="63529" y="75949"/>
                  </a:cubicBezTo>
                  <a:cubicBezTo>
                    <a:pt x="42352" y="76708"/>
                    <a:pt x="39705" y="78683"/>
                    <a:pt x="57352" y="80962"/>
                  </a:cubicBezTo>
                  <a:cubicBezTo>
                    <a:pt x="67941" y="82481"/>
                    <a:pt x="66176" y="83696"/>
                    <a:pt x="67058" y="85822"/>
                  </a:cubicBezTo>
                  <a:cubicBezTo>
                    <a:pt x="67941" y="88860"/>
                    <a:pt x="75000" y="92202"/>
                    <a:pt x="79411" y="95392"/>
                  </a:cubicBezTo>
                  <a:cubicBezTo>
                    <a:pt x="83823" y="98278"/>
                    <a:pt x="83823" y="100860"/>
                    <a:pt x="78529" y="103746"/>
                  </a:cubicBezTo>
                  <a:cubicBezTo>
                    <a:pt x="69705" y="108759"/>
                    <a:pt x="75882" y="114075"/>
                    <a:pt x="72352" y="119240"/>
                  </a:cubicBezTo>
                  <a:cubicBezTo>
                    <a:pt x="71470" y="119544"/>
                    <a:pt x="69705" y="119696"/>
                    <a:pt x="67941" y="120000"/>
                  </a:cubicBezTo>
                  <a:close/>
                </a:path>
              </a:pathLst>
            </a:custGeom>
            <a:solidFill>
              <a:srgbClr val="F1C232"/>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39" name="Shape 439"/>
            <p:cNvSpPr/>
            <p:nvPr/>
          </p:nvSpPr>
          <p:spPr>
            <a:xfrm>
              <a:off x="-53538437" y="-5073650"/>
              <a:ext cx="1950900" cy="1463700"/>
            </a:xfrm>
            <a:custGeom>
              <a:avLst/>
              <a:gdLst/>
              <a:ahLst/>
              <a:cxnLst/>
              <a:rect l="0" t="0" r="0" b="0"/>
              <a:pathLst>
                <a:path w="120000" h="120000" extrusionOk="0">
                  <a:moveTo>
                    <a:pt x="119307" y="120000"/>
                  </a:moveTo>
                  <a:cubicBezTo>
                    <a:pt x="109153" y="111076"/>
                    <a:pt x="97615" y="107692"/>
                    <a:pt x="88615" y="99076"/>
                  </a:cubicBezTo>
                  <a:cubicBezTo>
                    <a:pt x="83076" y="93846"/>
                    <a:pt x="77769" y="87076"/>
                    <a:pt x="72692" y="81230"/>
                  </a:cubicBezTo>
                  <a:cubicBezTo>
                    <a:pt x="65538" y="73230"/>
                    <a:pt x="60461" y="61846"/>
                    <a:pt x="51692" y="56615"/>
                  </a:cubicBezTo>
                  <a:cubicBezTo>
                    <a:pt x="48230" y="54461"/>
                    <a:pt x="46384" y="49846"/>
                    <a:pt x="44076" y="46153"/>
                  </a:cubicBezTo>
                  <a:cubicBezTo>
                    <a:pt x="41769" y="42461"/>
                    <a:pt x="36692" y="44615"/>
                    <a:pt x="35769" y="37846"/>
                  </a:cubicBezTo>
                  <a:cubicBezTo>
                    <a:pt x="35769" y="36307"/>
                    <a:pt x="33000" y="35384"/>
                    <a:pt x="31384" y="34153"/>
                  </a:cubicBezTo>
                  <a:cubicBezTo>
                    <a:pt x="25846" y="29846"/>
                    <a:pt x="20307" y="25538"/>
                    <a:pt x="15923" y="19076"/>
                  </a:cubicBezTo>
                  <a:cubicBezTo>
                    <a:pt x="13615" y="15692"/>
                    <a:pt x="11076" y="13230"/>
                    <a:pt x="7615" y="11692"/>
                  </a:cubicBezTo>
                  <a:cubicBezTo>
                    <a:pt x="3230" y="9846"/>
                    <a:pt x="3461" y="9230"/>
                    <a:pt x="0" y="0"/>
                  </a:cubicBezTo>
                  <a:cubicBezTo>
                    <a:pt x="6692" y="2461"/>
                    <a:pt x="12461" y="6461"/>
                    <a:pt x="18923" y="7384"/>
                  </a:cubicBezTo>
                  <a:cubicBezTo>
                    <a:pt x="21000" y="7692"/>
                    <a:pt x="21000" y="9846"/>
                    <a:pt x="21923" y="11384"/>
                  </a:cubicBezTo>
                  <a:cubicBezTo>
                    <a:pt x="28615" y="25538"/>
                    <a:pt x="29769" y="26769"/>
                    <a:pt x="41769" y="21846"/>
                  </a:cubicBezTo>
                  <a:cubicBezTo>
                    <a:pt x="46153" y="20307"/>
                    <a:pt x="48692" y="20307"/>
                    <a:pt x="51230" y="24615"/>
                  </a:cubicBezTo>
                  <a:cubicBezTo>
                    <a:pt x="52384" y="26769"/>
                    <a:pt x="54000" y="27692"/>
                    <a:pt x="55846" y="28615"/>
                  </a:cubicBezTo>
                  <a:cubicBezTo>
                    <a:pt x="58153" y="29846"/>
                    <a:pt x="58615" y="31692"/>
                    <a:pt x="57692" y="35076"/>
                  </a:cubicBezTo>
                  <a:cubicBezTo>
                    <a:pt x="56076" y="42769"/>
                    <a:pt x="56307" y="43692"/>
                    <a:pt x="62076" y="44307"/>
                  </a:cubicBezTo>
                  <a:cubicBezTo>
                    <a:pt x="66692" y="44923"/>
                    <a:pt x="68538" y="47076"/>
                    <a:pt x="68769" y="53230"/>
                  </a:cubicBezTo>
                  <a:cubicBezTo>
                    <a:pt x="68769" y="58153"/>
                    <a:pt x="71538" y="61538"/>
                    <a:pt x="74769" y="63384"/>
                  </a:cubicBezTo>
                  <a:cubicBezTo>
                    <a:pt x="78461" y="65230"/>
                    <a:pt x="82153" y="67076"/>
                    <a:pt x="85153" y="70769"/>
                  </a:cubicBezTo>
                  <a:cubicBezTo>
                    <a:pt x="86538" y="72307"/>
                    <a:pt x="88846" y="73230"/>
                    <a:pt x="90230" y="72000"/>
                  </a:cubicBezTo>
                  <a:cubicBezTo>
                    <a:pt x="93692" y="69230"/>
                    <a:pt x="96692" y="70769"/>
                    <a:pt x="100153" y="71384"/>
                  </a:cubicBezTo>
                  <a:cubicBezTo>
                    <a:pt x="103153" y="71692"/>
                    <a:pt x="105461" y="70769"/>
                    <a:pt x="107076" y="67076"/>
                  </a:cubicBezTo>
                  <a:cubicBezTo>
                    <a:pt x="108923" y="62461"/>
                    <a:pt x="104769" y="61538"/>
                    <a:pt x="103384" y="57538"/>
                  </a:cubicBezTo>
                  <a:cubicBezTo>
                    <a:pt x="108000" y="58461"/>
                    <a:pt x="112153" y="60000"/>
                    <a:pt x="116538" y="59384"/>
                  </a:cubicBezTo>
                  <a:cubicBezTo>
                    <a:pt x="118384" y="59076"/>
                    <a:pt x="119076" y="63076"/>
                    <a:pt x="118846" y="65230"/>
                  </a:cubicBezTo>
                  <a:cubicBezTo>
                    <a:pt x="117230" y="83076"/>
                    <a:pt x="120000" y="100615"/>
                    <a:pt x="119307" y="120000"/>
                  </a:cubicBezTo>
                  <a:close/>
                </a:path>
              </a:pathLst>
            </a:custGeom>
            <a:solidFill>
              <a:srgbClr val="C00000"/>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40" name="Shape 440"/>
            <p:cNvSpPr/>
            <p:nvPr/>
          </p:nvSpPr>
          <p:spPr>
            <a:xfrm>
              <a:off x="-32994600" y="11176000"/>
              <a:ext cx="1320900" cy="687300"/>
            </a:xfrm>
            <a:custGeom>
              <a:avLst/>
              <a:gdLst/>
              <a:ahLst/>
              <a:cxnLst/>
              <a:rect l="0" t="0" r="0" b="0"/>
              <a:pathLst>
                <a:path w="120000" h="120000" extrusionOk="0">
                  <a:moveTo>
                    <a:pt x="62727" y="10491"/>
                  </a:moveTo>
                  <a:cubicBezTo>
                    <a:pt x="73295" y="7868"/>
                    <a:pt x="83863" y="3934"/>
                    <a:pt x="94772" y="12459"/>
                  </a:cubicBezTo>
                  <a:cubicBezTo>
                    <a:pt x="97840" y="14426"/>
                    <a:pt x="102613" y="0"/>
                    <a:pt x="105681" y="13770"/>
                  </a:cubicBezTo>
                  <a:cubicBezTo>
                    <a:pt x="109090" y="29508"/>
                    <a:pt x="120000" y="40000"/>
                    <a:pt x="116590" y="60983"/>
                  </a:cubicBezTo>
                  <a:cubicBezTo>
                    <a:pt x="115568" y="66229"/>
                    <a:pt x="115568" y="70819"/>
                    <a:pt x="115909" y="76065"/>
                  </a:cubicBezTo>
                  <a:cubicBezTo>
                    <a:pt x="116590" y="93114"/>
                    <a:pt x="112500" y="99672"/>
                    <a:pt x="102954" y="96393"/>
                  </a:cubicBezTo>
                  <a:cubicBezTo>
                    <a:pt x="98522" y="95081"/>
                    <a:pt x="94772" y="98360"/>
                    <a:pt x="91022" y="102295"/>
                  </a:cubicBezTo>
                  <a:cubicBezTo>
                    <a:pt x="72954" y="120000"/>
                    <a:pt x="56931" y="114754"/>
                    <a:pt x="44659" y="83278"/>
                  </a:cubicBezTo>
                  <a:cubicBezTo>
                    <a:pt x="42613" y="78688"/>
                    <a:pt x="39886" y="73442"/>
                    <a:pt x="36818" y="74098"/>
                  </a:cubicBezTo>
                  <a:cubicBezTo>
                    <a:pt x="27613" y="75409"/>
                    <a:pt x="21136" y="58360"/>
                    <a:pt x="11590" y="59672"/>
                  </a:cubicBezTo>
                  <a:cubicBezTo>
                    <a:pt x="9204" y="60327"/>
                    <a:pt x="6477" y="56393"/>
                    <a:pt x="4431" y="53114"/>
                  </a:cubicBezTo>
                  <a:cubicBezTo>
                    <a:pt x="2727" y="49836"/>
                    <a:pt x="0" y="46557"/>
                    <a:pt x="681" y="40000"/>
                  </a:cubicBezTo>
                  <a:cubicBezTo>
                    <a:pt x="1363" y="34098"/>
                    <a:pt x="3750" y="32131"/>
                    <a:pt x="6477" y="31475"/>
                  </a:cubicBezTo>
                  <a:cubicBezTo>
                    <a:pt x="14318" y="29508"/>
                    <a:pt x="21136" y="22950"/>
                    <a:pt x="29318" y="22950"/>
                  </a:cubicBezTo>
                  <a:cubicBezTo>
                    <a:pt x="40568" y="22950"/>
                    <a:pt x="51477" y="12459"/>
                    <a:pt x="62727" y="10491"/>
                  </a:cubicBezTo>
                  <a:close/>
                </a:path>
              </a:pathLst>
            </a:custGeom>
            <a:solidFill>
              <a:srgbClr val="F1C232"/>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41" name="Shape 441"/>
            <p:cNvSpPr/>
            <p:nvPr/>
          </p:nvSpPr>
          <p:spPr>
            <a:xfrm>
              <a:off x="-18321339" y="5756275"/>
              <a:ext cx="509700" cy="1087500"/>
            </a:xfrm>
            <a:custGeom>
              <a:avLst/>
              <a:gdLst/>
              <a:ahLst/>
              <a:cxnLst/>
              <a:rect l="0" t="0" r="0" b="0"/>
              <a:pathLst>
                <a:path w="120000" h="120000" extrusionOk="0">
                  <a:moveTo>
                    <a:pt x="38823" y="0"/>
                  </a:moveTo>
                  <a:cubicBezTo>
                    <a:pt x="55588" y="26482"/>
                    <a:pt x="80294" y="49655"/>
                    <a:pt x="108529" y="72000"/>
                  </a:cubicBezTo>
                  <a:cubicBezTo>
                    <a:pt x="120000" y="81103"/>
                    <a:pt x="119117" y="85241"/>
                    <a:pt x="99705" y="86896"/>
                  </a:cubicBezTo>
                  <a:cubicBezTo>
                    <a:pt x="63529" y="89379"/>
                    <a:pt x="47647" y="101793"/>
                    <a:pt x="29117" y="113793"/>
                  </a:cubicBezTo>
                  <a:cubicBezTo>
                    <a:pt x="20294" y="120000"/>
                    <a:pt x="19411" y="120000"/>
                    <a:pt x="0" y="118344"/>
                  </a:cubicBezTo>
                  <a:cubicBezTo>
                    <a:pt x="15882" y="79862"/>
                    <a:pt x="35294" y="41379"/>
                    <a:pt x="38823" y="0"/>
                  </a:cubicBezTo>
                  <a:close/>
                </a:path>
              </a:pathLst>
            </a:custGeom>
            <a:solidFill>
              <a:srgbClr val="F1C232"/>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42" name="Shape 442"/>
            <p:cNvSpPr/>
            <p:nvPr/>
          </p:nvSpPr>
          <p:spPr>
            <a:xfrm>
              <a:off x="-18370552" y="8093075"/>
              <a:ext cx="450900" cy="1489200"/>
            </a:xfrm>
            <a:custGeom>
              <a:avLst/>
              <a:gdLst/>
              <a:ahLst/>
              <a:cxnLst/>
              <a:rect l="0" t="0" r="0" b="0"/>
              <a:pathLst>
                <a:path w="120000" h="120000" extrusionOk="0">
                  <a:moveTo>
                    <a:pt x="115000" y="120000"/>
                  </a:moveTo>
                  <a:cubicBezTo>
                    <a:pt x="97000" y="107909"/>
                    <a:pt x="76000" y="96423"/>
                    <a:pt x="61000" y="84030"/>
                  </a:cubicBezTo>
                  <a:cubicBezTo>
                    <a:pt x="52000" y="76775"/>
                    <a:pt x="43000" y="70428"/>
                    <a:pt x="22000" y="65894"/>
                  </a:cubicBezTo>
                  <a:cubicBezTo>
                    <a:pt x="13000" y="63778"/>
                    <a:pt x="11000" y="61360"/>
                    <a:pt x="14000" y="57430"/>
                  </a:cubicBezTo>
                  <a:cubicBezTo>
                    <a:pt x="20000" y="49571"/>
                    <a:pt x="18000" y="41712"/>
                    <a:pt x="11000" y="33853"/>
                  </a:cubicBezTo>
                  <a:cubicBezTo>
                    <a:pt x="0" y="22670"/>
                    <a:pt x="6000" y="11183"/>
                    <a:pt x="15000" y="0"/>
                  </a:cubicBezTo>
                  <a:cubicBezTo>
                    <a:pt x="45000" y="40201"/>
                    <a:pt x="80000" y="79798"/>
                    <a:pt x="120000" y="119093"/>
                  </a:cubicBezTo>
                  <a:cubicBezTo>
                    <a:pt x="118000" y="119395"/>
                    <a:pt x="117000" y="119697"/>
                    <a:pt x="115000" y="120000"/>
                  </a:cubicBezTo>
                  <a:close/>
                </a:path>
              </a:pathLst>
            </a:custGeom>
            <a:solidFill>
              <a:srgbClr val="F1C232"/>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43" name="Shape 443"/>
            <p:cNvSpPr/>
            <p:nvPr/>
          </p:nvSpPr>
          <p:spPr>
            <a:xfrm>
              <a:off x="-23017164" y="27800300"/>
              <a:ext cx="442800" cy="604800"/>
            </a:xfrm>
            <a:custGeom>
              <a:avLst/>
              <a:gdLst/>
              <a:ahLst/>
              <a:cxnLst/>
              <a:rect l="0" t="0" r="0" b="0"/>
              <a:pathLst>
                <a:path w="120000" h="120000" extrusionOk="0">
                  <a:moveTo>
                    <a:pt x="120000" y="5217"/>
                  </a:moveTo>
                  <a:cubicBezTo>
                    <a:pt x="85423" y="26832"/>
                    <a:pt x="84406" y="27577"/>
                    <a:pt x="108813" y="52173"/>
                  </a:cubicBezTo>
                  <a:cubicBezTo>
                    <a:pt x="113898" y="57391"/>
                    <a:pt x="108813" y="58881"/>
                    <a:pt x="107796" y="61118"/>
                  </a:cubicBezTo>
                  <a:cubicBezTo>
                    <a:pt x="97627" y="73043"/>
                    <a:pt x="82372" y="82732"/>
                    <a:pt x="99661" y="97639"/>
                  </a:cubicBezTo>
                  <a:cubicBezTo>
                    <a:pt x="106779" y="105093"/>
                    <a:pt x="92542" y="109565"/>
                    <a:pt x="86440" y="114037"/>
                  </a:cubicBezTo>
                  <a:cubicBezTo>
                    <a:pt x="79322" y="120000"/>
                    <a:pt x="71186" y="110310"/>
                    <a:pt x="69152" y="108074"/>
                  </a:cubicBezTo>
                  <a:cubicBezTo>
                    <a:pt x="61016" y="97639"/>
                    <a:pt x="54915" y="87204"/>
                    <a:pt x="33559" y="91677"/>
                  </a:cubicBezTo>
                  <a:cubicBezTo>
                    <a:pt x="29491" y="92422"/>
                    <a:pt x="24406" y="89440"/>
                    <a:pt x="25423" y="87204"/>
                  </a:cubicBezTo>
                  <a:cubicBezTo>
                    <a:pt x="33559" y="72298"/>
                    <a:pt x="0" y="59627"/>
                    <a:pt x="23389" y="42484"/>
                  </a:cubicBezTo>
                  <a:cubicBezTo>
                    <a:pt x="33559" y="34285"/>
                    <a:pt x="17288" y="23105"/>
                    <a:pt x="7118" y="11180"/>
                  </a:cubicBezTo>
                  <a:cubicBezTo>
                    <a:pt x="27457" y="12670"/>
                    <a:pt x="41694" y="3726"/>
                    <a:pt x="58983" y="2981"/>
                  </a:cubicBezTo>
                  <a:cubicBezTo>
                    <a:pt x="78305" y="1490"/>
                    <a:pt x="96610" y="0"/>
                    <a:pt x="120000" y="5217"/>
                  </a:cubicBezTo>
                  <a:close/>
                </a:path>
              </a:pathLst>
            </a:custGeom>
            <a:solidFill>
              <a:srgbClr val="C00000"/>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44" name="Shape 444"/>
            <p:cNvSpPr/>
            <p:nvPr/>
          </p:nvSpPr>
          <p:spPr>
            <a:xfrm>
              <a:off x="-25923877" y="-8429625"/>
              <a:ext cx="854100" cy="465000"/>
            </a:xfrm>
            <a:custGeom>
              <a:avLst/>
              <a:gdLst/>
              <a:ahLst/>
              <a:cxnLst/>
              <a:rect l="0" t="0" r="0" b="0"/>
              <a:pathLst>
                <a:path w="120000" h="120000" extrusionOk="0">
                  <a:moveTo>
                    <a:pt x="93157" y="0"/>
                  </a:moveTo>
                  <a:cubicBezTo>
                    <a:pt x="99999" y="19354"/>
                    <a:pt x="112631" y="20322"/>
                    <a:pt x="119999" y="35806"/>
                  </a:cubicBezTo>
                  <a:cubicBezTo>
                    <a:pt x="115789" y="44516"/>
                    <a:pt x="112631" y="37741"/>
                    <a:pt x="109999" y="35806"/>
                  </a:cubicBezTo>
                  <a:cubicBezTo>
                    <a:pt x="105263" y="32903"/>
                    <a:pt x="100526" y="29032"/>
                    <a:pt x="96315" y="38709"/>
                  </a:cubicBezTo>
                  <a:cubicBezTo>
                    <a:pt x="92631" y="47419"/>
                    <a:pt x="92631" y="59032"/>
                    <a:pt x="96842" y="66774"/>
                  </a:cubicBezTo>
                  <a:cubicBezTo>
                    <a:pt x="102105" y="75483"/>
                    <a:pt x="103684" y="86129"/>
                    <a:pt x="103157" y="97741"/>
                  </a:cubicBezTo>
                  <a:cubicBezTo>
                    <a:pt x="102105" y="110322"/>
                    <a:pt x="98421" y="120000"/>
                    <a:pt x="92105" y="109354"/>
                  </a:cubicBezTo>
                  <a:cubicBezTo>
                    <a:pt x="74210" y="79354"/>
                    <a:pt x="48421" y="85161"/>
                    <a:pt x="28947" y="61935"/>
                  </a:cubicBezTo>
                  <a:cubicBezTo>
                    <a:pt x="23684" y="55161"/>
                    <a:pt x="15789" y="55161"/>
                    <a:pt x="12105" y="65806"/>
                  </a:cubicBezTo>
                  <a:cubicBezTo>
                    <a:pt x="5263" y="85161"/>
                    <a:pt x="4210" y="67741"/>
                    <a:pt x="0" y="60967"/>
                  </a:cubicBezTo>
                  <a:cubicBezTo>
                    <a:pt x="17368" y="41612"/>
                    <a:pt x="34736" y="22258"/>
                    <a:pt x="53684" y="967"/>
                  </a:cubicBezTo>
                  <a:cubicBezTo>
                    <a:pt x="48947" y="26129"/>
                    <a:pt x="54736" y="40645"/>
                    <a:pt x="64736" y="52258"/>
                  </a:cubicBezTo>
                  <a:cubicBezTo>
                    <a:pt x="72631" y="60967"/>
                    <a:pt x="78947" y="57096"/>
                    <a:pt x="82105" y="39677"/>
                  </a:cubicBezTo>
                  <a:cubicBezTo>
                    <a:pt x="83684" y="30967"/>
                    <a:pt x="83157" y="21290"/>
                    <a:pt x="86842" y="14516"/>
                  </a:cubicBezTo>
                  <a:cubicBezTo>
                    <a:pt x="88421" y="10645"/>
                    <a:pt x="89999" y="6774"/>
                    <a:pt x="93157" y="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45" name="Shape 445"/>
            <p:cNvSpPr/>
            <p:nvPr/>
          </p:nvSpPr>
          <p:spPr>
            <a:xfrm>
              <a:off x="-22653627" y="28003500"/>
              <a:ext cx="561900" cy="522300"/>
            </a:xfrm>
            <a:custGeom>
              <a:avLst/>
              <a:gdLst/>
              <a:ahLst/>
              <a:cxnLst/>
              <a:rect l="0" t="0" r="0" b="0"/>
              <a:pathLst>
                <a:path w="120000" h="120000" extrusionOk="0">
                  <a:moveTo>
                    <a:pt x="800" y="111366"/>
                  </a:moveTo>
                  <a:cubicBezTo>
                    <a:pt x="6400" y="104460"/>
                    <a:pt x="0" y="90647"/>
                    <a:pt x="12800" y="86330"/>
                  </a:cubicBezTo>
                  <a:cubicBezTo>
                    <a:pt x="19200" y="83741"/>
                    <a:pt x="17600" y="74244"/>
                    <a:pt x="17600" y="67338"/>
                  </a:cubicBezTo>
                  <a:cubicBezTo>
                    <a:pt x="17600" y="56978"/>
                    <a:pt x="8800" y="48345"/>
                    <a:pt x="17600" y="36258"/>
                  </a:cubicBezTo>
                  <a:cubicBezTo>
                    <a:pt x="29600" y="20719"/>
                    <a:pt x="44000" y="11223"/>
                    <a:pt x="60800" y="4316"/>
                  </a:cubicBezTo>
                  <a:cubicBezTo>
                    <a:pt x="63200" y="3453"/>
                    <a:pt x="65600" y="0"/>
                    <a:pt x="68000" y="3453"/>
                  </a:cubicBezTo>
                  <a:cubicBezTo>
                    <a:pt x="80000" y="17266"/>
                    <a:pt x="96800" y="18129"/>
                    <a:pt x="110400" y="25899"/>
                  </a:cubicBezTo>
                  <a:cubicBezTo>
                    <a:pt x="116000" y="28489"/>
                    <a:pt x="119200" y="32805"/>
                    <a:pt x="119200" y="38848"/>
                  </a:cubicBezTo>
                  <a:cubicBezTo>
                    <a:pt x="120000" y="46618"/>
                    <a:pt x="113600" y="47482"/>
                    <a:pt x="108800" y="49208"/>
                  </a:cubicBezTo>
                  <a:cubicBezTo>
                    <a:pt x="89600" y="55251"/>
                    <a:pt x="73600" y="67338"/>
                    <a:pt x="56000" y="77697"/>
                  </a:cubicBezTo>
                  <a:cubicBezTo>
                    <a:pt x="38400" y="87194"/>
                    <a:pt x="22400" y="101007"/>
                    <a:pt x="12000" y="120000"/>
                  </a:cubicBezTo>
                  <a:cubicBezTo>
                    <a:pt x="8000" y="117410"/>
                    <a:pt x="4000" y="113956"/>
                    <a:pt x="800" y="111366"/>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46" name="Shape 446"/>
            <p:cNvSpPr/>
            <p:nvPr/>
          </p:nvSpPr>
          <p:spPr>
            <a:xfrm>
              <a:off x="-15800389" y="15730538"/>
              <a:ext cx="501600" cy="336600"/>
            </a:xfrm>
            <a:custGeom>
              <a:avLst/>
              <a:gdLst/>
              <a:ahLst/>
              <a:cxnLst/>
              <a:rect l="0" t="0" r="0" b="0"/>
              <a:pathLst>
                <a:path w="120000" h="120000" extrusionOk="0">
                  <a:moveTo>
                    <a:pt x="120000" y="90666"/>
                  </a:moveTo>
                  <a:cubicBezTo>
                    <a:pt x="96716" y="98666"/>
                    <a:pt x="75223" y="106666"/>
                    <a:pt x="52835" y="114666"/>
                  </a:cubicBezTo>
                  <a:cubicBezTo>
                    <a:pt x="48358" y="116000"/>
                    <a:pt x="43880" y="120000"/>
                    <a:pt x="39402" y="118666"/>
                  </a:cubicBezTo>
                  <a:cubicBezTo>
                    <a:pt x="21492" y="116000"/>
                    <a:pt x="0" y="34666"/>
                    <a:pt x="10746" y="12000"/>
                  </a:cubicBezTo>
                  <a:cubicBezTo>
                    <a:pt x="11641" y="9333"/>
                    <a:pt x="14328" y="6666"/>
                    <a:pt x="16119" y="5333"/>
                  </a:cubicBezTo>
                  <a:cubicBezTo>
                    <a:pt x="37611" y="4000"/>
                    <a:pt x="59104" y="1333"/>
                    <a:pt x="79701" y="0"/>
                  </a:cubicBezTo>
                  <a:cubicBezTo>
                    <a:pt x="85074" y="0"/>
                    <a:pt x="86865" y="8000"/>
                    <a:pt x="88656" y="14666"/>
                  </a:cubicBezTo>
                  <a:cubicBezTo>
                    <a:pt x="99402" y="40000"/>
                    <a:pt x="109253" y="65333"/>
                    <a:pt x="120000" y="90666"/>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47" name="Shape 447"/>
            <p:cNvSpPr/>
            <p:nvPr/>
          </p:nvSpPr>
          <p:spPr>
            <a:xfrm>
              <a:off x="-59194700" y="-7248525"/>
              <a:ext cx="742800" cy="243000"/>
            </a:xfrm>
            <a:custGeom>
              <a:avLst/>
              <a:gdLst/>
              <a:ahLst/>
              <a:cxnLst/>
              <a:rect l="0" t="0" r="0" b="0"/>
              <a:pathLst>
                <a:path w="120000" h="120000" extrusionOk="0">
                  <a:moveTo>
                    <a:pt x="106060" y="112615"/>
                  </a:moveTo>
                  <a:cubicBezTo>
                    <a:pt x="77575" y="86769"/>
                    <a:pt x="47272" y="101538"/>
                    <a:pt x="17575" y="94153"/>
                  </a:cubicBezTo>
                  <a:cubicBezTo>
                    <a:pt x="10303" y="92307"/>
                    <a:pt x="5454" y="86769"/>
                    <a:pt x="3030" y="66461"/>
                  </a:cubicBezTo>
                  <a:cubicBezTo>
                    <a:pt x="0" y="40615"/>
                    <a:pt x="7272" y="25846"/>
                    <a:pt x="12121" y="20307"/>
                  </a:cubicBezTo>
                  <a:cubicBezTo>
                    <a:pt x="20606" y="11076"/>
                    <a:pt x="32727" y="0"/>
                    <a:pt x="39393" y="12923"/>
                  </a:cubicBezTo>
                  <a:cubicBezTo>
                    <a:pt x="61212" y="49846"/>
                    <a:pt x="85454" y="44307"/>
                    <a:pt x="108484" y="51692"/>
                  </a:cubicBezTo>
                  <a:cubicBezTo>
                    <a:pt x="113939" y="53538"/>
                    <a:pt x="119999" y="49846"/>
                    <a:pt x="119393" y="75692"/>
                  </a:cubicBezTo>
                  <a:cubicBezTo>
                    <a:pt x="118787" y="101538"/>
                    <a:pt x="116969" y="120000"/>
                    <a:pt x="106060" y="112615"/>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48" name="Shape 448"/>
            <p:cNvSpPr/>
            <p:nvPr/>
          </p:nvSpPr>
          <p:spPr>
            <a:xfrm>
              <a:off x="-32766000" y="10853738"/>
              <a:ext cx="539700" cy="319200"/>
            </a:xfrm>
            <a:custGeom>
              <a:avLst/>
              <a:gdLst/>
              <a:ahLst/>
              <a:cxnLst/>
              <a:rect l="0" t="0" r="0" b="0"/>
              <a:pathLst>
                <a:path w="120000" h="120000" extrusionOk="0">
                  <a:moveTo>
                    <a:pt x="120000" y="72000"/>
                  </a:moveTo>
                  <a:cubicBezTo>
                    <a:pt x="95833" y="103058"/>
                    <a:pt x="68333" y="91764"/>
                    <a:pt x="43333" y="93176"/>
                  </a:cubicBezTo>
                  <a:cubicBezTo>
                    <a:pt x="29166" y="93176"/>
                    <a:pt x="13333" y="120000"/>
                    <a:pt x="4166" y="96000"/>
                  </a:cubicBezTo>
                  <a:cubicBezTo>
                    <a:pt x="0" y="86117"/>
                    <a:pt x="11666" y="56470"/>
                    <a:pt x="15833" y="36705"/>
                  </a:cubicBezTo>
                  <a:cubicBezTo>
                    <a:pt x="17500" y="28235"/>
                    <a:pt x="18333" y="19764"/>
                    <a:pt x="21666" y="9882"/>
                  </a:cubicBezTo>
                  <a:cubicBezTo>
                    <a:pt x="22500" y="24000"/>
                    <a:pt x="22500" y="38117"/>
                    <a:pt x="33333" y="40941"/>
                  </a:cubicBezTo>
                  <a:cubicBezTo>
                    <a:pt x="53333" y="46588"/>
                    <a:pt x="40000" y="4235"/>
                    <a:pt x="54166" y="1411"/>
                  </a:cubicBezTo>
                  <a:cubicBezTo>
                    <a:pt x="65000" y="0"/>
                    <a:pt x="64166" y="18352"/>
                    <a:pt x="69166" y="26823"/>
                  </a:cubicBezTo>
                  <a:cubicBezTo>
                    <a:pt x="75000" y="35294"/>
                    <a:pt x="80000" y="42352"/>
                    <a:pt x="85000" y="28235"/>
                  </a:cubicBezTo>
                  <a:cubicBezTo>
                    <a:pt x="90000" y="16941"/>
                    <a:pt x="93333" y="25411"/>
                    <a:pt x="94166" y="29647"/>
                  </a:cubicBezTo>
                  <a:cubicBezTo>
                    <a:pt x="99166" y="49411"/>
                    <a:pt x="114166" y="53647"/>
                    <a:pt x="120000" y="72000"/>
                  </a:cubicBezTo>
                  <a:close/>
                </a:path>
              </a:pathLst>
            </a:custGeom>
            <a:solidFill>
              <a:srgbClr val="F1C232"/>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49" name="Shape 449"/>
            <p:cNvSpPr/>
            <p:nvPr/>
          </p:nvSpPr>
          <p:spPr>
            <a:xfrm>
              <a:off x="-23531514" y="-4341813"/>
              <a:ext cx="285900" cy="633300"/>
            </a:xfrm>
            <a:custGeom>
              <a:avLst/>
              <a:gdLst/>
              <a:ahLst/>
              <a:cxnLst/>
              <a:rect l="0" t="0" r="0" b="0"/>
              <a:pathLst>
                <a:path w="120000" h="120000" extrusionOk="0">
                  <a:moveTo>
                    <a:pt x="120000" y="120000"/>
                  </a:moveTo>
                  <a:cubicBezTo>
                    <a:pt x="113684" y="115029"/>
                    <a:pt x="102631" y="110059"/>
                    <a:pt x="101052" y="104378"/>
                  </a:cubicBezTo>
                  <a:cubicBezTo>
                    <a:pt x="101052" y="93727"/>
                    <a:pt x="93157" y="88047"/>
                    <a:pt x="66315" y="85917"/>
                  </a:cubicBezTo>
                  <a:cubicBezTo>
                    <a:pt x="47368" y="84497"/>
                    <a:pt x="41052" y="75266"/>
                    <a:pt x="39473" y="66035"/>
                  </a:cubicBezTo>
                  <a:cubicBezTo>
                    <a:pt x="37894" y="53964"/>
                    <a:pt x="47368" y="41183"/>
                    <a:pt x="17368" y="30532"/>
                  </a:cubicBezTo>
                  <a:cubicBezTo>
                    <a:pt x="0" y="23431"/>
                    <a:pt x="33157" y="11360"/>
                    <a:pt x="23684" y="0"/>
                  </a:cubicBezTo>
                  <a:cubicBezTo>
                    <a:pt x="55263" y="710"/>
                    <a:pt x="60000" y="19171"/>
                    <a:pt x="93157" y="14201"/>
                  </a:cubicBezTo>
                  <a:cubicBezTo>
                    <a:pt x="101052" y="12781"/>
                    <a:pt x="97894" y="19171"/>
                    <a:pt x="99473" y="22721"/>
                  </a:cubicBezTo>
                  <a:cubicBezTo>
                    <a:pt x="120000" y="53964"/>
                    <a:pt x="108947" y="87337"/>
                    <a:pt x="120000" y="12000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50" name="Shape 450"/>
            <p:cNvSpPr/>
            <p:nvPr/>
          </p:nvSpPr>
          <p:spPr>
            <a:xfrm>
              <a:off x="-25436514" y="-9466263"/>
              <a:ext cx="423900" cy="382500"/>
            </a:xfrm>
            <a:custGeom>
              <a:avLst/>
              <a:gdLst/>
              <a:ahLst/>
              <a:cxnLst/>
              <a:rect l="0" t="0" r="0" b="0"/>
              <a:pathLst>
                <a:path w="120000" h="120000" extrusionOk="0">
                  <a:moveTo>
                    <a:pt x="110442" y="89411"/>
                  </a:moveTo>
                  <a:cubicBezTo>
                    <a:pt x="109380" y="91764"/>
                    <a:pt x="120000" y="101176"/>
                    <a:pt x="113628" y="104705"/>
                  </a:cubicBezTo>
                  <a:cubicBezTo>
                    <a:pt x="104070" y="109411"/>
                    <a:pt x="92389" y="120000"/>
                    <a:pt x="81769" y="114117"/>
                  </a:cubicBezTo>
                  <a:cubicBezTo>
                    <a:pt x="66902" y="104705"/>
                    <a:pt x="53097" y="107058"/>
                    <a:pt x="38230" y="112941"/>
                  </a:cubicBezTo>
                  <a:cubicBezTo>
                    <a:pt x="20176" y="120000"/>
                    <a:pt x="16991" y="101176"/>
                    <a:pt x="9557" y="91764"/>
                  </a:cubicBezTo>
                  <a:cubicBezTo>
                    <a:pt x="0" y="81176"/>
                    <a:pt x="16991" y="80000"/>
                    <a:pt x="20176" y="72941"/>
                  </a:cubicBezTo>
                  <a:cubicBezTo>
                    <a:pt x="33982" y="48235"/>
                    <a:pt x="62654" y="42352"/>
                    <a:pt x="76460" y="15294"/>
                  </a:cubicBezTo>
                  <a:cubicBezTo>
                    <a:pt x="84955" y="0"/>
                    <a:pt x="103008" y="9411"/>
                    <a:pt x="104070" y="29411"/>
                  </a:cubicBezTo>
                  <a:cubicBezTo>
                    <a:pt x="104070" y="48235"/>
                    <a:pt x="114690" y="64705"/>
                    <a:pt x="110442" y="89411"/>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51" name="Shape 451"/>
            <p:cNvSpPr/>
            <p:nvPr/>
          </p:nvSpPr>
          <p:spPr>
            <a:xfrm>
              <a:off x="-63488887" y="-7173913"/>
              <a:ext cx="633300" cy="274500"/>
            </a:xfrm>
            <a:custGeom>
              <a:avLst/>
              <a:gdLst/>
              <a:ahLst/>
              <a:cxnLst/>
              <a:rect l="0" t="0" r="0" b="0"/>
              <a:pathLst>
                <a:path w="120000" h="120000" extrusionOk="0">
                  <a:moveTo>
                    <a:pt x="120000" y="42739"/>
                  </a:moveTo>
                  <a:cubicBezTo>
                    <a:pt x="82366" y="77260"/>
                    <a:pt x="41893" y="87123"/>
                    <a:pt x="3550" y="119999"/>
                  </a:cubicBezTo>
                  <a:cubicBezTo>
                    <a:pt x="0" y="92054"/>
                    <a:pt x="5680" y="78904"/>
                    <a:pt x="14201" y="70684"/>
                  </a:cubicBezTo>
                  <a:cubicBezTo>
                    <a:pt x="48284" y="37808"/>
                    <a:pt x="81656" y="0"/>
                    <a:pt x="120000" y="42739"/>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52" name="Shape 452"/>
            <p:cNvSpPr/>
            <p:nvPr/>
          </p:nvSpPr>
          <p:spPr>
            <a:xfrm>
              <a:off x="-24074439" y="-6086475"/>
              <a:ext cx="209400" cy="747600"/>
            </a:xfrm>
            <a:custGeom>
              <a:avLst/>
              <a:gdLst/>
              <a:ahLst/>
              <a:cxnLst/>
              <a:rect l="0" t="0" r="0" b="0"/>
              <a:pathLst>
                <a:path w="120000" h="120000" extrusionOk="0">
                  <a:moveTo>
                    <a:pt x="119999" y="119396"/>
                  </a:moveTo>
                  <a:cubicBezTo>
                    <a:pt x="109285" y="119396"/>
                    <a:pt x="96428" y="120000"/>
                    <a:pt x="89999" y="116984"/>
                  </a:cubicBezTo>
                  <a:cubicBezTo>
                    <a:pt x="34285" y="88643"/>
                    <a:pt x="6428" y="58492"/>
                    <a:pt x="23571" y="26532"/>
                  </a:cubicBezTo>
                  <a:cubicBezTo>
                    <a:pt x="27857" y="15678"/>
                    <a:pt x="21428" y="9045"/>
                    <a:pt x="0" y="603"/>
                  </a:cubicBezTo>
                  <a:cubicBezTo>
                    <a:pt x="32142" y="0"/>
                    <a:pt x="25714" y="6030"/>
                    <a:pt x="29999" y="9648"/>
                  </a:cubicBezTo>
                  <a:cubicBezTo>
                    <a:pt x="47142" y="20502"/>
                    <a:pt x="27857" y="33165"/>
                    <a:pt x="38571" y="41005"/>
                  </a:cubicBezTo>
                  <a:cubicBezTo>
                    <a:pt x="53571" y="51859"/>
                    <a:pt x="64285" y="60904"/>
                    <a:pt x="55714" y="72361"/>
                  </a:cubicBezTo>
                  <a:cubicBezTo>
                    <a:pt x="49285" y="78391"/>
                    <a:pt x="55714" y="83216"/>
                    <a:pt x="70714" y="87437"/>
                  </a:cubicBezTo>
                  <a:cubicBezTo>
                    <a:pt x="98571" y="97085"/>
                    <a:pt x="111428" y="107939"/>
                    <a:pt x="119999" y="119396"/>
                  </a:cubicBezTo>
                  <a:cubicBezTo>
                    <a:pt x="119999" y="119396"/>
                    <a:pt x="119999" y="119396"/>
                    <a:pt x="119999" y="119396"/>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53" name="Shape 453"/>
            <p:cNvSpPr/>
            <p:nvPr/>
          </p:nvSpPr>
          <p:spPr>
            <a:xfrm>
              <a:off x="-14416089" y="26747788"/>
              <a:ext cx="190500" cy="468300"/>
            </a:xfrm>
            <a:custGeom>
              <a:avLst/>
              <a:gdLst/>
              <a:ahLst/>
              <a:cxnLst/>
              <a:rect l="0" t="0" r="0" b="0"/>
              <a:pathLst>
                <a:path w="120000" h="120000" extrusionOk="0">
                  <a:moveTo>
                    <a:pt x="28235" y="120000"/>
                  </a:moveTo>
                  <a:cubicBezTo>
                    <a:pt x="0" y="77760"/>
                    <a:pt x="40000" y="39360"/>
                    <a:pt x="65882" y="0"/>
                  </a:cubicBezTo>
                  <a:cubicBezTo>
                    <a:pt x="120000" y="43200"/>
                    <a:pt x="35294" y="79680"/>
                    <a:pt x="28235" y="12000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54" name="Shape 454"/>
            <p:cNvSpPr/>
            <p:nvPr/>
          </p:nvSpPr>
          <p:spPr>
            <a:xfrm>
              <a:off x="-32746950" y="14665325"/>
              <a:ext cx="333300" cy="281100"/>
            </a:xfrm>
            <a:custGeom>
              <a:avLst/>
              <a:gdLst/>
              <a:ahLst/>
              <a:cxnLst/>
              <a:rect l="0" t="0" r="0" b="0"/>
              <a:pathLst>
                <a:path w="120000" h="120000" extrusionOk="0">
                  <a:moveTo>
                    <a:pt x="74157" y="8000"/>
                  </a:moveTo>
                  <a:cubicBezTo>
                    <a:pt x="93033" y="1600"/>
                    <a:pt x="103820" y="11200"/>
                    <a:pt x="111910" y="20800"/>
                  </a:cubicBezTo>
                  <a:cubicBezTo>
                    <a:pt x="118651" y="27200"/>
                    <a:pt x="120000" y="40000"/>
                    <a:pt x="114606" y="41600"/>
                  </a:cubicBezTo>
                  <a:cubicBezTo>
                    <a:pt x="79550" y="51200"/>
                    <a:pt x="64719" y="96000"/>
                    <a:pt x="31011" y="105600"/>
                  </a:cubicBezTo>
                  <a:cubicBezTo>
                    <a:pt x="20224" y="107200"/>
                    <a:pt x="9438" y="120000"/>
                    <a:pt x="4044" y="100800"/>
                  </a:cubicBezTo>
                  <a:cubicBezTo>
                    <a:pt x="0" y="88000"/>
                    <a:pt x="0" y="67200"/>
                    <a:pt x="14831" y="64000"/>
                  </a:cubicBezTo>
                  <a:cubicBezTo>
                    <a:pt x="35056" y="60800"/>
                    <a:pt x="39101" y="57600"/>
                    <a:pt x="37752" y="28800"/>
                  </a:cubicBezTo>
                  <a:cubicBezTo>
                    <a:pt x="35056" y="0"/>
                    <a:pt x="67415" y="20800"/>
                    <a:pt x="74157" y="8000"/>
                  </a:cubicBezTo>
                  <a:close/>
                </a:path>
              </a:pathLst>
            </a:custGeom>
            <a:solidFill>
              <a:srgbClr val="C00000"/>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55" name="Shape 455"/>
            <p:cNvSpPr/>
            <p:nvPr/>
          </p:nvSpPr>
          <p:spPr>
            <a:xfrm>
              <a:off x="-26652537" y="-6276975"/>
              <a:ext cx="282600" cy="341400"/>
            </a:xfrm>
            <a:custGeom>
              <a:avLst/>
              <a:gdLst/>
              <a:ahLst/>
              <a:cxnLst/>
              <a:rect l="0" t="0" r="0" b="0"/>
              <a:pathLst>
                <a:path w="120000" h="120000" extrusionOk="0">
                  <a:moveTo>
                    <a:pt x="120000" y="2637"/>
                  </a:moveTo>
                  <a:cubicBezTo>
                    <a:pt x="94400" y="27692"/>
                    <a:pt x="89600" y="64615"/>
                    <a:pt x="44800" y="76483"/>
                  </a:cubicBezTo>
                  <a:cubicBezTo>
                    <a:pt x="30400" y="80439"/>
                    <a:pt x="35200" y="98901"/>
                    <a:pt x="30400" y="109450"/>
                  </a:cubicBezTo>
                  <a:cubicBezTo>
                    <a:pt x="25600" y="117362"/>
                    <a:pt x="17600" y="120000"/>
                    <a:pt x="9600" y="116043"/>
                  </a:cubicBezTo>
                  <a:cubicBezTo>
                    <a:pt x="1600" y="112087"/>
                    <a:pt x="0" y="108131"/>
                    <a:pt x="4800" y="98901"/>
                  </a:cubicBezTo>
                  <a:cubicBezTo>
                    <a:pt x="24000" y="64615"/>
                    <a:pt x="40000" y="29010"/>
                    <a:pt x="88000" y="13186"/>
                  </a:cubicBezTo>
                  <a:cubicBezTo>
                    <a:pt x="96000" y="10549"/>
                    <a:pt x="102400" y="3956"/>
                    <a:pt x="107200" y="0"/>
                  </a:cubicBezTo>
                  <a:cubicBezTo>
                    <a:pt x="112000" y="1318"/>
                    <a:pt x="115200" y="1318"/>
                    <a:pt x="120000" y="2637"/>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56" name="Shape 456"/>
            <p:cNvSpPr/>
            <p:nvPr/>
          </p:nvSpPr>
          <p:spPr>
            <a:xfrm>
              <a:off x="-33429575" y="12530138"/>
              <a:ext cx="258900" cy="319200"/>
            </a:xfrm>
            <a:custGeom>
              <a:avLst/>
              <a:gdLst/>
              <a:ahLst/>
              <a:cxnLst/>
              <a:rect l="0" t="0" r="0" b="0"/>
              <a:pathLst>
                <a:path w="120000" h="120000" extrusionOk="0">
                  <a:moveTo>
                    <a:pt x="0" y="12705"/>
                  </a:moveTo>
                  <a:cubicBezTo>
                    <a:pt x="52173" y="0"/>
                    <a:pt x="76521" y="16941"/>
                    <a:pt x="90434" y="53647"/>
                  </a:cubicBezTo>
                  <a:cubicBezTo>
                    <a:pt x="97391" y="73411"/>
                    <a:pt x="107826" y="93176"/>
                    <a:pt x="120000" y="120000"/>
                  </a:cubicBezTo>
                  <a:cubicBezTo>
                    <a:pt x="66086" y="88941"/>
                    <a:pt x="59130" y="32470"/>
                    <a:pt x="0" y="12705"/>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57" name="Shape 457"/>
            <p:cNvSpPr/>
            <p:nvPr/>
          </p:nvSpPr>
          <p:spPr>
            <a:xfrm>
              <a:off x="-32653287" y="14890750"/>
              <a:ext cx="225300" cy="198300"/>
            </a:xfrm>
            <a:custGeom>
              <a:avLst/>
              <a:gdLst/>
              <a:ahLst/>
              <a:cxnLst/>
              <a:rect l="0" t="0" r="0" b="0"/>
              <a:pathLst>
                <a:path w="120000" h="120000" extrusionOk="0">
                  <a:moveTo>
                    <a:pt x="100000" y="0"/>
                  </a:moveTo>
                  <a:cubicBezTo>
                    <a:pt x="100000" y="11320"/>
                    <a:pt x="100000" y="22641"/>
                    <a:pt x="96000" y="33962"/>
                  </a:cubicBezTo>
                  <a:cubicBezTo>
                    <a:pt x="92000" y="56603"/>
                    <a:pt x="120000" y="86037"/>
                    <a:pt x="90000" y="104150"/>
                  </a:cubicBezTo>
                  <a:cubicBezTo>
                    <a:pt x="64000" y="120000"/>
                    <a:pt x="46000" y="95094"/>
                    <a:pt x="26000" y="86037"/>
                  </a:cubicBezTo>
                  <a:cubicBezTo>
                    <a:pt x="16000" y="81509"/>
                    <a:pt x="6000" y="79245"/>
                    <a:pt x="0" y="58867"/>
                  </a:cubicBezTo>
                  <a:cubicBezTo>
                    <a:pt x="40000" y="56603"/>
                    <a:pt x="64000" y="15849"/>
                    <a:pt x="100000" y="2264"/>
                  </a:cubicBezTo>
                  <a:lnTo>
                    <a:pt x="100000" y="0"/>
                  </a:lnTo>
                  <a:close/>
                </a:path>
              </a:pathLst>
            </a:custGeom>
            <a:solidFill>
              <a:srgbClr val="C00000"/>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58" name="Shape 458"/>
            <p:cNvSpPr/>
            <p:nvPr/>
          </p:nvSpPr>
          <p:spPr>
            <a:xfrm>
              <a:off x="-17418052" y="31664275"/>
              <a:ext cx="315900" cy="142800"/>
            </a:xfrm>
            <a:custGeom>
              <a:avLst/>
              <a:gdLst/>
              <a:ahLst/>
              <a:cxnLst/>
              <a:rect l="0" t="0" r="0" b="0"/>
              <a:pathLst>
                <a:path w="120000" h="120000" extrusionOk="0">
                  <a:moveTo>
                    <a:pt x="0" y="116842"/>
                  </a:moveTo>
                  <a:cubicBezTo>
                    <a:pt x="7142" y="82105"/>
                    <a:pt x="12857" y="53684"/>
                    <a:pt x="20000" y="28421"/>
                  </a:cubicBezTo>
                  <a:cubicBezTo>
                    <a:pt x="22857" y="15789"/>
                    <a:pt x="30000" y="0"/>
                    <a:pt x="37142" y="6315"/>
                  </a:cubicBezTo>
                  <a:cubicBezTo>
                    <a:pt x="61428" y="28421"/>
                    <a:pt x="90000" y="25263"/>
                    <a:pt x="112857" y="63157"/>
                  </a:cubicBezTo>
                  <a:cubicBezTo>
                    <a:pt x="120000" y="72631"/>
                    <a:pt x="120000" y="88421"/>
                    <a:pt x="115714" y="104210"/>
                  </a:cubicBezTo>
                  <a:cubicBezTo>
                    <a:pt x="111428" y="120000"/>
                    <a:pt x="104285" y="116842"/>
                    <a:pt x="101428" y="110526"/>
                  </a:cubicBezTo>
                  <a:cubicBezTo>
                    <a:pt x="71428" y="31578"/>
                    <a:pt x="45714" y="69473"/>
                    <a:pt x="18571" y="116842"/>
                  </a:cubicBezTo>
                  <a:cubicBezTo>
                    <a:pt x="15714" y="120000"/>
                    <a:pt x="11428" y="116842"/>
                    <a:pt x="0" y="116842"/>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59" name="Shape 459"/>
            <p:cNvSpPr/>
            <p:nvPr/>
          </p:nvSpPr>
          <p:spPr>
            <a:xfrm>
              <a:off x="-26088977" y="-995363"/>
              <a:ext cx="115800" cy="349200"/>
            </a:xfrm>
            <a:custGeom>
              <a:avLst/>
              <a:gdLst/>
              <a:ahLst/>
              <a:cxnLst/>
              <a:rect l="0" t="0" r="0" b="0"/>
              <a:pathLst>
                <a:path w="120000" h="120000" extrusionOk="0">
                  <a:moveTo>
                    <a:pt x="42580" y="120000"/>
                  </a:moveTo>
                  <a:cubicBezTo>
                    <a:pt x="7741" y="83870"/>
                    <a:pt x="0" y="47741"/>
                    <a:pt x="23225" y="0"/>
                  </a:cubicBezTo>
                  <a:cubicBezTo>
                    <a:pt x="120000" y="45161"/>
                    <a:pt x="77419" y="82580"/>
                    <a:pt x="42580" y="12000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60" name="Shape 460"/>
            <p:cNvSpPr/>
            <p:nvPr/>
          </p:nvSpPr>
          <p:spPr>
            <a:xfrm>
              <a:off x="-63860362" y="-6940550"/>
              <a:ext cx="266700" cy="160200"/>
            </a:xfrm>
            <a:custGeom>
              <a:avLst/>
              <a:gdLst/>
              <a:ahLst/>
              <a:cxnLst/>
              <a:rect l="0" t="0" r="0" b="0"/>
              <a:pathLst>
                <a:path w="120000" h="120000" extrusionOk="0">
                  <a:moveTo>
                    <a:pt x="120000" y="61395"/>
                  </a:moveTo>
                  <a:cubicBezTo>
                    <a:pt x="94647" y="103255"/>
                    <a:pt x="59154" y="83720"/>
                    <a:pt x="30422" y="108837"/>
                  </a:cubicBezTo>
                  <a:cubicBezTo>
                    <a:pt x="18591" y="120000"/>
                    <a:pt x="3380" y="103255"/>
                    <a:pt x="1690" y="78139"/>
                  </a:cubicBezTo>
                  <a:cubicBezTo>
                    <a:pt x="0" y="58604"/>
                    <a:pt x="11830" y="44651"/>
                    <a:pt x="23661" y="47441"/>
                  </a:cubicBezTo>
                  <a:cubicBezTo>
                    <a:pt x="55774" y="61395"/>
                    <a:pt x="87887" y="0"/>
                    <a:pt x="120000" y="61395"/>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61" name="Shape 461"/>
            <p:cNvSpPr/>
            <p:nvPr/>
          </p:nvSpPr>
          <p:spPr>
            <a:xfrm>
              <a:off x="-20608927" y="2109787"/>
              <a:ext cx="209400" cy="236400"/>
            </a:xfrm>
            <a:custGeom>
              <a:avLst/>
              <a:gdLst/>
              <a:ahLst/>
              <a:cxnLst/>
              <a:rect l="0" t="0" r="0" b="0"/>
              <a:pathLst>
                <a:path w="120000" h="120000" extrusionOk="0">
                  <a:moveTo>
                    <a:pt x="111428" y="118095"/>
                  </a:moveTo>
                  <a:cubicBezTo>
                    <a:pt x="104999" y="118095"/>
                    <a:pt x="98571" y="116190"/>
                    <a:pt x="94285" y="118095"/>
                  </a:cubicBezTo>
                  <a:cubicBezTo>
                    <a:pt x="53571" y="120000"/>
                    <a:pt x="29999" y="99047"/>
                    <a:pt x="14999" y="70476"/>
                  </a:cubicBezTo>
                  <a:cubicBezTo>
                    <a:pt x="0" y="41904"/>
                    <a:pt x="29999" y="26666"/>
                    <a:pt x="40714" y="0"/>
                  </a:cubicBezTo>
                  <a:cubicBezTo>
                    <a:pt x="81428" y="36190"/>
                    <a:pt x="96428" y="76190"/>
                    <a:pt x="119999" y="110476"/>
                  </a:cubicBezTo>
                  <a:cubicBezTo>
                    <a:pt x="117857" y="112380"/>
                    <a:pt x="113571" y="114285"/>
                    <a:pt x="111428" y="118095"/>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62" name="Shape 462"/>
            <p:cNvSpPr/>
            <p:nvPr/>
          </p:nvSpPr>
          <p:spPr>
            <a:xfrm>
              <a:off x="-18610264" y="8550275"/>
              <a:ext cx="138000" cy="274500"/>
            </a:xfrm>
            <a:custGeom>
              <a:avLst/>
              <a:gdLst/>
              <a:ahLst/>
              <a:cxnLst/>
              <a:rect l="0" t="0" r="0" b="0"/>
              <a:pathLst>
                <a:path w="120000" h="120000" extrusionOk="0">
                  <a:moveTo>
                    <a:pt x="0" y="0"/>
                  </a:moveTo>
                  <a:cubicBezTo>
                    <a:pt x="84324" y="27945"/>
                    <a:pt x="120000" y="70684"/>
                    <a:pt x="120000" y="119999"/>
                  </a:cubicBezTo>
                  <a:cubicBezTo>
                    <a:pt x="48648" y="88767"/>
                    <a:pt x="19459" y="46027"/>
                    <a:pt x="0" y="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63" name="Shape 463"/>
            <p:cNvSpPr/>
            <p:nvPr/>
          </p:nvSpPr>
          <p:spPr>
            <a:xfrm>
              <a:off x="-15587664" y="16055975"/>
              <a:ext cx="297000" cy="109500"/>
            </a:xfrm>
            <a:custGeom>
              <a:avLst/>
              <a:gdLst/>
              <a:ahLst/>
              <a:cxnLst/>
              <a:rect l="0" t="0" r="0" b="0"/>
              <a:pathLst>
                <a:path w="120000" h="120000" extrusionOk="0">
                  <a:moveTo>
                    <a:pt x="0" y="120000"/>
                  </a:moveTo>
                  <a:cubicBezTo>
                    <a:pt x="27341" y="16551"/>
                    <a:pt x="69873" y="66206"/>
                    <a:pt x="95696" y="12413"/>
                  </a:cubicBezTo>
                  <a:cubicBezTo>
                    <a:pt x="100253" y="0"/>
                    <a:pt x="115443" y="12413"/>
                    <a:pt x="120000" y="53793"/>
                  </a:cubicBezTo>
                  <a:cubicBezTo>
                    <a:pt x="100253" y="57931"/>
                    <a:pt x="82025" y="70344"/>
                    <a:pt x="63797" y="82758"/>
                  </a:cubicBezTo>
                  <a:cubicBezTo>
                    <a:pt x="45569" y="99310"/>
                    <a:pt x="25822" y="103448"/>
                    <a:pt x="0" y="12000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64" name="Shape 464"/>
            <p:cNvSpPr/>
            <p:nvPr/>
          </p:nvSpPr>
          <p:spPr>
            <a:xfrm>
              <a:off x="-16521114" y="31702375"/>
              <a:ext cx="176100" cy="176100"/>
            </a:xfrm>
            <a:custGeom>
              <a:avLst/>
              <a:gdLst/>
              <a:ahLst/>
              <a:cxnLst/>
              <a:rect l="0" t="0" r="0" b="0"/>
              <a:pathLst>
                <a:path w="120000" h="120000" extrusionOk="0">
                  <a:moveTo>
                    <a:pt x="12765" y="2553"/>
                  </a:moveTo>
                  <a:cubicBezTo>
                    <a:pt x="63829" y="17872"/>
                    <a:pt x="97021" y="51063"/>
                    <a:pt x="120000" y="97021"/>
                  </a:cubicBezTo>
                  <a:cubicBezTo>
                    <a:pt x="114893" y="104680"/>
                    <a:pt x="107234" y="112340"/>
                    <a:pt x="99574" y="120000"/>
                  </a:cubicBezTo>
                  <a:cubicBezTo>
                    <a:pt x="0" y="102127"/>
                    <a:pt x="0" y="102127"/>
                    <a:pt x="12765" y="0"/>
                  </a:cubicBezTo>
                  <a:lnTo>
                    <a:pt x="12765" y="2553"/>
                  </a:ln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65" name="Shape 465"/>
            <p:cNvSpPr/>
            <p:nvPr/>
          </p:nvSpPr>
          <p:spPr>
            <a:xfrm>
              <a:off x="-29014737" y="20085052"/>
              <a:ext cx="115800" cy="157200"/>
            </a:xfrm>
            <a:custGeom>
              <a:avLst/>
              <a:gdLst/>
              <a:ahLst/>
              <a:cxnLst/>
              <a:rect l="0" t="0" r="0" b="0"/>
              <a:pathLst>
                <a:path w="120000" h="120000" extrusionOk="0">
                  <a:moveTo>
                    <a:pt x="96774" y="0"/>
                  </a:moveTo>
                  <a:cubicBezTo>
                    <a:pt x="116129" y="28571"/>
                    <a:pt x="120000" y="60000"/>
                    <a:pt x="108387" y="88571"/>
                  </a:cubicBezTo>
                  <a:cubicBezTo>
                    <a:pt x="100645" y="108571"/>
                    <a:pt x="81290" y="120000"/>
                    <a:pt x="54193" y="120000"/>
                  </a:cubicBezTo>
                  <a:cubicBezTo>
                    <a:pt x="15483" y="117142"/>
                    <a:pt x="0" y="91428"/>
                    <a:pt x="3870" y="71428"/>
                  </a:cubicBezTo>
                  <a:cubicBezTo>
                    <a:pt x="7741" y="37142"/>
                    <a:pt x="27096" y="5714"/>
                    <a:pt x="96774" y="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66" name="Shape 466"/>
            <p:cNvSpPr/>
            <p:nvPr/>
          </p:nvSpPr>
          <p:spPr>
            <a:xfrm>
              <a:off x="-51903312" y="-4525963"/>
              <a:ext cx="266700" cy="128700"/>
            </a:xfrm>
            <a:custGeom>
              <a:avLst/>
              <a:gdLst/>
              <a:ahLst/>
              <a:cxnLst/>
              <a:rect l="0" t="0" r="0" b="0"/>
              <a:pathLst>
                <a:path w="120000" h="120000" extrusionOk="0">
                  <a:moveTo>
                    <a:pt x="10140" y="88235"/>
                  </a:moveTo>
                  <a:cubicBezTo>
                    <a:pt x="0" y="63529"/>
                    <a:pt x="6760" y="35294"/>
                    <a:pt x="3380" y="0"/>
                  </a:cubicBezTo>
                  <a:cubicBezTo>
                    <a:pt x="43943" y="10588"/>
                    <a:pt x="70985" y="70588"/>
                    <a:pt x="120000" y="56470"/>
                  </a:cubicBezTo>
                  <a:cubicBezTo>
                    <a:pt x="92957" y="105882"/>
                    <a:pt x="77746" y="120000"/>
                    <a:pt x="59154" y="74117"/>
                  </a:cubicBezTo>
                  <a:cubicBezTo>
                    <a:pt x="40563" y="24705"/>
                    <a:pt x="23661" y="60000"/>
                    <a:pt x="8450" y="84705"/>
                  </a:cubicBezTo>
                  <a:lnTo>
                    <a:pt x="10140" y="88235"/>
                  </a:ln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67" name="Shape 467"/>
            <p:cNvSpPr/>
            <p:nvPr/>
          </p:nvSpPr>
          <p:spPr>
            <a:xfrm>
              <a:off x="-62585600" y="-8542338"/>
              <a:ext cx="131700" cy="212700"/>
            </a:xfrm>
            <a:custGeom>
              <a:avLst/>
              <a:gdLst/>
              <a:ahLst/>
              <a:cxnLst/>
              <a:rect l="0" t="0" r="0" b="0"/>
              <a:pathLst>
                <a:path w="120000" h="120000" extrusionOk="0">
                  <a:moveTo>
                    <a:pt x="17142" y="119999"/>
                  </a:moveTo>
                  <a:cubicBezTo>
                    <a:pt x="0" y="73684"/>
                    <a:pt x="65142" y="46315"/>
                    <a:pt x="54857" y="8421"/>
                  </a:cubicBezTo>
                  <a:cubicBezTo>
                    <a:pt x="54857" y="6315"/>
                    <a:pt x="78857" y="0"/>
                    <a:pt x="89142" y="2105"/>
                  </a:cubicBezTo>
                  <a:cubicBezTo>
                    <a:pt x="109714" y="4210"/>
                    <a:pt x="120000" y="12631"/>
                    <a:pt x="109714" y="25263"/>
                  </a:cubicBezTo>
                  <a:cubicBezTo>
                    <a:pt x="82285" y="54736"/>
                    <a:pt x="51428" y="84210"/>
                    <a:pt x="17142" y="119999"/>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68" name="Shape 468"/>
            <p:cNvSpPr/>
            <p:nvPr/>
          </p:nvSpPr>
          <p:spPr>
            <a:xfrm>
              <a:off x="-57469087" y="-7361238"/>
              <a:ext cx="247500" cy="157200"/>
            </a:xfrm>
            <a:custGeom>
              <a:avLst/>
              <a:gdLst/>
              <a:ahLst/>
              <a:cxnLst/>
              <a:rect l="0" t="0" r="0" b="0"/>
              <a:pathLst>
                <a:path w="120000" h="120000" extrusionOk="0">
                  <a:moveTo>
                    <a:pt x="120000" y="94285"/>
                  </a:moveTo>
                  <a:cubicBezTo>
                    <a:pt x="118181" y="114285"/>
                    <a:pt x="107272" y="120000"/>
                    <a:pt x="98181" y="114285"/>
                  </a:cubicBezTo>
                  <a:cubicBezTo>
                    <a:pt x="69090" y="97142"/>
                    <a:pt x="41818" y="80000"/>
                    <a:pt x="12727" y="57142"/>
                  </a:cubicBezTo>
                  <a:cubicBezTo>
                    <a:pt x="7272" y="54285"/>
                    <a:pt x="3636" y="42857"/>
                    <a:pt x="1818" y="34285"/>
                  </a:cubicBezTo>
                  <a:cubicBezTo>
                    <a:pt x="0" y="17142"/>
                    <a:pt x="9090" y="14285"/>
                    <a:pt x="14545" y="11428"/>
                  </a:cubicBezTo>
                  <a:cubicBezTo>
                    <a:pt x="41818" y="0"/>
                    <a:pt x="100000" y="37142"/>
                    <a:pt x="116363" y="74285"/>
                  </a:cubicBezTo>
                  <a:cubicBezTo>
                    <a:pt x="118181" y="80000"/>
                    <a:pt x="120000" y="88571"/>
                    <a:pt x="120000" y="94285"/>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69" name="Shape 469"/>
            <p:cNvSpPr/>
            <p:nvPr/>
          </p:nvSpPr>
          <p:spPr>
            <a:xfrm>
              <a:off x="-23688677" y="-5280025"/>
              <a:ext cx="82500" cy="285900"/>
            </a:xfrm>
            <a:custGeom>
              <a:avLst/>
              <a:gdLst/>
              <a:ahLst/>
              <a:cxnLst/>
              <a:rect l="0" t="0" r="0" b="0"/>
              <a:pathLst>
                <a:path w="120000" h="120000" extrusionOk="0">
                  <a:moveTo>
                    <a:pt x="109090" y="120000"/>
                  </a:moveTo>
                  <a:cubicBezTo>
                    <a:pt x="76363" y="78947"/>
                    <a:pt x="38181" y="39473"/>
                    <a:pt x="0" y="0"/>
                  </a:cubicBezTo>
                  <a:cubicBezTo>
                    <a:pt x="120000" y="33157"/>
                    <a:pt x="87272" y="78947"/>
                    <a:pt x="109090" y="12000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70" name="Shape 470"/>
            <p:cNvSpPr/>
            <p:nvPr/>
          </p:nvSpPr>
          <p:spPr>
            <a:xfrm>
              <a:off x="-32270700" y="11090275"/>
              <a:ext cx="322200" cy="82500"/>
            </a:xfrm>
            <a:custGeom>
              <a:avLst/>
              <a:gdLst/>
              <a:ahLst/>
              <a:cxnLst/>
              <a:rect l="0" t="0" r="0" b="0"/>
              <a:pathLst>
                <a:path w="120000" h="120000" extrusionOk="0">
                  <a:moveTo>
                    <a:pt x="0" y="81818"/>
                  </a:moveTo>
                  <a:cubicBezTo>
                    <a:pt x="41860" y="70909"/>
                    <a:pt x="80930" y="0"/>
                    <a:pt x="120000" y="98181"/>
                  </a:cubicBezTo>
                  <a:cubicBezTo>
                    <a:pt x="79534" y="38181"/>
                    <a:pt x="39069" y="120000"/>
                    <a:pt x="0" y="81818"/>
                  </a:cubicBezTo>
                  <a:close/>
                </a:path>
              </a:pathLst>
            </a:custGeom>
            <a:solidFill>
              <a:srgbClr val="F1C232"/>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71" name="Shape 471"/>
            <p:cNvSpPr/>
            <p:nvPr/>
          </p:nvSpPr>
          <p:spPr>
            <a:xfrm>
              <a:off x="-25045989" y="-8569325"/>
              <a:ext cx="123900" cy="157200"/>
            </a:xfrm>
            <a:custGeom>
              <a:avLst/>
              <a:gdLst/>
              <a:ahLst/>
              <a:cxnLst/>
              <a:rect l="0" t="0" r="0" b="0"/>
              <a:pathLst>
                <a:path w="120000" h="120000" extrusionOk="0">
                  <a:moveTo>
                    <a:pt x="29090" y="120000"/>
                  </a:moveTo>
                  <a:cubicBezTo>
                    <a:pt x="0" y="80000"/>
                    <a:pt x="54545" y="40000"/>
                    <a:pt x="25454" y="0"/>
                  </a:cubicBezTo>
                  <a:cubicBezTo>
                    <a:pt x="120000" y="54285"/>
                    <a:pt x="120000" y="68571"/>
                    <a:pt x="29090" y="12000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72" name="Shape 472"/>
            <p:cNvSpPr/>
            <p:nvPr/>
          </p:nvSpPr>
          <p:spPr>
            <a:xfrm>
              <a:off x="-18392777" y="6964363"/>
              <a:ext cx="90600" cy="179400"/>
            </a:xfrm>
            <a:custGeom>
              <a:avLst/>
              <a:gdLst/>
              <a:ahLst/>
              <a:cxnLst/>
              <a:rect l="0" t="0" r="0" b="0"/>
              <a:pathLst>
                <a:path w="120000" h="120000" extrusionOk="0">
                  <a:moveTo>
                    <a:pt x="75000" y="120000"/>
                  </a:moveTo>
                  <a:cubicBezTo>
                    <a:pt x="0" y="82500"/>
                    <a:pt x="30000" y="50000"/>
                    <a:pt x="35000" y="15000"/>
                  </a:cubicBezTo>
                  <a:cubicBezTo>
                    <a:pt x="40000" y="0"/>
                    <a:pt x="60000" y="5000"/>
                    <a:pt x="80000" y="2500"/>
                  </a:cubicBezTo>
                  <a:cubicBezTo>
                    <a:pt x="100000" y="2500"/>
                    <a:pt x="120000" y="10000"/>
                    <a:pt x="120000" y="20000"/>
                  </a:cubicBezTo>
                  <a:cubicBezTo>
                    <a:pt x="120000" y="50000"/>
                    <a:pt x="115000" y="82500"/>
                    <a:pt x="75000" y="12000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73" name="Shape 473"/>
            <p:cNvSpPr/>
            <p:nvPr/>
          </p:nvSpPr>
          <p:spPr>
            <a:xfrm>
              <a:off x="-14044614" y="18989677"/>
              <a:ext cx="74700" cy="209400"/>
            </a:xfrm>
            <a:custGeom>
              <a:avLst/>
              <a:gdLst/>
              <a:ahLst/>
              <a:cxnLst/>
              <a:rect l="0" t="0" r="0" b="0"/>
              <a:pathLst>
                <a:path w="120000" h="120000" extrusionOk="0">
                  <a:moveTo>
                    <a:pt x="108000" y="119999"/>
                  </a:moveTo>
                  <a:cubicBezTo>
                    <a:pt x="18000" y="85714"/>
                    <a:pt x="0" y="47142"/>
                    <a:pt x="0" y="0"/>
                  </a:cubicBezTo>
                  <a:cubicBezTo>
                    <a:pt x="48000" y="40714"/>
                    <a:pt x="120000" y="70714"/>
                    <a:pt x="108000" y="119999"/>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74" name="Shape 474"/>
            <p:cNvSpPr/>
            <p:nvPr/>
          </p:nvSpPr>
          <p:spPr>
            <a:xfrm>
              <a:off x="-19023014" y="7542213"/>
              <a:ext cx="120600" cy="254100"/>
            </a:xfrm>
            <a:custGeom>
              <a:avLst/>
              <a:gdLst/>
              <a:ahLst/>
              <a:cxnLst/>
              <a:rect l="0" t="0" r="0" b="0"/>
              <a:pathLst>
                <a:path w="120000" h="120000" extrusionOk="0">
                  <a:moveTo>
                    <a:pt x="120000" y="118235"/>
                  </a:moveTo>
                  <a:cubicBezTo>
                    <a:pt x="45000" y="91764"/>
                    <a:pt x="22500" y="70588"/>
                    <a:pt x="0" y="0"/>
                  </a:cubicBezTo>
                  <a:cubicBezTo>
                    <a:pt x="82500" y="35294"/>
                    <a:pt x="90000" y="79411"/>
                    <a:pt x="116250" y="120000"/>
                  </a:cubicBezTo>
                  <a:lnTo>
                    <a:pt x="120000" y="118235"/>
                  </a:ln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75" name="Shape 475"/>
            <p:cNvSpPr/>
            <p:nvPr/>
          </p:nvSpPr>
          <p:spPr>
            <a:xfrm>
              <a:off x="-22031327" y="28270200"/>
              <a:ext cx="146100" cy="173100"/>
            </a:xfrm>
            <a:custGeom>
              <a:avLst/>
              <a:gdLst/>
              <a:ahLst/>
              <a:cxnLst/>
              <a:rect l="0" t="0" r="0" b="0"/>
              <a:pathLst>
                <a:path w="120000" h="120000" extrusionOk="0">
                  <a:moveTo>
                    <a:pt x="9230" y="0"/>
                  </a:moveTo>
                  <a:cubicBezTo>
                    <a:pt x="46153" y="28695"/>
                    <a:pt x="92307" y="39130"/>
                    <a:pt x="110769" y="78260"/>
                  </a:cubicBezTo>
                  <a:cubicBezTo>
                    <a:pt x="120000" y="96521"/>
                    <a:pt x="107692" y="101739"/>
                    <a:pt x="95384" y="109565"/>
                  </a:cubicBezTo>
                  <a:cubicBezTo>
                    <a:pt x="80000" y="120000"/>
                    <a:pt x="73846" y="109565"/>
                    <a:pt x="73846" y="101739"/>
                  </a:cubicBezTo>
                  <a:cubicBezTo>
                    <a:pt x="70769" y="60000"/>
                    <a:pt x="0" y="54782"/>
                    <a:pt x="9230" y="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76" name="Shape 476"/>
            <p:cNvSpPr/>
            <p:nvPr/>
          </p:nvSpPr>
          <p:spPr>
            <a:xfrm>
              <a:off x="-24183977" y="10077450"/>
              <a:ext cx="146100" cy="131700"/>
            </a:xfrm>
            <a:custGeom>
              <a:avLst/>
              <a:gdLst/>
              <a:ahLst/>
              <a:cxnLst/>
              <a:rect l="0" t="0" r="0" b="0"/>
              <a:pathLst>
                <a:path w="120000" h="120000" extrusionOk="0">
                  <a:moveTo>
                    <a:pt x="116923" y="113142"/>
                  </a:moveTo>
                  <a:cubicBezTo>
                    <a:pt x="92307" y="113142"/>
                    <a:pt x="67692" y="120000"/>
                    <a:pt x="43076" y="116571"/>
                  </a:cubicBezTo>
                  <a:cubicBezTo>
                    <a:pt x="15384" y="113142"/>
                    <a:pt x="0" y="89142"/>
                    <a:pt x="6153" y="58285"/>
                  </a:cubicBezTo>
                  <a:cubicBezTo>
                    <a:pt x="9230" y="34285"/>
                    <a:pt x="12307" y="10285"/>
                    <a:pt x="36923" y="6857"/>
                  </a:cubicBezTo>
                  <a:cubicBezTo>
                    <a:pt x="64615" y="0"/>
                    <a:pt x="86153" y="3428"/>
                    <a:pt x="92307" y="37714"/>
                  </a:cubicBezTo>
                  <a:cubicBezTo>
                    <a:pt x="98461" y="65142"/>
                    <a:pt x="120000" y="85714"/>
                    <a:pt x="113846" y="113142"/>
                  </a:cubicBezTo>
                  <a:cubicBezTo>
                    <a:pt x="113846" y="113142"/>
                    <a:pt x="116923" y="113142"/>
                    <a:pt x="116923" y="113142"/>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77" name="Shape 477"/>
            <p:cNvSpPr/>
            <p:nvPr/>
          </p:nvSpPr>
          <p:spPr>
            <a:xfrm>
              <a:off x="-18813464" y="5354638"/>
              <a:ext cx="192000" cy="68400"/>
            </a:xfrm>
            <a:custGeom>
              <a:avLst/>
              <a:gdLst/>
              <a:ahLst/>
              <a:cxnLst/>
              <a:rect l="0" t="0" r="0" b="0"/>
              <a:pathLst>
                <a:path w="120000" h="120000" extrusionOk="0">
                  <a:moveTo>
                    <a:pt x="120000" y="33333"/>
                  </a:moveTo>
                  <a:cubicBezTo>
                    <a:pt x="87058" y="100000"/>
                    <a:pt x="47058" y="40000"/>
                    <a:pt x="16470" y="106666"/>
                  </a:cubicBezTo>
                  <a:cubicBezTo>
                    <a:pt x="11764" y="120000"/>
                    <a:pt x="0" y="86666"/>
                    <a:pt x="0" y="60000"/>
                  </a:cubicBezTo>
                  <a:cubicBezTo>
                    <a:pt x="2352" y="40000"/>
                    <a:pt x="16470" y="0"/>
                    <a:pt x="16470" y="0"/>
                  </a:cubicBezTo>
                  <a:cubicBezTo>
                    <a:pt x="47058" y="60000"/>
                    <a:pt x="84705" y="6666"/>
                    <a:pt x="120000" y="33333"/>
                  </a:cubicBezTo>
                  <a:close/>
                </a:path>
              </a:pathLst>
            </a:custGeom>
            <a:solidFill>
              <a:srgbClr val="F1C232"/>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78" name="Shape 478"/>
            <p:cNvSpPr/>
            <p:nvPr/>
          </p:nvSpPr>
          <p:spPr>
            <a:xfrm>
              <a:off x="-23760114" y="-5140325"/>
              <a:ext cx="90600" cy="209400"/>
            </a:xfrm>
            <a:custGeom>
              <a:avLst/>
              <a:gdLst/>
              <a:ahLst/>
              <a:cxnLst/>
              <a:rect l="0" t="0" r="0" b="0"/>
              <a:pathLst>
                <a:path w="120000" h="120000" extrusionOk="0">
                  <a:moveTo>
                    <a:pt x="120000" y="102857"/>
                  </a:moveTo>
                  <a:cubicBezTo>
                    <a:pt x="15000" y="119999"/>
                    <a:pt x="0" y="87857"/>
                    <a:pt x="5000" y="57857"/>
                  </a:cubicBezTo>
                  <a:cubicBezTo>
                    <a:pt x="10000" y="40714"/>
                    <a:pt x="30000" y="21428"/>
                    <a:pt x="40000" y="0"/>
                  </a:cubicBezTo>
                  <a:cubicBezTo>
                    <a:pt x="85000" y="32142"/>
                    <a:pt x="60000" y="72857"/>
                    <a:pt x="120000" y="102857"/>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79" name="Shape 479"/>
            <p:cNvSpPr/>
            <p:nvPr/>
          </p:nvSpPr>
          <p:spPr>
            <a:xfrm>
              <a:off x="-25676227" y="-2447925"/>
              <a:ext cx="93600" cy="169800"/>
            </a:xfrm>
            <a:custGeom>
              <a:avLst/>
              <a:gdLst/>
              <a:ahLst/>
              <a:cxnLst/>
              <a:rect l="0" t="0" r="0" b="0"/>
              <a:pathLst>
                <a:path w="120000" h="120000" extrusionOk="0">
                  <a:moveTo>
                    <a:pt x="62400" y="0"/>
                  </a:moveTo>
                  <a:cubicBezTo>
                    <a:pt x="120000" y="56000"/>
                    <a:pt x="14400" y="82666"/>
                    <a:pt x="48000" y="120000"/>
                  </a:cubicBezTo>
                  <a:cubicBezTo>
                    <a:pt x="0" y="82666"/>
                    <a:pt x="24000" y="48000"/>
                    <a:pt x="62400" y="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80" name="Shape 480"/>
            <p:cNvSpPr/>
            <p:nvPr/>
          </p:nvSpPr>
          <p:spPr>
            <a:xfrm>
              <a:off x="-24993602" y="-9315450"/>
              <a:ext cx="96900" cy="138000"/>
            </a:xfrm>
            <a:custGeom>
              <a:avLst/>
              <a:gdLst/>
              <a:ahLst/>
              <a:cxnLst/>
              <a:rect l="0" t="0" r="0" b="0"/>
              <a:pathLst>
                <a:path w="120000" h="120000" extrusionOk="0">
                  <a:moveTo>
                    <a:pt x="18461" y="0"/>
                  </a:moveTo>
                  <a:cubicBezTo>
                    <a:pt x="60000" y="0"/>
                    <a:pt x="101538" y="12972"/>
                    <a:pt x="106153" y="45405"/>
                  </a:cubicBezTo>
                  <a:cubicBezTo>
                    <a:pt x="110769" y="68108"/>
                    <a:pt x="120000" y="110270"/>
                    <a:pt x="69230" y="113513"/>
                  </a:cubicBezTo>
                  <a:cubicBezTo>
                    <a:pt x="13846" y="120000"/>
                    <a:pt x="27692" y="81081"/>
                    <a:pt x="32307" y="58378"/>
                  </a:cubicBezTo>
                  <a:cubicBezTo>
                    <a:pt x="36923" y="38918"/>
                    <a:pt x="0" y="22702"/>
                    <a:pt x="18461" y="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81" name="Shape 481"/>
            <p:cNvSpPr/>
            <p:nvPr/>
          </p:nvSpPr>
          <p:spPr>
            <a:xfrm>
              <a:off x="-17492664" y="10471150"/>
              <a:ext cx="115800" cy="157200"/>
            </a:xfrm>
            <a:custGeom>
              <a:avLst/>
              <a:gdLst/>
              <a:ahLst/>
              <a:cxnLst/>
              <a:rect l="0" t="0" r="0" b="0"/>
              <a:pathLst>
                <a:path w="120000" h="120000" extrusionOk="0">
                  <a:moveTo>
                    <a:pt x="108387" y="117142"/>
                  </a:moveTo>
                  <a:cubicBezTo>
                    <a:pt x="30967" y="117142"/>
                    <a:pt x="50322" y="45714"/>
                    <a:pt x="0" y="28571"/>
                  </a:cubicBezTo>
                  <a:cubicBezTo>
                    <a:pt x="0" y="25714"/>
                    <a:pt x="3870" y="11428"/>
                    <a:pt x="11612" y="8571"/>
                  </a:cubicBezTo>
                  <a:cubicBezTo>
                    <a:pt x="23225" y="2857"/>
                    <a:pt x="38709" y="0"/>
                    <a:pt x="46451" y="14285"/>
                  </a:cubicBezTo>
                  <a:cubicBezTo>
                    <a:pt x="69677" y="48571"/>
                    <a:pt x="120000" y="74285"/>
                    <a:pt x="104516" y="120000"/>
                  </a:cubicBezTo>
                  <a:lnTo>
                    <a:pt x="108387" y="117142"/>
                  </a:ln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82" name="Shape 482"/>
            <p:cNvSpPr/>
            <p:nvPr/>
          </p:nvSpPr>
          <p:spPr>
            <a:xfrm>
              <a:off x="-52150962" y="-4338638"/>
              <a:ext cx="165000" cy="131700"/>
            </a:xfrm>
            <a:custGeom>
              <a:avLst/>
              <a:gdLst/>
              <a:ahLst/>
              <a:cxnLst/>
              <a:rect l="0" t="0" r="0" b="0"/>
              <a:pathLst>
                <a:path w="120000" h="120000" extrusionOk="0">
                  <a:moveTo>
                    <a:pt x="0" y="20571"/>
                  </a:moveTo>
                  <a:cubicBezTo>
                    <a:pt x="51818" y="20571"/>
                    <a:pt x="95454" y="61714"/>
                    <a:pt x="120000" y="24000"/>
                  </a:cubicBezTo>
                  <a:cubicBezTo>
                    <a:pt x="92727" y="0"/>
                    <a:pt x="51818" y="120000"/>
                    <a:pt x="0" y="20571"/>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83" name="Shape 483"/>
            <p:cNvSpPr/>
            <p:nvPr/>
          </p:nvSpPr>
          <p:spPr>
            <a:xfrm>
              <a:off x="-26127077" y="-1771650"/>
              <a:ext cx="71400" cy="115800"/>
            </a:xfrm>
            <a:custGeom>
              <a:avLst/>
              <a:gdLst/>
              <a:ahLst/>
              <a:cxnLst/>
              <a:rect l="0" t="0" r="0" b="0"/>
              <a:pathLst>
                <a:path w="120000" h="120000" extrusionOk="0">
                  <a:moveTo>
                    <a:pt x="101052" y="0"/>
                  </a:moveTo>
                  <a:cubicBezTo>
                    <a:pt x="120000" y="50322"/>
                    <a:pt x="94736" y="81290"/>
                    <a:pt x="31578" y="104516"/>
                  </a:cubicBezTo>
                  <a:cubicBezTo>
                    <a:pt x="12631" y="112258"/>
                    <a:pt x="0" y="120000"/>
                    <a:pt x="6315" y="104516"/>
                  </a:cubicBezTo>
                  <a:cubicBezTo>
                    <a:pt x="12631" y="65806"/>
                    <a:pt x="12631" y="19354"/>
                    <a:pt x="101052" y="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84" name="Shape 484"/>
            <p:cNvSpPr/>
            <p:nvPr/>
          </p:nvSpPr>
          <p:spPr>
            <a:xfrm>
              <a:off x="-25882602" y="-6194425"/>
              <a:ext cx="220800" cy="101700"/>
            </a:xfrm>
            <a:custGeom>
              <a:avLst/>
              <a:gdLst/>
              <a:ahLst/>
              <a:cxnLst/>
              <a:rect l="0" t="0" r="0" b="0"/>
              <a:pathLst>
                <a:path w="120000" h="120000" extrusionOk="0">
                  <a:moveTo>
                    <a:pt x="120000" y="26666"/>
                  </a:moveTo>
                  <a:cubicBezTo>
                    <a:pt x="71186" y="53333"/>
                    <a:pt x="48813" y="120000"/>
                    <a:pt x="0" y="115555"/>
                  </a:cubicBezTo>
                  <a:cubicBezTo>
                    <a:pt x="36610" y="53333"/>
                    <a:pt x="63050" y="0"/>
                    <a:pt x="120000" y="26666"/>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85" name="Shape 485"/>
            <p:cNvSpPr/>
            <p:nvPr/>
          </p:nvSpPr>
          <p:spPr>
            <a:xfrm>
              <a:off x="-18489614" y="5370513"/>
              <a:ext cx="119100" cy="157200"/>
            </a:xfrm>
            <a:custGeom>
              <a:avLst/>
              <a:gdLst/>
              <a:ahLst/>
              <a:cxnLst/>
              <a:rect l="0" t="0" r="0" b="0"/>
              <a:pathLst>
                <a:path w="120000" h="120000" extrusionOk="0">
                  <a:moveTo>
                    <a:pt x="86250" y="2857"/>
                  </a:moveTo>
                  <a:cubicBezTo>
                    <a:pt x="93750" y="8571"/>
                    <a:pt x="101250" y="11428"/>
                    <a:pt x="105000" y="17142"/>
                  </a:cubicBezTo>
                  <a:cubicBezTo>
                    <a:pt x="120000" y="31428"/>
                    <a:pt x="112500" y="48571"/>
                    <a:pt x="97500" y="57142"/>
                  </a:cubicBezTo>
                  <a:cubicBezTo>
                    <a:pt x="67500" y="71428"/>
                    <a:pt x="120000" y="111428"/>
                    <a:pt x="63750" y="117142"/>
                  </a:cubicBezTo>
                  <a:cubicBezTo>
                    <a:pt x="30000" y="120000"/>
                    <a:pt x="26250" y="97142"/>
                    <a:pt x="18750" y="80000"/>
                  </a:cubicBezTo>
                  <a:cubicBezTo>
                    <a:pt x="0" y="40000"/>
                    <a:pt x="52500" y="25714"/>
                    <a:pt x="71250" y="0"/>
                  </a:cubicBezTo>
                  <a:cubicBezTo>
                    <a:pt x="71250" y="0"/>
                    <a:pt x="78750" y="2857"/>
                    <a:pt x="86250" y="2857"/>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86" name="Shape 486"/>
            <p:cNvSpPr/>
            <p:nvPr/>
          </p:nvSpPr>
          <p:spPr>
            <a:xfrm>
              <a:off x="-25846089" y="-7826375"/>
              <a:ext cx="63600" cy="198300"/>
            </a:xfrm>
            <a:custGeom>
              <a:avLst/>
              <a:gdLst/>
              <a:ahLst/>
              <a:cxnLst/>
              <a:rect l="0" t="0" r="0" b="0"/>
              <a:pathLst>
                <a:path w="120000" h="120000" extrusionOk="0">
                  <a:moveTo>
                    <a:pt x="112941" y="0"/>
                  </a:moveTo>
                  <a:cubicBezTo>
                    <a:pt x="112941" y="33962"/>
                    <a:pt x="120000" y="70188"/>
                    <a:pt x="112941" y="104150"/>
                  </a:cubicBezTo>
                  <a:cubicBezTo>
                    <a:pt x="112941" y="113207"/>
                    <a:pt x="105882" y="120000"/>
                    <a:pt x="63529" y="120000"/>
                  </a:cubicBezTo>
                  <a:cubicBezTo>
                    <a:pt x="21176" y="120000"/>
                    <a:pt x="0" y="113207"/>
                    <a:pt x="21176" y="99622"/>
                  </a:cubicBezTo>
                  <a:cubicBezTo>
                    <a:pt x="70588" y="67924"/>
                    <a:pt x="49411" y="29433"/>
                    <a:pt x="112941" y="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87" name="Shape 487"/>
            <p:cNvSpPr/>
            <p:nvPr/>
          </p:nvSpPr>
          <p:spPr>
            <a:xfrm>
              <a:off x="-14385927" y="17935577"/>
              <a:ext cx="119100" cy="90600"/>
            </a:xfrm>
            <a:custGeom>
              <a:avLst/>
              <a:gdLst/>
              <a:ahLst/>
              <a:cxnLst/>
              <a:rect l="0" t="0" r="0" b="0"/>
              <a:pathLst>
                <a:path w="120000" h="120000" extrusionOk="0">
                  <a:moveTo>
                    <a:pt x="116250" y="75000"/>
                  </a:moveTo>
                  <a:cubicBezTo>
                    <a:pt x="120000" y="100000"/>
                    <a:pt x="112500" y="120000"/>
                    <a:pt x="97500" y="120000"/>
                  </a:cubicBezTo>
                  <a:cubicBezTo>
                    <a:pt x="56250" y="120000"/>
                    <a:pt x="15000" y="120000"/>
                    <a:pt x="3750" y="50000"/>
                  </a:cubicBezTo>
                  <a:cubicBezTo>
                    <a:pt x="0" y="20000"/>
                    <a:pt x="15000" y="5000"/>
                    <a:pt x="37500" y="5000"/>
                  </a:cubicBezTo>
                  <a:cubicBezTo>
                    <a:pt x="78750" y="0"/>
                    <a:pt x="105000" y="20000"/>
                    <a:pt x="116250" y="7500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88" name="Shape 488"/>
            <p:cNvSpPr/>
            <p:nvPr/>
          </p:nvSpPr>
          <p:spPr>
            <a:xfrm>
              <a:off x="-23471189" y="-3879850"/>
              <a:ext cx="112800" cy="104700"/>
            </a:xfrm>
            <a:custGeom>
              <a:avLst/>
              <a:gdLst/>
              <a:ahLst/>
              <a:cxnLst/>
              <a:rect l="0" t="0" r="0" b="0"/>
              <a:pathLst>
                <a:path w="120000" h="120000" extrusionOk="0">
                  <a:moveTo>
                    <a:pt x="0" y="4285"/>
                  </a:moveTo>
                  <a:cubicBezTo>
                    <a:pt x="32000" y="55714"/>
                    <a:pt x="72000" y="94285"/>
                    <a:pt x="120000" y="119999"/>
                  </a:cubicBezTo>
                  <a:cubicBezTo>
                    <a:pt x="16000" y="119999"/>
                    <a:pt x="16000" y="119999"/>
                    <a:pt x="4000" y="0"/>
                  </a:cubicBezTo>
                  <a:cubicBezTo>
                    <a:pt x="4000" y="0"/>
                    <a:pt x="0" y="4285"/>
                    <a:pt x="0" y="4285"/>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89" name="Shape 489"/>
            <p:cNvSpPr/>
            <p:nvPr/>
          </p:nvSpPr>
          <p:spPr>
            <a:xfrm>
              <a:off x="-16235364" y="31889700"/>
              <a:ext cx="126900" cy="74700"/>
            </a:xfrm>
            <a:custGeom>
              <a:avLst/>
              <a:gdLst/>
              <a:ahLst/>
              <a:cxnLst/>
              <a:rect l="0" t="0" r="0" b="0"/>
              <a:pathLst>
                <a:path w="120000" h="120000" extrusionOk="0">
                  <a:moveTo>
                    <a:pt x="0" y="24000"/>
                  </a:moveTo>
                  <a:cubicBezTo>
                    <a:pt x="45882" y="0"/>
                    <a:pt x="74117" y="36000"/>
                    <a:pt x="105882" y="42000"/>
                  </a:cubicBezTo>
                  <a:cubicBezTo>
                    <a:pt x="116470" y="84000"/>
                    <a:pt x="120000" y="42000"/>
                    <a:pt x="116470" y="72000"/>
                  </a:cubicBezTo>
                  <a:cubicBezTo>
                    <a:pt x="81176" y="48000"/>
                    <a:pt x="35294" y="120000"/>
                    <a:pt x="0" y="2400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90" name="Shape 490"/>
            <p:cNvSpPr/>
            <p:nvPr/>
          </p:nvSpPr>
          <p:spPr>
            <a:xfrm>
              <a:off x="-51374675" y="-1611313"/>
              <a:ext cx="109500" cy="79500"/>
            </a:xfrm>
            <a:custGeom>
              <a:avLst/>
              <a:gdLst/>
              <a:ahLst/>
              <a:cxnLst/>
              <a:rect l="0" t="0" r="0" b="0"/>
              <a:pathLst>
                <a:path w="120000" h="120000" extrusionOk="0">
                  <a:moveTo>
                    <a:pt x="28965" y="120000"/>
                  </a:moveTo>
                  <a:cubicBezTo>
                    <a:pt x="20689" y="108571"/>
                    <a:pt x="0" y="91428"/>
                    <a:pt x="0" y="80000"/>
                  </a:cubicBezTo>
                  <a:cubicBezTo>
                    <a:pt x="0" y="0"/>
                    <a:pt x="53793" y="22857"/>
                    <a:pt x="82758" y="11428"/>
                  </a:cubicBezTo>
                  <a:cubicBezTo>
                    <a:pt x="95172" y="5714"/>
                    <a:pt x="120000" y="22857"/>
                    <a:pt x="115862" y="45714"/>
                  </a:cubicBezTo>
                  <a:cubicBezTo>
                    <a:pt x="103448" y="91428"/>
                    <a:pt x="74482" y="120000"/>
                    <a:pt x="28965" y="12000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91" name="Shape 491"/>
            <p:cNvSpPr/>
            <p:nvPr/>
          </p:nvSpPr>
          <p:spPr>
            <a:xfrm>
              <a:off x="-30316487" y="19199227"/>
              <a:ext cx="101700" cy="123900"/>
            </a:xfrm>
            <a:custGeom>
              <a:avLst/>
              <a:gdLst/>
              <a:ahLst/>
              <a:cxnLst/>
              <a:rect l="0" t="0" r="0" b="0"/>
              <a:pathLst>
                <a:path w="120000" h="120000" extrusionOk="0">
                  <a:moveTo>
                    <a:pt x="13333" y="0"/>
                  </a:moveTo>
                  <a:cubicBezTo>
                    <a:pt x="35555" y="29090"/>
                    <a:pt x="40000" y="40000"/>
                    <a:pt x="48888" y="50909"/>
                  </a:cubicBezTo>
                  <a:cubicBezTo>
                    <a:pt x="66666" y="69090"/>
                    <a:pt x="120000" y="72727"/>
                    <a:pt x="93333" y="112727"/>
                  </a:cubicBezTo>
                  <a:cubicBezTo>
                    <a:pt x="88888" y="116363"/>
                    <a:pt x="75555" y="120000"/>
                    <a:pt x="66666" y="120000"/>
                  </a:cubicBezTo>
                  <a:cubicBezTo>
                    <a:pt x="26666" y="116363"/>
                    <a:pt x="0" y="101818"/>
                    <a:pt x="4444" y="65454"/>
                  </a:cubicBezTo>
                  <a:cubicBezTo>
                    <a:pt x="4444" y="50909"/>
                    <a:pt x="8888" y="36363"/>
                    <a:pt x="13333" y="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92" name="Shape 492"/>
            <p:cNvSpPr/>
            <p:nvPr/>
          </p:nvSpPr>
          <p:spPr>
            <a:xfrm>
              <a:off x="-32315150" y="14560550"/>
              <a:ext cx="115800" cy="82500"/>
            </a:xfrm>
            <a:custGeom>
              <a:avLst/>
              <a:gdLst/>
              <a:ahLst/>
              <a:cxnLst/>
              <a:rect l="0" t="0" r="0" b="0"/>
              <a:pathLst>
                <a:path w="120000" h="120000" extrusionOk="0">
                  <a:moveTo>
                    <a:pt x="0" y="16363"/>
                  </a:moveTo>
                  <a:cubicBezTo>
                    <a:pt x="42580" y="0"/>
                    <a:pt x="73548" y="27272"/>
                    <a:pt x="120000" y="60000"/>
                  </a:cubicBezTo>
                  <a:cubicBezTo>
                    <a:pt x="54193" y="120000"/>
                    <a:pt x="38709" y="5454"/>
                    <a:pt x="0" y="16363"/>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93" name="Shape 493"/>
            <p:cNvSpPr/>
            <p:nvPr/>
          </p:nvSpPr>
          <p:spPr>
            <a:xfrm>
              <a:off x="-32251650" y="14690725"/>
              <a:ext cx="168300" cy="68400"/>
            </a:xfrm>
            <a:custGeom>
              <a:avLst/>
              <a:gdLst/>
              <a:ahLst/>
              <a:cxnLst/>
              <a:rect l="0" t="0" r="0" b="0"/>
              <a:pathLst>
                <a:path w="120000" h="120000" extrusionOk="0">
                  <a:moveTo>
                    <a:pt x="0" y="0"/>
                  </a:moveTo>
                  <a:cubicBezTo>
                    <a:pt x="58666" y="26666"/>
                    <a:pt x="85333" y="100000"/>
                    <a:pt x="120000" y="100000"/>
                  </a:cubicBezTo>
                  <a:cubicBezTo>
                    <a:pt x="80000" y="120000"/>
                    <a:pt x="45333" y="120000"/>
                    <a:pt x="0" y="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94" name="Shape 494"/>
            <p:cNvSpPr/>
            <p:nvPr/>
          </p:nvSpPr>
          <p:spPr>
            <a:xfrm>
              <a:off x="-32408812" y="14631988"/>
              <a:ext cx="111000" cy="66600"/>
            </a:xfrm>
            <a:custGeom>
              <a:avLst/>
              <a:gdLst/>
              <a:ahLst/>
              <a:cxnLst/>
              <a:rect l="0" t="0" r="0" b="0"/>
              <a:pathLst>
                <a:path w="120000" h="120000" extrusionOk="0">
                  <a:moveTo>
                    <a:pt x="0" y="13333"/>
                  </a:moveTo>
                  <a:cubicBezTo>
                    <a:pt x="56000" y="0"/>
                    <a:pt x="92000" y="13333"/>
                    <a:pt x="120000" y="80000"/>
                  </a:cubicBezTo>
                  <a:cubicBezTo>
                    <a:pt x="68000" y="120000"/>
                    <a:pt x="44000" y="53333"/>
                    <a:pt x="0" y="13333"/>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95" name="Shape 495"/>
            <p:cNvSpPr/>
            <p:nvPr/>
          </p:nvSpPr>
          <p:spPr>
            <a:xfrm>
              <a:off x="-31295975" y="14571663"/>
              <a:ext cx="153900" cy="66600"/>
            </a:xfrm>
            <a:custGeom>
              <a:avLst/>
              <a:gdLst/>
              <a:ahLst/>
              <a:cxnLst/>
              <a:rect l="0" t="0" r="0" b="0"/>
              <a:pathLst>
                <a:path w="120000" h="120000" extrusionOk="0">
                  <a:moveTo>
                    <a:pt x="0" y="120000"/>
                  </a:moveTo>
                  <a:cubicBezTo>
                    <a:pt x="29268" y="26666"/>
                    <a:pt x="67317" y="0"/>
                    <a:pt x="120000" y="33333"/>
                  </a:cubicBezTo>
                  <a:cubicBezTo>
                    <a:pt x="73170" y="66666"/>
                    <a:pt x="35121" y="93333"/>
                    <a:pt x="0" y="12000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96" name="Shape 496"/>
            <p:cNvSpPr/>
            <p:nvPr/>
          </p:nvSpPr>
          <p:spPr>
            <a:xfrm>
              <a:off x="-24915814" y="-8423275"/>
              <a:ext cx="87300" cy="71400"/>
            </a:xfrm>
            <a:custGeom>
              <a:avLst/>
              <a:gdLst/>
              <a:ahLst/>
              <a:cxnLst/>
              <a:rect l="0" t="0" r="0" b="0"/>
              <a:pathLst>
                <a:path w="120000" h="120000" extrusionOk="0">
                  <a:moveTo>
                    <a:pt x="104347" y="50526"/>
                  </a:moveTo>
                  <a:cubicBezTo>
                    <a:pt x="120000" y="113684"/>
                    <a:pt x="83478" y="120000"/>
                    <a:pt x="46956" y="120000"/>
                  </a:cubicBezTo>
                  <a:cubicBezTo>
                    <a:pt x="31304" y="120000"/>
                    <a:pt x="0" y="107368"/>
                    <a:pt x="0" y="107368"/>
                  </a:cubicBezTo>
                  <a:cubicBezTo>
                    <a:pt x="5217" y="50526"/>
                    <a:pt x="26086" y="12631"/>
                    <a:pt x="67826" y="0"/>
                  </a:cubicBezTo>
                  <a:cubicBezTo>
                    <a:pt x="93913" y="0"/>
                    <a:pt x="104347" y="25263"/>
                    <a:pt x="104347" y="50526"/>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97" name="Shape 497"/>
            <p:cNvSpPr/>
            <p:nvPr/>
          </p:nvSpPr>
          <p:spPr>
            <a:xfrm>
              <a:off x="-18235614" y="5561013"/>
              <a:ext cx="82500" cy="142800"/>
            </a:xfrm>
            <a:custGeom>
              <a:avLst/>
              <a:gdLst/>
              <a:ahLst/>
              <a:cxnLst/>
              <a:rect l="0" t="0" r="0" b="0"/>
              <a:pathLst>
                <a:path w="120000" h="120000" extrusionOk="0">
                  <a:moveTo>
                    <a:pt x="0" y="0"/>
                  </a:moveTo>
                  <a:cubicBezTo>
                    <a:pt x="81818" y="28421"/>
                    <a:pt x="120000" y="63157"/>
                    <a:pt x="87272" y="120000"/>
                  </a:cubicBezTo>
                  <a:cubicBezTo>
                    <a:pt x="0" y="91578"/>
                    <a:pt x="70909" y="28421"/>
                    <a:pt x="5454" y="0"/>
                  </a:cubicBezTo>
                  <a:lnTo>
                    <a:pt x="0" y="0"/>
                  </a:ln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98" name="Shape 498"/>
            <p:cNvSpPr/>
            <p:nvPr/>
          </p:nvSpPr>
          <p:spPr>
            <a:xfrm>
              <a:off x="-21932902" y="-392113"/>
              <a:ext cx="55500" cy="79500"/>
            </a:xfrm>
            <a:custGeom>
              <a:avLst/>
              <a:gdLst/>
              <a:ahLst/>
              <a:cxnLst/>
              <a:rect l="0" t="0" r="0" b="0"/>
              <a:pathLst>
                <a:path w="120000" h="120000" extrusionOk="0">
                  <a:moveTo>
                    <a:pt x="64000" y="0"/>
                  </a:moveTo>
                  <a:cubicBezTo>
                    <a:pt x="112000" y="17142"/>
                    <a:pt x="112000" y="45714"/>
                    <a:pt x="120000" y="74285"/>
                  </a:cubicBezTo>
                  <a:cubicBezTo>
                    <a:pt x="120000" y="97142"/>
                    <a:pt x="104000" y="120000"/>
                    <a:pt x="72000" y="114285"/>
                  </a:cubicBezTo>
                  <a:cubicBezTo>
                    <a:pt x="32000" y="108571"/>
                    <a:pt x="0" y="80000"/>
                    <a:pt x="16000" y="51428"/>
                  </a:cubicBezTo>
                  <a:cubicBezTo>
                    <a:pt x="24000" y="28571"/>
                    <a:pt x="48000" y="17142"/>
                    <a:pt x="64000" y="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499" name="Shape 499"/>
            <p:cNvSpPr/>
            <p:nvPr/>
          </p:nvSpPr>
          <p:spPr>
            <a:xfrm>
              <a:off x="-21123277" y="1262062"/>
              <a:ext cx="82500" cy="120600"/>
            </a:xfrm>
            <a:custGeom>
              <a:avLst/>
              <a:gdLst/>
              <a:ahLst/>
              <a:cxnLst/>
              <a:rect l="0" t="0" r="0" b="0"/>
              <a:pathLst>
                <a:path w="120000" h="120000" extrusionOk="0">
                  <a:moveTo>
                    <a:pt x="92727" y="120000"/>
                  </a:moveTo>
                  <a:cubicBezTo>
                    <a:pt x="43636" y="97500"/>
                    <a:pt x="0" y="71250"/>
                    <a:pt x="0" y="22500"/>
                  </a:cubicBezTo>
                  <a:cubicBezTo>
                    <a:pt x="27272" y="0"/>
                    <a:pt x="27272" y="30000"/>
                    <a:pt x="32727" y="33750"/>
                  </a:cubicBezTo>
                  <a:cubicBezTo>
                    <a:pt x="60000" y="45000"/>
                    <a:pt x="76363" y="60000"/>
                    <a:pt x="92727" y="75000"/>
                  </a:cubicBezTo>
                  <a:cubicBezTo>
                    <a:pt x="109090" y="86250"/>
                    <a:pt x="120000" y="97500"/>
                    <a:pt x="92727" y="12000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00" name="Shape 500"/>
            <p:cNvSpPr/>
            <p:nvPr/>
          </p:nvSpPr>
          <p:spPr>
            <a:xfrm>
              <a:off x="-48009175" y="-2635250"/>
              <a:ext cx="85800" cy="74700"/>
            </a:xfrm>
            <a:custGeom>
              <a:avLst/>
              <a:gdLst/>
              <a:ahLst/>
              <a:cxnLst/>
              <a:rect l="0" t="0" r="0" b="0"/>
              <a:pathLst>
                <a:path w="120000" h="120000" extrusionOk="0">
                  <a:moveTo>
                    <a:pt x="0" y="114000"/>
                  </a:moveTo>
                  <a:cubicBezTo>
                    <a:pt x="26086" y="0"/>
                    <a:pt x="109565" y="120000"/>
                    <a:pt x="120000" y="66000"/>
                  </a:cubicBezTo>
                  <a:cubicBezTo>
                    <a:pt x="93913" y="78000"/>
                    <a:pt x="52173" y="96000"/>
                    <a:pt x="0" y="11400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01" name="Shape 501"/>
            <p:cNvSpPr/>
            <p:nvPr/>
          </p:nvSpPr>
          <p:spPr>
            <a:xfrm>
              <a:off x="-23568027" y="-4086225"/>
              <a:ext cx="69900" cy="187200"/>
            </a:xfrm>
            <a:custGeom>
              <a:avLst/>
              <a:gdLst/>
              <a:ahLst/>
              <a:cxnLst/>
              <a:rect l="0" t="0" r="0" b="0"/>
              <a:pathLst>
                <a:path w="120000" h="120000" extrusionOk="0">
                  <a:moveTo>
                    <a:pt x="107368" y="117600"/>
                  </a:moveTo>
                  <a:cubicBezTo>
                    <a:pt x="0" y="81600"/>
                    <a:pt x="120000" y="38400"/>
                    <a:pt x="101052" y="0"/>
                  </a:cubicBezTo>
                  <a:cubicBezTo>
                    <a:pt x="101052" y="40800"/>
                    <a:pt x="101052" y="79200"/>
                    <a:pt x="101052" y="120000"/>
                  </a:cubicBezTo>
                  <a:lnTo>
                    <a:pt x="107368" y="117600"/>
                  </a:ln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02" name="Shape 502"/>
            <p:cNvSpPr/>
            <p:nvPr/>
          </p:nvSpPr>
          <p:spPr>
            <a:xfrm>
              <a:off x="-16975139" y="31680150"/>
              <a:ext cx="74700" cy="55500"/>
            </a:xfrm>
            <a:custGeom>
              <a:avLst/>
              <a:gdLst/>
              <a:ahLst/>
              <a:cxnLst/>
              <a:rect l="0" t="0" r="0" b="0"/>
              <a:pathLst>
                <a:path w="120000" h="120000" extrusionOk="0">
                  <a:moveTo>
                    <a:pt x="0" y="32000"/>
                  </a:moveTo>
                  <a:cubicBezTo>
                    <a:pt x="18000" y="24000"/>
                    <a:pt x="66000" y="64000"/>
                    <a:pt x="120000" y="32000"/>
                  </a:cubicBezTo>
                  <a:cubicBezTo>
                    <a:pt x="66000" y="120000"/>
                    <a:pt x="18000" y="0"/>
                    <a:pt x="0" y="3200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03" name="Shape 503"/>
            <p:cNvSpPr/>
            <p:nvPr/>
          </p:nvSpPr>
          <p:spPr>
            <a:xfrm>
              <a:off x="-51727100" y="-3036888"/>
              <a:ext cx="71400" cy="147600"/>
            </a:xfrm>
            <a:custGeom>
              <a:avLst/>
              <a:gdLst/>
              <a:ahLst/>
              <a:cxnLst/>
              <a:rect l="0" t="0" r="0" b="0"/>
              <a:pathLst>
                <a:path w="120000" h="120000" extrusionOk="0">
                  <a:moveTo>
                    <a:pt x="12631" y="120000"/>
                  </a:moveTo>
                  <a:cubicBezTo>
                    <a:pt x="56842" y="83076"/>
                    <a:pt x="12631" y="30769"/>
                    <a:pt x="120000" y="0"/>
                  </a:cubicBezTo>
                  <a:cubicBezTo>
                    <a:pt x="88421" y="46153"/>
                    <a:pt x="120000" y="95384"/>
                    <a:pt x="0" y="120000"/>
                  </a:cubicBezTo>
                  <a:lnTo>
                    <a:pt x="12631" y="120000"/>
                  </a:ln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04" name="Shape 504"/>
            <p:cNvSpPr/>
            <p:nvPr/>
          </p:nvSpPr>
          <p:spPr>
            <a:xfrm>
              <a:off x="-18838864" y="7999413"/>
              <a:ext cx="79500" cy="168300"/>
            </a:xfrm>
            <a:custGeom>
              <a:avLst/>
              <a:gdLst/>
              <a:ahLst/>
              <a:cxnLst/>
              <a:rect l="0" t="0" r="0" b="0"/>
              <a:pathLst>
                <a:path w="120000" h="120000" extrusionOk="0">
                  <a:moveTo>
                    <a:pt x="34285" y="2666"/>
                  </a:moveTo>
                  <a:cubicBezTo>
                    <a:pt x="57142" y="34666"/>
                    <a:pt x="120000" y="64000"/>
                    <a:pt x="108571" y="120000"/>
                  </a:cubicBezTo>
                  <a:cubicBezTo>
                    <a:pt x="34285" y="74666"/>
                    <a:pt x="0" y="42666"/>
                    <a:pt x="40000" y="0"/>
                  </a:cubicBezTo>
                  <a:lnTo>
                    <a:pt x="34285" y="2666"/>
                  </a:ln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05" name="Shape 505"/>
            <p:cNvSpPr/>
            <p:nvPr/>
          </p:nvSpPr>
          <p:spPr>
            <a:xfrm>
              <a:off x="-15973427" y="15895638"/>
              <a:ext cx="126900" cy="71400"/>
            </a:xfrm>
            <a:custGeom>
              <a:avLst/>
              <a:gdLst/>
              <a:ahLst/>
              <a:cxnLst/>
              <a:rect l="0" t="0" r="0" b="0"/>
              <a:pathLst>
                <a:path w="120000" h="120000" extrusionOk="0">
                  <a:moveTo>
                    <a:pt x="112941" y="113684"/>
                  </a:moveTo>
                  <a:cubicBezTo>
                    <a:pt x="77647" y="120000"/>
                    <a:pt x="60000" y="63157"/>
                    <a:pt x="0" y="37894"/>
                  </a:cubicBezTo>
                  <a:cubicBezTo>
                    <a:pt x="70588" y="12631"/>
                    <a:pt x="109411" y="0"/>
                    <a:pt x="120000" y="101052"/>
                  </a:cubicBezTo>
                  <a:cubicBezTo>
                    <a:pt x="120000" y="101052"/>
                    <a:pt x="112941" y="113684"/>
                    <a:pt x="112941" y="113684"/>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06" name="Shape 506"/>
            <p:cNvSpPr/>
            <p:nvPr/>
          </p:nvSpPr>
          <p:spPr>
            <a:xfrm>
              <a:off x="-25174577" y="1108075"/>
              <a:ext cx="76200" cy="60300"/>
            </a:xfrm>
            <a:custGeom>
              <a:avLst/>
              <a:gdLst/>
              <a:ahLst/>
              <a:cxnLst/>
              <a:rect l="0" t="0" r="0" b="0"/>
              <a:pathLst>
                <a:path w="120000" h="120000" extrusionOk="0">
                  <a:moveTo>
                    <a:pt x="120000" y="67500"/>
                  </a:moveTo>
                  <a:cubicBezTo>
                    <a:pt x="114000" y="97500"/>
                    <a:pt x="102000" y="120000"/>
                    <a:pt x="72000" y="105000"/>
                  </a:cubicBezTo>
                  <a:cubicBezTo>
                    <a:pt x="48000" y="82500"/>
                    <a:pt x="0" y="90000"/>
                    <a:pt x="6000" y="37500"/>
                  </a:cubicBezTo>
                  <a:cubicBezTo>
                    <a:pt x="6000" y="7500"/>
                    <a:pt x="36000" y="0"/>
                    <a:pt x="54000" y="7500"/>
                  </a:cubicBezTo>
                  <a:cubicBezTo>
                    <a:pt x="90000" y="7500"/>
                    <a:pt x="120000" y="15000"/>
                    <a:pt x="120000" y="6750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07" name="Shape 507"/>
            <p:cNvSpPr/>
            <p:nvPr/>
          </p:nvSpPr>
          <p:spPr>
            <a:xfrm>
              <a:off x="-23317202" y="-3614738"/>
              <a:ext cx="52500" cy="101700"/>
            </a:xfrm>
            <a:custGeom>
              <a:avLst/>
              <a:gdLst/>
              <a:ahLst/>
              <a:cxnLst/>
              <a:rect l="0" t="0" r="0" b="0"/>
              <a:pathLst>
                <a:path w="120000" h="120000" extrusionOk="0">
                  <a:moveTo>
                    <a:pt x="119999" y="120000"/>
                  </a:moveTo>
                  <a:cubicBezTo>
                    <a:pt x="59999" y="88888"/>
                    <a:pt x="8571" y="53333"/>
                    <a:pt x="0" y="0"/>
                  </a:cubicBezTo>
                  <a:cubicBezTo>
                    <a:pt x="119999" y="26666"/>
                    <a:pt x="102857" y="75555"/>
                    <a:pt x="119999" y="12000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08" name="Shape 508"/>
            <p:cNvSpPr/>
            <p:nvPr/>
          </p:nvSpPr>
          <p:spPr>
            <a:xfrm>
              <a:off x="-32762825" y="10729913"/>
              <a:ext cx="90600" cy="101700"/>
            </a:xfrm>
            <a:custGeom>
              <a:avLst/>
              <a:gdLst/>
              <a:ahLst/>
              <a:cxnLst/>
              <a:rect l="0" t="0" r="0" b="0"/>
              <a:pathLst>
                <a:path w="120000" h="120000" extrusionOk="0">
                  <a:moveTo>
                    <a:pt x="95000" y="120000"/>
                  </a:moveTo>
                  <a:cubicBezTo>
                    <a:pt x="40000" y="102222"/>
                    <a:pt x="20000" y="66666"/>
                    <a:pt x="0" y="17777"/>
                  </a:cubicBezTo>
                  <a:cubicBezTo>
                    <a:pt x="105000" y="0"/>
                    <a:pt x="120000" y="40000"/>
                    <a:pt x="95000" y="12000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09" name="Shape 509"/>
            <p:cNvSpPr/>
            <p:nvPr/>
          </p:nvSpPr>
          <p:spPr>
            <a:xfrm>
              <a:off x="-30949900" y="11315700"/>
              <a:ext cx="66600" cy="77700"/>
            </a:xfrm>
            <a:custGeom>
              <a:avLst/>
              <a:gdLst/>
              <a:ahLst/>
              <a:cxnLst/>
              <a:rect l="0" t="0" r="0" b="0"/>
              <a:pathLst>
                <a:path w="120000" h="120000" extrusionOk="0">
                  <a:moveTo>
                    <a:pt x="106666" y="45714"/>
                  </a:moveTo>
                  <a:cubicBezTo>
                    <a:pt x="106666" y="74285"/>
                    <a:pt x="106666" y="102857"/>
                    <a:pt x="60000" y="108571"/>
                  </a:cubicBezTo>
                  <a:cubicBezTo>
                    <a:pt x="20000" y="120000"/>
                    <a:pt x="0" y="85714"/>
                    <a:pt x="6666" y="57142"/>
                  </a:cubicBezTo>
                  <a:cubicBezTo>
                    <a:pt x="6666" y="28571"/>
                    <a:pt x="26666" y="0"/>
                    <a:pt x="73333" y="5714"/>
                  </a:cubicBezTo>
                  <a:cubicBezTo>
                    <a:pt x="93333" y="5714"/>
                    <a:pt x="120000" y="17142"/>
                    <a:pt x="106666" y="45714"/>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10" name="Shape 510"/>
            <p:cNvSpPr/>
            <p:nvPr/>
          </p:nvSpPr>
          <p:spPr>
            <a:xfrm>
              <a:off x="-18283239" y="5448300"/>
              <a:ext cx="66600" cy="112800"/>
            </a:xfrm>
            <a:custGeom>
              <a:avLst/>
              <a:gdLst/>
              <a:ahLst/>
              <a:cxnLst/>
              <a:rect l="0" t="0" r="0" b="0"/>
              <a:pathLst>
                <a:path w="120000" h="120000" extrusionOk="0">
                  <a:moveTo>
                    <a:pt x="93333" y="120000"/>
                  </a:moveTo>
                  <a:cubicBezTo>
                    <a:pt x="86666" y="76000"/>
                    <a:pt x="0" y="60000"/>
                    <a:pt x="6666" y="0"/>
                  </a:cubicBezTo>
                  <a:cubicBezTo>
                    <a:pt x="100000" y="32000"/>
                    <a:pt x="120000" y="68000"/>
                    <a:pt x="86666" y="120000"/>
                  </a:cubicBezTo>
                  <a:cubicBezTo>
                    <a:pt x="86666" y="120000"/>
                    <a:pt x="93333" y="120000"/>
                    <a:pt x="93333" y="12000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11" name="Shape 511"/>
            <p:cNvSpPr/>
            <p:nvPr/>
          </p:nvSpPr>
          <p:spPr>
            <a:xfrm>
              <a:off x="-64906525" y="-6604000"/>
              <a:ext cx="63600" cy="41400"/>
            </a:xfrm>
            <a:custGeom>
              <a:avLst/>
              <a:gdLst/>
              <a:ahLst/>
              <a:cxnLst/>
              <a:rect l="0" t="0" r="0" b="0"/>
              <a:pathLst>
                <a:path w="120000" h="120000" extrusionOk="0">
                  <a:moveTo>
                    <a:pt x="35294" y="120000"/>
                  </a:moveTo>
                  <a:cubicBezTo>
                    <a:pt x="28235" y="109090"/>
                    <a:pt x="7058" y="98181"/>
                    <a:pt x="7058" y="87272"/>
                  </a:cubicBezTo>
                  <a:cubicBezTo>
                    <a:pt x="0" y="0"/>
                    <a:pt x="49411" y="10909"/>
                    <a:pt x="77647" y="10909"/>
                  </a:cubicBezTo>
                  <a:cubicBezTo>
                    <a:pt x="91764" y="10909"/>
                    <a:pt x="120000" y="32727"/>
                    <a:pt x="120000" y="32727"/>
                  </a:cubicBezTo>
                  <a:cubicBezTo>
                    <a:pt x="105882" y="98181"/>
                    <a:pt x="70588" y="98181"/>
                    <a:pt x="35294" y="12000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12" name="Shape 512"/>
            <p:cNvSpPr/>
            <p:nvPr/>
          </p:nvSpPr>
          <p:spPr>
            <a:xfrm>
              <a:off x="-57435750" y="-7204075"/>
              <a:ext cx="76200" cy="71400"/>
            </a:xfrm>
            <a:custGeom>
              <a:avLst/>
              <a:gdLst/>
              <a:ahLst/>
              <a:cxnLst/>
              <a:rect l="0" t="0" r="0" b="0"/>
              <a:pathLst>
                <a:path w="120000" h="120000" extrusionOk="0">
                  <a:moveTo>
                    <a:pt x="0" y="18947"/>
                  </a:moveTo>
                  <a:cubicBezTo>
                    <a:pt x="54000" y="0"/>
                    <a:pt x="120000" y="18947"/>
                    <a:pt x="114000" y="63157"/>
                  </a:cubicBezTo>
                  <a:cubicBezTo>
                    <a:pt x="102000" y="120000"/>
                    <a:pt x="54000" y="75789"/>
                    <a:pt x="24000" y="56842"/>
                  </a:cubicBezTo>
                  <a:cubicBezTo>
                    <a:pt x="12000" y="44210"/>
                    <a:pt x="6000" y="31578"/>
                    <a:pt x="0" y="18947"/>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13" name="Shape 513"/>
            <p:cNvSpPr/>
            <p:nvPr/>
          </p:nvSpPr>
          <p:spPr>
            <a:xfrm>
              <a:off x="-16405227" y="31608713"/>
              <a:ext cx="41400" cy="55500"/>
            </a:xfrm>
            <a:custGeom>
              <a:avLst/>
              <a:gdLst/>
              <a:ahLst/>
              <a:cxnLst/>
              <a:rect l="0" t="0" r="0" b="0"/>
              <a:pathLst>
                <a:path w="120000" h="120000" extrusionOk="0">
                  <a:moveTo>
                    <a:pt x="54545" y="120000"/>
                  </a:moveTo>
                  <a:cubicBezTo>
                    <a:pt x="10909" y="112000"/>
                    <a:pt x="0" y="80000"/>
                    <a:pt x="10909" y="56000"/>
                  </a:cubicBezTo>
                  <a:cubicBezTo>
                    <a:pt x="32727" y="32000"/>
                    <a:pt x="54545" y="0"/>
                    <a:pt x="98181" y="16000"/>
                  </a:cubicBezTo>
                  <a:cubicBezTo>
                    <a:pt x="109090" y="16000"/>
                    <a:pt x="120000" y="48000"/>
                    <a:pt x="120000" y="64000"/>
                  </a:cubicBezTo>
                  <a:cubicBezTo>
                    <a:pt x="120000" y="88000"/>
                    <a:pt x="109090" y="120000"/>
                    <a:pt x="54545" y="12000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14" name="Shape 514"/>
            <p:cNvSpPr/>
            <p:nvPr/>
          </p:nvSpPr>
          <p:spPr>
            <a:xfrm>
              <a:off x="-26400125" y="-6292850"/>
              <a:ext cx="33300" cy="23700"/>
            </a:xfrm>
            <a:custGeom>
              <a:avLst/>
              <a:gdLst/>
              <a:ahLst/>
              <a:cxnLst/>
              <a:rect l="0" t="0" r="0" b="0"/>
              <a:pathLst>
                <a:path w="120000" h="120000" extrusionOk="0">
                  <a:moveTo>
                    <a:pt x="106666" y="120000"/>
                  </a:moveTo>
                  <a:cubicBezTo>
                    <a:pt x="66666" y="100000"/>
                    <a:pt x="40000" y="100000"/>
                    <a:pt x="0" y="80000"/>
                  </a:cubicBezTo>
                  <a:cubicBezTo>
                    <a:pt x="53333" y="60000"/>
                    <a:pt x="80000" y="20000"/>
                    <a:pt x="120000" y="0"/>
                  </a:cubicBezTo>
                  <a:cubicBezTo>
                    <a:pt x="120000" y="40000"/>
                    <a:pt x="106666" y="80000"/>
                    <a:pt x="106666" y="12000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15" name="Shape 515"/>
            <p:cNvSpPr/>
            <p:nvPr/>
          </p:nvSpPr>
          <p:spPr>
            <a:xfrm>
              <a:off x="-16862427" y="31803975"/>
              <a:ext cx="63600" cy="44400"/>
            </a:xfrm>
            <a:custGeom>
              <a:avLst/>
              <a:gdLst/>
              <a:ahLst/>
              <a:cxnLst/>
              <a:rect l="0" t="0" r="0" b="0"/>
              <a:pathLst>
                <a:path w="120000" h="120000" extrusionOk="0">
                  <a:moveTo>
                    <a:pt x="0" y="50000"/>
                  </a:moveTo>
                  <a:cubicBezTo>
                    <a:pt x="7058" y="10000"/>
                    <a:pt x="35294" y="0"/>
                    <a:pt x="56470" y="10000"/>
                  </a:cubicBezTo>
                  <a:cubicBezTo>
                    <a:pt x="84705" y="10000"/>
                    <a:pt x="120000" y="10000"/>
                    <a:pt x="112941" y="50000"/>
                  </a:cubicBezTo>
                  <a:cubicBezTo>
                    <a:pt x="112941" y="80000"/>
                    <a:pt x="77647" y="100000"/>
                    <a:pt x="56470" y="110000"/>
                  </a:cubicBezTo>
                  <a:cubicBezTo>
                    <a:pt x="28235" y="120000"/>
                    <a:pt x="7058" y="100000"/>
                    <a:pt x="0" y="5000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16" name="Shape 516"/>
            <p:cNvSpPr/>
            <p:nvPr/>
          </p:nvSpPr>
          <p:spPr>
            <a:xfrm>
              <a:off x="-30426025" y="19030952"/>
              <a:ext cx="41400" cy="63600"/>
            </a:xfrm>
            <a:custGeom>
              <a:avLst/>
              <a:gdLst/>
              <a:ahLst/>
              <a:cxnLst/>
              <a:rect l="0" t="0" r="0" b="0"/>
              <a:pathLst>
                <a:path w="120000" h="120000" extrusionOk="0">
                  <a:moveTo>
                    <a:pt x="120000" y="91764"/>
                  </a:moveTo>
                  <a:cubicBezTo>
                    <a:pt x="109090" y="98823"/>
                    <a:pt x="98181" y="112941"/>
                    <a:pt x="87272" y="120000"/>
                  </a:cubicBezTo>
                  <a:cubicBezTo>
                    <a:pt x="54545" y="91764"/>
                    <a:pt x="32727" y="63529"/>
                    <a:pt x="0" y="28235"/>
                  </a:cubicBezTo>
                  <a:cubicBezTo>
                    <a:pt x="0" y="21176"/>
                    <a:pt x="32727" y="0"/>
                    <a:pt x="32727" y="0"/>
                  </a:cubicBezTo>
                  <a:cubicBezTo>
                    <a:pt x="87272" y="21176"/>
                    <a:pt x="120000" y="49411"/>
                    <a:pt x="120000" y="91764"/>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17" name="Shape 517"/>
            <p:cNvSpPr/>
            <p:nvPr/>
          </p:nvSpPr>
          <p:spPr>
            <a:xfrm>
              <a:off x="-23591839" y="-4765675"/>
              <a:ext cx="30300" cy="79500"/>
            </a:xfrm>
            <a:custGeom>
              <a:avLst/>
              <a:gdLst/>
              <a:ahLst/>
              <a:cxnLst/>
              <a:rect l="0" t="0" r="0" b="0"/>
              <a:pathLst>
                <a:path w="120000" h="120000" extrusionOk="0">
                  <a:moveTo>
                    <a:pt x="45000" y="120000"/>
                  </a:moveTo>
                  <a:cubicBezTo>
                    <a:pt x="0" y="62857"/>
                    <a:pt x="0" y="28571"/>
                    <a:pt x="60000" y="0"/>
                  </a:cubicBezTo>
                  <a:cubicBezTo>
                    <a:pt x="75000" y="34285"/>
                    <a:pt x="120000" y="68571"/>
                    <a:pt x="45000" y="12000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18" name="Shape 518"/>
            <p:cNvSpPr/>
            <p:nvPr/>
          </p:nvSpPr>
          <p:spPr>
            <a:xfrm>
              <a:off x="-17225964" y="10917238"/>
              <a:ext cx="49200" cy="57300"/>
            </a:xfrm>
            <a:custGeom>
              <a:avLst/>
              <a:gdLst/>
              <a:ahLst/>
              <a:cxnLst/>
              <a:rect l="0" t="0" r="0" b="0"/>
              <a:pathLst>
                <a:path w="120000" h="120000" extrusionOk="0">
                  <a:moveTo>
                    <a:pt x="120000" y="96000"/>
                  </a:moveTo>
                  <a:cubicBezTo>
                    <a:pt x="101538" y="104000"/>
                    <a:pt x="83076" y="120000"/>
                    <a:pt x="83076" y="112000"/>
                  </a:cubicBezTo>
                  <a:cubicBezTo>
                    <a:pt x="46153" y="96000"/>
                    <a:pt x="0" y="72000"/>
                    <a:pt x="9230" y="24000"/>
                  </a:cubicBezTo>
                  <a:cubicBezTo>
                    <a:pt x="9230" y="16000"/>
                    <a:pt x="46153" y="0"/>
                    <a:pt x="46153" y="0"/>
                  </a:cubicBezTo>
                  <a:cubicBezTo>
                    <a:pt x="92307" y="16000"/>
                    <a:pt x="120000" y="48000"/>
                    <a:pt x="120000" y="9600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19" name="Shape 519"/>
            <p:cNvSpPr/>
            <p:nvPr/>
          </p:nvSpPr>
          <p:spPr>
            <a:xfrm>
              <a:off x="-32267525" y="12125325"/>
              <a:ext cx="57300" cy="57300"/>
            </a:xfrm>
            <a:custGeom>
              <a:avLst/>
              <a:gdLst/>
              <a:ahLst/>
              <a:cxnLst/>
              <a:rect l="0" t="0" r="0" b="0"/>
              <a:pathLst>
                <a:path w="120000" h="120000" extrusionOk="0">
                  <a:moveTo>
                    <a:pt x="64000" y="8000"/>
                  </a:moveTo>
                  <a:cubicBezTo>
                    <a:pt x="96000" y="24000"/>
                    <a:pt x="120000" y="48000"/>
                    <a:pt x="112000" y="80000"/>
                  </a:cubicBezTo>
                  <a:cubicBezTo>
                    <a:pt x="104000" y="112000"/>
                    <a:pt x="72000" y="120000"/>
                    <a:pt x="40000" y="104000"/>
                  </a:cubicBezTo>
                  <a:cubicBezTo>
                    <a:pt x="8000" y="96000"/>
                    <a:pt x="0" y="64000"/>
                    <a:pt x="8000" y="32000"/>
                  </a:cubicBezTo>
                  <a:cubicBezTo>
                    <a:pt x="24000" y="8000"/>
                    <a:pt x="40000" y="0"/>
                    <a:pt x="64000" y="800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20" name="Shape 520"/>
            <p:cNvSpPr/>
            <p:nvPr/>
          </p:nvSpPr>
          <p:spPr>
            <a:xfrm>
              <a:off x="-33674050" y="12342813"/>
              <a:ext cx="60300" cy="68400"/>
            </a:xfrm>
            <a:custGeom>
              <a:avLst/>
              <a:gdLst/>
              <a:ahLst/>
              <a:cxnLst/>
              <a:rect l="0" t="0" r="0" b="0"/>
              <a:pathLst>
                <a:path w="120000" h="120000" extrusionOk="0">
                  <a:moveTo>
                    <a:pt x="120000" y="86666"/>
                  </a:moveTo>
                  <a:cubicBezTo>
                    <a:pt x="45000" y="120000"/>
                    <a:pt x="30000" y="66666"/>
                    <a:pt x="0" y="26666"/>
                  </a:cubicBezTo>
                  <a:cubicBezTo>
                    <a:pt x="0" y="20000"/>
                    <a:pt x="30000" y="0"/>
                    <a:pt x="37500" y="0"/>
                  </a:cubicBezTo>
                  <a:cubicBezTo>
                    <a:pt x="90000" y="6666"/>
                    <a:pt x="112500" y="40000"/>
                    <a:pt x="112500" y="86666"/>
                  </a:cubicBezTo>
                  <a:lnTo>
                    <a:pt x="120000" y="86666"/>
                  </a:ln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21" name="Shape 521"/>
            <p:cNvSpPr/>
            <p:nvPr/>
          </p:nvSpPr>
          <p:spPr>
            <a:xfrm>
              <a:off x="-19645314" y="4833938"/>
              <a:ext cx="33300" cy="44400"/>
            </a:xfrm>
            <a:custGeom>
              <a:avLst/>
              <a:gdLst/>
              <a:ahLst/>
              <a:cxnLst/>
              <a:rect l="0" t="0" r="0" b="0"/>
              <a:pathLst>
                <a:path w="120000" h="120000" extrusionOk="0">
                  <a:moveTo>
                    <a:pt x="120000" y="40000"/>
                  </a:moveTo>
                  <a:cubicBezTo>
                    <a:pt x="106666" y="60000"/>
                    <a:pt x="93333" y="80000"/>
                    <a:pt x="80000" y="100000"/>
                  </a:cubicBezTo>
                  <a:cubicBezTo>
                    <a:pt x="40000" y="120000"/>
                    <a:pt x="0" y="110000"/>
                    <a:pt x="0" y="80000"/>
                  </a:cubicBezTo>
                  <a:cubicBezTo>
                    <a:pt x="0" y="60000"/>
                    <a:pt x="26666" y="30000"/>
                    <a:pt x="40000" y="20000"/>
                  </a:cubicBezTo>
                  <a:cubicBezTo>
                    <a:pt x="80000" y="0"/>
                    <a:pt x="106666" y="10000"/>
                    <a:pt x="120000" y="4000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22" name="Shape 522"/>
            <p:cNvSpPr/>
            <p:nvPr/>
          </p:nvSpPr>
          <p:spPr>
            <a:xfrm>
              <a:off x="-33104137" y="13363575"/>
              <a:ext cx="45900" cy="60300"/>
            </a:xfrm>
            <a:custGeom>
              <a:avLst/>
              <a:gdLst/>
              <a:ahLst/>
              <a:cxnLst/>
              <a:rect l="0" t="0" r="0" b="0"/>
              <a:pathLst>
                <a:path w="120000" h="120000" extrusionOk="0">
                  <a:moveTo>
                    <a:pt x="120000" y="67500"/>
                  </a:moveTo>
                  <a:cubicBezTo>
                    <a:pt x="90000" y="90000"/>
                    <a:pt x="60000" y="105000"/>
                    <a:pt x="30000" y="120000"/>
                  </a:cubicBezTo>
                  <a:cubicBezTo>
                    <a:pt x="20000" y="105000"/>
                    <a:pt x="0" y="82500"/>
                    <a:pt x="0" y="67500"/>
                  </a:cubicBezTo>
                  <a:cubicBezTo>
                    <a:pt x="10000" y="45000"/>
                    <a:pt x="0" y="0"/>
                    <a:pt x="60000" y="30000"/>
                  </a:cubicBezTo>
                  <a:cubicBezTo>
                    <a:pt x="80000" y="37500"/>
                    <a:pt x="100000" y="52500"/>
                    <a:pt x="120000" y="6750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23" name="Shape 523"/>
            <p:cNvSpPr/>
            <p:nvPr/>
          </p:nvSpPr>
          <p:spPr>
            <a:xfrm>
              <a:off x="-51620737" y="-2165350"/>
              <a:ext cx="28500" cy="82500"/>
            </a:xfrm>
            <a:custGeom>
              <a:avLst/>
              <a:gdLst/>
              <a:ahLst/>
              <a:cxnLst/>
              <a:rect l="0" t="0" r="0" b="0"/>
              <a:pathLst>
                <a:path w="120000" h="120000" extrusionOk="0">
                  <a:moveTo>
                    <a:pt x="0" y="5454"/>
                  </a:moveTo>
                  <a:cubicBezTo>
                    <a:pt x="120000" y="32727"/>
                    <a:pt x="105000" y="76363"/>
                    <a:pt x="60000" y="120000"/>
                  </a:cubicBezTo>
                  <a:cubicBezTo>
                    <a:pt x="0" y="81818"/>
                    <a:pt x="0" y="43636"/>
                    <a:pt x="15000" y="0"/>
                  </a:cubicBezTo>
                  <a:lnTo>
                    <a:pt x="0" y="5454"/>
                  </a:ln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24" name="Shape 524"/>
            <p:cNvSpPr/>
            <p:nvPr/>
          </p:nvSpPr>
          <p:spPr>
            <a:xfrm>
              <a:off x="-25111077" y="-3238500"/>
              <a:ext cx="57300" cy="88800"/>
            </a:xfrm>
            <a:custGeom>
              <a:avLst/>
              <a:gdLst/>
              <a:ahLst/>
              <a:cxnLst/>
              <a:rect l="0" t="0" r="0" b="0"/>
              <a:pathLst>
                <a:path w="120000" h="120000" extrusionOk="0">
                  <a:moveTo>
                    <a:pt x="72000" y="0"/>
                  </a:moveTo>
                  <a:cubicBezTo>
                    <a:pt x="120000" y="40000"/>
                    <a:pt x="112000" y="80000"/>
                    <a:pt x="64000" y="120000"/>
                  </a:cubicBezTo>
                  <a:cubicBezTo>
                    <a:pt x="24000" y="80000"/>
                    <a:pt x="0" y="40000"/>
                    <a:pt x="72000" y="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25" name="Shape 525"/>
            <p:cNvSpPr/>
            <p:nvPr/>
          </p:nvSpPr>
          <p:spPr>
            <a:xfrm>
              <a:off x="-14322427" y="26439813"/>
              <a:ext cx="30300" cy="63600"/>
            </a:xfrm>
            <a:custGeom>
              <a:avLst/>
              <a:gdLst/>
              <a:ahLst/>
              <a:cxnLst/>
              <a:rect l="0" t="0" r="0" b="0"/>
              <a:pathLst>
                <a:path w="120000" h="120000" extrusionOk="0">
                  <a:moveTo>
                    <a:pt x="60000" y="0"/>
                  </a:moveTo>
                  <a:cubicBezTo>
                    <a:pt x="120000" y="42352"/>
                    <a:pt x="120000" y="77647"/>
                    <a:pt x="60000" y="120000"/>
                  </a:cubicBezTo>
                  <a:cubicBezTo>
                    <a:pt x="0" y="84705"/>
                    <a:pt x="30000" y="42352"/>
                    <a:pt x="60000" y="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26" name="Shape 526"/>
            <p:cNvSpPr/>
            <p:nvPr/>
          </p:nvSpPr>
          <p:spPr>
            <a:xfrm>
              <a:off x="-21043902" y="1408112"/>
              <a:ext cx="52500" cy="52500"/>
            </a:xfrm>
            <a:custGeom>
              <a:avLst/>
              <a:gdLst/>
              <a:ahLst/>
              <a:cxnLst/>
              <a:rect l="0" t="0" r="0" b="0"/>
              <a:pathLst>
                <a:path w="120000" h="120000" extrusionOk="0">
                  <a:moveTo>
                    <a:pt x="119999" y="77142"/>
                  </a:moveTo>
                  <a:cubicBezTo>
                    <a:pt x="111428" y="94285"/>
                    <a:pt x="94285" y="111428"/>
                    <a:pt x="85714" y="119999"/>
                  </a:cubicBezTo>
                  <a:cubicBezTo>
                    <a:pt x="59999" y="102857"/>
                    <a:pt x="34285" y="77142"/>
                    <a:pt x="17142" y="51428"/>
                  </a:cubicBezTo>
                  <a:cubicBezTo>
                    <a:pt x="0" y="34285"/>
                    <a:pt x="8571" y="0"/>
                    <a:pt x="25714" y="0"/>
                  </a:cubicBezTo>
                  <a:cubicBezTo>
                    <a:pt x="77142" y="0"/>
                    <a:pt x="102857" y="34285"/>
                    <a:pt x="119999" y="77142"/>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27" name="Shape 527"/>
            <p:cNvSpPr/>
            <p:nvPr/>
          </p:nvSpPr>
          <p:spPr>
            <a:xfrm>
              <a:off x="-16570327" y="31657925"/>
              <a:ext cx="68400" cy="58800"/>
            </a:xfrm>
            <a:custGeom>
              <a:avLst/>
              <a:gdLst/>
              <a:ahLst/>
              <a:cxnLst/>
              <a:rect l="0" t="0" r="0" b="0"/>
              <a:pathLst>
                <a:path w="120000" h="120000" extrusionOk="0">
                  <a:moveTo>
                    <a:pt x="120000" y="90000"/>
                  </a:moveTo>
                  <a:cubicBezTo>
                    <a:pt x="100000" y="105000"/>
                    <a:pt x="73333" y="120000"/>
                    <a:pt x="53333" y="120000"/>
                  </a:cubicBezTo>
                  <a:cubicBezTo>
                    <a:pt x="26666" y="120000"/>
                    <a:pt x="0" y="112500"/>
                    <a:pt x="0" y="75000"/>
                  </a:cubicBezTo>
                  <a:cubicBezTo>
                    <a:pt x="0" y="52500"/>
                    <a:pt x="0" y="22500"/>
                    <a:pt x="6666" y="22500"/>
                  </a:cubicBezTo>
                  <a:cubicBezTo>
                    <a:pt x="46666" y="0"/>
                    <a:pt x="66666" y="37500"/>
                    <a:pt x="80000" y="75000"/>
                  </a:cubicBezTo>
                  <a:cubicBezTo>
                    <a:pt x="86666" y="82500"/>
                    <a:pt x="106666" y="90000"/>
                    <a:pt x="120000" y="97500"/>
                  </a:cubicBezTo>
                  <a:cubicBezTo>
                    <a:pt x="120000" y="97500"/>
                    <a:pt x="120000" y="90000"/>
                    <a:pt x="120000" y="9000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28" name="Shape 528"/>
            <p:cNvSpPr/>
            <p:nvPr/>
          </p:nvSpPr>
          <p:spPr>
            <a:xfrm>
              <a:off x="-26025477" y="-1044575"/>
              <a:ext cx="30300" cy="52500"/>
            </a:xfrm>
            <a:custGeom>
              <a:avLst/>
              <a:gdLst/>
              <a:ahLst/>
              <a:cxnLst/>
              <a:rect l="0" t="0" r="0" b="0"/>
              <a:pathLst>
                <a:path w="120000" h="120000" extrusionOk="0">
                  <a:moveTo>
                    <a:pt x="120000" y="59999"/>
                  </a:moveTo>
                  <a:cubicBezTo>
                    <a:pt x="120000" y="94285"/>
                    <a:pt x="105000" y="119999"/>
                    <a:pt x="30000" y="111428"/>
                  </a:cubicBezTo>
                  <a:cubicBezTo>
                    <a:pt x="15000" y="111428"/>
                    <a:pt x="0" y="77142"/>
                    <a:pt x="0" y="59999"/>
                  </a:cubicBezTo>
                  <a:cubicBezTo>
                    <a:pt x="15000" y="42857"/>
                    <a:pt x="0" y="0"/>
                    <a:pt x="75000" y="8571"/>
                  </a:cubicBezTo>
                  <a:cubicBezTo>
                    <a:pt x="90000" y="8571"/>
                    <a:pt x="105000" y="42857"/>
                    <a:pt x="120000" y="59999"/>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29" name="Shape 529"/>
            <p:cNvSpPr/>
            <p:nvPr/>
          </p:nvSpPr>
          <p:spPr>
            <a:xfrm>
              <a:off x="-44780200" y="-3598863"/>
              <a:ext cx="101700" cy="79500"/>
            </a:xfrm>
            <a:custGeom>
              <a:avLst/>
              <a:gdLst/>
              <a:ahLst/>
              <a:cxnLst/>
              <a:rect l="0" t="0" r="0" b="0"/>
              <a:pathLst>
                <a:path w="120000" h="120000" extrusionOk="0">
                  <a:moveTo>
                    <a:pt x="0" y="40000"/>
                  </a:moveTo>
                  <a:cubicBezTo>
                    <a:pt x="8888" y="0"/>
                    <a:pt x="35555" y="5714"/>
                    <a:pt x="53333" y="17142"/>
                  </a:cubicBezTo>
                  <a:cubicBezTo>
                    <a:pt x="75555" y="28571"/>
                    <a:pt x="120000" y="22857"/>
                    <a:pt x="102222" y="80000"/>
                  </a:cubicBezTo>
                  <a:cubicBezTo>
                    <a:pt x="88888" y="120000"/>
                    <a:pt x="62222" y="97142"/>
                    <a:pt x="40000" y="91428"/>
                  </a:cubicBezTo>
                  <a:cubicBezTo>
                    <a:pt x="17777" y="85714"/>
                    <a:pt x="0" y="74285"/>
                    <a:pt x="0" y="4000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30" name="Shape 530"/>
            <p:cNvSpPr/>
            <p:nvPr/>
          </p:nvSpPr>
          <p:spPr>
            <a:xfrm>
              <a:off x="-62652275" y="-8701088"/>
              <a:ext cx="11100" cy="34800"/>
            </a:xfrm>
            <a:custGeom>
              <a:avLst/>
              <a:gdLst/>
              <a:ahLst/>
              <a:cxnLst/>
              <a:rect l="0" t="0" r="0" b="0"/>
              <a:pathLst>
                <a:path w="120000" h="120000" extrusionOk="0">
                  <a:moveTo>
                    <a:pt x="40000" y="120000"/>
                  </a:moveTo>
                  <a:cubicBezTo>
                    <a:pt x="40000" y="93333"/>
                    <a:pt x="0" y="53333"/>
                    <a:pt x="0" y="26666"/>
                  </a:cubicBezTo>
                  <a:cubicBezTo>
                    <a:pt x="0" y="13333"/>
                    <a:pt x="40000" y="13333"/>
                    <a:pt x="80000" y="0"/>
                  </a:cubicBezTo>
                  <a:cubicBezTo>
                    <a:pt x="80000" y="40000"/>
                    <a:pt x="120000" y="66666"/>
                    <a:pt x="120000" y="93333"/>
                  </a:cubicBezTo>
                  <a:cubicBezTo>
                    <a:pt x="120000" y="106666"/>
                    <a:pt x="80000" y="106666"/>
                    <a:pt x="40000" y="12000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31" name="Shape 531"/>
            <p:cNvSpPr/>
            <p:nvPr/>
          </p:nvSpPr>
          <p:spPr>
            <a:xfrm>
              <a:off x="-32702500" y="15084425"/>
              <a:ext cx="120600" cy="60300"/>
            </a:xfrm>
            <a:custGeom>
              <a:avLst/>
              <a:gdLst/>
              <a:ahLst/>
              <a:cxnLst/>
              <a:rect l="0" t="0" r="0" b="0"/>
              <a:pathLst>
                <a:path w="120000" h="120000" extrusionOk="0">
                  <a:moveTo>
                    <a:pt x="0" y="37500"/>
                  </a:moveTo>
                  <a:cubicBezTo>
                    <a:pt x="41250" y="0"/>
                    <a:pt x="78750" y="22500"/>
                    <a:pt x="116250" y="45000"/>
                  </a:cubicBezTo>
                  <a:cubicBezTo>
                    <a:pt x="116250" y="45000"/>
                    <a:pt x="120000" y="45000"/>
                    <a:pt x="120000" y="45000"/>
                  </a:cubicBezTo>
                  <a:cubicBezTo>
                    <a:pt x="78750" y="120000"/>
                    <a:pt x="41250" y="37500"/>
                    <a:pt x="0" y="3750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32" name="Shape 532"/>
            <p:cNvSpPr/>
            <p:nvPr/>
          </p:nvSpPr>
          <p:spPr>
            <a:xfrm>
              <a:off x="-21404264" y="29140150"/>
              <a:ext cx="41400" cy="18900"/>
            </a:xfrm>
            <a:custGeom>
              <a:avLst/>
              <a:gdLst/>
              <a:ahLst/>
              <a:cxnLst/>
              <a:rect l="0" t="0" r="0" b="0"/>
              <a:pathLst>
                <a:path w="120000" h="120000" extrusionOk="0">
                  <a:moveTo>
                    <a:pt x="54545" y="120000"/>
                  </a:moveTo>
                  <a:cubicBezTo>
                    <a:pt x="32727" y="96000"/>
                    <a:pt x="21818" y="72000"/>
                    <a:pt x="0" y="48000"/>
                  </a:cubicBezTo>
                  <a:cubicBezTo>
                    <a:pt x="21818" y="24000"/>
                    <a:pt x="32727" y="0"/>
                    <a:pt x="43636" y="24000"/>
                  </a:cubicBezTo>
                  <a:cubicBezTo>
                    <a:pt x="65454" y="24000"/>
                    <a:pt x="98181" y="48000"/>
                    <a:pt x="120000" y="72000"/>
                  </a:cubicBezTo>
                  <a:cubicBezTo>
                    <a:pt x="98181" y="72000"/>
                    <a:pt x="76363" y="96000"/>
                    <a:pt x="54545" y="12000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33" name="Shape 533"/>
            <p:cNvSpPr/>
            <p:nvPr/>
          </p:nvSpPr>
          <p:spPr>
            <a:xfrm>
              <a:off x="-23598189" y="-4251325"/>
              <a:ext cx="30300" cy="14400"/>
            </a:xfrm>
            <a:custGeom>
              <a:avLst/>
              <a:gdLst/>
              <a:ahLst/>
              <a:cxnLst/>
              <a:rect l="0" t="0" r="0" b="0"/>
              <a:pathLst>
                <a:path w="120000" h="120000" extrusionOk="0">
                  <a:moveTo>
                    <a:pt x="0" y="60000"/>
                  </a:moveTo>
                  <a:cubicBezTo>
                    <a:pt x="0" y="30000"/>
                    <a:pt x="15000" y="0"/>
                    <a:pt x="15000" y="0"/>
                  </a:cubicBezTo>
                  <a:cubicBezTo>
                    <a:pt x="60000" y="0"/>
                    <a:pt x="90000" y="30000"/>
                    <a:pt x="120000" y="30000"/>
                  </a:cubicBezTo>
                  <a:cubicBezTo>
                    <a:pt x="105000" y="60000"/>
                    <a:pt x="105000" y="120000"/>
                    <a:pt x="90000" y="120000"/>
                  </a:cubicBezTo>
                  <a:cubicBezTo>
                    <a:pt x="60000" y="90000"/>
                    <a:pt x="30000" y="90000"/>
                    <a:pt x="0" y="6000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34" name="Shape 534"/>
            <p:cNvSpPr/>
            <p:nvPr/>
          </p:nvSpPr>
          <p:spPr>
            <a:xfrm>
              <a:off x="-20943889" y="1633537"/>
              <a:ext cx="30300" cy="45900"/>
            </a:xfrm>
            <a:custGeom>
              <a:avLst/>
              <a:gdLst/>
              <a:ahLst/>
              <a:cxnLst/>
              <a:rect l="0" t="0" r="0" b="0"/>
              <a:pathLst>
                <a:path w="120000" h="120000" extrusionOk="0">
                  <a:moveTo>
                    <a:pt x="120000" y="90000"/>
                  </a:moveTo>
                  <a:cubicBezTo>
                    <a:pt x="90000" y="100000"/>
                    <a:pt x="60000" y="110000"/>
                    <a:pt x="15000" y="120000"/>
                  </a:cubicBezTo>
                  <a:cubicBezTo>
                    <a:pt x="15000" y="90000"/>
                    <a:pt x="0" y="70000"/>
                    <a:pt x="0" y="50000"/>
                  </a:cubicBezTo>
                  <a:cubicBezTo>
                    <a:pt x="0" y="0"/>
                    <a:pt x="30000" y="0"/>
                    <a:pt x="60000" y="30000"/>
                  </a:cubicBezTo>
                  <a:cubicBezTo>
                    <a:pt x="90000" y="50000"/>
                    <a:pt x="105000" y="70000"/>
                    <a:pt x="120000" y="9000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35" name="Shape 535"/>
            <p:cNvSpPr/>
            <p:nvPr/>
          </p:nvSpPr>
          <p:spPr>
            <a:xfrm>
              <a:off x="-15822614" y="15967075"/>
              <a:ext cx="55500" cy="74700"/>
            </a:xfrm>
            <a:custGeom>
              <a:avLst/>
              <a:gdLst/>
              <a:ahLst/>
              <a:cxnLst/>
              <a:rect l="0" t="0" r="0" b="0"/>
              <a:pathLst>
                <a:path w="120000" h="120000" extrusionOk="0">
                  <a:moveTo>
                    <a:pt x="0" y="42000"/>
                  </a:moveTo>
                  <a:cubicBezTo>
                    <a:pt x="72000" y="0"/>
                    <a:pt x="96000" y="48000"/>
                    <a:pt x="120000" y="90000"/>
                  </a:cubicBezTo>
                  <a:cubicBezTo>
                    <a:pt x="120000" y="96000"/>
                    <a:pt x="104000" y="120000"/>
                    <a:pt x="96000" y="114000"/>
                  </a:cubicBezTo>
                  <a:cubicBezTo>
                    <a:pt x="32000" y="114000"/>
                    <a:pt x="8000" y="84000"/>
                    <a:pt x="0" y="4200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36" name="Shape 536"/>
            <p:cNvSpPr/>
            <p:nvPr/>
          </p:nvSpPr>
          <p:spPr>
            <a:xfrm>
              <a:off x="-23264814" y="-3513138"/>
              <a:ext cx="14400" cy="15900"/>
            </a:xfrm>
            <a:custGeom>
              <a:avLst/>
              <a:gdLst/>
              <a:ahLst/>
              <a:cxnLst/>
              <a:rect l="0" t="0" r="0" b="0"/>
              <a:pathLst>
                <a:path w="120000" h="120000" extrusionOk="0">
                  <a:moveTo>
                    <a:pt x="0" y="0"/>
                  </a:moveTo>
                  <a:cubicBezTo>
                    <a:pt x="30000" y="30000"/>
                    <a:pt x="60000" y="90000"/>
                    <a:pt x="90000" y="120000"/>
                  </a:cubicBezTo>
                  <a:cubicBezTo>
                    <a:pt x="90000" y="90000"/>
                    <a:pt x="120000" y="60000"/>
                    <a:pt x="90000" y="30000"/>
                  </a:cubicBezTo>
                  <a:cubicBezTo>
                    <a:pt x="60000" y="30000"/>
                    <a:pt x="30000" y="0"/>
                    <a:pt x="0" y="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37" name="Shape 537"/>
            <p:cNvSpPr/>
            <p:nvPr/>
          </p:nvSpPr>
          <p:spPr>
            <a:xfrm>
              <a:off x="-31141987" y="13088938"/>
              <a:ext cx="49200" cy="49200"/>
            </a:xfrm>
            <a:custGeom>
              <a:avLst/>
              <a:gdLst/>
              <a:ahLst/>
              <a:cxnLst/>
              <a:rect l="0" t="0" r="0" b="0"/>
              <a:pathLst>
                <a:path w="120000" h="120000" extrusionOk="0">
                  <a:moveTo>
                    <a:pt x="120000" y="55384"/>
                  </a:moveTo>
                  <a:cubicBezTo>
                    <a:pt x="83076" y="120000"/>
                    <a:pt x="46153" y="83076"/>
                    <a:pt x="18461" y="46153"/>
                  </a:cubicBezTo>
                  <a:cubicBezTo>
                    <a:pt x="0" y="27692"/>
                    <a:pt x="18461" y="0"/>
                    <a:pt x="46153" y="0"/>
                  </a:cubicBezTo>
                  <a:cubicBezTo>
                    <a:pt x="83076" y="0"/>
                    <a:pt x="110769" y="9230"/>
                    <a:pt x="110769" y="55384"/>
                  </a:cubicBezTo>
                  <a:lnTo>
                    <a:pt x="120000" y="55384"/>
                  </a:ln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38" name="Shape 538"/>
            <p:cNvSpPr/>
            <p:nvPr/>
          </p:nvSpPr>
          <p:spPr>
            <a:xfrm>
              <a:off x="-31111825" y="13112750"/>
              <a:ext cx="38100" cy="28500"/>
            </a:xfrm>
            <a:custGeom>
              <a:avLst/>
              <a:gdLst/>
              <a:ahLst/>
              <a:cxnLst/>
              <a:rect l="0" t="0" r="0" b="0"/>
              <a:pathLst>
                <a:path w="120000" h="120000" extrusionOk="0">
                  <a:moveTo>
                    <a:pt x="48000" y="0"/>
                  </a:moveTo>
                  <a:cubicBezTo>
                    <a:pt x="108000" y="0"/>
                    <a:pt x="120000" y="30000"/>
                    <a:pt x="120000" y="105000"/>
                  </a:cubicBezTo>
                  <a:cubicBezTo>
                    <a:pt x="108000" y="105000"/>
                    <a:pt x="60000" y="120000"/>
                    <a:pt x="48000" y="105000"/>
                  </a:cubicBezTo>
                  <a:cubicBezTo>
                    <a:pt x="12000" y="75000"/>
                    <a:pt x="0" y="15000"/>
                    <a:pt x="60000" y="0"/>
                  </a:cubicBezTo>
                  <a:cubicBezTo>
                    <a:pt x="60000" y="0"/>
                    <a:pt x="48000" y="0"/>
                    <a:pt x="48000" y="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39" name="Shape 539"/>
            <p:cNvSpPr/>
            <p:nvPr/>
          </p:nvSpPr>
          <p:spPr>
            <a:xfrm>
              <a:off x="-17938752" y="9571038"/>
              <a:ext cx="55500" cy="63600"/>
            </a:xfrm>
            <a:custGeom>
              <a:avLst/>
              <a:gdLst/>
              <a:ahLst/>
              <a:cxnLst/>
              <a:rect l="0" t="0" r="0" b="0"/>
              <a:pathLst>
                <a:path w="120000" h="120000" extrusionOk="0">
                  <a:moveTo>
                    <a:pt x="40000" y="0"/>
                  </a:moveTo>
                  <a:cubicBezTo>
                    <a:pt x="88000" y="14117"/>
                    <a:pt x="120000" y="70588"/>
                    <a:pt x="80000" y="91764"/>
                  </a:cubicBezTo>
                  <a:cubicBezTo>
                    <a:pt x="24000" y="120000"/>
                    <a:pt x="32000" y="42352"/>
                    <a:pt x="0" y="21176"/>
                  </a:cubicBezTo>
                  <a:cubicBezTo>
                    <a:pt x="16000" y="14117"/>
                    <a:pt x="24000" y="7058"/>
                    <a:pt x="40000" y="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40" name="Shape 540"/>
            <p:cNvSpPr/>
            <p:nvPr/>
          </p:nvSpPr>
          <p:spPr>
            <a:xfrm>
              <a:off x="-21513802" y="29106813"/>
              <a:ext cx="34800" cy="25500"/>
            </a:xfrm>
            <a:custGeom>
              <a:avLst/>
              <a:gdLst/>
              <a:ahLst/>
              <a:cxnLst/>
              <a:rect l="0" t="0" r="0" b="0"/>
              <a:pathLst>
                <a:path w="120000" h="120000" extrusionOk="0">
                  <a:moveTo>
                    <a:pt x="120000" y="68571"/>
                  </a:moveTo>
                  <a:cubicBezTo>
                    <a:pt x="93333" y="85714"/>
                    <a:pt x="66666" y="102857"/>
                    <a:pt x="40000" y="119999"/>
                  </a:cubicBezTo>
                  <a:cubicBezTo>
                    <a:pt x="26666" y="119999"/>
                    <a:pt x="0" y="85714"/>
                    <a:pt x="0" y="68571"/>
                  </a:cubicBezTo>
                  <a:cubicBezTo>
                    <a:pt x="13333" y="17142"/>
                    <a:pt x="40000" y="0"/>
                    <a:pt x="80000" y="17142"/>
                  </a:cubicBezTo>
                  <a:cubicBezTo>
                    <a:pt x="106666" y="34285"/>
                    <a:pt x="106666" y="51428"/>
                    <a:pt x="120000" y="68571"/>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41" name="Shape 541"/>
            <p:cNvSpPr/>
            <p:nvPr/>
          </p:nvSpPr>
          <p:spPr>
            <a:xfrm>
              <a:off x="-33140650" y="12939713"/>
              <a:ext cx="74700" cy="66600"/>
            </a:xfrm>
            <a:custGeom>
              <a:avLst/>
              <a:gdLst/>
              <a:ahLst/>
              <a:cxnLst/>
              <a:rect l="0" t="0" r="0" b="0"/>
              <a:pathLst>
                <a:path w="120000" h="120000" extrusionOk="0">
                  <a:moveTo>
                    <a:pt x="36000" y="6666"/>
                  </a:moveTo>
                  <a:cubicBezTo>
                    <a:pt x="78000" y="0"/>
                    <a:pt x="108000" y="20000"/>
                    <a:pt x="114000" y="53333"/>
                  </a:cubicBezTo>
                  <a:cubicBezTo>
                    <a:pt x="120000" y="80000"/>
                    <a:pt x="114000" y="120000"/>
                    <a:pt x="72000" y="113333"/>
                  </a:cubicBezTo>
                  <a:cubicBezTo>
                    <a:pt x="36000" y="113333"/>
                    <a:pt x="12000" y="86666"/>
                    <a:pt x="0" y="60000"/>
                  </a:cubicBezTo>
                  <a:cubicBezTo>
                    <a:pt x="0" y="46666"/>
                    <a:pt x="24000" y="20000"/>
                    <a:pt x="36000" y="6666"/>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42" name="Shape 542"/>
            <p:cNvSpPr/>
            <p:nvPr/>
          </p:nvSpPr>
          <p:spPr>
            <a:xfrm>
              <a:off x="-55630762" y="-7210425"/>
              <a:ext cx="63600" cy="58800"/>
            </a:xfrm>
            <a:custGeom>
              <a:avLst/>
              <a:gdLst/>
              <a:ahLst/>
              <a:cxnLst/>
              <a:rect l="0" t="0" r="0" b="0"/>
              <a:pathLst>
                <a:path w="120000" h="120000" extrusionOk="0">
                  <a:moveTo>
                    <a:pt x="98823" y="75000"/>
                  </a:moveTo>
                  <a:cubicBezTo>
                    <a:pt x="91764" y="75000"/>
                    <a:pt x="77647" y="97500"/>
                    <a:pt x="63529" y="120000"/>
                  </a:cubicBezTo>
                  <a:cubicBezTo>
                    <a:pt x="42352" y="105000"/>
                    <a:pt x="0" y="105000"/>
                    <a:pt x="21176" y="67500"/>
                  </a:cubicBezTo>
                  <a:cubicBezTo>
                    <a:pt x="35294" y="37500"/>
                    <a:pt x="49411" y="22500"/>
                    <a:pt x="63529" y="0"/>
                  </a:cubicBezTo>
                  <a:cubicBezTo>
                    <a:pt x="77647" y="15000"/>
                    <a:pt x="120000" y="7500"/>
                    <a:pt x="98823" y="7500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43" name="Shape 543"/>
            <p:cNvSpPr/>
            <p:nvPr/>
          </p:nvSpPr>
          <p:spPr>
            <a:xfrm>
              <a:off x="-25946102" y="-623888"/>
              <a:ext cx="33300" cy="14400"/>
            </a:xfrm>
            <a:custGeom>
              <a:avLst/>
              <a:gdLst/>
              <a:ahLst/>
              <a:cxnLst/>
              <a:rect l="0" t="0" r="0" b="0"/>
              <a:pathLst>
                <a:path w="120000" h="120000" extrusionOk="0">
                  <a:moveTo>
                    <a:pt x="40000" y="120000"/>
                  </a:moveTo>
                  <a:cubicBezTo>
                    <a:pt x="26666" y="90000"/>
                    <a:pt x="13333" y="60000"/>
                    <a:pt x="0" y="30000"/>
                  </a:cubicBezTo>
                  <a:cubicBezTo>
                    <a:pt x="26666" y="0"/>
                    <a:pt x="53333" y="0"/>
                    <a:pt x="93333" y="0"/>
                  </a:cubicBezTo>
                  <a:cubicBezTo>
                    <a:pt x="106666" y="0"/>
                    <a:pt x="106666" y="30000"/>
                    <a:pt x="120000" y="60000"/>
                  </a:cubicBezTo>
                  <a:cubicBezTo>
                    <a:pt x="93333" y="90000"/>
                    <a:pt x="66666" y="90000"/>
                    <a:pt x="40000" y="12000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44" name="Shape 544"/>
            <p:cNvSpPr/>
            <p:nvPr/>
          </p:nvSpPr>
          <p:spPr>
            <a:xfrm>
              <a:off x="-21183602" y="1187450"/>
              <a:ext cx="30300" cy="27000"/>
            </a:xfrm>
            <a:custGeom>
              <a:avLst/>
              <a:gdLst/>
              <a:ahLst/>
              <a:cxnLst/>
              <a:rect l="0" t="0" r="0" b="0"/>
              <a:pathLst>
                <a:path w="120000" h="120000" extrusionOk="0">
                  <a:moveTo>
                    <a:pt x="45000" y="102857"/>
                  </a:moveTo>
                  <a:cubicBezTo>
                    <a:pt x="45000" y="0"/>
                    <a:pt x="120000" y="102857"/>
                    <a:pt x="60000" y="34285"/>
                  </a:cubicBezTo>
                  <a:cubicBezTo>
                    <a:pt x="60000" y="34285"/>
                    <a:pt x="45000" y="17142"/>
                    <a:pt x="30000" y="17142"/>
                  </a:cubicBezTo>
                  <a:cubicBezTo>
                    <a:pt x="0" y="51428"/>
                    <a:pt x="0" y="68571"/>
                    <a:pt x="45000" y="119999"/>
                  </a:cubicBezTo>
                  <a:lnTo>
                    <a:pt x="45000" y="102857"/>
                  </a:ln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45" name="Shape 545"/>
            <p:cNvSpPr/>
            <p:nvPr/>
          </p:nvSpPr>
          <p:spPr>
            <a:xfrm>
              <a:off x="-18441989" y="8478838"/>
              <a:ext cx="52500" cy="71400"/>
            </a:xfrm>
            <a:custGeom>
              <a:avLst/>
              <a:gdLst/>
              <a:ahLst/>
              <a:cxnLst/>
              <a:rect l="0" t="0" r="0" b="0"/>
              <a:pathLst>
                <a:path w="120000" h="120000" extrusionOk="0">
                  <a:moveTo>
                    <a:pt x="42857" y="0"/>
                  </a:moveTo>
                  <a:cubicBezTo>
                    <a:pt x="85714" y="31578"/>
                    <a:pt x="119999" y="82105"/>
                    <a:pt x="68571" y="101052"/>
                  </a:cubicBezTo>
                  <a:cubicBezTo>
                    <a:pt x="0" y="120000"/>
                    <a:pt x="17142" y="56842"/>
                    <a:pt x="0" y="31578"/>
                  </a:cubicBezTo>
                  <a:cubicBezTo>
                    <a:pt x="17142" y="18947"/>
                    <a:pt x="34285" y="12631"/>
                    <a:pt x="42857" y="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46" name="Shape 546"/>
            <p:cNvSpPr/>
            <p:nvPr/>
          </p:nvSpPr>
          <p:spPr>
            <a:xfrm>
              <a:off x="-18651539" y="8467725"/>
              <a:ext cx="44400" cy="49200"/>
            </a:xfrm>
            <a:custGeom>
              <a:avLst/>
              <a:gdLst/>
              <a:ahLst/>
              <a:cxnLst/>
              <a:rect l="0" t="0" r="0" b="0"/>
              <a:pathLst>
                <a:path w="120000" h="120000" extrusionOk="0">
                  <a:moveTo>
                    <a:pt x="70000" y="120000"/>
                  </a:moveTo>
                  <a:cubicBezTo>
                    <a:pt x="60000" y="110769"/>
                    <a:pt x="30000" y="101538"/>
                    <a:pt x="20000" y="92307"/>
                  </a:cubicBezTo>
                  <a:cubicBezTo>
                    <a:pt x="0" y="55384"/>
                    <a:pt x="20000" y="18461"/>
                    <a:pt x="60000" y="0"/>
                  </a:cubicBezTo>
                  <a:cubicBezTo>
                    <a:pt x="60000" y="0"/>
                    <a:pt x="90000" y="36923"/>
                    <a:pt x="100000" y="55384"/>
                  </a:cubicBezTo>
                  <a:cubicBezTo>
                    <a:pt x="120000" y="83076"/>
                    <a:pt x="110000" y="110769"/>
                    <a:pt x="70000" y="12000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47" name="Shape 547"/>
            <p:cNvSpPr/>
            <p:nvPr/>
          </p:nvSpPr>
          <p:spPr>
            <a:xfrm>
              <a:off x="-62588775" y="-8588375"/>
              <a:ext cx="3300" cy="11100"/>
            </a:xfrm>
            <a:custGeom>
              <a:avLst/>
              <a:gdLst/>
              <a:ahLst/>
              <a:cxnLst/>
              <a:rect l="0" t="0" r="0" b="0"/>
              <a:pathLst>
                <a:path w="120000" h="120000" extrusionOk="0">
                  <a:moveTo>
                    <a:pt x="0" y="119999"/>
                  </a:moveTo>
                  <a:lnTo>
                    <a:pt x="120000" y="0"/>
                  </a:lnTo>
                  <a:lnTo>
                    <a:pt x="120000" y="119999"/>
                  </a:lnTo>
                  <a:lnTo>
                    <a:pt x="0" y="119999"/>
                  </a:ln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48" name="Shape 548"/>
            <p:cNvSpPr/>
            <p:nvPr/>
          </p:nvSpPr>
          <p:spPr>
            <a:xfrm>
              <a:off x="-18846802" y="7972425"/>
              <a:ext cx="33300" cy="38100"/>
            </a:xfrm>
            <a:custGeom>
              <a:avLst/>
              <a:gdLst/>
              <a:ahLst/>
              <a:cxnLst/>
              <a:rect l="0" t="0" r="0" b="0"/>
              <a:pathLst>
                <a:path w="120000" h="120000" extrusionOk="0">
                  <a:moveTo>
                    <a:pt x="120000" y="84000"/>
                  </a:moveTo>
                  <a:cubicBezTo>
                    <a:pt x="66666" y="120000"/>
                    <a:pt x="40000" y="108000"/>
                    <a:pt x="13333" y="60000"/>
                  </a:cubicBezTo>
                  <a:cubicBezTo>
                    <a:pt x="0" y="48000"/>
                    <a:pt x="13333" y="12000"/>
                    <a:pt x="26666" y="0"/>
                  </a:cubicBezTo>
                  <a:cubicBezTo>
                    <a:pt x="53333" y="24000"/>
                    <a:pt x="80000" y="60000"/>
                    <a:pt x="106666" y="96000"/>
                  </a:cubicBezTo>
                  <a:cubicBezTo>
                    <a:pt x="106666" y="96000"/>
                    <a:pt x="120000" y="84000"/>
                    <a:pt x="120000" y="8400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49" name="Shape 549"/>
            <p:cNvSpPr/>
            <p:nvPr/>
          </p:nvSpPr>
          <p:spPr>
            <a:xfrm>
              <a:off x="-51738212" y="-2889250"/>
              <a:ext cx="34800" cy="41400"/>
            </a:xfrm>
            <a:custGeom>
              <a:avLst/>
              <a:gdLst/>
              <a:ahLst/>
              <a:cxnLst/>
              <a:rect l="0" t="0" r="0" b="0"/>
              <a:pathLst>
                <a:path w="120000" h="120000" extrusionOk="0">
                  <a:moveTo>
                    <a:pt x="40000" y="0"/>
                  </a:moveTo>
                  <a:cubicBezTo>
                    <a:pt x="106666" y="10909"/>
                    <a:pt x="120000" y="43636"/>
                    <a:pt x="106666" y="87272"/>
                  </a:cubicBezTo>
                  <a:cubicBezTo>
                    <a:pt x="93333" y="109090"/>
                    <a:pt x="53333" y="109090"/>
                    <a:pt x="26666" y="120000"/>
                  </a:cubicBezTo>
                  <a:cubicBezTo>
                    <a:pt x="0" y="76363"/>
                    <a:pt x="26666" y="43636"/>
                    <a:pt x="66666" y="0"/>
                  </a:cubicBezTo>
                  <a:cubicBezTo>
                    <a:pt x="66666" y="0"/>
                    <a:pt x="40000" y="0"/>
                    <a:pt x="40000" y="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50" name="Shape 550"/>
            <p:cNvSpPr/>
            <p:nvPr/>
          </p:nvSpPr>
          <p:spPr>
            <a:xfrm>
              <a:off x="-24690389" y="-9409113"/>
              <a:ext cx="63600" cy="74700"/>
            </a:xfrm>
            <a:custGeom>
              <a:avLst/>
              <a:gdLst/>
              <a:ahLst/>
              <a:cxnLst/>
              <a:rect l="0" t="0" r="0" b="0"/>
              <a:pathLst>
                <a:path w="120000" h="120000" extrusionOk="0">
                  <a:moveTo>
                    <a:pt x="63529" y="0"/>
                  </a:moveTo>
                  <a:cubicBezTo>
                    <a:pt x="77647" y="42000"/>
                    <a:pt x="120000" y="78000"/>
                    <a:pt x="63529" y="120000"/>
                  </a:cubicBezTo>
                  <a:cubicBezTo>
                    <a:pt x="42352" y="96000"/>
                    <a:pt x="21176" y="72000"/>
                    <a:pt x="0" y="48000"/>
                  </a:cubicBezTo>
                  <a:cubicBezTo>
                    <a:pt x="21176" y="30000"/>
                    <a:pt x="42352" y="18000"/>
                    <a:pt x="63529" y="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51" name="Shape 551"/>
            <p:cNvSpPr/>
            <p:nvPr/>
          </p:nvSpPr>
          <p:spPr>
            <a:xfrm>
              <a:off x="-23347364" y="-3708400"/>
              <a:ext cx="18900" cy="34800"/>
            </a:xfrm>
            <a:custGeom>
              <a:avLst/>
              <a:gdLst/>
              <a:ahLst/>
              <a:cxnLst/>
              <a:rect l="0" t="0" r="0" b="0"/>
              <a:pathLst>
                <a:path w="120000" h="120000" extrusionOk="0">
                  <a:moveTo>
                    <a:pt x="72000" y="0"/>
                  </a:moveTo>
                  <a:cubicBezTo>
                    <a:pt x="72000" y="26666"/>
                    <a:pt x="96000" y="53333"/>
                    <a:pt x="120000" y="93333"/>
                  </a:cubicBezTo>
                  <a:cubicBezTo>
                    <a:pt x="120000" y="93333"/>
                    <a:pt x="72000" y="106666"/>
                    <a:pt x="48000" y="120000"/>
                  </a:cubicBezTo>
                  <a:cubicBezTo>
                    <a:pt x="48000" y="93333"/>
                    <a:pt x="24000" y="66666"/>
                    <a:pt x="0" y="40000"/>
                  </a:cubicBezTo>
                  <a:cubicBezTo>
                    <a:pt x="0" y="26666"/>
                    <a:pt x="48000" y="13333"/>
                    <a:pt x="72000" y="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52" name="Shape 552"/>
            <p:cNvSpPr/>
            <p:nvPr/>
          </p:nvSpPr>
          <p:spPr>
            <a:xfrm>
              <a:off x="-30481587" y="18970627"/>
              <a:ext cx="33300" cy="18900"/>
            </a:xfrm>
            <a:custGeom>
              <a:avLst/>
              <a:gdLst/>
              <a:ahLst/>
              <a:cxnLst/>
              <a:rect l="0" t="0" r="0" b="0"/>
              <a:pathLst>
                <a:path w="120000" h="120000" extrusionOk="0">
                  <a:moveTo>
                    <a:pt x="120000" y="48000"/>
                  </a:moveTo>
                  <a:cubicBezTo>
                    <a:pt x="93333" y="72000"/>
                    <a:pt x="80000" y="120000"/>
                    <a:pt x="53333" y="120000"/>
                  </a:cubicBezTo>
                  <a:cubicBezTo>
                    <a:pt x="40000" y="120000"/>
                    <a:pt x="26666" y="72000"/>
                    <a:pt x="0" y="48000"/>
                  </a:cubicBezTo>
                  <a:cubicBezTo>
                    <a:pt x="13333" y="24000"/>
                    <a:pt x="26666" y="0"/>
                    <a:pt x="40000" y="0"/>
                  </a:cubicBezTo>
                  <a:cubicBezTo>
                    <a:pt x="66666" y="0"/>
                    <a:pt x="93333" y="24000"/>
                    <a:pt x="120000" y="4800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53" name="Shape 553"/>
            <p:cNvSpPr/>
            <p:nvPr/>
          </p:nvSpPr>
          <p:spPr>
            <a:xfrm>
              <a:off x="-51644550" y="-2206625"/>
              <a:ext cx="27000" cy="44400"/>
            </a:xfrm>
            <a:custGeom>
              <a:avLst/>
              <a:gdLst/>
              <a:ahLst/>
              <a:cxnLst/>
              <a:rect l="0" t="0" r="0" b="0"/>
              <a:pathLst>
                <a:path w="120000" h="120000" extrusionOk="0">
                  <a:moveTo>
                    <a:pt x="119999" y="110000"/>
                  </a:moveTo>
                  <a:cubicBezTo>
                    <a:pt x="0" y="120000"/>
                    <a:pt x="0" y="70000"/>
                    <a:pt x="0" y="20000"/>
                  </a:cubicBezTo>
                  <a:cubicBezTo>
                    <a:pt x="0" y="20000"/>
                    <a:pt x="34285" y="10000"/>
                    <a:pt x="51428" y="0"/>
                  </a:cubicBezTo>
                  <a:cubicBezTo>
                    <a:pt x="68571" y="40000"/>
                    <a:pt x="85714" y="80000"/>
                    <a:pt x="102857" y="120000"/>
                  </a:cubicBezTo>
                  <a:cubicBezTo>
                    <a:pt x="102857" y="120000"/>
                    <a:pt x="119999" y="110000"/>
                    <a:pt x="119999" y="11000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54" name="Shape 554"/>
            <p:cNvSpPr/>
            <p:nvPr/>
          </p:nvSpPr>
          <p:spPr>
            <a:xfrm>
              <a:off x="-23815677" y="-5294313"/>
              <a:ext cx="66600" cy="74700"/>
            </a:xfrm>
            <a:custGeom>
              <a:avLst/>
              <a:gdLst/>
              <a:ahLst/>
              <a:cxnLst/>
              <a:rect l="0" t="0" r="0" b="0"/>
              <a:pathLst>
                <a:path w="120000" h="120000" extrusionOk="0">
                  <a:moveTo>
                    <a:pt x="33333" y="6000"/>
                  </a:moveTo>
                  <a:cubicBezTo>
                    <a:pt x="53333" y="42000"/>
                    <a:pt x="120000" y="60000"/>
                    <a:pt x="73333" y="120000"/>
                  </a:cubicBezTo>
                  <a:cubicBezTo>
                    <a:pt x="73333" y="114000"/>
                    <a:pt x="73333" y="114000"/>
                    <a:pt x="73333" y="114000"/>
                  </a:cubicBezTo>
                  <a:cubicBezTo>
                    <a:pt x="6666" y="90000"/>
                    <a:pt x="0" y="54000"/>
                    <a:pt x="33333" y="0"/>
                  </a:cubicBezTo>
                  <a:cubicBezTo>
                    <a:pt x="33333" y="0"/>
                    <a:pt x="33333" y="6000"/>
                    <a:pt x="33333" y="600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55" name="Shape 555"/>
            <p:cNvSpPr/>
            <p:nvPr/>
          </p:nvSpPr>
          <p:spPr>
            <a:xfrm>
              <a:off x="-30406975" y="19196052"/>
              <a:ext cx="27000" cy="38100"/>
            </a:xfrm>
            <a:custGeom>
              <a:avLst/>
              <a:gdLst/>
              <a:ahLst/>
              <a:cxnLst/>
              <a:rect l="0" t="0" r="0" b="0"/>
              <a:pathLst>
                <a:path w="120000" h="120000" extrusionOk="0">
                  <a:moveTo>
                    <a:pt x="17142" y="0"/>
                  </a:moveTo>
                  <a:cubicBezTo>
                    <a:pt x="68571" y="24000"/>
                    <a:pt x="119999" y="48000"/>
                    <a:pt x="102857" y="96000"/>
                  </a:cubicBezTo>
                  <a:cubicBezTo>
                    <a:pt x="102857" y="108000"/>
                    <a:pt x="68571" y="120000"/>
                    <a:pt x="68571" y="120000"/>
                  </a:cubicBezTo>
                  <a:cubicBezTo>
                    <a:pt x="0" y="96000"/>
                    <a:pt x="0" y="60000"/>
                    <a:pt x="34285" y="12000"/>
                  </a:cubicBezTo>
                  <a:lnTo>
                    <a:pt x="17142" y="0"/>
                  </a:ln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56" name="Shape 556"/>
            <p:cNvSpPr/>
            <p:nvPr/>
          </p:nvSpPr>
          <p:spPr>
            <a:xfrm>
              <a:off x="-18918239" y="7793038"/>
              <a:ext cx="27000" cy="41400"/>
            </a:xfrm>
            <a:custGeom>
              <a:avLst/>
              <a:gdLst/>
              <a:ahLst/>
              <a:cxnLst/>
              <a:rect l="0" t="0" r="0" b="0"/>
              <a:pathLst>
                <a:path w="120000" h="120000" extrusionOk="0">
                  <a:moveTo>
                    <a:pt x="51428" y="10909"/>
                  </a:moveTo>
                  <a:cubicBezTo>
                    <a:pt x="68571" y="43636"/>
                    <a:pt x="102857" y="76363"/>
                    <a:pt x="119999" y="109090"/>
                  </a:cubicBezTo>
                  <a:cubicBezTo>
                    <a:pt x="119999" y="109090"/>
                    <a:pt x="85714" y="120000"/>
                    <a:pt x="68571" y="120000"/>
                  </a:cubicBezTo>
                  <a:cubicBezTo>
                    <a:pt x="0" y="87272"/>
                    <a:pt x="0" y="43636"/>
                    <a:pt x="68571" y="0"/>
                  </a:cubicBezTo>
                  <a:cubicBezTo>
                    <a:pt x="68571" y="0"/>
                    <a:pt x="51428" y="10909"/>
                    <a:pt x="51428" y="10909"/>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57" name="Shape 557"/>
            <p:cNvSpPr/>
            <p:nvPr/>
          </p:nvSpPr>
          <p:spPr>
            <a:xfrm>
              <a:off x="-33621662" y="12392025"/>
              <a:ext cx="45900" cy="33300"/>
            </a:xfrm>
            <a:custGeom>
              <a:avLst/>
              <a:gdLst/>
              <a:ahLst/>
              <a:cxnLst/>
              <a:rect l="0" t="0" r="0" b="0"/>
              <a:pathLst>
                <a:path w="120000" h="120000" extrusionOk="0">
                  <a:moveTo>
                    <a:pt x="10000" y="0"/>
                  </a:moveTo>
                  <a:cubicBezTo>
                    <a:pt x="40000" y="40000"/>
                    <a:pt x="80000" y="66666"/>
                    <a:pt x="120000" y="93333"/>
                  </a:cubicBezTo>
                  <a:cubicBezTo>
                    <a:pt x="110000" y="80000"/>
                    <a:pt x="110000" y="80000"/>
                    <a:pt x="110000" y="80000"/>
                  </a:cubicBezTo>
                  <a:cubicBezTo>
                    <a:pt x="50000" y="106666"/>
                    <a:pt x="0" y="120000"/>
                    <a:pt x="20000" y="0"/>
                  </a:cubicBezTo>
                  <a:cubicBezTo>
                    <a:pt x="20000" y="0"/>
                    <a:pt x="10000" y="0"/>
                    <a:pt x="10000" y="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58" name="Shape 558"/>
            <p:cNvSpPr/>
            <p:nvPr/>
          </p:nvSpPr>
          <p:spPr>
            <a:xfrm>
              <a:off x="-21172489" y="1195387"/>
              <a:ext cx="30300" cy="25500"/>
            </a:xfrm>
            <a:custGeom>
              <a:avLst/>
              <a:gdLst/>
              <a:ahLst/>
              <a:cxnLst/>
              <a:rect l="0" t="0" r="0" b="0"/>
              <a:pathLst>
                <a:path w="120000" h="120000" extrusionOk="0">
                  <a:moveTo>
                    <a:pt x="0" y="85714"/>
                  </a:moveTo>
                  <a:cubicBezTo>
                    <a:pt x="30000" y="34285"/>
                    <a:pt x="75000" y="0"/>
                    <a:pt x="120000" y="68571"/>
                  </a:cubicBezTo>
                  <a:cubicBezTo>
                    <a:pt x="120000" y="85714"/>
                    <a:pt x="105000" y="102857"/>
                    <a:pt x="105000" y="119999"/>
                  </a:cubicBezTo>
                  <a:cubicBezTo>
                    <a:pt x="75000" y="85714"/>
                    <a:pt x="45000" y="68571"/>
                    <a:pt x="0" y="51428"/>
                  </a:cubicBezTo>
                  <a:cubicBezTo>
                    <a:pt x="0" y="68571"/>
                    <a:pt x="0" y="85714"/>
                    <a:pt x="0" y="85714"/>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59" name="Shape 559"/>
            <p:cNvSpPr/>
            <p:nvPr/>
          </p:nvSpPr>
          <p:spPr>
            <a:xfrm>
              <a:off x="-17394239" y="10621963"/>
              <a:ext cx="25500" cy="14400"/>
            </a:xfrm>
            <a:custGeom>
              <a:avLst/>
              <a:gdLst/>
              <a:ahLst/>
              <a:cxnLst/>
              <a:rect l="0" t="0" r="0" b="0"/>
              <a:pathLst>
                <a:path w="120000" h="120000" extrusionOk="0">
                  <a:moveTo>
                    <a:pt x="17142" y="60000"/>
                  </a:moveTo>
                  <a:cubicBezTo>
                    <a:pt x="68571" y="0"/>
                    <a:pt x="102857" y="0"/>
                    <a:pt x="119999" y="90000"/>
                  </a:cubicBezTo>
                  <a:cubicBezTo>
                    <a:pt x="102857" y="90000"/>
                    <a:pt x="102857" y="90000"/>
                    <a:pt x="85714" y="90000"/>
                  </a:cubicBezTo>
                  <a:cubicBezTo>
                    <a:pt x="0" y="120000"/>
                    <a:pt x="119999" y="90000"/>
                    <a:pt x="34285" y="30000"/>
                  </a:cubicBezTo>
                  <a:cubicBezTo>
                    <a:pt x="34285" y="30000"/>
                    <a:pt x="17142" y="60000"/>
                    <a:pt x="17142" y="6000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60" name="Shape 560"/>
            <p:cNvSpPr/>
            <p:nvPr/>
          </p:nvSpPr>
          <p:spPr>
            <a:xfrm>
              <a:off x="-17886364" y="9664700"/>
              <a:ext cx="18900" cy="18900"/>
            </a:xfrm>
            <a:custGeom>
              <a:avLst/>
              <a:gdLst/>
              <a:ahLst/>
              <a:cxnLst/>
              <a:rect l="0" t="0" r="0" b="0"/>
              <a:pathLst>
                <a:path w="120000" h="120000" extrusionOk="0">
                  <a:moveTo>
                    <a:pt x="120000" y="72000"/>
                  </a:moveTo>
                  <a:cubicBezTo>
                    <a:pt x="96000" y="96000"/>
                    <a:pt x="72000" y="96000"/>
                    <a:pt x="48000" y="120000"/>
                  </a:cubicBezTo>
                  <a:cubicBezTo>
                    <a:pt x="24000" y="96000"/>
                    <a:pt x="0" y="72000"/>
                    <a:pt x="0" y="48000"/>
                  </a:cubicBezTo>
                  <a:cubicBezTo>
                    <a:pt x="0" y="48000"/>
                    <a:pt x="48000" y="24000"/>
                    <a:pt x="72000" y="0"/>
                  </a:cubicBezTo>
                  <a:cubicBezTo>
                    <a:pt x="72000" y="24000"/>
                    <a:pt x="96000" y="48000"/>
                    <a:pt x="120000" y="7200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61" name="Shape 561"/>
            <p:cNvSpPr/>
            <p:nvPr/>
          </p:nvSpPr>
          <p:spPr>
            <a:xfrm>
              <a:off x="-32473900" y="14885988"/>
              <a:ext cx="7800" cy="7800"/>
            </a:xfrm>
            <a:custGeom>
              <a:avLst/>
              <a:gdLst/>
              <a:ahLst/>
              <a:cxnLst/>
              <a:rect l="0" t="0" r="0" b="0"/>
              <a:pathLst>
                <a:path w="120000" h="120000" extrusionOk="0">
                  <a:moveTo>
                    <a:pt x="120000" y="120000"/>
                  </a:moveTo>
                  <a:cubicBezTo>
                    <a:pt x="0" y="0"/>
                    <a:pt x="0" y="0"/>
                    <a:pt x="0" y="0"/>
                  </a:cubicBezTo>
                  <a:cubicBezTo>
                    <a:pt x="0" y="0"/>
                    <a:pt x="120000" y="60000"/>
                    <a:pt x="120000" y="60000"/>
                  </a:cubicBezTo>
                  <a:cubicBezTo>
                    <a:pt x="120000" y="60000"/>
                    <a:pt x="120000" y="120000"/>
                    <a:pt x="120000" y="12000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62" name="Shape 562"/>
            <p:cNvSpPr/>
            <p:nvPr/>
          </p:nvSpPr>
          <p:spPr>
            <a:xfrm>
              <a:off x="-32702500" y="15081250"/>
              <a:ext cx="15900" cy="22200"/>
            </a:xfrm>
            <a:custGeom>
              <a:avLst/>
              <a:gdLst/>
              <a:ahLst/>
              <a:cxnLst/>
              <a:rect l="0" t="0" r="0" b="0"/>
              <a:pathLst>
                <a:path w="120000" h="120000" extrusionOk="0">
                  <a:moveTo>
                    <a:pt x="0" y="120000"/>
                  </a:moveTo>
                  <a:cubicBezTo>
                    <a:pt x="90000" y="80000"/>
                    <a:pt x="90000" y="40000"/>
                    <a:pt x="0" y="0"/>
                  </a:cubicBezTo>
                  <a:cubicBezTo>
                    <a:pt x="60000" y="0"/>
                    <a:pt x="90000" y="0"/>
                    <a:pt x="120000" y="0"/>
                  </a:cubicBezTo>
                  <a:cubicBezTo>
                    <a:pt x="90000" y="40000"/>
                    <a:pt x="30000" y="80000"/>
                    <a:pt x="0" y="120000"/>
                  </a:cubicBezTo>
                  <a:cubicBezTo>
                    <a:pt x="0" y="120000"/>
                    <a:pt x="0" y="120000"/>
                    <a:pt x="0" y="12000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63" name="Shape 563"/>
            <p:cNvSpPr/>
            <p:nvPr/>
          </p:nvSpPr>
          <p:spPr>
            <a:xfrm>
              <a:off x="-15852777" y="15955963"/>
              <a:ext cx="52500" cy="36600"/>
            </a:xfrm>
            <a:custGeom>
              <a:avLst/>
              <a:gdLst/>
              <a:ahLst/>
              <a:cxnLst/>
              <a:rect l="0" t="0" r="0" b="0"/>
              <a:pathLst>
                <a:path w="120000" h="120000" extrusionOk="0">
                  <a:moveTo>
                    <a:pt x="68571" y="120000"/>
                  </a:moveTo>
                  <a:cubicBezTo>
                    <a:pt x="25714" y="120000"/>
                    <a:pt x="0" y="96000"/>
                    <a:pt x="0" y="24000"/>
                  </a:cubicBezTo>
                  <a:cubicBezTo>
                    <a:pt x="0" y="24000"/>
                    <a:pt x="17142" y="0"/>
                    <a:pt x="17142" y="0"/>
                  </a:cubicBezTo>
                  <a:cubicBezTo>
                    <a:pt x="51428" y="24000"/>
                    <a:pt x="119999" y="36000"/>
                    <a:pt x="68571" y="120000"/>
                  </a:cubicBezTo>
                  <a:cubicBezTo>
                    <a:pt x="68571" y="120000"/>
                    <a:pt x="68571" y="120000"/>
                    <a:pt x="68571" y="12000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64" name="Shape 564"/>
            <p:cNvSpPr/>
            <p:nvPr/>
          </p:nvSpPr>
          <p:spPr>
            <a:xfrm>
              <a:off x="-18876962" y="7894637"/>
              <a:ext cx="18900" cy="22200"/>
            </a:xfrm>
            <a:custGeom>
              <a:avLst/>
              <a:gdLst/>
              <a:ahLst/>
              <a:cxnLst/>
              <a:rect l="0" t="0" r="0" b="0"/>
              <a:pathLst>
                <a:path w="120000" h="120000" extrusionOk="0">
                  <a:moveTo>
                    <a:pt x="120000" y="60000"/>
                  </a:moveTo>
                  <a:cubicBezTo>
                    <a:pt x="96000" y="80000"/>
                    <a:pt x="72000" y="100000"/>
                    <a:pt x="48000" y="120000"/>
                  </a:cubicBezTo>
                  <a:cubicBezTo>
                    <a:pt x="24000" y="100000"/>
                    <a:pt x="0" y="80000"/>
                    <a:pt x="0" y="60000"/>
                  </a:cubicBezTo>
                  <a:cubicBezTo>
                    <a:pt x="0" y="40000"/>
                    <a:pt x="48000" y="20000"/>
                    <a:pt x="48000" y="0"/>
                  </a:cubicBezTo>
                  <a:cubicBezTo>
                    <a:pt x="72000" y="20000"/>
                    <a:pt x="96000" y="40000"/>
                    <a:pt x="120000" y="6000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65" name="Shape 565"/>
            <p:cNvSpPr/>
            <p:nvPr/>
          </p:nvSpPr>
          <p:spPr>
            <a:xfrm>
              <a:off x="-23509287" y="-3906838"/>
              <a:ext cx="41400" cy="33300"/>
            </a:xfrm>
            <a:custGeom>
              <a:avLst/>
              <a:gdLst/>
              <a:ahLst/>
              <a:cxnLst/>
              <a:rect l="0" t="0" r="0" b="0"/>
              <a:pathLst>
                <a:path w="120000" h="120000" extrusionOk="0">
                  <a:moveTo>
                    <a:pt x="0" y="26666"/>
                  </a:moveTo>
                  <a:cubicBezTo>
                    <a:pt x="65454" y="0"/>
                    <a:pt x="76363" y="66666"/>
                    <a:pt x="109090" y="106666"/>
                  </a:cubicBezTo>
                  <a:cubicBezTo>
                    <a:pt x="109090" y="106666"/>
                    <a:pt x="120000" y="93333"/>
                    <a:pt x="120000" y="93333"/>
                  </a:cubicBezTo>
                  <a:cubicBezTo>
                    <a:pt x="65454" y="120000"/>
                    <a:pt x="32727" y="80000"/>
                    <a:pt x="10909" y="13333"/>
                  </a:cubicBezTo>
                  <a:cubicBezTo>
                    <a:pt x="10909" y="13333"/>
                    <a:pt x="0" y="26666"/>
                    <a:pt x="0" y="26666"/>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66" name="Shape 566"/>
            <p:cNvSpPr/>
            <p:nvPr/>
          </p:nvSpPr>
          <p:spPr>
            <a:xfrm>
              <a:off x="-18576927" y="5411787"/>
              <a:ext cx="11100" cy="6300"/>
            </a:xfrm>
            <a:custGeom>
              <a:avLst/>
              <a:gdLst/>
              <a:ahLst/>
              <a:cxnLst/>
              <a:rect l="0" t="0" r="0" b="0"/>
              <a:pathLst>
                <a:path w="120000" h="120000" extrusionOk="0">
                  <a:moveTo>
                    <a:pt x="0" y="60000"/>
                  </a:moveTo>
                  <a:lnTo>
                    <a:pt x="119999" y="0"/>
                  </a:lnTo>
                  <a:lnTo>
                    <a:pt x="119999" y="120000"/>
                  </a:lnTo>
                  <a:lnTo>
                    <a:pt x="0" y="60000"/>
                  </a:ln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67" name="Shape 567"/>
            <p:cNvSpPr/>
            <p:nvPr/>
          </p:nvSpPr>
          <p:spPr>
            <a:xfrm>
              <a:off x="-26306462" y="-6378575"/>
              <a:ext cx="44400" cy="52500"/>
            </a:xfrm>
            <a:custGeom>
              <a:avLst/>
              <a:gdLst/>
              <a:ahLst/>
              <a:cxnLst/>
              <a:rect l="0" t="0" r="0" b="0"/>
              <a:pathLst>
                <a:path w="120000" h="120000" extrusionOk="0">
                  <a:moveTo>
                    <a:pt x="90000" y="0"/>
                  </a:moveTo>
                  <a:cubicBezTo>
                    <a:pt x="120000" y="85714"/>
                    <a:pt x="100000" y="119999"/>
                    <a:pt x="0" y="68571"/>
                  </a:cubicBezTo>
                  <a:cubicBezTo>
                    <a:pt x="30000" y="42857"/>
                    <a:pt x="60000" y="25714"/>
                    <a:pt x="90000" y="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68" name="Shape 568"/>
            <p:cNvSpPr/>
            <p:nvPr/>
          </p:nvSpPr>
          <p:spPr>
            <a:xfrm>
              <a:off x="-23699787" y="-4960938"/>
              <a:ext cx="30300" cy="22200"/>
            </a:xfrm>
            <a:custGeom>
              <a:avLst/>
              <a:gdLst/>
              <a:ahLst/>
              <a:cxnLst/>
              <a:rect l="0" t="0" r="0" b="0"/>
              <a:pathLst>
                <a:path w="120000" h="120000" extrusionOk="0">
                  <a:moveTo>
                    <a:pt x="120000" y="0"/>
                  </a:moveTo>
                  <a:cubicBezTo>
                    <a:pt x="120000" y="40000"/>
                    <a:pt x="105000" y="80000"/>
                    <a:pt x="90000" y="120000"/>
                  </a:cubicBezTo>
                  <a:cubicBezTo>
                    <a:pt x="0" y="40000"/>
                    <a:pt x="120000" y="40000"/>
                    <a:pt x="120000" y="0"/>
                  </a:cubicBezTo>
                  <a:cubicBezTo>
                    <a:pt x="120000" y="0"/>
                    <a:pt x="120000" y="0"/>
                    <a:pt x="120000" y="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69" name="Shape 569"/>
            <p:cNvSpPr/>
            <p:nvPr/>
          </p:nvSpPr>
          <p:spPr>
            <a:xfrm>
              <a:off x="-23845837" y="-5313363"/>
              <a:ext cx="47700" cy="41400"/>
            </a:xfrm>
            <a:custGeom>
              <a:avLst/>
              <a:gdLst/>
              <a:ahLst/>
              <a:cxnLst/>
              <a:rect l="0" t="0" r="0" b="0"/>
              <a:pathLst>
                <a:path w="120000" h="120000" extrusionOk="0">
                  <a:moveTo>
                    <a:pt x="0" y="32727"/>
                  </a:moveTo>
                  <a:cubicBezTo>
                    <a:pt x="46153" y="0"/>
                    <a:pt x="83076" y="10909"/>
                    <a:pt x="120000" y="65454"/>
                  </a:cubicBezTo>
                  <a:cubicBezTo>
                    <a:pt x="120000" y="65454"/>
                    <a:pt x="120000" y="54545"/>
                    <a:pt x="120000" y="54545"/>
                  </a:cubicBezTo>
                  <a:cubicBezTo>
                    <a:pt x="73846" y="120000"/>
                    <a:pt x="46153" y="43636"/>
                    <a:pt x="9230" y="21818"/>
                  </a:cubicBezTo>
                  <a:lnTo>
                    <a:pt x="0" y="32727"/>
                  </a:ln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70" name="Shape 570"/>
            <p:cNvSpPr/>
            <p:nvPr/>
          </p:nvSpPr>
          <p:spPr>
            <a:xfrm>
              <a:off x="-23774402" y="-5230813"/>
              <a:ext cx="25500" cy="30300"/>
            </a:xfrm>
            <a:custGeom>
              <a:avLst/>
              <a:gdLst/>
              <a:ahLst/>
              <a:cxnLst/>
              <a:rect l="0" t="0" r="0" b="0"/>
              <a:pathLst>
                <a:path w="120000" h="120000" extrusionOk="0">
                  <a:moveTo>
                    <a:pt x="0" y="45000"/>
                  </a:moveTo>
                  <a:cubicBezTo>
                    <a:pt x="51428" y="0"/>
                    <a:pt x="85714" y="15000"/>
                    <a:pt x="102857" y="75000"/>
                  </a:cubicBezTo>
                  <a:cubicBezTo>
                    <a:pt x="119999" y="90000"/>
                    <a:pt x="85714" y="120000"/>
                    <a:pt x="85714" y="120000"/>
                  </a:cubicBezTo>
                  <a:cubicBezTo>
                    <a:pt x="17142" y="120000"/>
                    <a:pt x="0" y="75000"/>
                    <a:pt x="0" y="30000"/>
                  </a:cubicBezTo>
                  <a:cubicBezTo>
                    <a:pt x="0" y="30000"/>
                    <a:pt x="0" y="45000"/>
                    <a:pt x="0" y="4500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71" name="Shape 571"/>
            <p:cNvSpPr/>
            <p:nvPr/>
          </p:nvSpPr>
          <p:spPr>
            <a:xfrm>
              <a:off x="-51925537" y="-4454525"/>
              <a:ext cx="45900" cy="45900"/>
            </a:xfrm>
            <a:custGeom>
              <a:avLst/>
              <a:gdLst/>
              <a:ahLst/>
              <a:cxnLst/>
              <a:rect l="0" t="0" r="0" b="0"/>
              <a:pathLst>
                <a:path w="120000" h="120000" extrusionOk="0">
                  <a:moveTo>
                    <a:pt x="110000" y="50000"/>
                  </a:moveTo>
                  <a:cubicBezTo>
                    <a:pt x="80000" y="80000"/>
                    <a:pt x="50000" y="120000"/>
                    <a:pt x="0" y="100000"/>
                  </a:cubicBezTo>
                  <a:cubicBezTo>
                    <a:pt x="10000" y="110000"/>
                    <a:pt x="10000" y="110000"/>
                    <a:pt x="10000" y="110000"/>
                  </a:cubicBezTo>
                  <a:cubicBezTo>
                    <a:pt x="30000" y="50000"/>
                    <a:pt x="50000" y="0"/>
                    <a:pt x="120000" y="60000"/>
                  </a:cubicBezTo>
                  <a:cubicBezTo>
                    <a:pt x="120000" y="60000"/>
                    <a:pt x="110000" y="50000"/>
                    <a:pt x="110000" y="5000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72" name="Shape 572"/>
            <p:cNvSpPr/>
            <p:nvPr/>
          </p:nvSpPr>
          <p:spPr>
            <a:xfrm>
              <a:off x="-23864887" y="-5343525"/>
              <a:ext cx="33300" cy="41400"/>
            </a:xfrm>
            <a:custGeom>
              <a:avLst/>
              <a:gdLst/>
              <a:ahLst/>
              <a:cxnLst/>
              <a:rect l="0" t="0" r="0" b="0"/>
              <a:pathLst>
                <a:path w="120000" h="120000" extrusionOk="0">
                  <a:moveTo>
                    <a:pt x="80000" y="109090"/>
                  </a:moveTo>
                  <a:cubicBezTo>
                    <a:pt x="53333" y="76363"/>
                    <a:pt x="26666" y="32727"/>
                    <a:pt x="0" y="0"/>
                  </a:cubicBezTo>
                  <a:cubicBezTo>
                    <a:pt x="0" y="0"/>
                    <a:pt x="0" y="0"/>
                    <a:pt x="0" y="0"/>
                  </a:cubicBezTo>
                  <a:cubicBezTo>
                    <a:pt x="106666" y="0"/>
                    <a:pt x="120000" y="43636"/>
                    <a:pt x="66666" y="120000"/>
                  </a:cubicBezTo>
                  <a:cubicBezTo>
                    <a:pt x="66666" y="120000"/>
                    <a:pt x="80000" y="109090"/>
                    <a:pt x="80000" y="10909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73" name="Shape 573"/>
            <p:cNvSpPr/>
            <p:nvPr/>
          </p:nvSpPr>
          <p:spPr>
            <a:xfrm>
              <a:off x="-55597425" y="-7278688"/>
              <a:ext cx="60300" cy="68400"/>
            </a:xfrm>
            <a:custGeom>
              <a:avLst/>
              <a:gdLst/>
              <a:ahLst/>
              <a:cxnLst/>
              <a:rect l="0" t="0" r="0" b="0"/>
              <a:pathLst>
                <a:path w="120000" h="120000" extrusionOk="0">
                  <a:moveTo>
                    <a:pt x="120000" y="73333"/>
                  </a:moveTo>
                  <a:cubicBezTo>
                    <a:pt x="90000" y="100000"/>
                    <a:pt x="60000" y="120000"/>
                    <a:pt x="30000" y="80000"/>
                  </a:cubicBezTo>
                  <a:cubicBezTo>
                    <a:pt x="0" y="46666"/>
                    <a:pt x="45000" y="26666"/>
                    <a:pt x="60000" y="0"/>
                  </a:cubicBezTo>
                  <a:cubicBezTo>
                    <a:pt x="82500" y="26666"/>
                    <a:pt x="97500" y="53333"/>
                    <a:pt x="120000" y="73333"/>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74" name="Shape 574"/>
            <p:cNvSpPr/>
            <p:nvPr/>
          </p:nvSpPr>
          <p:spPr>
            <a:xfrm>
              <a:off x="-51939825" y="-4416425"/>
              <a:ext cx="18900" cy="22200"/>
            </a:xfrm>
            <a:custGeom>
              <a:avLst/>
              <a:gdLst/>
              <a:ahLst/>
              <a:cxnLst/>
              <a:rect l="0" t="0" r="0" b="0"/>
              <a:pathLst>
                <a:path w="120000" h="120000" extrusionOk="0">
                  <a:moveTo>
                    <a:pt x="96000" y="0"/>
                  </a:moveTo>
                  <a:cubicBezTo>
                    <a:pt x="96000" y="40000"/>
                    <a:pt x="96000" y="80000"/>
                    <a:pt x="96000" y="120000"/>
                  </a:cubicBezTo>
                  <a:cubicBezTo>
                    <a:pt x="72000" y="120000"/>
                    <a:pt x="24000" y="100000"/>
                    <a:pt x="0" y="100000"/>
                  </a:cubicBezTo>
                  <a:cubicBezTo>
                    <a:pt x="24000" y="60000"/>
                    <a:pt x="72000" y="40000"/>
                    <a:pt x="120000" y="20000"/>
                  </a:cubicBezTo>
                  <a:cubicBezTo>
                    <a:pt x="120000" y="20000"/>
                    <a:pt x="96000" y="0"/>
                    <a:pt x="96000" y="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75" name="Shape 575"/>
            <p:cNvSpPr/>
            <p:nvPr/>
          </p:nvSpPr>
          <p:spPr>
            <a:xfrm>
              <a:off x="-33583562" y="12414250"/>
              <a:ext cx="7800" cy="7800"/>
            </a:xfrm>
            <a:custGeom>
              <a:avLst/>
              <a:gdLst/>
              <a:ahLst/>
              <a:cxnLst/>
              <a:rect l="0" t="0" r="0" b="0"/>
              <a:pathLst>
                <a:path w="120000" h="120000" extrusionOk="0">
                  <a:moveTo>
                    <a:pt x="120000" y="60000"/>
                  </a:moveTo>
                  <a:cubicBezTo>
                    <a:pt x="0" y="120000"/>
                    <a:pt x="0" y="120000"/>
                    <a:pt x="0" y="120000"/>
                  </a:cubicBezTo>
                  <a:cubicBezTo>
                    <a:pt x="0" y="120000"/>
                    <a:pt x="60000" y="0"/>
                    <a:pt x="60000" y="0"/>
                  </a:cubicBezTo>
                  <a:cubicBezTo>
                    <a:pt x="60000" y="0"/>
                    <a:pt x="120000" y="60000"/>
                    <a:pt x="120000" y="6000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76" name="Shape 576"/>
            <p:cNvSpPr/>
            <p:nvPr/>
          </p:nvSpPr>
          <p:spPr>
            <a:xfrm>
              <a:off x="-30406975" y="19196050"/>
              <a:ext cx="7800" cy="3300"/>
            </a:xfrm>
            <a:custGeom>
              <a:avLst/>
              <a:gdLst/>
              <a:ahLst/>
              <a:cxnLst/>
              <a:rect l="0" t="0" r="0" b="0"/>
              <a:pathLst>
                <a:path w="120000" h="120000" extrusionOk="0">
                  <a:moveTo>
                    <a:pt x="120000" y="120000"/>
                  </a:moveTo>
                  <a:cubicBezTo>
                    <a:pt x="0" y="120000"/>
                    <a:pt x="0" y="120000"/>
                    <a:pt x="0" y="120000"/>
                  </a:cubicBezTo>
                  <a:cubicBezTo>
                    <a:pt x="0" y="120000"/>
                    <a:pt x="60000" y="0"/>
                    <a:pt x="60000" y="0"/>
                  </a:cubicBezTo>
                  <a:cubicBezTo>
                    <a:pt x="60000" y="0"/>
                    <a:pt x="120000" y="120000"/>
                    <a:pt x="120000" y="12000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77" name="Shape 577"/>
            <p:cNvSpPr/>
            <p:nvPr/>
          </p:nvSpPr>
          <p:spPr>
            <a:xfrm>
              <a:off x="-58867675" y="-7935913"/>
              <a:ext cx="44400" cy="57300"/>
            </a:xfrm>
            <a:custGeom>
              <a:avLst/>
              <a:gdLst/>
              <a:ahLst/>
              <a:cxnLst/>
              <a:rect l="0" t="0" r="0" b="0"/>
              <a:pathLst>
                <a:path w="120000" h="120000" extrusionOk="0">
                  <a:moveTo>
                    <a:pt x="70000" y="0"/>
                  </a:moveTo>
                  <a:cubicBezTo>
                    <a:pt x="100000" y="24000"/>
                    <a:pt x="120000" y="56000"/>
                    <a:pt x="90000" y="80000"/>
                  </a:cubicBezTo>
                  <a:cubicBezTo>
                    <a:pt x="60000" y="120000"/>
                    <a:pt x="30000" y="88000"/>
                    <a:pt x="0" y="72000"/>
                  </a:cubicBezTo>
                  <a:cubicBezTo>
                    <a:pt x="20000" y="48000"/>
                    <a:pt x="50000" y="24000"/>
                    <a:pt x="70000" y="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78" name="Shape 578"/>
            <p:cNvSpPr/>
            <p:nvPr/>
          </p:nvSpPr>
          <p:spPr>
            <a:xfrm>
              <a:off x="-48575912" y="-8778875"/>
              <a:ext cx="52500" cy="49200"/>
            </a:xfrm>
            <a:custGeom>
              <a:avLst/>
              <a:gdLst/>
              <a:ahLst/>
              <a:cxnLst/>
              <a:rect l="0" t="0" r="0" b="0"/>
              <a:pathLst>
                <a:path w="120000" h="120000" extrusionOk="0">
                  <a:moveTo>
                    <a:pt x="77142" y="0"/>
                  </a:moveTo>
                  <a:cubicBezTo>
                    <a:pt x="119999" y="92307"/>
                    <a:pt x="85714" y="120000"/>
                    <a:pt x="0" y="92307"/>
                  </a:cubicBezTo>
                  <a:cubicBezTo>
                    <a:pt x="25714" y="55384"/>
                    <a:pt x="51428" y="27692"/>
                    <a:pt x="77142" y="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sp>
          <p:nvSpPr>
            <p:cNvPr id="579" name="Shape 579"/>
            <p:cNvSpPr/>
            <p:nvPr/>
          </p:nvSpPr>
          <p:spPr>
            <a:xfrm>
              <a:off x="-25612727" y="26870025"/>
              <a:ext cx="41400" cy="45900"/>
            </a:xfrm>
            <a:custGeom>
              <a:avLst/>
              <a:gdLst/>
              <a:ahLst/>
              <a:cxnLst/>
              <a:rect l="0" t="0" r="0" b="0"/>
              <a:pathLst>
                <a:path w="120000" h="120000" extrusionOk="0">
                  <a:moveTo>
                    <a:pt x="76363" y="0"/>
                  </a:moveTo>
                  <a:cubicBezTo>
                    <a:pt x="98181" y="30000"/>
                    <a:pt x="120000" y="70000"/>
                    <a:pt x="87272" y="90000"/>
                  </a:cubicBezTo>
                  <a:cubicBezTo>
                    <a:pt x="54545" y="120000"/>
                    <a:pt x="21818" y="90000"/>
                    <a:pt x="0" y="60000"/>
                  </a:cubicBezTo>
                  <a:cubicBezTo>
                    <a:pt x="32727" y="40000"/>
                    <a:pt x="54545" y="20000"/>
                    <a:pt x="76363" y="0"/>
                  </a:cubicBezTo>
                  <a:close/>
                </a:path>
              </a:pathLst>
            </a:custGeom>
            <a:solidFill>
              <a:srgbClr val="D9D9D9"/>
            </a:solidFill>
            <a:ln>
              <a:noFill/>
            </a:ln>
          </p:spPr>
          <p:txBody>
            <a:bodyPr spcFirstLastPara="1" wrap="square" lIns="68532" tIns="34291" rIns="68532" bIns="34291" anchor="t" anchorCtr="0">
              <a:noAutofit/>
            </a:bodyPr>
            <a:lstStyle/>
            <a:p>
              <a:pPr defTabSz="1828343"/>
              <a:endParaRPr sz="1400">
                <a:solidFill>
                  <a:srgbClr val="737572"/>
                </a:solidFill>
                <a:ea typeface="Calibri"/>
                <a:cs typeface="Calibri"/>
                <a:sym typeface="Calibri"/>
              </a:endParaRPr>
            </a:p>
          </p:txBody>
        </p:sp>
      </p:grpSp>
      <p:sp>
        <p:nvSpPr>
          <p:cNvPr id="222" name="TextBox 9"/>
          <p:cNvSpPr txBox="1">
            <a:spLocks noChangeArrowheads="1"/>
          </p:cNvSpPr>
          <p:nvPr/>
        </p:nvSpPr>
        <p:spPr bwMode="auto">
          <a:xfrm>
            <a:off x="1309181" y="220089"/>
            <a:ext cx="21128884" cy="92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8" tIns="45640" rIns="91278" bIns="45640">
            <a:spAutoFit/>
          </a:bodyPr>
          <a:lstStyle>
            <a:lvl1pPr defTabSz="912813">
              <a:defRPr sz="3600">
                <a:solidFill>
                  <a:schemeClr val="tx1"/>
                </a:solidFill>
                <a:latin typeface="Calibri" panose="020F0502020204030204" pitchFamily="34" charset="0"/>
                <a:ea typeface="MS PGothic" panose="020B0600070205080204" pitchFamily="34" charset="-128"/>
              </a:defRPr>
            </a:lvl1pPr>
            <a:lvl2pPr defTabSz="912813">
              <a:defRPr sz="3600">
                <a:solidFill>
                  <a:schemeClr val="tx1"/>
                </a:solidFill>
                <a:latin typeface="Calibri" panose="020F0502020204030204" pitchFamily="34" charset="0"/>
                <a:ea typeface="MS PGothic" panose="020B0600070205080204" pitchFamily="34" charset="-128"/>
              </a:defRPr>
            </a:lvl2pPr>
            <a:lvl3pPr defTabSz="912813">
              <a:defRPr sz="3600">
                <a:solidFill>
                  <a:schemeClr val="tx1"/>
                </a:solidFill>
                <a:latin typeface="Calibri" panose="020F0502020204030204" pitchFamily="34" charset="0"/>
                <a:ea typeface="MS PGothic" panose="020B0600070205080204" pitchFamily="34" charset="-128"/>
              </a:defRPr>
            </a:lvl3pPr>
            <a:lvl4pPr defTabSz="912813">
              <a:defRPr sz="3600">
                <a:solidFill>
                  <a:schemeClr val="tx1"/>
                </a:solidFill>
                <a:latin typeface="Calibri" panose="020F0502020204030204" pitchFamily="34" charset="0"/>
                <a:ea typeface="MS PGothic" panose="020B0600070205080204" pitchFamily="34" charset="-128"/>
              </a:defRPr>
            </a:lvl4pPr>
            <a:lvl5pPr defTabSz="912813">
              <a:defRPr sz="3600">
                <a:solidFill>
                  <a:schemeClr val="tx1"/>
                </a:solidFill>
                <a:latin typeface="Calibri" panose="020F0502020204030204" pitchFamily="34" charset="0"/>
                <a:ea typeface="MS PGothic" panose="020B0600070205080204" pitchFamily="34" charset="-128"/>
              </a:defRPr>
            </a:lvl5pPr>
            <a:lvl6pPr marL="4113213" indent="-1827213" defTabSz="912813" eaLnBrk="0" fontAlgn="base" hangingPunct="0">
              <a:spcBef>
                <a:spcPct val="0"/>
              </a:spcBef>
              <a:spcAft>
                <a:spcPct val="0"/>
              </a:spcAft>
              <a:defRPr sz="3600">
                <a:solidFill>
                  <a:schemeClr val="tx1"/>
                </a:solidFill>
                <a:latin typeface="Calibri" panose="020F0502020204030204" pitchFamily="34" charset="0"/>
                <a:ea typeface="MS PGothic" panose="020B0600070205080204" pitchFamily="34" charset="-128"/>
              </a:defRPr>
            </a:lvl6pPr>
            <a:lvl7pPr marL="4570413" indent="-1827213" defTabSz="912813" eaLnBrk="0" fontAlgn="base" hangingPunct="0">
              <a:spcBef>
                <a:spcPct val="0"/>
              </a:spcBef>
              <a:spcAft>
                <a:spcPct val="0"/>
              </a:spcAft>
              <a:defRPr sz="3600">
                <a:solidFill>
                  <a:schemeClr val="tx1"/>
                </a:solidFill>
                <a:latin typeface="Calibri" panose="020F0502020204030204" pitchFamily="34" charset="0"/>
                <a:ea typeface="MS PGothic" panose="020B0600070205080204" pitchFamily="34" charset="-128"/>
              </a:defRPr>
            </a:lvl7pPr>
            <a:lvl8pPr marL="5027613" indent="-1827213" defTabSz="912813" eaLnBrk="0" fontAlgn="base" hangingPunct="0">
              <a:spcBef>
                <a:spcPct val="0"/>
              </a:spcBef>
              <a:spcAft>
                <a:spcPct val="0"/>
              </a:spcAft>
              <a:defRPr sz="3600">
                <a:solidFill>
                  <a:schemeClr val="tx1"/>
                </a:solidFill>
                <a:latin typeface="Calibri" panose="020F0502020204030204" pitchFamily="34" charset="0"/>
                <a:ea typeface="MS PGothic" panose="020B0600070205080204" pitchFamily="34" charset="-128"/>
              </a:defRPr>
            </a:lvl8pPr>
            <a:lvl9pPr marL="5484813" indent="-1827213" defTabSz="912813" eaLnBrk="0" fontAlgn="base" hangingPunct="0">
              <a:spcBef>
                <a:spcPct val="0"/>
              </a:spcBef>
              <a:spcAft>
                <a:spcPct val="0"/>
              </a:spcAft>
              <a:defRPr sz="3600">
                <a:solidFill>
                  <a:schemeClr val="tx1"/>
                </a:solidFill>
                <a:latin typeface="Calibri" panose="020F0502020204030204" pitchFamily="34" charset="0"/>
                <a:ea typeface="MS PGothic" panose="020B0600070205080204" pitchFamily="34" charset="-128"/>
              </a:defRPr>
            </a:lvl9pPr>
          </a:lstStyle>
          <a:p>
            <a:pPr algn="ctr" eaLnBrk="0" fontAlgn="base" hangingPunct="0">
              <a:lnSpc>
                <a:spcPct val="90000"/>
              </a:lnSpc>
              <a:spcBef>
                <a:spcPct val="0"/>
              </a:spcBef>
              <a:spcAft>
                <a:spcPct val="0"/>
              </a:spcAft>
            </a:pPr>
            <a:r>
              <a:rPr lang="en-US" altLang="en-US" sz="5999" dirty="0">
                <a:solidFill>
                  <a:srgbClr val="FFFFFF"/>
                </a:solidFill>
                <a:latin typeface="Lato Light" pitchFamily="34" charset="0"/>
              </a:rPr>
              <a:t>New Voters By County</a:t>
            </a:r>
          </a:p>
        </p:txBody>
      </p:sp>
      <p:cxnSp>
        <p:nvCxnSpPr>
          <p:cNvPr id="223" name="Straight Connector 222"/>
          <p:cNvCxnSpPr/>
          <p:nvPr/>
        </p:nvCxnSpPr>
        <p:spPr>
          <a:xfrm flipH="1">
            <a:off x="5641928" y="1429450"/>
            <a:ext cx="12690344"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24" name="Shape 439"/>
          <p:cNvSpPr txBox="1"/>
          <p:nvPr/>
        </p:nvSpPr>
        <p:spPr>
          <a:xfrm>
            <a:off x="2958328" y="5496833"/>
            <a:ext cx="6859085" cy="2380180"/>
          </a:xfrm>
          <a:prstGeom prst="rect">
            <a:avLst/>
          </a:prstGeom>
          <a:noFill/>
          <a:ln>
            <a:noFill/>
          </a:ln>
        </p:spPr>
        <p:txBody>
          <a:bodyPr wrap="square" lIns="182802" tIns="182802" rIns="182802" bIns="182802" anchor="t" anchorCtr="0">
            <a:noAutofit/>
          </a:bodyPr>
          <a:lstStyle/>
          <a:p>
            <a:pPr defTabSz="1828343"/>
            <a:r>
              <a:rPr lang="en" sz="5599" kern="0" dirty="0">
                <a:solidFill>
                  <a:srgbClr val="FFFFFF"/>
                </a:solidFill>
                <a:latin typeface="Lato Light" panose="020B0604020202020204" charset="0"/>
                <a:cs typeface="Arial"/>
                <a:sym typeface="Arial"/>
              </a:rPr>
              <a:t>Democratic</a:t>
            </a:r>
          </a:p>
          <a:p>
            <a:pPr defTabSz="1828343"/>
            <a:r>
              <a:rPr lang="en" sz="5599" kern="0" dirty="0">
                <a:solidFill>
                  <a:srgbClr val="FFFFFF"/>
                </a:solidFill>
                <a:latin typeface="Lato Light" panose="020B0604020202020204" charset="0"/>
                <a:cs typeface="Arial"/>
                <a:sym typeface="Arial"/>
              </a:rPr>
              <a:t>NPA/Other</a:t>
            </a:r>
          </a:p>
          <a:p>
            <a:pPr defTabSz="1828343"/>
            <a:r>
              <a:rPr lang="en" sz="5599" kern="0" dirty="0">
                <a:solidFill>
                  <a:srgbClr val="FFFFFF"/>
                </a:solidFill>
                <a:latin typeface="Lato Light" panose="020B0604020202020204" charset="0"/>
                <a:cs typeface="Arial"/>
                <a:sym typeface="Arial"/>
              </a:rPr>
              <a:t>Republican</a:t>
            </a:r>
          </a:p>
          <a:p>
            <a:pPr defTabSz="1828343"/>
            <a:endParaRPr sz="5599" kern="0" dirty="0">
              <a:solidFill>
                <a:srgbClr val="FFFFFF"/>
              </a:solidFill>
              <a:latin typeface="Lato Light" panose="020B0604020202020204" charset="0"/>
              <a:cs typeface="Arial"/>
              <a:sym typeface="Arial"/>
            </a:endParaRPr>
          </a:p>
        </p:txBody>
      </p:sp>
      <p:sp>
        <p:nvSpPr>
          <p:cNvPr id="225" name="TextBox 224"/>
          <p:cNvSpPr txBox="1">
            <a:spLocks noChangeArrowheads="1"/>
          </p:cNvSpPr>
          <p:nvPr/>
        </p:nvSpPr>
        <p:spPr bwMode="auto">
          <a:xfrm>
            <a:off x="16202367" y="1917072"/>
            <a:ext cx="6923461" cy="409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800">
                <a:solidFill>
                  <a:schemeClr val="tx1"/>
                </a:solidFill>
                <a:latin typeface="Calibri" charset="0"/>
                <a:ea typeface="ＭＳ Ｐゴシック" charset="0"/>
                <a:cs typeface="ＭＳ Ｐゴシック" charset="0"/>
              </a:defRPr>
            </a:lvl1pPr>
            <a:lvl2pPr marL="742950" indent="-285750">
              <a:defRPr sz="4800">
                <a:solidFill>
                  <a:schemeClr val="tx1"/>
                </a:solidFill>
                <a:latin typeface="Calibri" charset="0"/>
                <a:ea typeface="ＭＳ Ｐゴシック" charset="0"/>
              </a:defRPr>
            </a:lvl2pPr>
            <a:lvl3pPr marL="1143000" indent="-228600">
              <a:defRPr sz="4800">
                <a:solidFill>
                  <a:schemeClr val="tx1"/>
                </a:solidFill>
                <a:latin typeface="Calibri" charset="0"/>
                <a:ea typeface="ＭＳ Ｐゴシック" charset="0"/>
              </a:defRPr>
            </a:lvl3pPr>
            <a:lvl4pPr marL="1600200" indent="-228600">
              <a:defRPr sz="4800">
                <a:solidFill>
                  <a:schemeClr val="tx1"/>
                </a:solidFill>
                <a:latin typeface="Calibri" charset="0"/>
                <a:ea typeface="ＭＳ Ｐゴシック" charset="0"/>
              </a:defRPr>
            </a:lvl4pPr>
            <a:lvl5pPr marL="2057400" indent="-228600">
              <a:defRPr sz="4800">
                <a:solidFill>
                  <a:schemeClr val="tx1"/>
                </a:solidFill>
                <a:latin typeface="Calibri" charset="0"/>
                <a:ea typeface="ＭＳ Ｐゴシック" charset="0"/>
              </a:defRPr>
            </a:lvl5pPr>
            <a:lvl6pPr marL="2514600" indent="-228600" defTabSz="1219200" fontAlgn="base">
              <a:spcBef>
                <a:spcPct val="0"/>
              </a:spcBef>
              <a:spcAft>
                <a:spcPct val="0"/>
              </a:spcAft>
              <a:defRPr sz="4800">
                <a:solidFill>
                  <a:schemeClr val="tx1"/>
                </a:solidFill>
                <a:latin typeface="Calibri" charset="0"/>
                <a:ea typeface="ＭＳ Ｐゴシック" charset="0"/>
              </a:defRPr>
            </a:lvl6pPr>
            <a:lvl7pPr marL="2971800" indent="-228600" defTabSz="1219200" fontAlgn="base">
              <a:spcBef>
                <a:spcPct val="0"/>
              </a:spcBef>
              <a:spcAft>
                <a:spcPct val="0"/>
              </a:spcAft>
              <a:defRPr sz="4800">
                <a:solidFill>
                  <a:schemeClr val="tx1"/>
                </a:solidFill>
                <a:latin typeface="Calibri" charset="0"/>
                <a:ea typeface="ＭＳ Ｐゴシック" charset="0"/>
              </a:defRPr>
            </a:lvl7pPr>
            <a:lvl8pPr marL="3429000" indent="-228600" defTabSz="1219200" fontAlgn="base">
              <a:spcBef>
                <a:spcPct val="0"/>
              </a:spcBef>
              <a:spcAft>
                <a:spcPct val="0"/>
              </a:spcAft>
              <a:defRPr sz="4800">
                <a:solidFill>
                  <a:schemeClr val="tx1"/>
                </a:solidFill>
                <a:latin typeface="Calibri" charset="0"/>
                <a:ea typeface="ＭＳ Ｐゴシック" charset="0"/>
              </a:defRPr>
            </a:lvl8pPr>
            <a:lvl9pPr marL="3886200" indent="-228600" defTabSz="1219200" fontAlgn="base">
              <a:spcBef>
                <a:spcPct val="0"/>
              </a:spcBef>
              <a:spcAft>
                <a:spcPct val="0"/>
              </a:spcAft>
              <a:defRPr sz="4800">
                <a:solidFill>
                  <a:schemeClr val="tx1"/>
                </a:solidFill>
                <a:latin typeface="Calibri" charset="0"/>
                <a:ea typeface="ＭＳ Ｐゴシック" charset="0"/>
              </a:defRPr>
            </a:lvl9pPr>
          </a:lstStyle>
          <a:p>
            <a:pPr algn="ctr" defTabSz="1827977"/>
            <a:r>
              <a:rPr lang="en-US" sz="4799" dirty="0">
                <a:solidFill>
                  <a:srgbClr val="FFFFFF"/>
                </a:solidFill>
                <a:latin typeface="Lato Light" panose="020F0302020204030203"/>
                <a:cs typeface="Lato Light"/>
              </a:rPr>
              <a:t>Since Last Election</a:t>
            </a:r>
          </a:p>
          <a:p>
            <a:pPr marL="1142714" indent="-1142714" defTabSz="1827977">
              <a:buFont typeface="Arial" panose="020B0604020202020204" pitchFamily="34" charset="0"/>
              <a:buChar char="•"/>
            </a:pPr>
            <a:endParaRPr lang="en-US" sz="4799" dirty="0">
              <a:solidFill>
                <a:srgbClr val="FFFFFF"/>
              </a:solidFill>
              <a:latin typeface="Lato Light" panose="020F0302020204030203"/>
              <a:cs typeface="Lato Light"/>
            </a:endParaRPr>
          </a:p>
          <a:p>
            <a:pPr marL="1142714" indent="-1142714" defTabSz="1827977">
              <a:buFont typeface="Arial" panose="020B0604020202020204" pitchFamily="34" charset="0"/>
              <a:buChar char="•"/>
            </a:pPr>
            <a:r>
              <a:rPr lang="en-US" sz="4799">
                <a:solidFill>
                  <a:srgbClr val="FFFFFF"/>
                </a:solidFill>
                <a:latin typeface="Lato Light" panose="020F0302020204030203"/>
                <a:cs typeface="Lato Light"/>
              </a:rPr>
              <a:t>NPA 44%</a:t>
            </a:r>
            <a:endParaRPr lang="en-US" sz="4799" dirty="0">
              <a:solidFill>
                <a:srgbClr val="FFFFFF"/>
              </a:solidFill>
              <a:latin typeface="Lato Light" panose="020F0302020204030203"/>
              <a:cs typeface="Lato Light"/>
            </a:endParaRPr>
          </a:p>
          <a:p>
            <a:pPr marL="1142714" indent="-1142714" defTabSz="1827977">
              <a:buFont typeface="Arial" panose="020B0604020202020204" pitchFamily="34" charset="0"/>
              <a:buChar char="•"/>
            </a:pPr>
            <a:r>
              <a:rPr lang="en-US" sz="4799" dirty="0">
                <a:solidFill>
                  <a:srgbClr val="FFFFFF"/>
                </a:solidFill>
                <a:latin typeface="Lato Light" panose="020F0302020204030203"/>
                <a:cs typeface="Lato Light"/>
              </a:rPr>
              <a:t>Republican 29%</a:t>
            </a:r>
          </a:p>
          <a:p>
            <a:pPr marL="1142714" indent="-1142714" defTabSz="1827977">
              <a:buFont typeface="Arial" panose="020B0604020202020204" pitchFamily="34" charset="0"/>
              <a:buChar char="•"/>
            </a:pPr>
            <a:r>
              <a:rPr lang="en-US" sz="4799" dirty="0">
                <a:solidFill>
                  <a:srgbClr val="FFFFFF"/>
                </a:solidFill>
                <a:latin typeface="Lato Light" panose="020F0302020204030203"/>
                <a:cs typeface="Lato Light"/>
              </a:rPr>
              <a:t>Democrat 27 %</a:t>
            </a:r>
          </a:p>
          <a:p>
            <a:pPr algn="ctr" defTabSz="1827977"/>
            <a:endParaRPr lang="en-US" sz="2000" dirty="0">
              <a:solidFill>
                <a:srgbClr val="737572"/>
              </a:solidFill>
              <a:latin typeface="Lato Light" panose="020F0302020204030203"/>
              <a:cs typeface="Lato Light"/>
            </a:endParaRPr>
          </a:p>
        </p:txBody>
      </p:sp>
      <p:sp>
        <p:nvSpPr>
          <p:cNvPr id="229" name="Shape 440"/>
          <p:cNvSpPr/>
          <p:nvPr/>
        </p:nvSpPr>
        <p:spPr>
          <a:xfrm>
            <a:off x="2379419" y="7577617"/>
            <a:ext cx="437184" cy="446238"/>
          </a:xfrm>
          <a:prstGeom prst="rect">
            <a:avLst/>
          </a:prstGeom>
          <a:solidFill>
            <a:srgbClr val="C00000"/>
          </a:solidFill>
          <a:ln>
            <a:noFill/>
          </a:ln>
        </p:spPr>
        <p:txBody>
          <a:bodyPr wrap="square" lIns="182802" tIns="182802" rIns="182802" bIns="182802" anchor="ctr" anchorCtr="0">
            <a:noAutofit/>
          </a:bodyPr>
          <a:lstStyle/>
          <a:p>
            <a:pPr defTabSz="1828343"/>
            <a:endParaRPr sz="2799" kern="0">
              <a:solidFill>
                <a:srgbClr val="000000"/>
              </a:solidFill>
              <a:latin typeface="Arial"/>
              <a:cs typeface="Arial"/>
              <a:sym typeface="Arial"/>
            </a:endParaRPr>
          </a:p>
        </p:txBody>
      </p:sp>
      <p:sp>
        <p:nvSpPr>
          <p:cNvPr id="230" name="Shape 441"/>
          <p:cNvSpPr/>
          <p:nvPr/>
        </p:nvSpPr>
        <p:spPr>
          <a:xfrm>
            <a:off x="2363319" y="5878194"/>
            <a:ext cx="468708" cy="442063"/>
          </a:xfrm>
          <a:prstGeom prst="rect">
            <a:avLst/>
          </a:prstGeom>
          <a:solidFill>
            <a:srgbClr val="0070C0"/>
          </a:solidFill>
          <a:ln>
            <a:noFill/>
          </a:ln>
        </p:spPr>
        <p:txBody>
          <a:bodyPr wrap="square" lIns="182802" tIns="182802" rIns="182802" bIns="182802" anchor="ctr" anchorCtr="0">
            <a:noAutofit/>
          </a:bodyPr>
          <a:lstStyle/>
          <a:p>
            <a:pPr defTabSz="1828343"/>
            <a:endParaRPr sz="2799" kern="0">
              <a:solidFill>
                <a:srgbClr val="000000"/>
              </a:solidFill>
              <a:latin typeface="Arial"/>
              <a:cs typeface="Arial"/>
              <a:sym typeface="Arial"/>
            </a:endParaRPr>
          </a:p>
        </p:txBody>
      </p:sp>
      <p:sp>
        <p:nvSpPr>
          <p:cNvPr id="231" name="Shape 442"/>
          <p:cNvSpPr/>
          <p:nvPr/>
        </p:nvSpPr>
        <p:spPr>
          <a:xfrm>
            <a:off x="2362944" y="6780175"/>
            <a:ext cx="453658" cy="442063"/>
          </a:xfrm>
          <a:prstGeom prst="rect">
            <a:avLst/>
          </a:prstGeom>
          <a:solidFill>
            <a:srgbClr val="F1C232"/>
          </a:solidFill>
          <a:ln>
            <a:noFill/>
          </a:ln>
        </p:spPr>
        <p:txBody>
          <a:bodyPr wrap="square" lIns="182802" tIns="182802" rIns="182802" bIns="182802" anchor="ctr" anchorCtr="0">
            <a:noAutofit/>
          </a:bodyPr>
          <a:lstStyle/>
          <a:p>
            <a:pPr defTabSz="1828343"/>
            <a:endParaRPr sz="2799" kern="0">
              <a:solidFill>
                <a:srgbClr val="000000"/>
              </a:solidFill>
              <a:latin typeface="Arial"/>
              <a:cs typeface="Arial"/>
              <a:sym typeface="Arial"/>
            </a:endParaRPr>
          </a:p>
        </p:txBody>
      </p:sp>
    </p:spTree>
    <p:extLst>
      <p:ext uri="{BB962C8B-B14F-4D97-AF65-F5344CB8AC3E}">
        <p14:creationId xmlns:p14="http://schemas.microsoft.com/office/powerpoint/2010/main" val="3841763045"/>
      </p:ext>
    </p:extLst>
  </p:cSld>
  <p:clrMapOvr>
    <a:masterClrMapping/>
  </p:clrMapOvr>
</p:sld>
</file>

<file path=ppt/theme/theme1.xml><?xml version="1.0" encoding="utf-8"?>
<a:theme xmlns:a="http://schemas.openxmlformats.org/drawingml/2006/main" name="Office Theme">
  <a:themeElements>
    <a:clrScheme name="TheChamber">
      <a:dk1>
        <a:srgbClr val="737572"/>
      </a:dk1>
      <a:lt1>
        <a:srgbClr val="FFFFFF"/>
      </a:lt1>
      <a:dk2>
        <a:srgbClr val="002F6D"/>
      </a:dk2>
      <a:lt2>
        <a:srgbClr val="F6F7FA"/>
      </a:lt2>
      <a:accent1>
        <a:srgbClr val="0B6BAF"/>
      </a:accent1>
      <a:accent2>
        <a:srgbClr val="002F6D"/>
      </a:accent2>
      <a:accent3>
        <a:srgbClr val="54A7D9"/>
      </a:accent3>
      <a:accent4>
        <a:srgbClr val="D1563D"/>
      </a:accent4>
      <a:accent5>
        <a:srgbClr val="E97B50"/>
      </a:accent5>
      <a:accent6>
        <a:srgbClr val="CAC9D0"/>
      </a:accent6>
      <a:hlink>
        <a:srgbClr val="216BA9"/>
      </a:hlink>
      <a:folHlink>
        <a:srgbClr val="54A7D9"/>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TheChamber">
      <a:dk1>
        <a:srgbClr val="737572"/>
      </a:dk1>
      <a:lt1>
        <a:srgbClr val="FFFFFF"/>
      </a:lt1>
      <a:dk2>
        <a:srgbClr val="002F6D"/>
      </a:dk2>
      <a:lt2>
        <a:srgbClr val="F6F7FA"/>
      </a:lt2>
      <a:accent1>
        <a:srgbClr val="0B6BAF"/>
      </a:accent1>
      <a:accent2>
        <a:srgbClr val="002F6D"/>
      </a:accent2>
      <a:accent3>
        <a:srgbClr val="54A7D9"/>
      </a:accent3>
      <a:accent4>
        <a:srgbClr val="D1563D"/>
      </a:accent4>
      <a:accent5>
        <a:srgbClr val="E97B50"/>
      </a:accent5>
      <a:accent6>
        <a:srgbClr val="CAC9D0"/>
      </a:accent6>
      <a:hlink>
        <a:srgbClr val="216BA9"/>
      </a:hlink>
      <a:folHlink>
        <a:srgbClr val="54A7D9"/>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4_Office Theme">
  <a:themeElements>
    <a:clrScheme name="TheChamber">
      <a:dk1>
        <a:srgbClr val="737572"/>
      </a:dk1>
      <a:lt1>
        <a:srgbClr val="FFFFFF"/>
      </a:lt1>
      <a:dk2>
        <a:srgbClr val="002F6D"/>
      </a:dk2>
      <a:lt2>
        <a:srgbClr val="F6F7FA"/>
      </a:lt2>
      <a:accent1>
        <a:srgbClr val="0B6BAF"/>
      </a:accent1>
      <a:accent2>
        <a:srgbClr val="002F6D"/>
      </a:accent2>
      <a:accent3>
        <a:srgbClr val="54A7D9"/>
      </a:accent3>
      <a:accent4>
        <a:srgbClr val="D1563D"/>
      </a:accent4>
      <a:accent5>
        <a:srgbClr val="E97B50"/>
      </a:accent5>
      <a:accent6>
        <a:srgbClr val="CAC9D0"/>
      </a:accent6>
      <a:hlink>
        <a:srgbClr val="216BA9"/>
      </a:hlink>
      <a:folHlink>
        <a:srgbClr val="54A7D9"/>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Office Theme">
  <a:themeElements>
    <a:clrScheme name="TheChamber">
      <a:dk1>
        <a:srgbClr val="737572"/>
      </a:dk1>
      <a:lt1>
        <a:srgbClr val="FFFFFF"/>
      </a:lt1>
      <a:dk2>
        <a:srgbClr val="002F6D"/>
      </a:dk2>
      <a:lt2>
        <a:srgbClr val="F6F7FA"/>
      </a:lt2>
      <a:accent1>
        <a:srgbClr val="0B6BAF"/>
      </a:accent1>
      <a:accent2>
        <a:srgbClr val="002F6D"/>
      </a:accent2>
      <a:accent3>
        <a:srgbClr val="54A7D9"/>
      </a:accent3>
      <a:accent4>
        <a:srgbClr val="D1563D"/>
      </a:accent4>
      <a:accent5>
        <a:srgbClr val="E97B50"/>
      </a:accent5>
      <a:accent6>
        <a:srgbClr val="CAC9D0"/>
      </a:accent6>
      <a:hlink>
        <a:srgbClr val="216BA9"/>
      </a:hlink>
      <a:folHlink>
        <a:srgbClr val="54A7D9"/>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Theme">
  <a:themeElements>
    <a:clrScheme name="TheChamber">
      <a:dk1>
        <a:srgbClr val="737572"/>
      </a:dk1>
      <a:lt1>
        <a:srgbClr val="FFFFFF"/>
      </a:lt1>
      <a:dk2>
        <a:srgbClr val="002F6D"/>
      </a:dk2>
      <a:lt2>
        <a:srgbClr val="F6F7FA"/>
      </a:lt2>
      <a:accent1>
        <a:srgbClr val="0B6BAF"/>
      </a:accent1>
      <a:accent2>
        <a:srgbClr val="002F6D"/>
      </a:accent2>
      <a:accent3>
        <a:srgbClr val="54A7D9"/>
      </a:accent3>
      <a:accent4>
        <a:srgbClr val="D1563D"/>
      </a:accent4>
      <a:accent5>
        <a:srgbClr val="E97B50"/>
      </a:accent5>
      <a:accent6>
        <a:srgbClr val="CAC9D0"/>
      </a:accent6>
      <a:hlink>
        <a:srgbClr val="216BA9"/>
      </a:hlink>
      <a:folHlink>
        <a:srgbClr val="54A7D9"/>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TheChamber">
      <a:dk1>
        <a:srgbClr val="737572"/>
      </a:dk1>
      <a:lt1>
        <a:srgbClr val="FFFFFF"/>
      </a:lt1>
      <a:dk2>
        <a:srgbClr val="002F6D"/>
      </a:dk2>
      <a:lt2>
        <a:srgbClr val="F6F7FA"/>
      </a:lt2>
      <a:accent1>
        <a:srgbClr val="0B6BAF"/>
      </a:accent1>
      <a:accent2>
        <a:srgbClr val="002F6D"/>
      </a:accent2>
      <a:accent3>
        <a:srgbClr val="54A7D9"/>
      </a:accent3>
      <a:accent4>
        <a:srgbClr val="D1563D"/>
      </a:accent4>
      <a:accent5>
        <a:srgbClr val="E97B50"/>
      </a:accent5>
      <a:accent6>
        <a:srgbClr val="CAC9D0"/>
      </a:accent6>
      <a:hlink>
        <a:srgbClr val="216BA9"/>
      </a:hlink>
      <a:folHlink>
        <a:srgbClr val="54A7D9"/>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0_Office Theme">
  <a:themeElements>
    <a:clrScheme name="TheChamber">
      <a:dk1>
        <a:srgbClr val="737572"/>
      </a:dk1>
      <a:lt1>
        <a:srgbClr val="FFFFFF"/>
      </a:lt1>
      <a:dk2>
        <a:srgbClr val="002F6D"/>
      </a:dk2>
      <a:lt2>
        <a:srgbClr val="F6F7FA"/>
      </a:lt2>
      <a:accent1>
        <a:srgbClr val="0B6BAF"/>
      </a:accent1>
      <a:accent2>
        <a:srgbClr val="002F6D"/>
      </a:accent2>
      <a:accent3>
        <a:srgbClr val="54A7D9"/>
      </a:accent3>
      <a:accent4>
        <a:srgbClr val="D1563D"/>
      </a:accent4>
      <a:accent5>
        <a:srgbClr val="E97B50"/>
      </a:accent5>
      <a:accent6>
        <a:srgbClr val="CAC9D0"/>
      </a:accent6>
      <a:hlink>
        <a:srgbClr val="216BA9"/>
      </a:hlink>
      <a:folHlink>
        <a:srgbClr val="54A7D9"/>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9_Office Theme">
  <a:themeElements>
    <a:clrScheme name="TheChamber">
      <a:dk1>
        <a:srgbClr val="737572"/>
      </a:dk1>
      <a:lt1>
        <a:srgbClr val="FFFFFF"/>
      </a:lt1>
      <a:dk2>
        <a:srgbClr val="002F6D"/>
      </a:dk2>
      <a:lt2>
        <a:srgbClr val="F6F7FA"/>
      </a:lt2>
      <a:accent1>
        <a:srgbClr val="0B6BAF"/>
      </a:accent1>
      <a:accent2>
        <a:srgbClr val="002F6D"/>
      </a:accent2>
      <a:accent3>
        <a:srgbClr val="54A7D9"/>
      </a:accent3>
      <a:accent4>
        <a:srgbClr val="D1563D"/>
      </a:accent4>
      <a:accent5>
        <a:srgbClr val="E97B50"/>
      </a:accent5>
      <a:accent6>
        <a:srgbClr val="CAC9D0"/>
      </a:accent6>
      <a:hlink>
        <a:srgbClr val="216BA9"/>
      </a:hlink>
      <a:folHlink>
        <a:srgbClr val="54A7D9"/>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Office Theme">
  <a:themeElements>
    <a:clrScheme name="TheChamber">
      <a:dk1>
        <a:srgbClr val="737572"/>
      </a:dk1>
      <a:lt1>
        <a:srgbClr val="FFFFFF"/>
      </a:lt1>
      <a:dk2>
        <a:srgbClr val="002F6D"/>
      </a:dk2>
      <a:lt2>
        <a:srgbClr val="F6F7FA"/>
      </a:lt2>
      <a:accent1>
        <a:srgbClr val="0B6BAF"/>
      </a:accent1>
      <a:accent2>
        <a:srgbClr val="002F6D"/>
      </a:accent2>
      <a:accent3>
        <a:srgbClr val="54A7D9"/>
      </a:accent3>
      <a:accent4>
        <a:srgbClr val="D1563D"/>
      </a:accent4>
      <a:accent5>
        <a:srgbClr val="E97B50"/>
      </a:accent5>
      <a:accent6>
        <a:srgbClr val="CAC9D0"/>
      </a:accent6>
      <a:hlink>
        <a:srgbClr val="216BA9"/>
      </a:hlink>
      <a:folHlink>
        <a:srgbClr val="54A7D9"/>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57450</TotalTime>
  <Words>947</Words>
  <Application>Microsoft Office PowerPoint</Application>
  <PresentationFormat>Custom</PresentationFormat>
  <Paragraphs>222</Paragraphs>
  <Slides>28</Slides>
  <Notes>23</Notes>
  <HiddenSlides>0</HiddenSlides>
  <MMClips>0</MMClips>
  <ScaleCrop>false</ScaleCrop>
  <HeadingPairs>
    <vt:vector size="6" baseType="variant">
      <vt:variant>
        <vt:lpstr>Fonts Used</vt:lpstr>
      </vt:variant>
      <vt:variant>
        <vt:i4>13</vt:i4>
      </vt:variant>
      <vt:variant>
        <vt:lpstr>Theme</vt:lpstr>
      </vt:variant>
      <vt:variant>
        <vt:i4>9</vt:i4>
      </vt:variant>
      <vt:variant>
        <vt:lpstr>Slide Titles</vt:lpstr>
      </vt:variant>
      <vt:variant>
        <vt:i4>28</vt:i4>
      </vt:variant>
    </vt:vector>
  </HeadingPairs>
  <TitlesOfParts>
    <vt:vector size="50" baseType="lpstr">
      <vt:lpstr>MS PGothic</vt:lpstr>
      <vt:lpstr>MS PGothic</vt:lpstr>
      <vt:lpstr>Arial</vt:lpstr>
      <vt:lpstr>Calibri</vt:lpstr>
      <vt:lpstr>Calibri Light</vt:lpstr>
      <vt:lpstr>Georgia</vt:lpstr>
      <vt:lpstr>Lato</vt:lpstr>
      <vt:lpstr>Lato Black</vt:lpstr>
      <vt:lpstr>Lato Light</vt:lpstr>
      <vt:lpstr>Lato Medium</vt:lpstr>
      <vt:lpstr>Lato Thin</vt:lpstr>
      <vt:lpstr>Oswald</vt:lpstr>
      <vt:lpstr>Raleway</vt:lpstr>
      <vt:lpstr>Office Theme</vt:lpstr>
      <vt:lpstr>1_Office Theme</vt:lpstr>
      <vt:lpstr>14_Office Theme</vt:lpstr>
      <vt:lpstr>7_Office Theme</vt:lpstr>
      <vt:lpstr>6_Office Theme</vt:lpstr>
      <vt:lpstr>2_Office Theme</vt:lpstr>
      <vt:lpstr>10_Office Theme</vt:lpstr>
      <vt:lpstr>9_Office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the U.S., Facebook and Google account for 63% of all digital advertising. </vt:lpstr>
      <vt:lpstr>Digital vs. TV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Jetfabrik</dc:creator>
  <cp:lastModifiedBy>Marian Johnson</cp:lastModifiedBy>
  <cp:revision>3872</cp:revision>
  <cp:lastPrinted>2018-07-14T00:37:24Z</cp:lastPrinted>
  <dcterms:created xsi:type="dcterms:W3CDTF">2014-11-12T21:47:38Z</dcterms:created>
  <dcterms:modified xsi:type="dcterms:W3CDTF">2018-07-14T00:46:46Z</dcterms:modified>
</cp:coreProperties>
</file>