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98" d="100"/>
          <a:sy n="98" d="100"/>
        </p:scale>
        <p:origin x="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96F93-F225-4F5E-9BE2-576D58A26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52E763-B467-40B8-AB29-066F11664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C9968-BE4B-4819-91A4-79E15C446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4178A-3DF3-4F7E-892B-974C543B4F11}" type="datetimeFigureOut">
              <a:rPr lang="en-US" smtClean="0"/>
              <a:t>7/8/21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74E41-323F-488B-8CEC-D00FC70B1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13C7E-2B85-4734-9258-A07B31066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06ED-17C0-4399-A602-1DFEDA865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18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CFAE0-085B-4366-A1C0-54A379AF6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6B2AB-520A-41F1-A829-601EC9239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05C6F-50C2-458A-A8F8-AE806D6BF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4178A-3DF3-4F7E-892B-974C543B4F11}" type="datetimeFigureOut">
              <a:rPr lang="en-US" smtClean="0"/>
              <a:t>7/8/21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C21A8-21A6-40FB-B8D9-F568DEFD7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9B8A9-4685-4DF9-8892-F08CAB5B4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06ED-17C0-4399-A602-1DFEDA865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7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50CE57-6155-4F02-8872-DB80BE0E19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784E6A-3ECE-48F7-B032-162C139A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45637-61FD-440A-B375-DD219BF6D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4178A-3DF3-4F7E-892B-974C543B4F11}" type="datetimeFigureOut">
              <a:rPr lang="en-US" smtClean="0"/>
              <a:t>7/8/21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E8C45-8A74-476D-AEE3-95D03C1F3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D54CC-108C-49A9-8A00-7B70E38E9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06ED-17C0-4399-A602-1DFEDA865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65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3913-C4B5-4565-BF74-4FFBD2917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65180-191F-4E16-9115-CB03E5D6B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CEE0D-450A-4D58-88D8-8302630C0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4178A-3DF3-4F7E-892B-974C543B4F11}" type="datetimeFigureOut">
              <a:rPr lang="en-US" smtClean="0"/>
              <a:t>7/8/21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2A629-1853-40A3-BB3C-CB6304453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882B-FCF3-4215-80A1-87BCC1897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06ED-17C0-4399-A602-1DFEDA865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3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8811B-5A94-4F4E-B6C7-00BDA4538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E1835-56C6-424B-910D-406904913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E3176-F26D-4E73-960C-0235FBD2B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4178A-3DF3-4F7E-892B-974C543B4F11}" type="datetimeFigureOut">
              <a:rPr lang="en-US" smtClean="0"/>
              <a:t>7/8/21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F4807-0D3D-48EB-BCC2-9C7BCA93A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6C12F-852B-4A76-9E26-CE50FD1AC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06ED-17C0-4399-A602-1DFEDA865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9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BF2AA-1172-4628-88F5-2C8FA9550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69C83-F7C5-4B74-B25F-5372D2B6C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CD56E8-2EC4-492A-87D0-FE8103618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B3C4-E176-4593-84A0-0EB817C6D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4178A-3DF3-4F7E-892B-974C543B4F11}" type="datetimeFigureOut">
              <a:rPr lang="en-US" smtClean="0"/>
              <a:t>7/8/21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B03338-74A2-45AF-AC8F-E4A33D854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47024-1E29-4881-A588-EC638CDE8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06ED-17C0-4399-A602-1DFEDA865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36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FD5FA-1851-4D20-8CBC-E325B6F1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B02DE-4CD3-4898-BCDB-DC68D436F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35A2C-C02E-424F-9AFB-9CDCE7B81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B6862E-5318-4B86-ACA0-CE44E195A1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3FA973-07F1-4237-AF1C-E8DBD8AEEF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5444E1-4E67-40F8-8E81-C6BB0DEF0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4178A-3DF3-4F7E-892B-974C543B4F11}" type="datetimeFigureOut">
              <a:rPr lang="en-US" smtClean="0"/>
              <a:t>7/8/21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D637BC-1B82-4C67-8B21-19B4D7DF0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19142B-8245-4B46-8FA7-87261EE22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06ED-17C0-4399-A602-1DFEDA865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1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C555F-3132-450F-B67E-DBA18AC01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81C96F-F2A3-415E-B9EB-C92BFCE44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4178A-3DF3-4F7E-892B-974C543B4F11}" type="datetimeFigureOut">
              <a:rPr lang="en-US" smtClean="0"/>
              <a:t>7/8/21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6B2D9B-3349-4A23-A4A8-3AE53E2E0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1E86C7-0877-476A-AFAB-E6CF1343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06ED-17C0-4399-A602-1DFEDA865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6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4EA315-C1CD-4B8B-BD7F-88CCD5AC6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4178A-3DF3-4F7E-892B-974C543B4F11}" type="datetimeFigureOut">
              <a:rPr lang="en-US" smtClean="0"/>
              <a:t>7/8/21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5539BF-73BE-40D4-B860-264C24359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60056-D809-4151-B9C3-643450D1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06ED-17C0-4399-A602-1DFEDA865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0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18D53-7B4C-4422-9439-8FBC19B33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3EF1D-97E1-4872-A008-4A42BE3AC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CB7F5-9B34-4F5B-81F4-164DA4E2A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2AC118-6EA5-4C0E-BD14-F24AC7557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4178A-3DF3-4F7E-892B-974C543B4F11}" type="datetimeFigureOut">
              <a:rPr lang="en-US" smtClean="0"/>
              <a:t>7/8/21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17F9F3-B101-4FEE-B654-8858A86D6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2321FC-31F7-462B-9645-94E468CE9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06ED-17C0-4399-A602-1DFEDA865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1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E6461-C71A-43A5-90FC-96BA9FF8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C936D-55BA-4236-BBFA-5C84B4CEED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40560-A92A-437D-82F1-8C733F23E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5F0D9-40CC-4365-94D2-6B34CD702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4178A-3DF3-4F7E-892B-974C543B4F11}" type="datetimeFigureOut">
              <a:rPr lang="en-US" smtClean="0"/>
              <a:t>7/8/21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0CD445-7D88-4D23-BC6A-47EF71775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B1FA5F-83A8-4EA5-B570-60625803C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06ED-17C0-4399-A602-1DFEDA865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93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57AF9D-C3B2-446A-BE4D-3DF74FAEC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6F5E6-D3AE-4080-9E6F-712E8A7AB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B9BD3-B5C5-4B7D-9725-E6AF1B21BA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4178A-3DF3-4F7E-892B-974C543B4F11}" type="datetimeFigureOut">
              <a:rPr lang="en-US" smtClean="0"/>
              <a:t>7/8/21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04020-B534-4637-9A8D-46051B51E5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5E21C-E239-4CBE-972D-1E47B8BDC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506ED-17C0-4399-A602-1DFEDA865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7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A77CB-9D8A-4910-9764-592E19B180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96C33-41C0-4E5B-B8A9-1357214767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200" dirty="0"/>
              <a:t>For information on all speakers</a:t>
            </a:r>
          </a:p>
          <a:p>
            <a:r>
              <a:rPr lang="en-US" sz="3200" b="1" u="sng" dirty="0"/>
              <a:t>https://bettertransportation.org/tsc-info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F150AF-B44C-4596-B607-A16D463C9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939" y="484451"/>
            <a:ext cx="9212062" cy="335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73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CDD32-96B7-884D-9B20-75ED6AEB9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A7B43-F7AA-D141-84EF-D69C65E16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iagram&#10;&#10;Description automatically generated with low confidence">
            <a:extLst>
              <a:ext uri="{FF2B5EF4-FFF2-40B4-BE49-F238E27FC236}">
                <a16:creationId xmlns:a16="http://schemas.microsoft.com/office/drawing/2014/main" id="{156F8C7D-712E-034E-8787-B665879ED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2232"/>
            <a:ext cx="12192000" cy="601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73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</Words>
  <Application>Microsoft Macintosh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Patrenos</dc:creator>
  <cp:lastModifiedBy>Steve Couch</cp:lastModifiedBy>
  <cp:revision>2</cp:revision>
  <dcterms:created xsi:type="dcterms:W3CDTF">2021-07-08T14:11:57Z</dcterms:created>
  <dcterms:modified xsi:type="dcterms:W3CDTF">2021-07-08T14:29:15Z</dcterms:modified>
</cp:coreProperties>
</file>