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62" r:id="rId5"/>
    <p:sldId id="263" r:id="rId6"/>
    <p:sldId id="264" r:id="rId7"/>
    <p:sldId id="261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61"/>
  </p:normalViewPr>
  <p:slideViewPr>
    <p:cSldViewPr snapToGrid="0" snapToObjects="1">
      <p:cViewPr varScale="1">
        <p:scale>
          <a:sx n="92" d="100"/>
          <a:sy n="92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633C2-6B4A-8B41-9A2A-6491024EC4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2077F8-12CE-E34B-A639-C0A1CAA9D0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A3C26-0BB0-1345-A018-502F7C6EE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ADD7-A32D-E541-8DD5-CB71C4D9B58C}" type="datetimeFigureOut">
              <a:rPr lang="en-US" smtClean="0"/>
              <a:t>7/9/21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086A7-68A6-F341-9B1F-C46215C21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8CDC3-71E3-0141-B0D4-0C4626F3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ABDF-C987-9D4F-A4DC-1F8E4068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7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71BCD-3F58-5A42-AD54-CD0045DF6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963209-2F10-594E-BA7B-9BF5ECAC08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B01B6-04CB-4E47-A275-47B24CB4F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ADD7-A32D-E541-8DD5-CB71C4D9B58C}" type="datetimeFigureOut">
              <a:rPr lang="en-US" smtClean="0"/>
              <a:t>7/9/21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7579C-C1C2-A548-BD8D-A125AAD54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CCB7C-A7ED-E54F-8156-07E4075F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ABDF-C987-9D4F-A4DC-1F8E4068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4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05026A-6B47-F746-95BF-D2914A6D5B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335751-FCBD-BE4B-B9F8-FCE51DCCD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CC1E8-9EC9-6A49-B2C9-3ABF95E68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ADD7-A32D-E541-8DD5-CB71C4D9B58C}" type="datetimeFigureOut">
              <a:rPr lang="en-US" smtClean="0"/>
              <a:t>7/9/21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046F1-12A4-1841-A026-60BEDF969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02D75-E370-304F-BEEB-F0109406A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ABDF-C987-9D4F-A4DC-1F8E4068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9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1E5B-D66C-D847-97E0-7065989B6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BA323-1BAE-0149-B5E9-D4FE84AD0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8CD87-2F0D-9145-A266-61C288EF4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ADD7-A32D-E541-8DD5-CB71C4D9B58C}" type="datetimeFigureOut">
              <a:rPr lang="en-US" smtClean="0"/>
              <a:t>7/9/21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89BDE-ADD8-494A-B8AF-EDF61124C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23F61-C494-A141-B635-5F2AF939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ABDF-C987-9D4F-A4DC-1F8E4068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93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C7C29-B41F-1F4B-97E7-2DFAD8875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76EF7-7D54-AE40-9FB3-87E3B2581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B05A5-3C80-BB4A-A2FF-77E32E94C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ADD7-A32D-E541-8DD5-CB71C4D9B58C}" type="datetimeFigureOut">
              <a:rPr lang="en-US" smtClean="0"/>
              <a:t>7/9/21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293F0-BD43-0842-9740-3FBED6CEF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84997-A855-2141-AA41-89322847C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ABDF-C987-9D4F-A4DC-1F8E4068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7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962C8-9322-ED4E-B401-DA954B8D1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33DDA-0959-414B-9966-836759C228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7C413-1544-9948-A357-0FF49BF99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D10B3-331E-CE43-8F89-28E09517B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ADD7-A32D-E541-8DD5-CB71C4D9B58C}" type="datetimeFigureOut">
              <a:rPr lang="en-US" smtClean="0"/>
              <a:t>7/9/21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C654C-2C74-EA4F-8DA7-97D71E701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7BF78-273F-9A43-B1A4-60F2BB966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ABDF-C987-9D4F-A4DC-1F8E4068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179C5-537A-BD47-B102-1A1AC5FF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382C9-EF6D-4B44-A1C9-FB06F57F5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9CD3B-E105-E643-BF84-6C3D49A94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A7A9B8-85C9-3F4F-8691-B6870FC1A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EFB8EC-3B65-3B48-A6C0-BC1D6070D7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89FC18-8BFF-9142-B9A1-190ABAD8E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ADD7-A32D-E541-8DD5-CB71C4D9B58C}" type="datetimeFigureOut">
              <a:rPr lang="en-US" smtClean="0"/>
              <a:t>7/9/21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BB2572-25FF-9D48-A2A0-CC3F620BD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E3F52B-0C39-174F-B427-DCF0879F6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ABDF-C987-9D4F-A4DC-1F8E4068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46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FB518-6A7A-574D-A796-90085CABD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A59997-DB34-214C-9BE6-09970C767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ADD7-A32D-E541-8DD5-CB71C4D9B58C}" type="datetimeFigureOut">
              <a:rPr lang="en-US" smtClean="0"/>
              <a:t>7/9/21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552464-4978-7F49-98BD-2FD035992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25BFB4-3573-914B-953C-38EFEADB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ABDF-C987-9D4F-A4DC-1F8E4068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0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310CB5-58CF-F64C-8DC8-DA71B1BE4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ADD7-A32D-E541-8DD5-CB71C4D9B58C}" type="datetimeFigureOut">
              <a:rPr lang="en-US" smtClean="0"/>
              <a:t>7/9/21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B548E1-B3D2-874A-92E0-EA869C808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D4BF1-2482-004B-A22E-3AC1A718E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ABDF-C987-9D4F-A4DC-1F8E4068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8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776AA-82DF-B445-B1DF-333938053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3F45D-5077-BE40-BC1E-0784CF6B4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367C2-1AA8-4940-BF40-22760D90C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C540DA-A3BF-CE40-BB9F-5C695BD11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ADD7-A32D-E541-8DD5-CB71C4D9B58C}" type="datetimeFigureOut">
              <a:rPr lang="en-US" smtClean="0"/>
              <a:t>7/9/21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F7C4D-21CD-3D4B-A117-CA0955EBA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D7D0F-E8A2-7840-98CF-8F198565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ABDF-C987-9D4F-A4DC-1F8E4068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93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2B93B-1776-8144-B0D0-61B5E24A8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00585B-ACFF-154F-99CC-5E4E4C3EC0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5507C4-C1F2-9945-B1AF-4C5343679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CE248-7ABA-7A43-BE1B-DC2ACD2A3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9ADD7-A32D-E541-8DD5-CB71C4D9B58C}" type="datetimeFigureOut">
              <a:rPr lang="en-US" smtClean="0"/>
              <a:t>7/9/21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DB0F1-649D-7547-8507-2AD265FE4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CE65F-6CBE-FC49-904B-FC28E0B91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DABDF-C987-9D4F-A4DC-1F8E4068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38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43E117-240F-8046-996E-1CF5F32A6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5846E-3DBD-A340-9F0F-90779FF7C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36D52-AC5B-3C40-A80A-2AFB2D3602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9ADD7-A32D-E541-8DD5-CB71C4D9B58C}" type="datetimeFigureOut">
              <a:rPr lang="en-US" smtClean="0"/>
              <a:t>7/9/21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AA086-0491-5747-932F-91C3E1CCB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3126A-4F7F-B34D-8ECD-E7EF024E4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DABDF-C987-9D4F-A4DC-1F8E4068F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3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E71F1-4295-F948-8D4B-E18F6F6138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4A4CC8-92F4-DA4B-91A4-21A348C70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619021"/>
            <a:ext cx="12192000" cy="1391376"/>
          </a:xfrm>
        </p:spPr>
        <p:txBody>
          <a:bodyPr>
            <a:normAutofit fontScale="55000" lnSpcReduction="20000"/>
          </a:bodyPr>
          <a:lstStyle/>
          <a:p>
            <a:r>
              <a:rPr lang="en-US" sz="8800" dirty="0">
                <a:latin typeface="Segoe Script" panose="020B0804020000000003" pitchFamily="34" charset="0"/>
                <a:cs typeface="Magneto" panose="020F0502020204030204" pitchFamily="34" charset="0"/>
              </a:rPr>
              <a:t>Sally </a:t>
            </a:r>
            <a:r>
              <a:rPr lang="en-US" sz="8800" dirty="0" err="1">
                <a:latin typeface="Segoe Script" panose="020B0804020000000003" pitchFamily="34" charset="0"/>
                <a:cs typeface="Magneto" panose="020F0502020204030204" pitchFamily="34" charset="0"/>
              </a:rPr>
              <a:t>Patrenos</a:t>
            </a:r>
            <a:endParaRPr lang="en-US" sz="8800" dirty="0">
              <a:latin typeface="Segoe Script" panose="020B0804020000000003" pitchFamily="34" charset="0"/>
              <a:cs typeface="Magneto" panose="020F0502020204030204" pitchFamily="34" charset="0"/>
            </a:endParaRPr>
          </a:p>
          <a:p>
            <a:r>
              <a:rPr lang="en-US" sz="8800" dirty="0">
                <a:latin typeface="Segoe Script" panose="020B0804020000000003" pitchFamily="34" charset="0"/>
                <a:cs typeface="Magneto" panose="020F0502020204030204" pitchFamily="34" charset="0"/>
              </a:rPr>
              <a:t>FBT President</a:t>
            </a:r>
          </a:p>
        </p:txBody>
      </p:sp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BB1B378D-FC44-1B42-AF78-926BBDFD9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4691"/>
            <a:ext cx="12192000" cy="558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33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E71F1-4295-F948-8D4B-E18F6F6138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4A4CC8-92F4-DA4B-91A4-21A348C70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585155"/>
            <a:ext cx="12192000" cy="1391376"/>
          </a:xfrm>
        </p:spPr>
        <p:txBody>
          <a:bodyPr>
            <a:normAutofit fontScale="77500" lnSpcReduction="20000"/>
          </a:bodyPr>
          <a:lstStyle/>
          <a:p>
            <a:r>
              <a:rPr lang="en-US" sz="6600" dirty="0">
                <a:latin typeface="Segoe Script" panose="020B0804020000000003" pitchFamily="34" charset="0"/>
                <a:cs typeface="Magneto" panose="020F0502020204030204" pitchFamily="34" charset="0"/>
              </a:rPr>
              <a:t>Mark your calendars for</a:t>
            </a:r>
          </a:p>
          <a:p>
            <a:r>
              <a:rPr lang="en-US" sz="6600" dirty="0">
                <a:latin typeface="Segoe Script" panose="020B0804020000000003" pitchFamily="34" charset="0"/>
                <a:cs typeface="Magneto" panose="020F0502020204030204" pitchFamily="34" charset="0"/>
              </a:rPr>
              <a:t>FBT Summer Camp 2022…</a:t>
            </a:r>
          </a:p>
        </p:txBody>
      </p:sp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BB1B378D-FC44-1B42-AF78-926BBDFD9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4691"/>
            <a:ext cx="12192000" cy="558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90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64A4CC8-92F4-DA4B-91A4-21A348C70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563609"/>
            <a:ext cx="12192000" cy="1391376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latin typeface="Segoe Script" panose="020B0804020000000003" pitchFamily="34" charset="0"/>
                <a:cs typeface="Magneto" panose="020F0502020204030204" pitchFamily="34" charset="0"/>
              </a:rPr>
              <a:t>July 7-8, 2022</a:t>
            </a:r>
          </a:p>
          <a:p>
            <a:r>
              <a:rPr lang="en-US" sz="3200" dirty="0">
                <a:latin typeface="Segoe Script" panose="020B0804020000000003" pitchFamily="34" charset="0"/>
                <a:cs typeface="Magneto" panose="020F0502020204030204" pitchFamily="34" charset="0"/>
              </a:rPr>
              <a:t>Boca Resort, </a:t>
            </a:r>
          </a:p>
          <a:p>
            <a:r>
              <a:rPr lang="en-US" sz="3200" dirty="0">
                <a:latin typeface="Segoe Script" panose="020B0804020000000003" pitchFamily="34" charset="0"/>
                <a:cs typeface="Magneto" panose="020F0502020204030204" pitchFamily="34" charset="0"/>
              </a:rPr>
              <a:t>Boca Raton, FL</a:t>
            </a:r>
          </a:p>
        </p:txBody>
      </p:sp>
      <p:pic>
        <p:nvPicPr>
          <p:cNvPr id="6" name="Picture 5" descr="A picture containing sky, outdoor, tree, palm&#10;&#10;Description automatically generated">
            <a:extLst>
              <a:ext uri="{FF2B5EF4-FFF2-40B4-BE49-F238E27FC236}">
                <a16:creationId xmlns:a16="http://schemas.microsoft.com/office/drawing/2014/main" id="{E29F4840-42B8-5843-9C7D-4774DC03B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528" y="4820"/>
            <a:ext cx="9502204" cy="541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10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outdoor, building&#10;&#10;Description automatically generated">
            <a:extLst>
              <a:ext uri="{FF2B5EF4-FFF2-40B4-BE49-F238E27FC236}">
                <a16:creationId xmlns:a16="http://schemas.microsoft.com/office/drawing/2014/main" id="{4BAB54B5-0210-9441-860B-320FC0102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258" y="0"/>
            <a:ext cx="7017483" cy="547012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E0E6BB3A-3EFD-DD43-B5AB-867991EBF022}"/>
              </a:ext>
            </a:extLst>
          </p:cNvPr>
          <p:cNvSpPr txBox="1">
            <a:spLocks/>
          </p:cNvSpPr>
          <p:nvPr/>
        </p:nvSpPr>
        <p:spPr>
          <a:xfrm>
            <a:off x="0" y="5563609"/>
            <a:ext cx="12192000" cy="13913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Segoe Script" panose="020B0804020000000003" pitchFamily="34" charset="0"/>
                <a:cs typeface="Magneto" panose="020F0502020204030204" pitchFamily="34" charset="0"/>
              </a:rPr>
              <a:t>July 7-8, 2022</a:t>
            </a:r>
          </a:p>
          <a:p>
            <a:r>
              <a:rPr lang="en-US" sz="3200" dirty="0">
                <a:latin typeface="Segoe Script" panose="020B0804020000000003" pitchFamily="34" charset="0"/>
                <a:cs typeface="Magneto" panose="020F0502020204030204" pitchFamily="34" charset="0"/>
              </a:rPr>
              <a:t>Boca Resort, </a:t>
            </a:r>
          </a:p>
          <a:p>
            <a:r>
              <a:rPr lang="en-US" sz="3200" dirty="0">
                <a:latin typeface="Segoe Script" panose="020B0804020000000003" pitchFamily="34" charset="0"/>
                <a:cs typeface="Magneto" panose="020F0502020204030204" pitchFamily="34" charset="0"/>
              </a:rPr>
              <a:t>Boca Raton, FL</a:t>
            </a:r>
          </a:p>
        </p:txBody>
      </p:sp>
    </p:spTree>
    <p:extLst>
      <p:ext uri="{BB962C8B-B14F-4D97-AF65-F5344CB8AC3E}">
        <p14:creationId xmlns:p14="http://schemas.microsoft.com/office/powerpoint/2010/main" val="3557722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dy of water with boats and buildings along it&#10;&#10;Description automatically generated with low confidence">
            <a:extLst>
              <a:ext uri="{FF2B5EF4-FFF2-40B4-BE49-F238E27FC236}">
                <a16:creationId xmlns:a16="http://schemas.microsoft.com/office/drawing/2014/main" id="{BF2085EB-1ACC-A84F-A71E-1443FB85A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096" y="0"/>
            <a:ext cx="9127807" cy="5326076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24D5E9F0-2AE5-2547-ACFD-F5B091E9D4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F4373FD-0497-464B-94AB-C1D6F90C353C}"/>
              </a:ext>
            </a:extLst>
          </p:cNvPr>
          <p:cNvSpPr txBox="1">
            <a:spLocks/>
          </p:cNvSpPr>
          <p:nvPr/>
        </p:nvSpPr>
        <p:spPr>
          <a:xfrm>
            <a:off x="0" y="5563609"/>
            <a:ext cx="12192000" cy="13913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Segoe Script" panose="020B0804020000000003" pitchFamily="34" charset="0"/>
                <a:cs typeface="Magneto" panose="020F0502020204030204" pitchFamily="34" charset="0"/>
              </a:rPr>
              <a:t>July 7-8, 2022</a:t>
            </a:r>
          </a:p>
          <a:p>
            <a:r>
              <a:rPr lang="en-US" sz="3200" dirty="0">
                <a:latin typeface="Segoe Script" panose="020B0804020000000003" pitchFamily="34" charset="0"/>
                <a:cs typeface="Magneto" panose="020F0502020204030204" pitchFamily="34" charset="0"/>
              </a:rPr>
              <a:t>Boca Resort, </a:t>
            </a:r>
          </a:p>
          <a:p>
            <a:r>
              <a:rPr lang="en-US" sz="3200" dirty="0">
                <a:latin typeface="Segoe Script" panose="020B0804020000000003" pitchFamily="34" charset="0"/>
                <a:cs typeface="Magneto" panose="020F0502020204030204" pitchFamily="34" charset="0"/>
              </a:rPr>
              <a:t>Boca Raton, FL</a:t>
            </a:r>
          </a:p>
        </p:txBody>
      </p:sp>
    </p:spTree>
    <p:extLst>
      <p:ext uri="{BB962C8B-B14F-4D97-AF65-F5344CB8AC3E}">
        <p14:creationId xmlns:p14="http://schemas.microsoft.com/office/powerpoint/2010/main" val="1123463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water, resort, wave&#10;&#10;Description automatically generated">
            <a:extLst>
              <a:ext uri="{FF2B5EF4-FFF2-40B4-BE49-F238E27FC236}">
                <a16:creationId xmlns:a16="http://schemas.microsoft.com/office/drawing/2014/main" id="{C32B619B-7109-314D-ACB7-877408490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262" y="0"/>
            <a:ext cx="7035476" cy="5267226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1FB35D15-1AE6-EB46-802E-F63252774647}"/>
              </a:ext>
            </a:extLst>
          </p:cNvPr>
          <p:cNvSpPr txBox="1">
            <a:spLocks/>
          </p:cNvSpPr>
          <p:nvPr/>
        </p:nvSpPr>
        <p:spPr>
          <a:xfrm>
            <a:off x="0" y="5563609"/>
            <a:ext cx="12192000" cy="13913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Segoe Script" panose="020B0804020000000003" pitchFamily="34" charset="0"/>
                <a:cs typeface="Magneto" panose="020F0502020204030204" pitchFamily="34" charset="0"/>
              </a:rPr>
              <a:t>July 7-8, 2022</a:t>
            </a:r>
          </a:p>
          <a:p>
            <a:r>
              <a:rPr lang="en-US" sz="3200" dirty="0">
                <a:latin typeface="Segoe Script" panose="020B0804020000000003" pitchFamily="34" charset="0"/>
                <a:cs typeface="Magneto" panose="020F0502020204030204" pitchFamily="34" charset="0"/>
              </a:rPr>
              <a:t>Boca Resort, </a:t>
            </a:r>
          </a:p>
          <a:p>
            <a:r>
              <a:rPr lang="en-US" sz="3200" dirty="0">
                <a:latin typeface="Segoe Script" panose="020B0804020000000003" pitchFamily="34" charset="0"/>
                <a:cs typeface="Magneto" panose="020F0502020204030204" pitchFamily="34" charset="0"/>
              </a:rPr>
              <a:t>Boca Raton, FL</a:t>
            </a:r>
          </a:p>
        </p:txBody>
      </p:sp>
    </p:spTree>
    <p:extLst>
      <p:ext uri="{BB962C8B-B14F-4D97-AF65-F5344CB8AC3E}">
        <p14:creationId xmlns:p14="http://schemas.microsoft.com/office/powerpoint/2010/main" val="1693562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E71F1-4295-F948-8D4B-E18F6F6138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4A4CC8-92F4-DA4B-91A4-21A348C70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591319"/>
            <a:ext cx="12192000" cy="1391376"/>
          </a:xfrm>
        </p:spPr>
        <p:txBody>
          <a:bodyPr>
            <a:normAutofit fontScale="92500" lnSpcReduction="20000"/>
          </a:bodyPr>
          <a:lstStyle/>
          <a:p>
            <a:r>
              <a:rPr lang="en-US" sz="5400" dirty="0">
                <a:latin typeface="Segoe Script" panose="020B0804020000000003" pitchFamily="34" charset="0"/>
                <a:cs typeface="Magneto" panose="020F0502020204030204" pitchFamily="34" charset="0"/>
              </a:rPr>
              <a:t>Thank you for attending the</a:t>
            </a:r>
          </a:p>
          <a:p>
            <a:r>
              <a:rPr lang="en-US" sz="5400" dirty="0">
                <a:latin typeface="Segoe Script" panose="020B0804020000000003" pitchFamily="34" charset="0"/>
                <a:cs typeface="Magneto" panose="020F0502020204030204" pitchFamily="34" charset="0"/>
              </a:rPr>
              <a:t> 2021 FBT Summer Camp!</a:t>
            </a:r>
          </a:p>
        </p:txBody>
      </p:sp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BB1B378D-FC44-1B42-AF78-926BBDFD9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4691"/>
            <a:ext cx="12192000" cy="558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32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E71F1-4295-F948-8D4B-E18F6F6138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4A4CC8-92F4-DA4B-91A4-21A348C70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577464"/>
            <a:ext cx="12192000" cy="1391376"/>
          </a:xfrm>
        </p:spPr>
        <p:txBody>
          <a:bodyPr>
            <a:normAutofit/>
          </a:bodyPr>
          <a:lstStyle/>
          <a:p>
            <a:r>
              <a:rPr lang="en-US" sz="8800" dirty="0">
                <a:latin typeface="Segoe Script" panose="020B0804020000000003" pitchFamily="34" charset="0"/>
                <a:cs typeface="Magneto" panose="020F0502020204030204" pitchFamily="34" charset="0"/>
              </a:rPr>
              <a:t>Travel Safely!</a:t>
            </a:r>
          </a:p>
        </p:txBody>
      </p:sp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BB1B378D-FC44-1B42-AF78-926BBDFD9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4691"/>
            <a:ext cx="12192000" cy="558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2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71</Words>
  <Application>Microsoft Macintosh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Segoe Script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Couch</dc:creator>
  <cp:lastModifiedBy>Steve Couch</cp:lastModifiedBy>
  <cp:revision>6</cp:revision>
  <dcterms:created xsi:type="dcterms:W3CDTF">2021-07-08T13:58:05Z</dcterms:created>
  <dcterms:modified xsi:type="dcterms:W3CDTF">2021-07-09T14:12:09Z</dcterms:modified>
</cp:coreProperties>
</file>