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1F3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napToObjects="1" showGuides="1">
      <p:cViewPr varScale="1">
        <p:scale>
          <a:sx n="102" d="100"/>
          <a:sy n="102" d="100"/>
        </p:scale>
        <p:origin x="144" y="2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1A8936-9575-4A7B-96FF-759D075096BF}" type="datetimeFigureOut">
              <a:rPr lang="en-US" smtClean="0"/>
              <a:pPr/>
              <a:t>7/7/2021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B0A10-6CCD-44B8-ADDC-B8A3B3A8A3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26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svg"/><Relationship Id="rId9" Type="http://schemas.openxmlformats.org/officeDocument/2006/relationships/image" Target="../media/image10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13" Type="http://schemas.openxmlformats.org/officeDocument/2006/relationships/image" Target="../media/image24.jpeg"/><Relationship Id="rId3" Type="http://schemas.openxmlformats.org/officeDocument/2006/relationships/image" Target="../media/image14.png"/><Relationship Id="rId7" Type="http://schemas.openxmlformats.org/officeDocument/2006/relationships/image" Target="../media/image18.svg"/><Relationship Id="rId12" Type="http://schemas.openxmlformats.org/officeDocument/2006/relationships/image" Target="../media/image23.sv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JPG"/><Relationship Id="rId15" Type="http://schemas.openxmlformats.org/officeDocument/2006/relationships/image" Target="../media/image26.png"/><Relationship Id="rId10" Type="http://schemas.openxmlformats.org/officeDocument/2006/relationships/image" Target="../media/image21.sv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9051827-4925-46C2-800E-071209BC6C8E}"/>
              </a:ext>
            </a:extLst>
          </p:cNvPr>
          <p:cNvSpPr/>
          <p:nvPr/>
        </p:nvSpPr>
        <p:spPr>
          <a:xfrm>
            <a:off x="1" y="1"/>
            <a:ext cx="12192000" cy="339633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69040">
                <a:srgbClr val="CDCDCD"/>
              </a:gs>
              <a:gs pos="4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Century Gothic" panose="020B0502020202020204" pitchFamily="34" charset="0"/>
              </a:rPr>
              <a:t>PLATINUM SPONSOR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55DF977-4509-4BAB-9B74-60EE787BB7D2}"/>
              </a:ext>
            </a:extLst>
          </p:cNvPr>
          <p:cNvCxnSpPr/>
          <p:nvPr/>
        </p:nvCxnSpPr>
        <p:spPr>
          <a:xfrm>
            <a:off x="0" y="339634"/>
            <a:ext cx="12192000" cy="0"/>
          </a:xfrm>
          <a:prstGeom prst="line">
            <a:avLst/>
          </a:prstGeom>
          <a:ln w="28575">
            <a:solidFill>
              <a:srgbClr val="1F39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>
            <a:extLst>
              <a:ext uri="{FF2B5EF4-FFF2-40B4-BE49-F238E27FC236}">
                <a16:creationId xmlns:a16="http://schemas.microsoft.com/office/drawing/2014/main" id="{02D774BE-6740-4D2C-9069-5E4E95953D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9840" y="2088036"/>
            <a:ext cx="9472320" cy="268192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E9714AF-FF00-4A37-913D-18A71342F673}"/>
              </a:ext>
            </a:extLst>
          </p:cNvPr>
          <p:cNvSpPr/>
          <p:nvPr/>
        </p:nvSpPr>
        <p:spPr>
          <a:xfrm>
            <a:off x="1" y="1"/>
            <a:ext cx="12192000" cy="339633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69040">
                <a:srgbClr val="CDCDCD"/>
              </a:gs>
              <a:gs pos="4000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latin typeface="Century Gothic" panose="020B0502020202020204" pitchFamily="34" charset="0"/>
              </a:rPr>
              <a:t>SILVER SPONSORS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9D83DE7-BEF7-4780-93B6-335FC30DDE8A}"/>
              </a:ext>
            </a:extLst>
          </p:cNvPr>
          <p:cNvCxnSpPr/>
          <p:nvPr/>
        </p:nvCxnSpPr>
        <p:spPr>
          <a:xfrm>
            <a:off x="0" y="339634"/>
            <a:ext cx="12192000" cy="0"/>
          </a:xfrm>
          <a:prstGeom prst="line">
            <a:avLst/>
          </a:prstGeom>
          <a:ln w="28575">
            <a:solidFill>
              <a:srgbClr val="1F39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453553DC-6BF3-403B-AFF4-04CE95C7EC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01" y="612480"/>
            <a:ext cx="2039332" cy="1125711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B0E8481A-1520-4529-A0A5-A88B09817E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77246" y="690024"/>
            <a:ext cx="4070789" cy="912844"/>
          </a:xfrm>
          <a:prstGeom prst="rect">
            <a:avLst/>
          </a:prstGeom>
        </p:spPr>
      </p:pic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8BDE16E7-DA87-4129-B904-AE632E1AD109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28" b="30443"/>
          <a:stretch/>
        </p:blipFill>
        <p:spPr>
          <a:xfrm>
            <a:off x="1242767" y="2713251"/>
            <a:ext cx="3862437" cy="1012002"/>
          </a:xfrm>
          <a:prstGeom prst="rect">
            <a:avLst/>
          </a:prstGeom>
        </p:spPr>
      </p:pic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310654A4-AD4E-428E-8108-1C174A7526C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8330" y="4946903"/>
            <a:ext cx="3060569" cy="1380016"/>
          </a:xfrm>
          <a:prstGeom prst="rect">
            <a:avLst/>
          </a:prstGeom>
        </p:spPr>
      </p:pic>
      <p:pic>
        <p:nvPicPr>
          <p:cNvPr id="17" name="Picture 16" descr="A picture containing logo&#10;&#10;Description automatically generated">
            <a:extLst>
              <a:ext uri="{FF2B5EF4-FFF2-40B4-BE49-F238E27FC236}">
                <a16:creationId xmlns:a16="http://schemas.microsoft.com/office/drawing/2014/main" id="{EC881C98-3704-426E-9654-2960EBE87EE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730" y="4334809"/>
            <a:ext cx="2604941" cy="2327081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5AE01829-1A8A-4C78-860E-B55D6D1D0E5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480727" y="4835637"/>
            <a:ext cx="3562350" cy="1371600"/>
          </a:xfrm>
          <a:prstGeom prst="rect">
            <a:avLst/>
          </a:prstGeom>
        </p:spPr>
      </p:pic>
      <p:pic>
        <p:nvPicPr>
          <p:cNvPr id="22" name="Picture 21" descr="Logo&#10;&#10;Description automatically generated">
            <a:extLst>
              <a:ext uri="{FF2B5EF4-FFF2-40B4-BE49-F238E27FC236}">
                <a16:creationId xmlns:a16="http://schemas.microsoft.com/office/drawing/2014/main" id="{153860F0-C372-4779-A6B2-DC1493DC7B2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798" y="2338464"/>
            <a:ext cx="2743200" cy="1826833"/>
          </a:xfrm>
          <a:prstGeom prst="rect">
            <a:avLst/>
          </a:prstGeom>
        </p:spPr>
      </p:pic>
      <p:pic>
        <p:nvPicPr>
          <p:cNvPr id="24" name="Picture 23" descr="Text&#10;&#10;Description automatically generated with medium confidence">
            <a:extLst>
              <a:ext uri="{FF2B5EF4-FFF2-40B4-BE49-F238E27FC236}">
                <a16:creationId xmlns:a16="http://schemas.microsoft.com/office/drawing/2014/main" id="{9522C3C2-519A-4E1D-855A-EA1CD51FC80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3171" y="640761"/>
            <a:ext cx="2975728" cy="108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295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A7DD58-957F-46A4-AF74-4AF5A61A6699}"/>
              </a:ext>
            </a:extLst>
          </p:cNvPr>
          <p:cNvSpPr/>
          <p:nvPr/>
        </p:nvSpPr>
        <p:spPr>
          <a:xfrm>
            <a:off x="1" y="1"/>
            <a:ext cx="12192000" cy="3396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4472C4"/>
                </a:solidFill>
                <a:latin typeface="Century Gothic" panose="020B0502020202020204" pitchFamily="34" charset="0"/>
              </a:rPr>
              <a:t>CAMP PATRONS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1E7D8F6-C917-4635-A615-F30A213AB1C0}"/>
              </a:ext>
            </a:extLst>
          </p:cNvPr>
          <p:cNvCxnSpPr/>
          <p:nvPr/>
        </p:nvCxnSpPr>
        <p:spPr>
          <a:xfrm>
            <a:off x="0" y="339634"/>
            <a:ext cx="12192000" cy="0"/>
          </a:xfrm>
          <a:prstGeom prst="line">
            <a:avLst/>
          </a:prstGeom>
          <a:ln w="28575">
            <a:solidFill>
              <a:srgbClr val="1F39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F03C0FA-94B4-4FD8-89BF-FCFD8B9CF6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58" y="679267"/>
            <a:ext cx="1514471" cy="1519081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51361965-F184-4065-AD05-9415934949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775" y="3598402"/>
            <a:ext cx="1514471" cy="1514471"/>
          </a:xfrm>
          <a:prstGeom prst="rect">
            <a:avLst/>
          </a:prstGeom>
        </p:spPr>
      </p:pic>
      <p:pic>
        <p:nvPicPr>
          <p:cNvPr id="9" name="Picture 8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3046E0ED-0C49-490E-8149-D41BB45109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808" y="891896"/>
            <a:ext cx="3664343" cy="842797"/>
          </a:xfrm>
          <a:prstGeom prst="rect">
            <a:avLst/>
          </a:prstGeom>
        </p:spPr>
      </p:pic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4E811BFF-6931-40BA-BF59-D53DB87C8BC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7" t="12784" r="11453" b="14463"/>
          <a:stretch/>
        </p:blipFill>
        <p:spPr>
          <a:xfrm>
            <a:off x="9403861" y="613867"/>
            <a:ext cx="2295203" cy="1342619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A6E479C9-66A5-4F1A-B665-BA69AB7E964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20917" y="3861866"/>
            <a:ext cx="5055058" cy="745828"/>
          </a:xfrm>
          <a:prstGeom prst="rect">
            <a:avLst/>
          </a:prstGeom>
        </p:spPr>
      </p:pic>
      <p:pic>
        <p:nvPicPr>
          <p:cNvPr id="14" name="Picture 13" descr="A picture containing text, wheel&#10;&#10;Description automatically generated">
            <a:extLst>
              <a:ext uri="{FF2B5EF4-FFF2-40B4-BE49-F238E27FC236}">
                <a16:creationId xmlns:a16="http://schemas.microsoft.com/office/drawing/2014/main" id="{A8DFD174-2D24-4631-A161-9AF933A0ACA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113" y="4640569"/>
            <a:ext cx="2825704" cy="434724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6B283B92-FC8E-4B94-876D-A6237DC5C05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885336" y="5573015"/>
            <a:ext cx="3010538" cy="908898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87307534-257F-4D75-9702-7B0C68809FD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727636" y="2606450"/>
            <a:ext cx="2192827" cy="1202518"/>
          </a:xfrm>
          <a:prstGeom prst="rect">
            <a:avLst/>
          </a:prstGeom>
        </p:spPr>
      </p:pic>
      <p:pic>
        <p:nvPicPr>
          <p:cNvPr id="20" name="Picture 1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2A6FA11-88B2-4CBA-9E15-543DF238343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7026" y="5573015"/>
            <a:ext cx="3010539" cy="820472"/>
          </a:xfrm>
          <a:prstGeom prst="rect">
            <a:avLst/>
          </a:prstGeom>
        </p:spPr>
      </p:pic>
      <p:pic>
        <p:nvPicPr>
          <p:cNvPr id="22" name="Picture 21" descr="Logo, company name&#10;&#10;Description automatically generated">
            <a:extLst>
              <a:ext uri="{FF2B5EF4-FFF2-40B4-BE49-F238E27FC236}">
                <a16:creationId xmlns:a16="http://schemas.microsoft.com/office/drawing/2014/main" id="{C21F419D-6C49-4F9B-8010-370F92FCC079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83" t="27281" r="28197" b="28978"/>
          <a:stretch/>
        </p:blipFill>
        <p:spPr>
          <a:xfrm>
            <a:off x="7367951" y="2279612"/>
            <a:ext cx="2384981" cy="1149388"/>
          </a:xfrm>
          <a:prstGeom prst="rect">
            <a:avLst/>
          </a:prstGeom>
        </p:spPr>
      </p:pic>
      <p:pic>
        <p:nvPicPr>
          <p:cNvPr id="24" name="Picture 23" descr="Text&#10;&#10;Description automatically generated">
            <a:extLst>
              <a:ext uri="{FF2B5EF4-FFF2-40B4-BE49-F238E27FC236}">
                <a16:creationId xmlns:a16="http://schemas.microsoft.com/office/drawing/2014/main" id="{DFF2C04B-775B-477A-93CE-27B00F8FB2E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41" y="5835669"/>
            <a:ext cx="3664343" cy="64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5607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m" id="{F46D7F6A-661A-4EB2-A92A-0F5B20A29F07}" vid="{8BAA321F-902B-4937-BC28-8E9D851470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6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Century Gothic</vt:lpstr>
      <vt:lpstr>Blank</vt:lpstr>
      <vt:lpstr>PowerPoint Presentation</vt:lpstr>
      <vt:lpstr>PowerPoint Presentation</vt:lpstr>
      <vt:lpstr>PowerPoint Presentation</vt:lpstr>
    </vt:vector>
  </TitlesOfParts>
  <Company>Cambridge Systematics,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McKee</dc:creator>
  <cp:lastModifiedBy>William McKee</cp:lastModifiedBy>
  <cp:revision>4</cp:revision>
  <dcterms:created xsi:type="dcterms:W3CDTF">2021-07-07T13:46:48Z</dcterms:created>
  <dcterms:modified xsi:type="dcterms:W3CDTF">2021-07-07T14:12:14Z</dcterms:modified>
</cp:coreProperties>
</file>