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9" r:id="rId1"/>
    <p:sldMasterId id="2147483672" r:id="rId2"/>
    <p:sldMasterId id="2147483679" r:id="rId3"/>
    <p:sldMasterId id="2147483686" r:id="rId4"/>
  </p:sldMasterIdLst>
  <p:notesMasterIdLst>
    <p:notesMasterId r:id="rId20"/>
  </p:notesMasterIdLst>
  <p:handoutMasterIdLst>
    <p:handoutMasterId r:id="rId21"/>
  </p:handoutMasterIdLst>
  <p:sldIdLst>
    <p:sldId id="261" r:id="rId5"/>
    <p:sldId id="291" r:id="rId6"/>
    <p:sldId id="290" r:id="rId7"/>
    <p:sldId id="256" r:id="rId8"/>
    <p:sldId id="286" r:id="rId9"/>
    <p:sldId id="369" r:id="rId10"/>
    <p:sldId id="370" r:id="rId11"/>
    <p:sldId id="371" r:id="rId12"/>
    <p:sldId id="372" r:id="rId13"/>
    <p:sldId id="292" r:id="rId14"/>
    <p:sldId id="293" r:id="rId15"/>
    <p:sldId id="324" r:id="rId16"/>
    <p:sldId id="368" r:id="rId17"/>
    <p:sldId id="343" r:id="rId18"/>
    <p:sldId id="346" r:id="rId19"/>
  </p:sldIdLst>
  <p:sldSz cx="12192000" cy="6858000"/>
  <p:notesSz cx="7010400" cy="92964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hn Kaliski" initials="JK" lastIdx="9" clrIdx="0">
    <p:extLst>
      <p:ext uri="{19B8F6BF-5375-455C-9EA6-DF929625EA0E}">
        <p15:presenceInfo xmlns:p15="http://schemas.microsoft.com/office/powerpoint/2012/main" userId="S-1-5-21-2141823802-1446982699-3828168933-215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83E2D"/>
    <a:srgbClr val="DEBDFF"/>
    <a:srgbClr val="BDFFD3"/>
    <a:srgbClr val="004821"/>
    <a:srgbClr val="003217"/>
    <a:srgbClr val="001A0C"/>
    <a:srgbClr val="005426"/>
    <a:srgbClr val="7DC240"/>
    <a:srgbClr val="AA44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038A75-4962-4156-9E6F-2C7A4A2859DB}" v="134" dt="2019-06-26T12:39:31.63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1" autoAdjust="0"/>
    <p:restoredTop sz="74084" autoAdjust="0"/>
  </p:normalViewPr>
  <p:slideViewPr>
    <p:cSldViewPr snapToGrid="0" snapToObjects="1" showGuides="1">
      <p:cViewPr varScale="1">
        <p:scale>
          <a:sx n="92" d="100"/>
          <a:sy n="92" d="100"/>
        </p:scale>
        <p:origin x="1200" y="84"/>
      </p:cViewPr>
      <p:guideLst>
        <p:guide orient="horz" pos="2256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napToObjects="1">
      <p:cViewPr varScale="1">
        <p:scale>
          <a:sx n="83" d="100"/>
          <a:sy n="83" d="100"/>
        </p:scale>
        <p:origin x="381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gs" Target="tags/tag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1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b="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U.S.</a:t>
            </a:r>
          </a:p>
        </c:rich>
      </c:tx>
      <c:layout>
        <c:manualLayout>
          <c:xMode val="edge"/>
          <c:yMode val="edge"/>
          <c:x val="0.42053172184861864"/>
          <c:y val="0.852104781041309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1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0609469151228124E-2"/>
          <c:y val="7.4176171621062589E-2"/>
          <c:w val="0.89878106169754379"/>
          <c:h val="0.73309881212694283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Speeding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18900000" scaled="1"/>
                <a:tileRect/>
              </a:gra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72C-483B-B59E-DACB96E1B610}"/>
              </c:ext>
            </c:extLst>
          </c:dPt>
          <c:dPt>
            <c:idx val="1"/>
            <c:bubble3D val="0"/>
            <c:spPr>
              <a:solidFill>
                <a:schemeClr val="tx1">
                  <a:alpha val="31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72C-483B-B59E-DACB96E1B610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0.26</c:v>
                </c:pt>
                <c:pt idx="1">
                  <c:v>0.74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72C-483B-B59E-DACB96E1B6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1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b="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Florida</a:t>
            </a:r>
          </a:p>
        </c:rich>
      </c:tx>
      <c:layout>
        <c:manualLayout>
          <c:xMode val="edge"/>
          <c:yMode val="edge"/>
          <c:x val="0.3552799225316472"/>
          <c:y val="0.837093847881330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1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0609469151228124E-2"/>
          <c:y val="7.4176171621062575E-2"/>
          <c:w val="0.89878106169754379"/>
          <c:h val="0.73309881212694283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Speeding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18900000" scaled="1"/>
                <a:tileRect/>
              </a:gra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84F-45F2-BDCD-D907CC989CA2}"/>
              </c:ext>
            </c:extLst>
          </c:dPt>
          <c:dPt>
            <c:idx val="1"/>
            <c:bubble3D val="0"/>
            <c:spPr>
              <a:solidFill>
                <a:schemeClr val="tx1">
                  <a:alpha val="31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84F-45F2-BDCD-D907CC989CA2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0.1</c:v>
                </c:pt>
                <c:pt idx="1">
                  <c:v>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84F-45F2-BDCD-D907CC989C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361249153417673"/>
          <c:y val="0.31833402313032477"/>
          <c:w val="0.60049525671670423"/>
          <c:h val="0.6453019618867639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18900000" scaled="1"/>
                <a:tileRect/>
              </a:gra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F44-4E47-81A7-A65AF8632BA6}"/>
              </c:ext>
            </c:extLst>
          </c:dPt>
          <c:dPt>
            <c:idx val="1"/>
            <c:bubble3D val="0"/>
            <c:spPr>
              <a:solidFill>
                <a:schemeClr val="tx1">
                  <a:alpha val="31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F44-4E47-81A7-A65AF8632BA6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0.25</c:v>
                </c:pt>
                <c:pt idx="1">
                  <c:v>0.75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F44-4E47-81A7-A65AF8632B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57FA4EE-8DCE-481C-BF44-E7EC0010772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879DF3-BAA2-4CA9-9896-24109C1AA3F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CE111BD-FED7-4074-9992-A10079A7FBBB}" type="datetimeFigureOut">
              <a:rPr lang="en-US" smtClean="0"/>
              <a:t>07/22/2019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FA4BB8-1CEB-4727-B750-F41F12EC6E0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3AF63B-C7C5-4F64-BAF5-C5B9930AEBB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17FB348-AE8F-45AA-A2DD-E87D6B9F7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3886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81A8936-9575-4A7B-96FF-759D075096BF}" type="datetimeFigureOut">
              <a:rPr lang="en-US" smtClean="0"/>
              <a:pPr/>
              <a:t>07/22/2019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E2B0A10-6CCD-44B8-ADDC-B8A3B3A8A3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026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bc.org/News-Media/News-Releases/entryid/3729/background-on-state-construction-unemployment-rates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B0A10-6CCD-44B8-ADDC-B8A3B3A8A37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7798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2B0A10-6CCD-44B8-ADDC-B8A3B3A8A373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9957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B0A10-6CCD-44B8-ADDC-B8A3B3A8A373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0699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B0A10-6CCD-44B8-ADDC-B8A3B3A8A37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7711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2B0A10-6CCD-44B8-ADDC-B8A3B3A8A373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206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[PRESENTER]</a:t>
            </a:r>
          </a:p>
          <a:p>
            <a:r>
              <a:rPr lang="en-US" dirty="0"/>
              <a:t>This is the new FTP video. In presentation mode, it will automatically link to the website and bring up the play button. Push play from presentation mode. It may take a few seconds to make the connection to the internet. If  you do not have an internet connection, you will not be able to plan the video.</a:t>
            </a:r>
          </a:p>
          <a:p>
            <a:endParaRPr lang="en-US" dirty="0"/>
          </a:p>
          <a:p>
            <a:r>
              <a:rPr lang="en-US" dirty="0"/>
              <a:t>In normal mode, double click anywhere in the </a:t>
            </a:r>
            <a:r>
              <a:rPr lang="en-US" b="1" u="sng" dirty="0"/>
              <a:t>BLACK</a:t>
            </a:r>
            <a:r>
              <a:rPr lang="en-US" dirty="0"/>
              <a:t> and it will take you to the embedded video. From there, click play.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2B0A10-6CCD-44B8-ADDC-B8A3B3A8A37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3141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2B0A10-6CCD-44B8-ADDC-B8A3B3A8A3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32881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B0A10-6CCD-44B8-ADDC-B8A3B3A8A373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7689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Land use and transportation – more than context, partnerships to match and discuss early (before development), relationships with local government.</a:t>
            </a:r>
          </a:p>
          <a:p>
            <a:endParaRPr lang="en-US" dirty="0"/>
          </a:p>
          <a:p>
            <a:r>
              <a:rPr lang="en-US" dirty="0"/>
              <a:t>Use of technologies to address safety – like the FDOT’s CAV program. </a:t>
            </a:r>
          </a:p>
          <a:p>
            <a:endParaRPr lang="en-US" dirty="0"/>
          </a:p>
          <a:p>
            <a:r>
              <a:rPr lang="en-US" dirty="0"/>
              <a:t>Embracing the new FDM – intersection control through roundabouts, diverging diamonds…, speed management (note intersection crashes as % of total crashes)</a:t>
            </a:r>
          </a:p>
          <a:p>
            <a:endParaRPr lang="en-US" dirty="0"/>
          </a:p>
          <a:p>
            <a:r>
              <a:rPr lang="en-US" dirty="0"/>
              <a:t>2017 Daily VMT = 599 Million</a:t>
            </a:r>
          </a:p>
          <a:p>
            <a:endParaRPr lang="en-US" dirty="0"/>
          </a:p>
          <a:p>
            <a:r>
              <a:rPr lang="en-US" dirty="0"/>
              <a:t>From existing SHSP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Lane Departures represent 30% of all crashes and 47% of all deaths (2011-2015)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Intersections account for 23% of all fatalities (2015)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2B0A10-6CCD-44B8-ADDC-B8A3B3A8A373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1564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Workforce</a:t>
            </a:r>
          </a:p>
          <a:p>
            <a:r>
              <a:rPr lang="en-US" dirty="0"/>
              <a:t>Funding risks</a:t>
            </a:r>
          </a:p>
          <a:p>
            <a:r>
              <a:rPr lang="en-US" dirty="0"/>
              <a:t>Resilience – affects of SLR/flooding and other risks, fires, hurricanes stronger than ever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dirty="0"/>
              <a:t>Climate Central. (2017, October). </a:t>
            </a:r>
            <a:r>
              <a:rPr lang="en-US" b="0" i="1" dirty="0"/>
              <a:t>These U.S. Cities Are Most Vulnerable to Major Coastal Flooding and Sea Level Rise</a:t>
            </a:r>
            <a:r>
              <a:rPr lang="en-US" b="0" dirty="0"/>
              <a:t>. Retrieved from https://www.climatecentral.org/news/us-cities-most-vulnerable-majorcoastal-flooding-sea-level-rise-21748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dirty="0"/>
              <a:t>SeaLevelRise.org. (2019). Florida. Retrieved from https://sealevelrise.org/states/florida/</a:t>
            </a:r>
          </a:p>
          <a:p>
            <a:r>
              <a:rPr lang="en-US" dirty="0"/>
              <a:t>Importance of SIS as strategic to interregional travel – for freight especially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baseline="0" dirty="0"/>
          </a:p>
          <a:p>
            <a:endParaRPr lang="en-US" baseline="0" dirty="0"/>
          </a:p>
          <a:p>
            <a:r>
              <a:rPr lang="en-US" baseline="0" dirty="0"/>
              <a:t>Source for Construction Statistic - </a:t>
            </a:r>
            <a:r>
              <a:rPr lang="en-US" dirty="0">
                <a:hlinkClick r:id="rId3"/>
              </a:rPr>
              <a:t>http://www.abc.org/News-Media/News-Releases/entryid/3729/background-on-state-construction-unemployment-rates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2B0A10-6CCD-44B8-ADDC-B8A3B3A8A373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9420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Cover increase in VMT.  Population/Tourism contribute to continued VMT as do new choices like ridesharing, etc.; economy health and fuel costs too</a:t>
            </a:r>
          </a:p>
          <a:p>
            <a:endParaRPr lang="en-US" dirty="0"/>
          </a:p>
          <a:p>
            <a:r>
              <a:rPr lang="en-US" dirty="0"/>
              <a:t>Land use issues and relationship to capacity needs; long-term thinking and relationship with locals. In some cases, it’s ok to have congestion to some degree – having the network is what gives us options. This is another spot where we can bring in ideas from LRV.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Development – cumulative impacts affecting SIS facilities for local needs</a:t>
            </a:r>
          </a:p>
          <a:p>
            <a:r>
              <a:rPr lang="en-US" dirty="0"/>
              <a:t>Continued urbanization and shifting of freight delivery means more pressures with cities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2B0A10-6CCD-44B8-ADDC-B8A3B3A8A373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44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5593556"/>
            <a:ext cx="12192000" cy="1264443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14003" y="1292951"/>
            <a:ext cx="10363200" cy="2004646"/>
          </a:xfrm>
        </p:spPr>
        <p:txBody>
          <a:bodyPr/>
          <a:lstStyle>
            <a:lvl1pPr>
              <a:defRPr sz="4800" b="1">
                <a:solidFill>
                  <a:schemeClr val="tx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614003" y="3387919"/>
            <a:ext cx="10485311" cy="635631"/>
          </a:xfrm>
        </p:spPr>
        <p:txBody>
          <a:bodyPr>
            <a:noAutofit/>
          </a:bodyPr>
          <a:lstStyle>
            <a:lvl1pPr marL="0" indent="0" algn="l">
              <a:buNone/>
              <a:defRPr sz="4000" i="1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703738" y="6472964"/>
            <a:ext cx="2476500" cy="377825"/>
          </a:xfrm>
        </p:spPr>
        <p:txBody>
          <a:bodyPr>
            <a:normAutofit/>
          </a:bodyPr>
          <a:lstStyle>
            <a:lvl1pPr>
              <a:buFontTx/>
              <a:buNone/>
              <a:defRPr sz="1200" b="0" i="1">
                <a:solidFill>
                  <a:srgbClr val="003E6F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7472" y="5673236"/>
            <a:ext cx="2140536" cy="107026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788" y="5870625"/>
            <a:ext cx="4004034" cy="872879"/>
          </a:xfrm>
          <a:prstGeom prst="rect">
            <a:avLst/>
          </a:prstGeom>
        </p:spPr>
      </p:pic>
      <p:sp>
        <p:nvSpPr>
          <p:cNvPr id="18" name="Rectangle 5"/>
          <p:cNvSpPr/>
          <p:nvPr userDrawn="1"/>
        </p:nvSpPr>
        <p:spPr>
          <a:xfrm>
            <a:off x="0" y="0"/>
            <a:ext cx="12192000" cy="1567262"/>
          </a:xfrm>
          <a:custGeom>
            <a:avLst/>
            <a:gdLst>
              <a:gd name="connsiteX0" fmla="*/ 0 w 12192000"/>
              <a:gd name="connsiteY0" fmla="*/ 0 h 1552074"/>
              <a:gd name="connsiteX1" fmla="*/ 12192000 w 12192000"/>
              <a:gd name="connsiteY1" fmla="*/ 0 h 1552074"/>
              <a:gd name="connsiteX2" fmla="*/ 12192000 w 12192000"/>
              <a:gd name="connsiteY2" fmla="*/ 1552074 h 1552074"/>
              <a:gd name="connsiteX3" fmla="*/ 0 w 12192000"/>
              <a:gd name="connsiteY3" fmla="*/ 1552074 h 1552074"/>
              <a:gd name="connsiteX4" fmla="*/ 0 w 12192000"/>
              <a:gd name="connsiteY4" fmla="*/ 0 h 1552074"/>
              <a:gd name="connsiteX0" fmla="*/ 0 w 12192000"/>
              <a:gd name="connsiteY0" fmla="*/ 0 h 1552074"/>
              <a:gd name="connsiteX1" fmla="*/ 12192000 w 12192000"/>
              <a:gd name="connsiteY1" fmla="*/ 0 h 1552074"/>
              <a:gd name="connsiteX2" fmla="*/ 12192000 w 12192000"/>
              <a:gd name="connsiteY2" fmla="*/ 1552074 h 1552074"/>
              <a:gd name="connsiteX3" fmla="*/ 6100011 w 12192000"/>
              <a:gd name="connsiteY3" fmla="*/ 1540042 h 1552074"/>
              <a:gd name="connsiteX4" fmla="*/ 0 w 12192000"/>
              <a:gd name="connsiteY4" fmla="*/ 1552074 h 1552074"/>
              <a:gd name="connsiteX5" fmla="*/ 0 w 12192000"/>
              <a:gd name="connsiteY5" fmla="*/ 0 h 1552074"/>
              <a:gd name="connsiteX0" fmla="*/ 0 w 12192000"/>
              <a:gd name="connsiteY0" fmla="*/ 0 h 2153653"/>
              <a:gd name="connsiteX1" fmla="*/ 12192000 w 12192000"/>
              <a:gd name="connsiteY1" fmla="*/ 0 h 2153653"/>
              <a:gd name="connsiteX2" fmla="*/ 12192000 w 12192000"/>
              <a:gd name="connsiteY2" fmla="*/ 1552074 h 2153653"/>
              <a:gd name="connsiteX3" fmla="*/ 6100011 w 12192000"/>
              <a:gd name="connsiteY3" fmla="*/ 2153653 h 2153653"/>
              <a:gd name="connsiteX4" fmla="*/ 0 w 12192000"/>
              <a:gd name="connsiteY4" fmla="*/ 1552074 h 2153653"/>
              <a:gd name="connsiteX5" fmla="*/ 0 w 12192000"/>
              <a:gd name="connsiteY5" fmla="*/ 0 h 2153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2153653">
                <a:moveTo>
                  <a:pt x="0" y="0"/>
                </a:moveTo>
                <a:lnTo>
                  <a:pt x="12192000" y="0"/>
                </a:lnTo>
                <a:lnTo>
                  <a:pt x="12192000" y="1552074"/>
                </a:lnTo>
                <a:lnTo>
                  <a:pt x="6100011" y="2153653"/>
                </a:lnTo>
                <a:lnTo>
                  <a:pt x="0" y="1552074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2274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981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_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4375883" cy="6858000"/>
          </a:xfrm>
          <a:prstGeom prst="rect">
            <a:avLst/>
          </a:prstGeom>
          <a:solidFill>
            <a:srgbClr val="000000">
              <a:alpha val="2274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820" y="997528"/>
            <a:ext cx="3650936" cy="5082596"/>
          </a:xfrm>
        </p:spPr>
        <p:txBody>
          <a:bodyPr anchor="t" anchorCtr="0"/>
          <a:lstStyle>
            <a:lvl1pPr algn="r"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5808" y="6322188"/>
            <a:ext cx="885952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EFA8406-D672-4E03-9ABF-F4A7E3A351A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4644736" y="997528"/>
            <a:ext cx="6937664" cy="5082598"/>
          </a:xfr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/>
            </a:lvl1pPr>
            <a:lvl2pPr>
              <a:buClr>
                <a:schemeClr val="tx1"/>
              </a:buClr>
              <a:defRPr/>
            </a:lvl2pPr>
            <a:lvl3pPr marL="1143000" indent="-228600">
              <a:buClr>
                <a:schemeClr val="tx1"/>
              </a:buClr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chemeClr val="tx1"/>
              </a:buClr>
              <a:buFont typeface="Arial" panose="020B0604020202020204" pitchFamily="34" charset="0"/>
              <a:buChar char="–"/>
              <a:defRPr/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9523" y="6248399"/>
            <a:ext cx="1066802" cy="53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187822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urple_Horizontal-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5808" y="6322188"/>
            <a:ext cx="885952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EFA8406-D672-4E03-9ABF-F4A7E3A351A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9523" y="6248399"/>
            <a:ext cx="1066802" cy="53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555040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rple-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9523" y="6248399"/>
            <a:ext cx="1066802" cy="53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535564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/>
          <p:nvPr userDrawn="1"/>
        </p:nvSpPr>
        <p:spPr>
          <a:xfrm rot="10800000">
            <a:off x="0" y="5290738"/>
            <a:ext cx="12192000" cy="1567262"/>
          </a:xfrm>
          <a:custGeom>
            <a:avLst/>
            <a:gdLst>
              <a:gd name="connsiteX0" fmla="*/ 0 w 12192000"/>
              <a:gd name="connsiteY0" fmla="*/ 0 h 1552074"/>
              <a:gd name="connsiteX1" fmla="*/ 12192000 w 12192000"/>
              <a:gd name="connsiteY1" fmla="*/ 0 h 1552074"/>
              <a:gd name="connsiteX2" fmla="*/ 12192000 w 12192000"/>
              <a:gd name="connsiteY2" fmla="*/ 1552074 h 1552074"/>
              <a:gd name="connsiteX3" fmla="*/ 0 w 12192000"/>
              <a:gd name="connsiteY3" fmla="*/ 1552074 h 1552074"/>
              <a:gd name="connsiteX4" fmla="*/ 0 w 12192000"/>
              <a:gd name="connsiteY4" fmla="*/ 0 h 1552074"/>
              <a:gd name="connsiteX0" fmla="*/ 0 w 12192000"/>
              <a:gd name="connsiteY0" fmla="*/ 0 h 1552074"/>
              <a:gd name="connsiteX1" fmla="*/ 12192000 w 12192000"/>
              <a:gd name="connsiteY1" fmla="*/ 0 h 1552074"/>
              <a:gd name="connsiteX2" fmla="*/ 12192000 w 12192000"/>
              <a:gd name="connsiteY2" fmla="*/ 1552074 h 1552074"/>
              <a:gd name="connsiteX3" fmla="*/ 6100011 w 12192000"/>
              <a:gd name="connsiteY3" fmla="*/ 1540042 h 1552074"/>
              <a:gd name="connsiteX4" fmla="*/ 0 w 12192000"/>
              <a:gd name="connsiteY4" fmla="*/ 1552074 h 1552074"/>
              <a:gd name="connsiteX5" fmla="*/ 0 w 12192000"/>
              <a:gd name="connsiteY5" fmla="*/ 0 h 1552074"/>
              <a:gd name="connsiteX0" fmla="*/ 0 w 12192000"/>
              <a:gd name="connsiteY0" fmla="*/ 0 h 2153653"/>
              <a:gd name="connsiteX1" fmla="*/ 12192000 w 12192000"/>
              <a:gd name="connsiteY1" fmla="*/ 0 h 2153653"/>
              <a:gd name="connsiteX2" fmla="*/ 12192000 w 12192000"/>
              <a:gd name="connsiteY2" fmla="*/ 1552074 h 2153653"/>
              <a:gd name="connsiteX3" fmla="*/ 6100011 w 12192000"/>
              <a:gd name="connsiteY3" fmla="*/ 2153653 h 2153653"/>
              <a:gd name="connsiteX4" fmla="*/ 0 w 12192000"/>
              <a:gd name="connsiteY4" fmla="*/ 1552074 h 2153653"/>
              <a:gd name="connsiteX5" fmla="*/ 0 w 12192000"/>
              <a:gd name="connsiteY5" fmla="*/ 0 h 2153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2153653">
                <a:moveTo>
                  <a:pt x="0" y="0"/>
                </a:moveTo>
                <a:lnTo>
                  <a:pt x="12192000" y="0"/>
                </a:lnTo>
                <a:lnTo>
                  <a:pt x="12192000" y="1552074"/>
                </a:lnTo>
                <a:lnTo>
                  <a:pt x="6100011" y="2153653"/>
                </a:lnTo>
                <a:lnTo>
                  <a:pt x="0" y="1552074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2274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738" y="5728138"/>
            <a:ext cx="1770994" cy="885497"/>
          </a:xfrm>
          <a:prstGeom prst="rect">
            <a:avLst/>
          </a:prstGeom>
        </p:spPr>
      </p:pic>
      <p:sp>
        <p:nvSpPr>
          <p:cNvPr id="3" name="Rectangle 5"/>
          <p:cNvSpPr/>
          <p:nvPr userDrawn="1"/>
        </p:nvSpPr>
        <p:spPr>
          <a:xfrm>
            <a:off x="0" y="0"/>
            <a:ext cx="12192000" cy="1567262"/>
          </a:xfrm>
          <a:custGeom>
            <a:avLst/>
            <a:gdLst>
              <a:gd name="connsiteX0" fmla="*/ 0 w 12192000"/>
              <a:gd name="connsiteY0" fmla="*/ 0 h 1552074"/>
              <a:gd name="connsiteX1" fmla="*/ 12192000 w 12192000"/>
              <a:gd name="connsiteY1" fmla="*/ 0 h 1552074"/>
              <a:gd name="connsiteX2" fmla="*/ 12192000 w 12192000"/>
              <a:gd name="connsiteY2" fmla="*/ 1552074 h 1552074"/>
              <a:gd name="connsiteX3" fmla="*/ 0 w 12192000"/>
              <a:gd name="connsiteY3" fmla="*/ 1552074 h 1552074"/>
              <a:gd name="connsiteX4" fmla="*/ 0 w 12192000"/>
              <a:gd name="connsiteY4" fmla="*/ 0 h 1552074"/>
              <a:gd name="connsiteX0" fmla="*/ 0 w 12192000"/>
              <a:gd name="connsiteY0" fmla="*/ 0 h 1552074"/>
              <a:gd name="connsiteX1" fmla="*/ 12192000 w 12192000"/>
              <a:gd name="connsiteY1" fmla="*/ 0 h 1552074"/>
              <a:gd name="connsiteX2" fmla="*/ 12192000 w 12192000"/>
              <a:gd name="connsiteY2" fmla="*/ 1552074 h 1552074"/>
              <a:gd name="connsiteX3" fmla="*/ 6100011 w 12192000"/>
              <a:gd name="connsiteY3" fmla="*/ 1540042 h 1552074"/>
              <a:gd name="connsiteX4" fmla="*/ 0 w 12192000"/>
              <a:gd name="connsiteY4" fmla="*/ 1552074 h 1552074"/>
              <a:gd name="connsiteX5" fmla="*/ 0 w 12192000"/>
              <a:gd name="connsiteY5" fmla="*/ 0 h 1552074"/>
              <a:gd name="connsiteX0" fmla="*/ 0 w 12192000"/>
              <a:gd name="connsiteY0" fmla="*/ 0 h 2153653"/>
              <a:gd name="connsiteX1" fmla="*/ 12192000 w 12192000"/>
              <a:gd name="connsiteY1" fmla="*/ 0 h 2153653"/>
              <a:gd name="connsiteX2" fmla="*/ 12192000 w 12192000"/>
              <a:gd name="connsiteY2" fmla="*/ 1552074 h 2153653"/>
              <a:gd name="connsiteX3" fmla="*/ 6100011 w 12192000"/>
              <a:gd name="connsiteY3" fmla="*/ 2153653 h 2153653"/>
              <a:gd name="connsiteX4" fmla="*/ 0 w 12192000"/>
              <a:gd name="connsiteY4" fmla="*/ 1552074 h 2153653"/>
              <a:gd name="connsiteX5" fmla="*/ 0 w 12192000"/>
              <a:gd name="connsiteY5" fmla="*/ 0 h 2153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2153653">
                <a:moveTo>
                  <a:pt x="0" y="0"/>
                </a:moveTo>
                <a:lnTo>
                  <a:pt x="12192000" y="0"/>
                </a:lnTo>
                <a:lnTo>
                  <a:pt x="12192000" y="1552074"/>
                </a:lnTo>
                <a:lnTo>
                  <a:pt x="6100011" y="2153653"/>
                </a:lnTo>
                <a:lnTo>
                  <a:pt x="0" y="1552074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2274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1975945"/>
            <a:ext cx="10594428" cy="246993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72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DIVIDER</a:t>
            </a:r>
          </a:p>
        </p:txBody>
      </p:sp>
    </p:spTree>
    <p:extLst>
      <p:ext uri="{BB962C8B-B14F-4D97-AF65-F5344CB8AC3E}">
        <p14:creationId xmlns:p14="http://schemas.microsoft.com/office/powerpoint/2010/main" val="3725145397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5593556"/>
            <a:ext cx="12192000" cy="1264443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14003" y="1292951"/>
            <a:ext cx="10363200" cy="2004646"/>
          </a:xfrm>
        </p:spPr>
        <p:txBody>
          <a:bodyPr/>
          <a:lstStyle>
            <a:lvl1pPr>
              <a:defRPr sz="4800" b="1">
                <a:solidFill>
                  <a:schemeClr val="tx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614003" y="3387919"/>
            <a:ext cx="10485311" cy="635631"/>
          </a:xfrm>
        </p:spPr>
        <p:txBody>
          <a:bodyPr>
            <a:noAutofit/>
          </a:bodyPr>
          <a:lstStyle>
            <a:lvl1pPr marL="0" indent="0" algn="l">
              <a:buNone/>
              <a:defRPr sz="4000" i="1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700198" y="4291953"/>
            <a:ext cx="17850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5400"/>
              </a:spcAft>
            </a:pPr>
            <a:r>
              <a:rPr lang="en-US" sz="1400" b="1" i="1" dirty="0">
                <a:solidFill>
                  <a:schemeClr val="tx1"/>
                </a:solidFill>
              </a:rPr>
              <a:t>presented to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691340" y="4566398"/>
            <a:ext cx="3737019" cy="1018451"/>
          </a:xfrm>
        </p:spPr>
        <p:txBody>
          <a:bodyPr>
            <a:noAutofit/>
          </a:bodyPr>
          <a:lstStyle>
            <a:lvl1pPr>
              <a:buFontTx/>
              <a:buNone/>
              <a:defRPr sz="2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z="2400" dirty="0"/>
              <a:t>Organization</a:t>
            </a:r>
            <a:endParaRPr lang="en-US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703738" y="6472964"/>
            <a:ext cx="2476500" cy="377825"/>
          </a:xfrm>
        </p:spPr>
        <p:txBody>
          <a:bodyPr>
            <a:normAutofit/>
          </a:bodyPr>
          <a:lstStyle>
            <a:lvl1pPr>
              <a:buFontTx/>
              <a:buNone/>
              <a:defRPr sz="1200" b="0" i="1">
                <a:solidFill>
                  <a:srgbClr val="003E6F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4767737" y="4608438"/>
            <a:ext cx="3405717" cy="976412"/>
          </a:xfrm>
        </p:spPr>
        <p:txBody>
          <a:bodyPr>
            <a:noAutofit/>
          </a:bodyPr>
          <a:lstStyle>
            <a:lvl1pPr>
              <a:buFontTx/>
              <a:buNone/>
              <a:defRPr sz="16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Presenters Name(s)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4767738" y="4291953"/>
            <a:ext cx="17850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>
                <a:solidFill>
                  <a:schemeClr val="tx1"/>
                </a:solidFill>
              </a:rPr>
              <a:t>presented by</a:t>
            </a:r>
            <a:endParaRPr lang="en-US" sz="1800" dirty="0">
              <a:solidFill>
                <a:schemeClr val="tx1"/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68496" y="4393406"/>
            <a:ext cx="0" cy="1096069"/>
          </a:xfrm>
          <a:prstGeom prst="line">
            <a:avLst/>
          </a:prstGeom>
          <a:ln w="190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7472" y="5673236"/>
            <a:ext cx="2140536" cy="107026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788" y="5870625"/>
            <a:ext cx="4004034" cy="872879"/>
          </a:xfrm>
          <a:prstGeom prst="rect">
            <a:avLst/>
          </a:prstGeom>
        </p:spPr>
      </p:pic>
      <p:sp>
        <p:nvSpPr>
          <p:cNvPr id="18" name="Rectangle 5"/>
          <p:cNvSpPr/>
          <p:nvPr userDrawn="1"/>
        </p:nvSpPr>
        <p:spPr>
          <a:xfrm>
            <a:off x="0" y="0"/>
            <a:ext cx="12192000" cy="1567262"/>
          </a:xfrm>
          <a:custGeom>
            <a:avLst/>
            <a:gdLst>
              <a:gd name="connsiteX0" fmla="*/ 0 w 12192000"/>
              <a:gd name="connsiteY0" fmla="*/ 0 h 1552074"/>
              <a:gd name="connsiteX1" fmla="*/ 12192000 w 12192000"/>
              <a:gd name="connsiteY1" fmla="*/ 0 h 1552074"/>
              <a:gd name="connsiteX2" fmla="*/ 12192000 w 12192000"/>
              <a:gd name="connsiteY2" fmla="*/ 1552074 h 1552074"/>
              <a:gd name="connsiteX3" fmla="*/ 0 w 12192000"/>
              <a:gd name="connsiteY3" fmla="*/ 1552074 h 1552074"/>
              <a:gd name="connsiteX4" fmla="*/ 0 w 12192000"/>
              <a:gd name="connsiteY4" fmla="*/ 0 h 1552074"/>
              <a:gd name="connsiteX0" fmla="*/ 0 w 12192000"/>
              <a:gd name="connsiteY0" fmla="*/ 0 h 1552074"/>
              <a:gd name="connsiteX1" fmla="*/ 12192000 w 12192000"/>
              <a:gd name="connsiteY1" fmla="*/ 0 h 1552074"/>
              <a:gd name="connsiteX2" fmla="*/ 12192000 w 12192000"/>
              <a:gd name="connsiteY2" fmla="*/ 1552074 h 1552074"/>
              <a:gd name="connsiteX3" fmla="*/ 6100011 w 12192000"/>
              <a:gd name="connsiteY3" fmla="*/ 1540042 h 1552074"/>
              <a:gd name="connsiteX4" fmla="*/ 0 w 12192000"/>
              <a:gd name="connsiteY4" fmla="*/ 1552074 h 1552074"/>
              <a:gd name="connsiteX5" fmla="*/ 0 w 12192000"/>
              <a:gd name="connsiteY5" fmla="*/ 0 h 1552074"/>
              <a:gd name="connsiteX0" fmla="*/ 0 w 12192000"/>
              <a:gd name="connsiteY0" fmla="*/ 0 h 2153653"/>
              <a:gd name="connsiteX1" fmla="*/ 12192000 w 12192000"/>
              <a:gd name="connsiteY1" fmla="*/ 0 h 2153653"/>
              <a:gd name="connsiteX2" fmla="*/ 12192000 w 12192000"/>
              <a:gd name="connsiteY2" fmla="*/ 1552074 h 2153653"/>
              <a:gd name="connsiteX3" fmla="*/ 6100011 w 12192000"/>
              <a:gd name="connsiteY3" fmla="*/ 2153653 h 2153653"/>
              <a:gd name="connsiteX4" fmla="*/ 0 w 12192000"/>
              <a:gd name="connsiteY4" fmla="*/ 1552074 h 2153653"/>
              <a:gd name="connsiteX5" fmla="*/ 0 w 12192000"/>
              <a:gd name="connsiteY5" fmla="*/ 0 h 2153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2153653">
                <a:moveTo>
                  <a:pt x="0" y="0"/>
                </a:moveTo>
                <a:lnTo>
                  <a:pt x="12192000" y="0"/>
                </a:lnTo>
                <a:lnTo>
                  <a:pt x="12192000" y="1552074"/>
                </a:lnTo>
                <a:lnTo>
                  <a:pt x="6100011" y="2153653"/>
                </a:lnTo>
                <a:lnTo>
                  <a:pt x="0" y="1552074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2274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0655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_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5808" y="6322188"/>
            <a:ext cx="885952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EFA8406-D672-4E03-9ABF-F4A7E3A351A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515938" y="1587062"/>
            <a:ext cx="11066462" cy="4493063"/>
          </a:xfr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/>
            </a:lvl1pPr>
            <a:lvl2pPr>
              <a:buClr>
                <a:schemeClr val="tx1"/>
              </a:buClr>
              <a:defRPr/>
            </a:lvl2pPr>
            <a:lvl3pPr marL="1143000" indent="-228600">
              <a:buClr>
                <a:schemeClr val="tx1"/>
              </a:buClr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chemeClr val="tx1"/>
              </a:buClr>
              <a:buFont typeface="Arial" panose="020B0604020202020204" pitchFamily="34" charset="0"/>
              <a:buChar char="–"/>
              <a:defRPr/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9523" y="6248399"/>
            <a:ext cx="1066802" cy="53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849935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_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4375883" cy="6858000"/>
          </a:xfrm>
          <a:prstGeom prst="rect">
            <a:avLst/>
          </a:prstGeom>
          <a:solidFill>
            <a:srgbClr val="000000">
              <a:alpha val="2274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820" y="997528"/>
            <a:ext cx="3650936" cy="5082596"/>
          </a:xfrm>
        </p:spPr>
        <p:txBody>
          <a:bodyPr anchor="t" anchorCtr="0"/>
          <a:lstStyle>
            <a:lvl1pPr algn="r"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5808" y="6322188"/>
            <a:ext cx="885952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EFA8406-D672-4E03-9ABF-F4A7E3A351A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4644736" y="997528"/>
            <a:ext cx="6937664" cy="5082598"/>
          </a:xfr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/>
            </a:lvl1pPr>
            <a:lvl2pPr>
              <a:buClr>
                <a:schemeClr val="tx1"/>
              </a:buClr>
              <a:defRPr/>
            </a:lvl2pPr>
            <a:lvl3pPr marL="1143000" indent="-228600">
              <a:buClr>
                <a:schemeClr val="tx1"/>
              </a:buClr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chemeClr val="tx1"/>
              </a:buClr>
              <a:buFont typeface="Arial" panose="020B0604020202020204" pitchFamily="34" charset="0"/>
              <a:buChar char="–"/>
              <a:defRPr/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9523" y="6248399"/>
            <a:ext cx="1066802" cy="53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564040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Green_Horizontal-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5808" y="6322188"/>
            <a:ext cx="885952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EFA8406-D672-4E03-9ABF-F4A7E3A351A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9523" y="6248399"/>
            <a:ext cx="1066802" cy="53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164566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Green-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9523" y="6248399"/>
            <a:ext cx="1066802" cy="53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532553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/>
          <p:nvPr userDrawn="1"/>
        </p:nvSpPr>
        <p:spPr>
          <a:xfrm rot="10800000">
            <a:off x="0" y="5290738"/>
            <a:ext cx="12192000" cy="1567262"/>
          </a:xfrm>
          <a:custGeom>
            <a:avLst/>
            <a:gdLst>
              <a:gd name="connsiteX0" fmla="*/ 0 w 12192000"/>
              <a:gd name="connsiteY0" fmla="*/ 0 h 1552074"/>
              <a:gd name="connsiteX1" fmla="*/ 12192000 w 12192000"/>
              <a:gd name="connsiteY1" fmla="*/ 0 h 1552074"/>
              <a:gd name="connsiteX2" fmla="*/ 12192000 w 12192000"/>
              <a:gd name="connsiteY2" fmla="*/ 1552074 h 1552074"/>
              <a:gd name="connsiteX3" fmla="*/ 0 w 12192000"/>
              <a:gd name="connsiteY3" fmla="*/ 1552074 h 1552074"/>
              <a:gd name="connsiteX4" fmla="*/ 0 w 12192000"/>
              <a:gd name="connsiteY4" fmla="*/ 0 h 1552074"/>
              <a:gd name="connsiteX0" fmla="*/ 0 w 12192000"/>
              <a:gd name="connsiteY0" fmla="*/ 0 h 1552074"/>
              <a:gd name="connsiteX1" fmla="*/ 12192000 w 12192000"/>
              <a:gd name="connsiteY1" fmla="*/ 0 h 1552074"/>
              <a:gd name="connsiteX2" fmla="*/ 12192000 w 12192000"/>
              <a:gd name="connsiteY2" fmla="*/ 1552074 h 1552074"/>
              <a:gd name="connsiteX3" fmla="*/ 6100011 w 12192000"/>
              <a:gd name="connsiteY3" fmla="*/ 1540042 h 1552074"/>
              <a:gd name="connsiteX4" fmla="*/ 0 w 12192000"/>
              <a:gd name="connsiteY4" fmla="*/ 1552074 h 1552074"/>
              <a:gd name="connsiteX5" fmla="*/ 0 w 12192000"/>
              <a:gd name="connsiteY5" fmla="*/ 0 h 1552074"/>
              <a:gd name="connsiteX0" fmla="*/ 0 w 12192000"/>
              <a:gd name="connsiteY0" fmla="*/ 0 h 2153653"/>
              <a:gd name="connsiteX1" fmla="*/ 12192000 w 12192000"/>
              <a:gd name="connsiteY1" fmla="*/ 0 h 2153653"/>
              <a:gd name="connsiteX2" fmla="*/ 12192000 w 12192000"/>
              <a:gd name="connsiteY2" fmla="*/ 1552074 h 2153653"/>
              <a:gd name="connsiteX3" fmla="*/ 6100011 w 12192000"/>
              <a:gd name="connsiteY3" fmla="*/ 2153653 h 2153653"/>
              <a:gd name="connsiteX4" fmla="*/ 0 w 12192000"/>
              <a:gd name="connsiteY4" fmla="*/ 1552074 h 2153653"/>
              <a:gd name="connsiteX5" fmla="*/ 0 w 12192000"/>
              <a:gd name="connsiteY5" fmla="*/ 0 h 2153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2153653">
                <a:moveTo>
                  <a:pt x="0" y="0"/>
                </a:moveTo>
                <a:lnTo>
                  <a:pt x="12192000" y="0"/>
                </a:lnTo>
                <a:lnTo>
                  <a:pt x="12192000" y="1552074"/>
                </a:lnTo>
                <a:lnTo>
                  <a:pt x="6100011" y="2153653"/>
                </a:lnTo>
                <a:lnTo>
                  <a:pt x="0" y="1552074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2274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738" y="5728138"/>
            <a:ext cx="1770994" cy="885497"/>
          </a:xfrm>
          <a:prstGeom prst="rect">
            <a:avLst/>
          </a:prstGeom>
        </p:spPr>
      </p:pic>
      <p:sp>
        <p:nvSpPr>
          <p:cNvPr id="3" name="Rectangle 5"/>
          <p:cNvSpPr/>
          <p:nvPr userDrawn="1"/>
        </p:nvSpPr>
        <p:spPr>
          <a:xfrm>
            <a:off x="0" y="0"/>
            <a:ext cx="12192000" cy="1567262"/>
          </a:xfrm>
          <a:custGeom>
            <a:avLst/>
            <a:gdLst>
              <a:gd name="connsiteX0" fmla="*/ 0 w 12192000"/>
              <a:gd name="connsiteY0" fmla="*/ 0 h 1552074"/>
              <a:gd name="connsiteX1" fmla="*/ 12192000 w 12192000"/>
              <a:gd name="connsiteY1" fmla="*/ 0 h 1552074"/>
              <a:gd name="connsiteX2" fmla="*/ 12192000 w 12192000"/>
              <a:gd name="connsiteY2" fmla="*/ 1552074 h 1552074"/>
              <a:gd name="connsiteX3" fmla="*/ 0 w 12192000"/>
              <a:gd name="connsiteY3" fmla="*/ 1552074 h 1552074"/>
              <a:gd name="connsiteX4" fmla="*/ 0 w 12192000"/>
              <a:gd name="connsiteY4" fmla="*/ 0 h 1552074"/>
              <a:gd name="connsiteX0" fmla="*/ 0 w 12192000"/>
              <a:gd name="connsiteY0" fmla="*/ 0 h 1552074"/>
              <a:gd name="connsiteX1" fmla="*/ 12192000 w 12192000"/>
              <a:gd name="connsiteY1" fmla="*/ 0 h 1552074"/>
              <a:gd name="connsiteX2" fmla="*/ 12192000 w 12192000"/>
              <a:gd name="connsiteY2" fmla="*/ 1552074 h 1552074"/>
              <a:gd name="connsiteX3" fmla="*/ 6100011 w 12192000"/>
              <a:gd name="connsiteY3" fmla="*/ 1540042 h 1552074"/>
              <a:gd name="connsiteX4" fmla="*/ 0 w 12192000"/>
              <a:gd name="connsiteY4" fmla="*/ 1552074 h 1552074"/>
              <a:gd name="connsiteX5" fmla="*/ 0 w 12192000"/>
              <a:gd name="connsiteY5" fmla="*/ 0 h 1552074"/>
              <a:gd name="connsiteX0" fmla="*/ 0 w 12192000"/>
              <a:gd name="connsiteY0" fmla="*/ 0 h 2153653"/>
              <a:gd name="connsiteX1" fmla="*/ 12192000 w 12192000"/>
              <a:gd name="connsiteY1" fmla="*/ 0 h 2153653"/>
              <a:gd name="connsiteX2" fmla="*/ 12192000 w 12192000"/>
              <a:gd name="connsiteY2" fmla="*/ 1552074 h 2153653"/>
              <a:gd name="connsiteX3" fmla="*/ 6100011 w 12192000"/>
              <a:gd name="connsiteY3" fmla="*/ 2153653 h 2153653"/>
              <a:gd name="connsiteX4" fmla="*/ 0 w 12192000"/>
              <a:gd name="connsiteY4" fmla="*/ 1552074 h 2153653"/>
              <a:gd name="connsiteX5" fmla="*/ 0 w 12192000"/>
              <a:gd name="connsiteY5" fmla="*/ 0 h 2153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2153653">
                <a:moveTo>
                  <a:pt x="0" y="0"/>
                </a:moveTo>
                <a:lnTo>
                  <a:pt x="12192000" y="0"/>
                </a:lnTo>
                <a:lnTo>
                  <a:pt x="12192000" y="1552074"/>
                </a:lnTo>
                <a:lnTo>
                  <a:pt x="6100011" y="2153653"/>
                </a:lnTo>
                <a:lnTo>
                  <a:pt x="0" y="1552074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2274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1975945"/>
            <a:ext cx="10594428" cy="246993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72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DIVIDER</a:t>
            </a:r>
          </a:p>
        </p:txBody>
      </p:sp>
    </p:spTree>
    <p:extLst>
      <p:ext uri="{BB962C8B-B14F-4D97-AF65-F5344CB8AC3E}">
        <p14:creationId xmlns:p14="http://schemas.microsoft.com/office/powerpoint/2010/main" val="1204871338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_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5808" y="6322188"/>
            <a:ext cx="885952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EFA8406-D672-4E03-9ABF-F4A7E3A351A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515938" y="1587062"/>
            <a:ext cx="11066462" cy="4493063"/>
          </a:xfr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/>
            </a:lvl1pPr>
            <a:lvl2pPr>
              <a:buClr>
                <a:schemeClr val="tx1"/>
              </a:buClr>
              <a:defRPr/>
            </a:lvl2pPr>
            <a:lvl3pPr marL="1143000" indent="-228600">
              <a:buClr>
                <a:schemeClr val="tx1"/>
              </a:buClr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chemeClr val="tx1"/>
              </a:buClr>
              <a:buFont typeface="Arial" panose="020B0604020202020204" pitchFamily="34" charset="0"/>
              <a:buChar char="–"/>
              <a:defRPr/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9523" y="6248399"/>
            <a:ext cx="1066802" cy="53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969178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5593556"/>
            <a:ext cx="12192000" cy="1264443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14003" y="1292951"/>
            <a:ext cx="10363200" cy="2004646"/>
          </a:xfrm>
        </p:spPr>
        <p:txBody>
          <a:bodyPr/>
          <a:lstStyle>
            <a:lvl1pPr>
              <a:defRPr sz="4800" b="1">
                <a:solidFill>
                  <a:schemeClr val="tx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614003" y="3387919"/>
            <a:ext cx="10485311" cy="635631"/>
          </a:xfrm>
        </p:spPr>
        <p:txBody>
          <a:bodyPr>
            <a:noAutofit/>
          </a:bodyPr>
          <a:lstStyle>
            <a:lvl1pPr marL="0" indent="0" algn="l">
              <a:buNone/>
              <a:defRPr sz="4000" i="1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700198" y="4291953"/>
            <a:ext cx="17850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5400"/>
              </a:spcAft>
            </a:pPr>
            <a:r>
              <a:rPr lang="en-US" sz="1400" b="1" i="1" dirty="0">
                <a:solidFill>
                  <a:schemeClr val="tx1"/>
                </a:solidFill>
              </a:rPr>
              <a:t>presented to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691340" y="4566398"/>
            <a:ext cx="3737019" cy="1018451"/>
          </a:xfrm>
        </p:spPr>
        <p:txBody>
          <a:bodyPr>
            <a:noAutofit/>
          </a:bodyPr>
          <a:lstStyle>
            <a:lvl1pPr>
              <a:buFontTx/>
              <a:buNone/>
              <a:defRPr sz="2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z="2400" dirty="0"/>
              <a:t>Organization</a:t>
            </a:r>
            <a:endParaRPr lang="en-US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703738" y="6472964"/>
            <a:ext cx="2476500" cy="377825"/>
          </a:xfrm>
        </p:spPr>
        <p:txBody>
          <a:bodyPr>
            <a:normAutofit/>
          </a:bodyPr>
          <a:lstStyle>
            <a:lvl1pPr>
              <a:buFontTx/>
              <a:buNone/>
              <a:defRPr sz="1200" b="0" i="1">
                <a:solidFill>
                  <a:srgbClr val="003E6F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4767737" y="4608438"/>
            <a:ext cx="3405717" cy="976412"/>
          </a:xfrm>
        </p:spPr>
        <p:txBody>
          <a:bodyPr>
            <a:noAutofit/>
          </a:bodyPr>
          <a:lstStyle>
            <a:lvl1pPr>
              <a:buFontTx/>
              <a:buNone/>
              <a:defRPr sz="16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Presenters Name(s)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4767738" y="4291953"/>
            <a:ext cx="17850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>
                <a:solidFill>
                  <a:schemeClr val="tx1"/>
                </a:solidFill>
              </a:rPr>
              <a:t>presented by</a:t>
            </a:r>
            <a:endParaRPr lang="en-US" sz="1800" dirty="0">
              <a:solidFill>
                <a:schemeClr val="tx1"/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68496" y="4393406"/>
            <a:ext cx="0" cy="1096069"/>
          </a:xfrm>
          <a:prstGeom prst="line">
            <a:avLst/>
          </a:prstGeom>
          <a:ln w="190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7472" y="5673236"/>
            <a:ext cx="2140536" cy="107026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788" y="5870625"/>
            <a:ext cx="4004034" cy="872879"/>
          </a:xfrm>
          <a:prstGeom prst="rect">
            <a:avLst/>
          </a:prstGeom>
        </p:spPr>
      </p:pic>
      <p:sp>
        <p:nvSpPr>
          <p:cNvPr id="18" name="Rectangle 5"/>
          <p:cNvSpPr/>
          <p:nvPr userDrawn="1"/>
        </p:nvSpPr>
        <p:spPr>
          <a:xfrm>
            <a:off x="0" y="0"/>
            <a:ext cx="12192000" cy="1567262"/>
          </a:xfrm>
          <a:custGeom>
            <a:avLst/>
            <a:gdLst>
              <a:gd name="connsiteX0" fmla="*/ 0 w 12192000"/>
              <a:gd name="connsiteY0" fmla="*/ 0 h 1552074"/>
              <a:gd name="connsiteX1" fmla="*/ 12192000 w 12192000"/>
              <a:gd name="connsiteY1" fmla="*/ 0 h 1552074"/>
              <a:gd name="connsiteX2" fmla="*/ 12192000 w 12192000"/>
              <a:gd name="connsiteY2" fmla="*/ 1552074 h 1552074"/>
              <a:gd name="connsiteX3" fmla="*/ 0 w 12192000"/>
              <a:gd name="connsiteY3" fmla="*/ 1552074 h 1552074"/>
              <a:gd name="connsiteX4" fmla="*/ 0 w 12192000"/>
              <a:gd name="connsiteY4" fmla="*/ 0 h 1552074"/>
              <a:gd name="connsiteX0" fmla="*/ 0 w 12192000"/>
              <a:gd name="connsiteY0" fmla="*/ 0 h 1552074"/>
              <a:gd name="connsiteX1" fmla="*/ 12192000 w 12192000"/>
              <a:gd name="connsiteY1" fmla="*/ 0 h 1552074"/>
              <a:gd name="connsiteX2" fmla="*/ 12192000 w 12192000"/>
              <a:gd name="connsiteY2" fmla="*/ 1552074 h 1552074"/>
              <a:gd name="connsiteX3" fmla="*/ 6100011 w 12192000"/>
              <a:gd name="connsiteY3" fmla="*/ 1540042 h 1552074"/>
              <a:gd name="connsiteX4" fmla="*/ 0 w 12192000"/>
              <a:gd name="connsiteY4" fmla="*/ 1552074 h 1552074"/>
              <a:gd name="connsiteX5" fmla="*/ 0 w 12192000"/>
              <a:gd name="connsiteY5" fmla="*/ 0 h 1552074"/>
              <a:gd name="connsiteX0" fmla="*/ 0 w 12192000"/>
              <a:gd name="connsiteY0" fmla="*/ 0 h 2153653"/>
              <a:gd name="connsiteX1" fmla="*/ 12192000 w 12192000"/>
              <a:gd name="connsiteY1" fmla="*/ 0 h 2153653"/>
              <a:gd name="connsiteX2" fmla="*/ 12192000 w 12192000"/>
              <a:gd name="connsiteY2" fmla="*/ 1552074 h 2153653"/>
              <a:gd name="connsiteX3" fmla="*/ 6100011 w 12192000"/>
              <a:gd name="connsiteY3" fmla="*/ 2153653 h 2153653"/>
              <a:gd name="connsiteX4" fmla="*/ 0 w 12192000"/>
              <a:gd name="connsiteY4" fmla="*/ 1552074 h 2153653"/>
              <a:gd name="connsiteX5" fmla="*/ 0 w 12192000"/>
              <a:gd name="connsiteY5" fmla="*/ 0 h 2153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2153653">
                <a:moveTo>
                  <a:pt x="0" y="0"/>
                </a:moveTo>
                <a:lnTo>
                  <a:pt x="12192000" y="0"/>
                </a:lnTo>
                <a:lnTo>
                  <a:pt x="12192000" y="1552074"/>
                </a:lnTo>
                <a:lnTo>
                  <a:pt x="6100011" y="2153653"/>
                </a:lnTo>
                <a:lnTo>
                  <a:pt x="0" y="1552074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2274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0707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_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5808" y="6322188"/>
            <a:ext cx="885952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EFA8406-D672-4E03-9ABF-F4A7E3A351A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515938" y="1587062"/>
            <a:ext cx="11066462" cy="4493063"/>
          </a:xfr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/>
            </a:lvl1pPr>
            <a:lvl2pPr>
              <a:buClr>
                <a:schemeClr val="tx1"/>
              </a:buClr>
              <a:defRPr/>
            </a:lvl2pPr>
            <a:lvl3pPr marL="1143000" indent="-228600">
              <a:buClr>
                <a:schemeClr val="tx1"/>
              </a:buClr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chemeClr val="tx1"/>
              </a:buClr>
              <a:buFont typeface="Arial" panose="020B0604020202020204" pitchFamily="34" charset="0"/>
              <a:buChar char="–"/>
              <a:defRPr/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9523" y="6248399"/>
            <a:ext cx="1066802" cy="53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094980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_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4375883" cy="6858000"/>
          </a:xfrm>
          <a:prstGeom prst="rect">
            <a:avLst/>
          </a:prstGeom>
          <a:solidFill>
            <a:srgbClr val="000000">
              <a:alpha val="2274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820" y="997528"/>
            <a:ext cx="3650936" cy="5082596"/>
          </a:xfrm>
        </p:spPr>
        <p:txBody>
          <a:bodyPr anchor="t" anchorCtr="0"/>
          <a:lstStyle>
            <a:lvl1pPr algn="r"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5808" y="6322188"/>
            <a:ext cx="885952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EFA8406-D672-4E03-9ABF-F4A7E3A351A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4644736" y="997528"/>
            <a:ext cx="6937664" cy="5082598"/>
          </a:xfr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/>
            </a:lvl1pPr>
            <a:lvl2pPr>
              <a:buClr>
                <a:schemeClr val="tx1"/>
              </a:buClr>
              <a:defRPr/>
            </a:lvl2pPr>
            <a:lvl3pPr marL="1143000" indent="-228600">
              <a:buClr>
                <a:schemeClr val="tx1"/>
              </a:buClr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chemeClr val="tx1"/>
              </a:buClr>
              <a:buFont typeface="Arial" panose="020B0604020202020204" pitchFamily="34" charset="0"/>
              <a:buChar char="–"/>
              <a:defRPr/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9523" y="6248399"/>
            <a:ext cx="1066802" cy="53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528551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lue_Horizontal-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5808" y="6322188"/>
            <a:ext cx="885952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EFA8406-D672-4E03-9ABF-F4A7E3A351A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9523" y="6248399"/>
            <a:ext cx="1066802" cy="53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992538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ue-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9523" y="6248399"/>
            <a:ext cx="1066802" cy="53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811340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/>
          <p:nvPr userDrawn="1"/>
        </p:nvSpPr>
        <p:spPr>
          <a:xfrm rot="10800000">
            <a:off x="0" y="5290738"/>
            <a:ext cx="12192000" cy="1567262"/>
          </a:xfrm>
          <a:custGeom>
            <a:avLst/>
            <a:gdLst>
              <a:gd name="connsiteX0" fmla="*/ 0 w 12192000"/>
              <a:gd name="connsiteY0" fmla="*/ 0 h 1552074"/>
              <a:gd name="connsiteX1" fmla="*/ 12192000 w 12192000"/>
              <a:gd name="connsiteY1" fmla="*/ 0 h 1552074"/>
              <a:gd name="connsiteX2" fmla="*/ 12192000 w 12192000"/>
              <a:gd name="connsiteY2" fmla="*/ 1552074 h 1552074"/>
              <a:gd name="connsiteX3" fmla="*/ 0 w 12192000"/>
              <a:gd name="connsiteY3" fmla="*/ 1552074 h 1552074"/>
              <a:gd name="connsiteX4" fmla="*/ 0 w 12192000"/>
              <a:gd name="connsiteY4" fmla="*/ 0 h 1552074"/>
              <a:gd name="connsiteX0" fmla="*/ 0 w 12192000"/>
              <a:gd name="connsiteY0" fmla="*/ 0 h 1552074"/>
              <a:gd name="connsiteX1" fmla="*/ 12192000 w 12192000"/>
              <a:gd name="connsiteY1" fmla="*/ 0 h 1552074"/>
              <a:gd name="connsiteX2" fmla="*/ 12192000 w 12192000"/>
              <a:gd name="connsiteY2" fmla="*/ 1552074 h 1552074"/>
              <a:gd name="connsiteX3" fmla="*/ 6100011 w 12192000"/>
              <a:gd name="connsiteY3" fmla="*/ 1540042 h 1552074"/>
              <a:gd name="connsiteX4" fmla="*/ 0 w 12192000"/>
              <a:gd name="connsiteY4" fmla="*/ 1552074 h 1552074"/>
              <a:gd name="connsiteX5" fmla="*/ 0 w 12192000"/>
              <a:gd name="connsiteY5" fmla="*/ 0 h 1552074"/>
              <a:gd name="connsiteX0" fmla="*/ 0 w 12192000"/>
              <a:gd name="connsiteY0" fmla="*/ 0 h 2153653"/>
              <a:gd name="connsiteX1" fmla="*/ 12192000 w 12192000"/>
              <a:gd name="connsiteY1" fmla="*/ 0 h 2153653"/>
              <a:gd name="connsiteX2" fmla="*/ 12192000 w 12192000"/>
              <a:gd name="connsiteY2" fmla="*/ 1552074 h 2153653"/>
              <a:gd name="connsiteX3" fmla="*/ 6100011 w 12192000"/>
              <a:gd name="connsiteY3" fmla="*/ 2153653 h 2153653"/>
              <a:gd name="connsiteX4" fmla="*/ 0 w 12192000"/>
              <a:gd name="connsiteY4" fmla="*/ 1552074 h 2153653"/>
              <a:gd name="connsiteX5" fmla="*/ 0 w 12192000"/>
              <a:gd name="connsiteY5" fmla="*/ 0 h 2153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2153653">
                <a:moveTo>
                  <a:pt x="0" y="0"/>
                </a:moveTo>
                <a:lnTo>
                  <a:pt x="12192000" y="0"/>
                </a:lnTo>
                <a:lnTo>
                  <a:pt x="12192000" y="1552074"/>
                </a:lnTo>
                <a:lnTo>
                  <a:pt x="6100011" y="2153653"/>
                </a:lnTo>
                <a:lnTo>
                  <a:pt x="0" y="1552074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2274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738" y="5728138"/>
            <a:ext cx="1770994" cy="885497"/>
          </a:xfrm>
          <a:prstGeom prst="rect">
            <a:avLst/>
          </a:prstGeom>
        </p:spPr>
      </p:pic>
      <p:sp>
        <p:nvSpPr>
          <p:cNvPr id="3" name="Rectangle 5"/>
          <p:cNvSpPr/>
          <p:nvPr userDrawn="1"/>
        </p:nvSpPr>
        <p:spPr>
          <a:xfrm>
            <a:off x="0" y="0"/>
            <a:ext cx="12192000" cy="1567262"/>
          </a:xfrm>
          <a:custGeom>
            <a:avLst/>
            <a:gdLst>
              <a:gd name="connsiteX0" fmla="*/ 0 w 12192000"/>
              <a:gd name="connsiteY0" fmla="*/ 0 h 1552074"/>
              <a:gd name="connsiteX1" fmla="*/ 12192000 w 12192000"/>
              <a:gd name="connsiteY1" fmla="*/ 0 h 1552074"/>
              <a:gd name="connsiteX2" fmla="*/ 12192000 w 12192000"/>
              <a:gd name="connsiteY2" fmla="*/ 1552074 h 1552074"/>
              <a:gd name="connsiteX3" fmla="*/ 0 w 12192000"/>
              <a:gd name="connsiteY3" fmla="*/ 1552074 h 1552074"/>
              <a:gd name="connsiteX4" fmla="*/ 0 w 12192000"/>
              <a:gd name="connsiteY4" fmla="*/ 0 h 1552074"/>
              <a:gd name="connsiteX0" fmla="*/ 0 w 12192000"/>
              <a:gd name="connsiteY0" fmla="*/ 0 h 1552074"/>
              <a:gd name="connsiteX1" fmla="*/ 12192000 w 12192000"/>
              <a:gd name="connsiteY1" fmla="*/ 0 h 1552074"/>
              <a:gd name="connsiteX2" fmla="*/ 12192000 w 12192000"/>
              <a:gd name="connsiteY2" fmla="*/ 1552074 h 1552074"/>
              <a:gd name="connsiteX3" fmla="*/ 6100011 w 12192000"/>
              <a:gd name="connsiteY3" fmla="*/ 1540042 h 1552074"/>
              <a:gd name="connsiteX4" fmla="*/ 0 w 12192000"/>
              <a:gd name="connsiteY4" fmla="*/ 1552074 h 1552074"/>
              <a:gd name="connsiteX5" fmla="*/ 0 w 12192000"/>
              <a:gd name="connsiteY5" fmla="*/ 0 h 1552074"/>
              <a:gd name="connsiteX0" fmla="*/ 0 w 12192000"/>
              <a:gd name="connsiteY0" fmla="*/ 0 h 2153653"/>
              <a:gd name="connsiteX1" fmla="*/ 12192000 w 12192000"/>
              <a:gd name="connsiteY1" fmla="*/ 0 h 2153653"/>
              <a:gd name="connsiteX2" fmla="*/ 12192000 w 12192000"/>
              <a:gd name="connsiteY2" fmla="*/ 1552074 h 2153653"/>
              <a:gd name="connsiteX3" fmla="*/ 6100011 w 12192000"/>
              <a:gd name="connsiteY3" fmla="*/ 2153653 h 2153653"/>
              <a:gd name="connsiteX4" fmla="*/ 0 w 12192000"/>
              <a:gd name="connsiteY4" fmla="*/ 1552074 h 2153653"/>
              <a:gd name="connsiteX5" fmla="*/ 0 w 12192000"/>
              <a:gd name="connsiteY5" fmla="*/ 0 h 2153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2153653">
                <a:moveTo>
                  <a:pt x="0" y="0"/>
                </a:moveTo>
                <a:lnTo>
                  <a:pt x="12192000" y="0"/>
                </a:lnTo>
                <a:lnTo>
                  <a:pt x="12192000" y="1552074"/>
                </a:lnTo>
                <a:lnTo>
                  <a:pt x="6100011" y="2153653"/>
                </a:lnTo>
                <a:lnTo>
                  <a:pt x="0" y="1552074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2274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1975945"/>
            <a:ext cx="10594428" cy="246993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72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DIVIDER</a:t>
            </a:r>
          </a:p>
        </p:txBody>
      </p:sp>
    </p:spTree>
    <p:extLst>
      <p:ext uri="{BB962C8B-B14F-4D97-AF65-F5344CB8AC3E}">
        <p14:creationId xmlns:p14="http://schemas.microsoft.com/office/powerpoint/2010/main" val="2992982972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5593556"/>
            <a:ext cx="12192000" cy="126444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14003" y="1292951"/>
            <a:ext cx="10363200" cy="2004646"/>
          </a:xfrm>
        </p:spPr>
        <p:txBody>
          <a:bodyPr/>
          <a:lstStyle>
            <a:lvl1pPr>
              <a:defRPr sz="4800" b="1">
                <a:solidFill>
                  <a:schemeClr val="tx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614003" y="3387919"/>
            <a:ext cx="10485311" cy="635631"/>
          </a:xfrm>
        </p:spPr>
        <p:txBody>
          <a:bodyPr>
            <a:noAutofit/>
          </a:bodyPr>
          <a:lstStyle>
            <a:lvl1pPr marL="0" indent="0" algn="l">
              <a:buNone/>
              <a:defRPr sz="4000" i="1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700198" y="4291953"/>
            <a:ext cx="17850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5400"/>
              </a:spcAft>
            </a:pPr>
            <a:r>
              <a:rPr lang="en-US" sz="1400" b="1" i="1" dirty="0">
                <a:solidFill>
                  <a:schemeClr val="tx1"/>
                </a:solidFill>
              </a:rPr>
              <a:t>presented to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691340" y="4566398"/>
            <a:ext cx="3737019" cy="1018451"/>
          </a:xfrm>
        </p:spPr>
        <p:txBody>
          <a:bodyPr>
            <a:noAutofit/>
          </a:bodyPr>
          <a:lstStyle>
            <a:lvl1pPr>
              <a:buFontTx/>
              <a:buNone/>
              <a:defRPr sz="2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z="2400" dirty="0"/>
              <a:t>Organization</a:t>
            </a:r>
            <a:endParaRPr lang="en-US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703738" y="6472964"/>
            <a:ext cx="2476500" cy="377825"/>
          </a:xfrm>
        </p:spPr>
        <p:txBody>
          <a:bodyPr>
            <a:normAutofit/>
          </a:bodyPr>
          <a:lstStyle>
            <a:lvl1pPr>
              <a:buFontTx/>
              <a:buNone/>
              <a:defRPr sz="1200" b="0" i="1">
                <a:solidFill>
                  <a:srgbClr val="003E6F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4767737" y="4608438"/>
            <a:ext cx="3405717" cy="976412"/>
          </a:xfrm>
        </p:spPr>
        <p:txBody>
          <a:bodyPr>
            <a:noAutofit/>
          </a:bodyPr>
          <a:lstStyle>
            <a:lvl1pPr>
              <a:buFontTx/>
              <a:buNone/>
              <a:defRPr sz="16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Presenters Name(s)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4767738" y="4291953"/>
            <a:ext cx="17850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>
                <a:solidFill>
                  <a:schemeClr val="tx1"/>
                </a:solidFill>
              </a:rPr>
              <a:t>presented by</a:t>
            </a:r>
            <a:endParaRPr lang="en-US" sz="1800" dirty="0">
              <a:solidFill>
                <a:schemeClr val="tx1"/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68496" y="4393406"/>
            <a:ext cx="0" cy="1096069"/>
          </a:xfrm>
          <a:prstGeom prst="line">
            <a:avLst/>
          </a:prstGeom>
          <a:ln w="190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7472" y="5673236"/>
            <a:ext cx="2140536" cy="107026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788" y="5870625"/>
            <a:ext cx="4004034" cy="872879"/>
          </a:xfrm>
          <a:prstGeom prst="rect">
            <a:avLst/>
          </a:prstGeom>
        </p:spPr>
      </p:pic>
      <p:grpSp>
        <p:nvGrpSpPr>
          <p:cNvPr id="14" name="Group 13"/>
          <p:cNvGrpSpPr/>
          <p:nvPr userDrawn="1"/>
        </p:nvGrpSpPr>
        <p:grpSpPr>
          <a:xfrm>
            <a:off x="5305425" y="-395288"/>
            <a:ext cx="6738938" cy="6465888"/>
            <a:chOff x="5305425" y="-395288"/>
            <a:chExt cx="6738938" cy="6465888"/>
          </a:xfrm>
          <a:solidFill>
            <a:schemeClr val="tx1">
              <a:alpha val="8000"/>
            </a:schemeClr>
          </a:solidFill>
        </p:grpSpPr>
        <p:sp>
          <p:nvSpPr>
            <p:cNvPr id="15" name="Freeform 5"/>
            <p:cNvSpPr>
              <a:spLocks noEditPoints="1"/>
            </p:cNvSpPr>
            <p:nvPr userDrawn="1"/>
          </p:nvSpPr>
          <p:spPr bwMode="auto">
            <a:xfrm>
              <a:off x="5305425" y="-395288"/>
              <a:ext cx="6738938" cy="6465888"/>
            </a:xfrm>
            <a:custGeom>
              <a:avLst/>
              <a:gdLst>
                <a:gd name="T0" fmla="*/ 3765 w 4245"/>
                <a:gd name="T1" fmla="*/ 3842 h 4073"/>
                <a:gd name="T2" fmla="*/ 3832 w 4245"/>
                <a:gd name="T3" fmla="*/ 3695 h 4073"/>
                <a:gd name="T4" fmla="*/ 3708 w 4245"/>
                <a:gd name="T5" fmla="*/ 3866 h 4073"/>
                <a:gd name="T6" fmla="*/ 3630 w 4245"/>
                <a:gd name="T7" fmla="*/ 3929 h 4073"/>
                <a:gd name="T8" fmla="*/ 3708 w 4245"/>
                <a:gd name="T9" fmla="*/ 3866 h 4073"/>
                <a:gd name="T10" fmla="*/ 3414 w 4245"/>
                <a:gd name="T11" fmla="*/ 3965 h 4073"/>
                <a:gd name="T12" fmla="*/ 3267 w 4245"/>
                <a:gd name="T13" fmla="*/ 4016 h 4073"/>
                <a:gd name="T14" fmla="*/ 3179 w 4245"/>
                <a:gd name="T15" fmla="*/ 4073 h 4073"/>
                <a:gd name="T16" fmla="*/ 3345 w 4245"/>
                <a:gd name="T17" fmla="*/ 4011 h 4073"/>
                <a:gd name="T18" fmla="*/ 110 w 4245"/>
                <a:gd name="T19" fmla="*/ 414 h 4073"/>
                <a:gd name="T20" fmla="*/ 245 w 4245"/>
                <a:gd name="T21" fmla="*/ 323 h 4073"/>
                <a:gd name="T22" fmla="*/ 309 w 4245"/>
                <a:gd name="T23" fmla="*/ 282 h 4073"/>
                <a:gd name="T24" fmla="*/ 282 w 4245"/>
                <a:gd name="T25" fmla="*/ 382 h 4073"/>
                <a:gd name="T26" fmla="*/ 723 w 4245"/>
                <a:gd name="T27" fmla="*/ 342 h 4073"/>
                <a:gd name="T28" fmla="*/ 686 w 4245"/>
                <a:gd name="T29" fmla="*/ 391 h 4073"/>
                <a:gd name="T30" fmla="*/ 1121 w 4245"/>
                <a:gd name="T31" fmla="*/ 628 h 4073"/>
                <a:gd name="T32" fmla="*/ 1263 w 4245"/>
                <a:gd name="T33" fmla="*/ 809 h 4073"/>
                <a:gd name="T34" fmla="*/ 1682 w 4245"/>
                <a:gd name="T35" fmla="*/ 668 h 4073"/>
                <a:gd name="T36" fmla="*/ 1751 w 4245"/>
                <a:gd name="T37" fmla="*/ 659 h 4073"/>
                <a:gd name="T38" fmla="*/ 1807 w 4245"/>
                <a:gd name="T39" fmla="*/ 565 h 4073"/>
                <a:gd name="T40" fmla="*/ 2045 w 4245"/>
                <a:gd name="T41" fmla="*/ 598 h 4073"/>
                <a:gd name="T42" fmla="*/ 2271 w 4245"/>
                <a:gd name="T43" fmla="*/ 801 h 4073"/>
                <a:gd name="T44" fmla="*/ 2332 w 4245"/>
                <a:gd name="T45" fmla="*/ 922 h 4073"/>
                <a:gd name="T46" fmla="*/ 2625 w 4245"/>
                <a:gd name="T47" fmla="*/ 1133 h 4073"/>
                <a:gd name="T48" fmla="*/ 2682 w 4245"/>
                <a:gd name="T49" fmla="*/ 1957 h 4073"/>
                <a:gd name="T50" fmla="*/ 2734 w 4245"/>
                <a:gd name="T51" fmla="*/ 1966 h 4073"/>
                <a:gd name="T52" fmla="*/ 2783 w 4245"/>
                <a:gd name="T53" fmla="*/ 1883 h 4073"/>
                <a:gd name="T54" fmla="*/ 2776 w 4245"/>
                <a:gd name="T55" fmla="*/ 2145 h 4073"/>
                <a:gd name="T56" fmla="*/ 3005 w 4245"/>
                <a:gd name="T57" fmla="*/ 2555 h 4073"/>
                <a:gd name="T58" fmla="*/ 3101 w 4245"/>
                <a:gd name="T59" fmla="*/ 2530 h 4073"/>
                <a:gd name="T60" fmla="*/ 3183 w 4245"/>
                <a:gd name="T61" fmla="*/ 2687 h 4073"/>
                <a:gd name="T62" fmla="*/ 3166 w 4245"/>
                <a:gd name="T63" fmla="*/ 2745 h 4073"/>
                <a:gd name="T64" fmla="*/ 3256 w 4245"/>
                <a:gd name="T65" fmla="*/ 2909 h 4073"/>
                <a:gd name="T66" fmla="*/ 3390 w 4245"/>
                <a:gd name="T67" fmla="*/ 3162 h 4073"/>
                <a:gd name="T68" fmla="*/ 3540 w 4245"/>
                <a:gd name="T69" fmla="*/ 3213 h 4073"/>
                <a:gd name="T70" fmla="*/ 3661 w 4245"/>
                <a:gd name="T71" fmla="*/ 3564 h 4073"/>
                <a:gd name="T72" fmla="*/ 3718 w 4245"/>
                <a:gd name="T73" fmla="*/ 3617 h 4073"/>
                <a:gd name="T74" fmla="*/ 4077 w 4245"/>
                <a:gd name="T75" fmla="*/ 3505 h 4073"/>
                <a:gd name="T76" fmla="*/ 4203 w 4245"/>
                <a:gd name="T77" fmla="*/ 3455 h 4073"/>
                <a:gd name="T78" fmla="*/ 4245 w 4245"/>
                <a:gd name="T79" fmla="*/ 2992 h 4073"/>
                <a:gd name="T80" fmla="*/ 3863 w 4245"/>
                <a:gd name="T81" fmla="*/ 1702 h 4073"/>
                <a:gd name="T82" fmla="*/ 3564 w 4245"/>
                <a:gd name="T83" fmla="*/ 1022 h 4073"/>
                <a:gd name="T84" fmla="*/ 3289 w 4245"/>
                <a:gd name="T85" fmla="*/ 101 h 4073"/>
                <a:gd name="T86" fmla="*/ 3004 w 4245"/>
                <a:gd name="T87" fmla="*/ 105 h 4073"/>
                <a:gd name="T88" fmla="*/ 3014 w 4245"/>
                <a:gd name="T89" fmla="*/ 336 h 4073"/>
                <a:gd name="T90" fmla="*/ 2922 w 4245"/>
                <a:gd name="T91" fmla="*/ 312 h 4073"/>
                <a:gd name="T92" fmla="*/ 1482 w 4245"/>
                <a:gd name="T93" fmla="*/ 180 h 4073"/>
                <a:gd name="T94" fmla="*/ 1404 w 4245"/>
                <a:gd name="T95" fmla="*/ 0 h 4073"/>
                <a:gd name="T96" fmla="*/ 0 w 4245"/>
                <a:gd name="T97" fmla="*/ 104 h 4073"/>
                <a:gd name="T98" fmla="*/ 96 w 4245"/>
                <a:gd name="T99" fmla="*/ 312 h 40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245" h="4073">
                  <a:moveTo>
                    <a:pt x="3855" y="3703"/>
                  </a:moveTo>
                  <a:lnTo>
                    <a:pt x="3765" y="3842"/>
                  </a:lnTo>
                  <a:lnTo>
                    <a:pt x="3752" y="3821"/>
                  </a:lnTo>
                  <a:lnTo>
                    <a:pt x="3832" y="3695"/>
                  </a:lnTo>
                  <a:lnTo>
                    <a:pt x="3855" y="3703"/>
                  </a:lnTo>
                  <a:close/>
                  <a:moveTo>
                    <a:pt x="3708" y="3866"/>
                  </a:moveTo>
                  <a:lnTo>
                    <a:pt x="3624" y="3914"/>
                  </a:lnTo>
                  <a:lnTo>
                    <a:pt x="3630" y="3929"/>
                  </a:lnTo>
                  <a:lnTo>
                    <a:pt x="3705" y="3894"/>
                  </a:lnTo>
                  <a:lnTo>
                    <a:pt x="3708" y="3866"/>
                  </a:lnTo>
                  <a:close/>
                  <a:moveTo>
                    <a:pt x="3413" y="4012"/>
                  </a:moveTo>
                  <a:lnTo>
                    <a:pt x="3414" y="3965"/>
                  </a:lnTo>
                  <a:lnTo>
                    <a:pt x="3356" y="3953"/>
                  </a:lnTo>
                  <a:lnTo>
                    <a:pt x="3267" y="4016"/>
                  </a:lnTo>
                  <a:lnTo>
                    <a:pt x="3191" y="4040"/>
                  </a:lnTo>
                  <a:lnTo>
                    <a:pt x="3179" y="4073"/>
                  </a:lnTo>
                  <a:lnTo>
                    <a:pt x="3247" y="4064"/>
                  </a:lnTo>
                  <a:lnTo>
                    <a:pt x="3345" y="4011"/>
                  </a:lnTo>
                  <a:lnTo>
                    <a:pt x="3413" y="4012"/>
                  </a:lnTo>
                  <a:close/>
                  <a:moveTo>
                    <a:pt x="110" y="414"/>
                  </a:moveTo>
                  <a:lnTo>
                    <a:pt x="192" y="331"/>
                  </a:lnTo>
                  <a:lnTo>
                    <a:pt x="245" y="323"/>
                  </a:lnTo>
                  <a:lnTo>
                    <a:pt x="295" y="280"/>
                  </a:lnTo>
                  <a:lnTo>
                    <a:pt x="309" y="282"/>
                  </a:lnTo>
                  <a:lnTo>
                    <a:pt x="310" y="307"/>
                  </a:lnTo>
                  <a:lnTo>
                    <a:pt x="282" y="382"/>
                  </a:lnTo>
                  <a:lnTo>
                    <a:pt x="678" y="327"/>
                  </a:lnTo>
                  <a:lnTo>
                    <a:pt x="723" y="342"/>
                  </a:lnTo>
                  <a:lnTo>
                    <a:pt x="718" y="377"/>
                  </a:lnTo>
                  <a:lnTo>
                    <a:pt x="686" y="391"/>
                  </a:lnTo>
                  <a:lnTo>
                    <a:pt x="692" y="408"/>
                  </a:lnTo>
                  <a:lnTo>
                    <a:pt x="1121" y="628"/>
                  </a:lnTo>
                  <a:lnTo>
                    <a:pt x="1221" y="776"/>
                  </a:lnTo>
                  <a:lnTo>
                    <a:pt x="1263" y="809"/>
                  </a:lnTo>
                  <a:lnTo>
                    <a:pt x="1544" y="747"/>
                  </a:lnTo>
                  <a:lnTo>
                    <a:pt x="1682" y="668"/>
                  </a:lnTo>
                  <a:lnTo>
                    <a:pt x="1741" y="664"/>
                  </a:lnTo>
                  <a:lnTo>
                    <a:pt x="1751" y="659"/>
                  </a:lnTo>
                  <a:lnTo>
                    <a:pt x="1756" y="605"/>
                  </a:lnTo>
                  <a:lnTo>
                    <a:pt x="1807" y="565"/>
                  </a:lnTo>
                  <a:lnTo>
                    <a:pt x="1947" y="562"/>
                  </a:lnTo>
                  <a:lnTo>
                    <a:pt x="2045" y="598"/>
                  </a:lnTo>
                  <a:lnTo>
                    <a:pt x="2218" y="777"/>
                  </a:lnTo>
                  <a:lnTo>
                    <a:pt x="2271" y="801"/>
                  </a:lnTo>
                  <a:lnTo>
                    <a:pt x="2280" y="899"/>
                  </a:lnTo>
                  <a:lnTo>
                    <a:pt x="2332" y="922"/>
                  </a:lnTo>
                  <a:lnTo>
                    <a:pt x="2439" y="1046"/>
                  </a:lnTo>
                  <a:lnTo>
                    <a:pt x="2625" y="1133"/>
                  </a:lnTo>
                  <a:lnTo>
                    <a:pt x="2652" y="1170"/>
                  </a:lnTo>
                  <a:lnTo>
                    <a:pt x="2682" y="1957"/>
                  </a:lnTo>
                  <a:lnTo>
                    <a:pt x="2688" y="1966"/>
                  </a:lnTo>
                  <a:lnTo>
                    <a:pt x="2734" y="1966"/>
                  </a:lnTo>
                  <a:lnTo>
                    <a:pt x="2739" y="1870"/>
                  </a:lnTo>
                  <a:lnTo>
                    <a:pt x="2783" y="1883"/>
                  </a:lnTo>
                  <a:lnTo>
                    <a:pt x="2828" y="1918"/>
                  </a:lnTo>
                  <a:lnTo>
                    <a:pt x="2776" y="2145"/>
                  </a:lnTo>
                  <a:lnTo>
                    <a:pt x="2796" y="2255"/>
                  </a:lnTo>
                  <a:lnTo>
                    <a:pt x="3005" y="2555"/>
                  </a:lnTo>
                  <a:lnTo>
                    <a:pt x="3024" y="2564"/>
                  </a:lnTo>
                  <a:lnTo>
                    <a:pt x="3101" y="2530"/>
                  </a:lnTo>
                  <a:lnTo>
                    <a:pt x="3134" y="2707"/>
                  </a:lnTo>
                  <a:lnTo>
                    <a:pt x="3183" y="2687"/>
                  </a:lnTo>
                  <a:lnTo>
                    <a:pt x="3194" y="2695"/>
                  </a:lnTo>
                  <a:lnTo>
                    <a:pt x="3166" y="2745"/>
                  </a:lnTo>
                  <a:lnTo>
                    <a:pt x="3160" y="2783"/>
                  </a:lnTo>
                  <a:lnTo>
                    <a:pt x="3256" y="2909"/>
                  </a:lnTo>
                  <a:lnTo>
                    <a:pt x="3334" y="3107"/>
                  </a:lnTo>
                  <a:lnTo>
                    <a:pt x="3390" y="3162"/>
                  </a:lnTo>
                  <a:lnTo>
                    <a:pt x="3479" y="3162"/>
                  </a:lnTo>
                  <a:lnTo>
                    <a:pt x="3540" y="3213"/>
                  </a:lnTo>
                  <a:lnTo>
                    <a:pt x="3659" y="3433"/>
                  </a:lnTo>
                  <a:lnTo>
                    <a:pt x="3661" y="3564"/>
                  </a:lnTo>
                  <a:lnTo>
                    <a:pt x="3672" y="3585"/>
                  </a:lnTo>
                  <a:lnTo>
                    <a:pt x="3718" y="3617"/>
                  </a:lnTo>
                  <a:lnTo>
                    <a:pt x="3953" y="3575"/>
                  </a:lnTo>
                  <a:lnTo>
                    <a:pt x="4077" y="3505"/>
                  </a:lnTo>
                  <a:lnTo>
                    <a:pt x="4160" y="3537"/>
                  </a:lnTo>
                  <a:lnTo>
                    <a:pt x="4203" y="3455"/>
                  </a:lnTo>
                  <a:lnTo>
                    <a:pt x="4152" y="3419"/>
                  </a:lnTo>
                  <a:lnTo>
                    <a:pt x="4245" y="2992"/>
                  </a:lnTo>
                  <a:lnTo>
                    <a:pt x="4210" y="2442"/>
                  </a:lnTo>
                  <a:lnTo>
                    <a:pt x="3863" y="1702"/>
                  </a:lnTo>
                  <a:lnTo>
                    <a:pt x="3843" y="1437"/>
                  </a:lnTo>
                  <a:lnTo>
                    <a:pt x="3564" y="1022"/>
                  </a:lnTo>
                  <a:lnTo>
                    <a:pt x="3269" y="161"/>
                  </a:lnTo>
                  <a:lnTo>
                    <a:pt x="3289" y="101"/>
                  </a:lnTo>
                  <a:lnTo>
                    <a:pt x="3041" y="50"/>
                  </a:lnTo>
                  <a:lnTo>
                    <a:pt x="3004" y="105"/>
                  </a:lnTo>
                  <a:lnTo>
                    <a:pt x="3027" y="212"/>
                  </a:lnTo>
                  <a:lnTo>
                    <a:pt x="3014" y="336"/>
                  </a:lnTo>
                  <a:lnTo>
                    <a:pt x="2948" y="345"/>
                  </a:lnTo>
                  <a:lnTo>
                    <a:pt x="2922" y="312"/>
                  </a:lnTo>
                  <a:lnTo>
                    <a:pt x="2905" y="220"/>
                  </a:lnTo>
                  <a:lnTo>
                    <a:pt x="1482" y="180"/>
                  </a:lnTo>
                  <a:lnTo>
                    <a:pt x="1434" y="110"/>
                  </a:lnTo>
                  <a:lnTo>
                    <a:pt x="1404" y="0"/>
                  </a:lnTo>
                  <a:lnTo>
                    <a:pt x="9" y="13"/>
                  </a:lnTo>
                  <a:lnTo>
                    <a:pt x="0" y="104"/>
                  </a:lnTo>
                  <a:lnTo>
                    <a:pt x="120" y="234"/>
                  </a:lnTo>
                  <a:lnTo>
                    <a:pt x="96" y="312"/>
                  </a:lnTo>
                  <a:lnTo>
                    <a:pt x="110" y="4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6"/>
            <p:cNvSpPr>
              <a:spLocks noEditPoints="1"/>
            </p:cNvSpPr>
            <p:nvPr userDrawn="1"/>
          </p:nvSpPr>
          <p:spPr bwMode="auto">
            <a:xfrm>
              <a:off x="5305425" y="-395288"/>
              <a:ext cx="6738938" cy="6465888"/>
            </a:xfrm>
            <a:custGeom>
              <a:avLst/>
              <a:gdLst>
                <a:gd name="T0" fmla="*/ 3765 w 4245"/>
                <a:gd name="T1" fmla="*/ 3842 h 4073"/>
                <a:gd name="T2" fmla="*/ 3832 w 4245"/>
                <a:gd name="T3" fmla="*/ 3695 h 4073"/>
                <a:gd name="T4" fmla="*/ 3708 w 4245"/>
                <a:gd name="T5" fmla="*/ 3866 h 4073"/>
                <a:gd name="T6" fmla="*/ 3630 w 4245"/>
                <a:gd name="T7" fmla="*/ 3929 h 4073"/>
                <a:gd name="T8" fmla="*/ 3708 w 4245"/>
                <a:gd name="T9" fmla="*/ 3866 h 4073"/>
                <a:gd name="T10" fmla="*/ 3414 w 4245"/>
                <a:gd name="T11" fmla="*/ 3965 h 4073"/>
                <a:gd name="T12" fmla="*/ 3267 w 4245"/>
                <a:gd name="T13" fmla="*/ 4016 h 4073"/>
                <a:gd name="T14" fmla="*/ 3179 w 4245"/>
                <a:gd name="T15" fmla="*/ 4073 h 4073"/>
                <a:gd name="T16" fmla="*/ 3345 w 4245"/>
                <a:gd name="T17" fmla="*/ 4011 h 4073"/>
                <a:gd name="T18" fmla="*/ 110 w 4245"/>
                <a:gd name="T19" fmla="*/ 414 h 4073"/>
                <a:gd name="T20" fmla="*/ 245 w 4245"/>
                <a:gd name="T21" fmla="*/ 323 h 4073"/>
                <a:gd name="T22" fmla="*/ 309 w 4245"/>
                <a:gd name="T23" fmla="*/ 282 h 4073"/>
                <a:gd name="T24" fmla="*/ 282 w 4245"/>
                <a:gd name="T25" fmla="*/ 382 h 4073"/>
                <a:gd name="T26" fmla="*/ 723 w 4245"/>
                <a:gd name="T27" fmla="*/ 342 h 4073"/>
                <a:gd name="T28" fmla="*/ 686 w 4245"/>
                <a:gd name="T29" fmla="*/ 391 h 4073"/>
                <a:gd name="T30" fmla="*/ 1121 w 4245"/>
                <a:gd name="T31" fmla="*/ 628 h 4073"/>
                <a:gd name="T32" fmla="*/ 1263 w 4245"/>
                <a:gd name="T33" fmla="*/ 809 h 4073"/>
                <a:gd name="T34" fmla="*/ 1682 w 4245"/>
                <a:gd name="T35" fmla="*/ 668 h 4073"/>
                <a:gd name="T36" fmla="*/ 1751 w 4245"/>
                <a:gd name="T37" fmla="*/ 659 h 4073"/>
                <a:gd name="T38" fmla="*/ 1807 w 4245"/>
                <a:gd name="T39" fmla="*/ 565 h 4073"/>
                <a:gd name="T40" fmla="*/ 2045 w 4245"/>
                <a:gd name="T41" fmla="*/ 598 h 4073"/>
                <a:gd name="T42" fmla="*/ 2271 w 4245"/>
                <a:gd name="T43" fmla="*/ 801 h 4073"/>
                <a:gd name="T44" fmla="*/ 2332 w 4245"/>
                <a:gd name="T45" fmla="*/ 922 h 4073"/>
                <a:gd name="T46" fmla="*/ 2625 w 4245"/>
                <a:gd name="T47" fmla="*/ 1133 h 4073"/>
                <a:gd name="T48" fmla="*/ 2682 w 4245"/>
                <a:gd name="T49" fmla="*/ 1957 h 4073"/>
                <a:gd name="T50" fmla="*/ 2734 w 4245"/>
                <a:gd name="T51" fmla="*/ 1966 h 4073"/>
                <a:gd name="T52" fmla="*/ 2783 w 4245"/>
                <a:gd name="T53" fmla="*/ 1883 h 4073"/>
                <a:gd name="T54" fmla="*/ 2776 w 4245"/>
                <a:gd name="T55" fmla="*/ 2145 h 4073"/>
                <a:gd name="T56" fmla="*/ 3005 w 4245"/>
                <a:gd name="T57" fmla="*/ 2555 h 4073"/>
                <a:gd name="T58" fmla="*/ 3101 w 4245"/>
                <a:gd name="T59" fmla="*/ 2530 h 4073"/>
                <a:gd name="T60" fmla="*/ 3183 w 4245"/>
                <a:gd name="T61" fmla="*/ 2687 h 4073"/>
                <a:gd name="T62" fmla="*/ 3166 w 4245"/>
                <a:gd name="T63" fmla="*/ 2745 h 4073"/>
                <a:gd name="T64" fmla="*/ 3256 w 4245"/>
                <a:gd name="T65" fmla="*/ 2909 h 4073"/>
                <a:gd name="T66" fmla="*/ 3390 w 4245"/>
                <a:gd name="T67" fmla="*/ 3162 h 4073"/>
                <a:gd name="T68" fmla="*/ 3540 w 4245"/>
                <a:gd name="T69" fmla="*/ 3213 h 4073"/>
                <a:gd name="T70" fmla="*/ 3661 w 4245"/>
                <a:gd name="T71" fmla="*/ 3564 h 4073"/>
                <a:gd name="T72" fmla="*/ 3718 w 4245"/>
                <a:gd name="T73" fmla="*/ 3617 h 4073"/>
                <a:gd name="T74" fmla="*/ 4077 w 4245"/>
                <a:gd name="T75" fmla="*/ 3505 h 4073"/>
                <a:gd name="T76" fmla="*/ 4203 w 4245"/>
                <a:gd name="T77" fmla="*/ 3455 h 4073"/>
                <a:gd name="T78" fmla="*/ 4245 w 4245"/>
                <a:gd name="T79" fmla="*/ 2992 h 4073"/>
                <a:gd name="T80" fmla="*/ 3863 w 4245"/>
                <a:gd name="T81" fmla="*/ 1702 h 4073"/>
                <a:gd name="T82" fmla="*/ 3564 w 4245"/>
                <a:gd name="T83" fmla="*/ 1022 h 4073"/>
                <a:gd name="T84" fmla="*/ 3289 w 4245"/>
                <a:gd name="T85" fmla="*/ 101 h 4073"/>
                <a:gd name="T86" fmla="*/ 3004 w 4245"/>
                <a:gd name="T87" fmla="*/ 105 h 4073"/>
                <a:gd name="T88" fmla="*/ 3014 w 4245"/>
                <a:gd name="T89" fmla="*/ 336 h 4073"/>
                <a:gd name="T90" fmla="*/ 2922 w 4245"/>
                <a:gd name="T91" fmla="*/ 312 h 4073"/>
                <a:gd name="T92" fmla="*/ 1482 w 4245"/>
                <a:gd name="T93" fmla="*/ 180 h 4073"/>
                <a:gd name="T94" fmla="*/ 1404 w 4245"/>
                <a:gd name="T95" fmla="*/ 0 h 4073"/>
                <a:gd name="T96" fmla="*/ 0 w 4245"/>
                <a:gd name="T97" fmla="*/ 104 h 4073"/>
                <a:gd name="T98" fmla="*/ 96 w 4245"/>
                <a:gd name="T99" fmla="*/ 312 h 40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245" h="4073">
                  <a:moveTo>
                    <a:pt x="3855" y="3703"/>
                  </a:moveTo>
                  <a:lnTo>
                    <a:pt x="3765" y="3842"/>
                  </a:lnTo>
                  <a:lnTo>
                    <a:pt x="3752" y="3821"/>
                  </a:lnTo>
                  <a:lnTo>
                    <a:pt x="3832" y="3695"/>
                  </a:lnTo>
                  <a:lnTo>
                    <a:pt x="3855" y="3703"/>
                  </a:lnTo>
                  <a:moveTo>
                    <a:pt x="3708" y="3866"/>
                  </a:moveTo>
                  <a:lnTo>
                    <a:pt x="3624" y="3914"/>
                  </a:lnTo>
                  <a:lnTo>
                    <a:pt x="3630" y="3929"/>
                  </a:lnTo>
                  <a:lnTo>
                    <a:pt x="3705" y="3894"/>
                  </a:lnTo>
                  <a:lnTo>
                    <a:pt x="3708" y="3866"/>
                  </a:lnTo>
                  <a:moveTo>
                    <a:pt x="3413" y="4012"/>
                  </a:moveTo>
                  <a:lnTo>
                    <a:pt x="3414" y="3965"/>
                  </a:lnTo>
                  <a:lnTo>
                    <a:pt x="3356" y="3953"/>
                  </a:lnTo>
                  <a:lnTo>
                    <a:pt x="3267" y="4016"/>
                  </a:lnTo>
                  <a:lnTo>
                    <a:pt x="3191" y="4040"/>
                  </a:lnTo>
                  <a:lnTo>
                    <a:pt x="3179" y="4073"/>
                  </a:lnTo>
                  <a:lnTo>
                    <a:pt x="3247" y="4064"/>
                  </a:lnTo>
                  <a:lnTo>
                    <a:pt x="3345" y="4011"/>
                  </a:lnTo>
                  <a:lnTo>
                    <a:pt x="3413" y="4012"/>
                  </a:lnTo>
                  <a:moveTo>
                    <a:pt x="110" y="414"/>
                  </a:moveTo>
                  <a:lnTo>
                    <a:pt x="192" y="331"/>
                  </a:lnTo>
                  <a:lnTo>
                    <a:pt x="245" y="323"/>
                  </a:lnTo>
                  <a:lnTo>
                    <a:pt x="295" y="280"/>
                  </a:lnTo>
                  <a:lnTo>
                    <a:pt x="309" y="282"/>
                  </a:lnTo>
                  <a:lnTo>
                    <a:pt x="310" y="307"/>
                  </a:lnTo>
                  <a:lnTo>
                    <a:pt x="282" y="382"/>
                  </a:lnTo>
                  <a:lnTo>
                    <a:pt x="678" y="327"/>
                  </a:lnTo>
                  <a:lnTo>
                    <a:pt x="723" y="342"/>
                  </a:lnTo>
                  <a:lnTo>
                    <a:pt x="718" y="377"/>
                  </a:lnTo>
                  <a:lnTo>
                    <a:pt x="686" y="391"/>
                  </a:lnTo>
                  <a:lnTo>
                    <a:pt x="692" y="408"/>
                  </a:lnTo>
                  <a:lnTo>
                    <a:pt x="1121" y="628"/>
                  </a:lnTo>
                  <a:lnTo>
                    <a:pt x="1221" y="776"/>
                  </a:lnTo>
                  <a:lnTo>
                    <a:pt x="1263" y="809"/>
                  </a:lnTo>
                  <a:lnTo>
                    <a:pt x="1544" y="747"/>
                  </a:lnTo>
                  <a:lnTo>
                    <a:pt x="1682" y="668"/>
                  </a:lnTo>
                  <a:lnTo>
                    <a:pt x="1741" y="664"/>
                  </a:lnTo>
                  <a:lnTo>
                    <a:pt x="1751" y="659"/>
                  </a:lnTo>
                  <a:lnTo>
                    <a:pt x="1756" y="605"/>
                  </a:lnTo>
                  <a:lnTo>
                    <a:pt x="1807" y="565"/>
                  </a:lnTo>
                  <a:lnTo>
                    <a:pt x="1947" y="562"/>
                  </a:lnTo>
                  <a:lnTo>
                    <a:pt x="2045" y="598"/>
                  </a:lnTo>
                  <a:lnTo>
                    <a:pt x="2218" y="777"/>
                  </a:lnTo>
                  <a:lnTo>
                    <a:pt x="2271" y="801"/>
                  </a:lnTo>
                  <a:lnTo>
                    <a:pt x="2280" y="899"/>
                  </a:lnTo>
                  <a:lnTo>
                    <a:pt x="2332" y="922"/>
                  </a:lnTo>
                  <a:lnTo>
                    <a:pt x="2439" y="1046"/>
                  </a:lnTo>
                  <a:lnTo>
                    <a:pt x="2625" y="1133"/>
                  </a:lnTo>
                  <a:lnTo>
                    <a:pt x="2652" y="1170"/>
                  </a:lnTo>
                  <a:lnTo>
                    <a:pt x="2682" y="1957"/>
                  </a:lnTo>
                  <a:lnTo>
                    <a:pt x="2688" y="1966"/>
                  </a:lnTo>
                  <a:lnTo>
                    <a:pt x="2734" y="1966"/>
                  </a:lnTo>
                  <a:lnTo>
                    <a:pt x="2739" y="1870"/>
                  </a:lnTo>
                  <a:lnTo>
                    <a:pt x="2783" y="1883"/>
                  </a:lnTo>
                  <a:lnTo>
                    <a:pt x="2828" y="1918"/>
                  </a:lnTo>
                  <a:lnTo>
                    <a:pt x="2776" y="2145"/>
                  </a:lnTo>
                  <a:lnTo>
                    <a:pt x="2796" y="2255"/>
                  </a:lnTo>
                  <a:lnTo>
                    <a:pt x="3005" y="2555"/>
                  </a:lnTo>
                  <a:lnTo>
                    <a:pt x="3024" y="2564"/>
                  </a:lnTo>
                  <a:lnTo>
                    <a:pt x="3101" y="2530"/>
                  </a:lnTo>
                  <a:lnTo>
                    <a:pt x="3134" y="2707"/>
                  </a:lnTo>
                  <a:lnTo>
                    <a:pt x="3183" y="2687"/>
                  </a:lnTo>
                  <a:lnTo>
                    <a:pt x="3194" y="2695"/>
                  </a:lnTo>
                  <a:lnTo>
                    <a:pt x="3166" y="2745"/>
                  </a:lnTo>
                  <a:lnTo>
                    <a:pt x="3160" y="2783"/>
                  </a:lnTo>
                  <a:lnTo>
                    <a:pt x="3256" y="2909"/>
                  </a:lnTo>
                  <a:lnTo>
                    <a:pt x="3334" y="3107"/>
                  </a:lnTo>
                  <a:lnTo>
                    <a:pt x="3390" y="3162"/>
                  </a:lnTo>
                  <a:lnTo>
                    <a:pt x="3479" y="3162"/>
                  </a:lnTo>
                  <a:lnTo>
                    <a:pt x="3540" y="3213"/>
                  </a:lnTo>
                  <a:lnTo>
                    <a:pt x="3659" y="3433"/>
                  </a:lnTo>
                  <a:lnTo>
                    <a:pt x="3661" y="3564"/>
                  </a:lnTo>
                  <a:lnTo>
                    <a:pt x="3672" y="3585"/>
                  </a:lnTo>
                  <a:lnTo>
                    <a:pt x="3718" y="3617"/>
                  </a:lnTo>
                  <a:lnTo>
                    <a:pt x="3953" y="3575"/>
                  </a:lnTo>
                  <a:lnTo>
                    <a:pt x="4077" y="3505"/>
                  </a:lnTo>
                  <a:lnTo>
                    <a:pt x="4160" y="3537"/>
                  </a:lnTo>
                  <a:lnTo>
                    <a:pt x="4203" y="3455"/>
                  </a:lnTo>
                  <a:lnTo>
                    <a:pt x="4152" y="3419"/>
                  </a:lnTo>
                  <a:lnTo>
                    <a:pt x="4245" y="2992"/>
                  </a:lnTo>
                  <a:lnTo>
                    <a:pt x="4210" y="2442"/>
                  </a:lnTo>
                  <a:lnTo>
                    <a:pt x="3863" y="1702"/>
                  </a:lnTo>
                  <a:lnTo>
                    <a:pt x="3843" y="1437"/>
                  </a:lnTo>
                  <a:lnTo>
                    <a:pt x="3564" y="1022"/>
                  </a:lnTo>
                  <a:lnTo>
                    <a:pt x="3269" y="161"/>
                  </a:lnTo>
                  <a:lnTo>
                    <a:pt x="3289" y="101"/>
                  </a:lnTo>
                  <a:lnTo>
                    <a:pt x="3041" y="50"/>
                  </a:lnTo>
                  <a:lnTo>
                    <a:pt x="3004" y="105"/>
                  </a:lnTo>
                  <a:lnTo>
                    <a:pt x="3027" y="212"/>
                  </a:lnTo>
                  <a:lnTo>
                    <a:pt x="3014" y="336"/>
                  </a:lnTo>
                  <a:lnTo>
                    <a:pt x="2948" y="345"/>
                  </a:lnTo>
                  <a:lnTo>
                    <a:pt x="2922" y="312"/>
                  </a:lnTo>
                  <a:lnTo>
                    <a:pt x="2905" y="220"/>
                  </a:lnTo>
                  <a:lnTo>
                    <a:pt x="1482" y="180"/>
                  </a:lnTo>
                  <a:lnTo>
                    <a:pt x="1434" y="110"/>
                  </a:lnTo>
                  <a:lnTo>
                    <a:pt x="1404" y="0"/>
                  </a:lnTo>
                  <a:lnTo>
                    <a:pt x="9" y="13"/>
                  </a:lnTo>
                  <a:lnTo>
                    <a:pt x="0" y="104"/>
                  </a:lnTo>
                  <a:lnTo>
                    <a:pt x="120" y="234"/>
                  </a:lnTo>
                  <a:lnTo>
                    <a:pt x="96" y="312"/>
                  </a:lnTo>
                  <a:lnTo>
                    <a:pt x="110" y="414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916058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_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4375883" cy="6858000"/>
          </a:xfrm>
          <a:prstGeom prst="rect">
            <a:avLst/>
          </a:prstGeom>
          <a:solidFill>
            <a:srgbClr val="000000">
              <a:alpha val="2274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820" y="997528"/>
            <a:ext cx="3650936" cy="5082596"/>
          </a:xfrm>
        </p:spPr>
        <p:txBody>
          <a:bodyPr anchor="t" anchorCtr="0"/>
          <a:lstStyle>
            <a:lvl1pPr algn="r"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5808" y="6322188"/>
            <a:ext cx="885952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EFA8406-D672-4E03-9ABF-F4A7E3A351A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4644736" y="997528"/>
            <a:ext cx="6937664" cy="5082598"/>
          </a:xfr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/>
            </a:lvl1pPr>
            <a:lvl2pPr>
              <a:buClr>
                <a:schemeClr val="tx1"/>
              </a:buClr>
              <a:defRPr/>
            </a:lvl2pPr>
            <a:lvl3pPr marL="1143000" indent="-228600">
              <a:buClr>
                <a:schemeClr val="tx1"/>
              </a:buClr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chemeClr val="tx1"/>
              </a:buClr>
              <a:buFont typeface="Arial" panose="020B0604020202020204" pitchFamily="34" charset="0"/>
              <a:buChar char="–"/>
              <a:defRPr/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9523" y="6248399"/>
            <a:ext cx="1066802" cy="53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955919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lue_Horizontal-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5808" y="6322188"/>
            <a:ext cx="885952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EFA8406-D672-4E03-9ABF-F4A7E3A351A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9523" y="6248399"/>
            <a:ext cx="1066802" cy="53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869252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ue-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9523" y="6248399"/>
            <a:ext cx="1066802" cy="53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253879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/>
          <p:nvPr userDrawn="1"/>
        </p:nvSpPr>
        <p:spPr>
          <a:xfrm rot="10800000">
            <a:off x="0" y="5290738"/>
            <a:ext cx="12192000" cy="1567262"/>
          </a:xfrm>
          <a:custGeom>
            <a:avLst/>
            <a:gdLst>
              <a:gd name="connsiteX0" fmla="*/ 0 w 12192000"/>
              <a:gd name="connsiteY0" fmla="*/ 0 h 1552074"/>
              <a:gd name="connsiteX1" fmla="*/ 12192000 w 12192000"/>
              <a:gd name="connsiteY1" fmla="*/ 0 h 1552074"/>
              <a:gd name="connsiteX2" fmla="*/ 12192000 w 12192000"/>
              <a:gd name="connsiteY2" fmla="*/ 1552074 h 1552074"/>
              <a:gd name="connsiteX3" fmla="*/ 0 w 12192000"/>
              <a:gd name="connsiteY3" fmla="*/ 1552074 h 1552074"/>
              <a:gd name="connsiteX4" fmla="*/ 0 w 12192000"/>
              <a:gd name="connsiteY4" fmla="*/ 0 h 1552074"/>
              <a:gd name="connsiteX0" fmla="*/ 0 w 12192000"/>
              <a:gd name="connsiteY0" fmla="*/ 0 h 1552074"/>
              <a:gd name="connsiteX1" fmla="*/ 12192000 w 12192000"/>
              <a:gd name="connsiteY1" fmla="*/ 0 h 1552074"/>
              <a:gd name="connsiteX2" fmla="*/ 12192000 w 12192000"/>
              <a:gd name="connsiteY2" fmla="*/ 1552074 h 1552074"/>
              <a:gd name="connsiteX3" fmla="*/ 6100011 w 12192000"/>
              <a:gd name="connsiteY3" fmla="*/ 1540042 h 1552074"/>
              <a:gd name="connsiteX4" fmla="*/ 0 w 12192000"/>
              <a:gd name="connsiteY4" fmla="*/ 1552074 h 1552074"/>
              <a:gd name="connsiteX5" fmla="*/ 0 w 12192000"/>
              <a:gd name="connsiteY5" fmla="*/ 0 h 1552074"/>
              <a:gd name="connsiteX0" fmla="*/ 0 w 12192000"/>
              <a:gd name="connsiteY0" fmla="*/ 0 h 2153653"/>
              <a:gd name="connsiteX1" fmla="*/ 12192000 w 12192000"/>
              <a:gd name="connsiteY1" fmla="*/ 0 h 2153653"/>
              <a:gd name="connsiteX2" fmla="*/ 12192000 w 12192000"/>
              <a:gd name="connsiteY2" fmla="*/ 1552074 h 2153653"/>
              <a:gd name="connsiteX3" fmla="*/ 6100011 w 12192000"/>
              <a:gd name="connsiteY3" fmla="*/ 2153653 h 2153653"/>
              <a:gd name="connsiteX4" fmla="*/ 0 w 12192000"/>
              <a:gd name="connsiteY4" fmla="*/ 1552074 h 2153653"/>
              <a:gd name="connsiteX5" fmla="*/ 0 w 12192000"/>
              <a:gd name="connsiteY5" fmla="*/ 0 h 2153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2153653">
                <a:moveTo>
                  <a:pt x="0" y="0"/>
                </a:moveTo>
                <a:lnTo>
                  <a:pt x="12192000" y="0"/>
                </a:lnTo>
                <a:lnTo>
                  <a:pt x="12192000" y="1552074"/>
                </a:lnTo>
                <a:lnTo>
                  <a:pt x="6100011" y="2153653"/>
                </a:lnTo>
                <a:lnTo>
                  <a:pt x="0" y="1552074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2274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738" y="5728138"/>
            <a:ext cx="1770994" cy="885497"/>
          </a:xfrm>
          <a:prstGeom prst="rect">
            <a:avLst/>
          </a:prstGeom>
        </p:spPr>
      </p:pic>
      <p:sp>
        <p:nvSpPr>
          <p:cNvPr id="3" name="Rectangle 5"/>
          <p:cNvSpPr/>
          <p:nvPr userDrawn="1"/>
        </p:nvSpPr>
        <p:spPr>
          <a:xfrm>
            <a:off x="0" y="0"/>
            <a:ext cx="12192000" cy="1567262"/>
          </a:xfrm>
          <a:custGeom>
            <a:avLst/>
            <a:gdLst>
              <a:gd name="connsiteX0" fmla="*/ 0 w 12192000"/>
              <a:gd name="connsiteY0" fmla="*/ 0 h 1552074"/>
              <a:gd name="connsiteX1" fmla="*/ 12192000 w 12192000"/>
              <a:gd name="connsiteY1" fmla="*/ 0 h 1552074"/>
              <a:gd name="connsiteX2" fmla="*/ 12192000 w 12192000"/>
              <a:gd name="connsiteY2" fmla="*/ 1552074 h 1552074"/>
              <a:gd name="connsiteX3" fmla="*/ 0 w 12192000"/>
              <a:gd name="connsiteY3" fmla="*/ 1552074 h 1552074"/>
              <a:gd name="connsiteX4" fmla="*/ 0 w 12192000"/>
              <a:gd name="connsiteY4" fmla="*/ 0 h 1552074"/>
              <a:gd name="connsiteX0" fmla="*/ 0 w 12192000"/>
              <a:gd name="connsiteY0" fmla="*/ 0 h 1552074"/>
              <a:gd name="connsiteX1" fmla="*/ 12192000 w 12192000"/>
              <a:gd name="connsiteY1" fmla="*/ 0 h 1552074"/>
              <a:gd name="connsiteX2" fmla="*/ 12192000 w 12192000"/>
              <a:gd name="connsiteY2" fmla="*/ 1552074 h 1552074"/>
              <a:gd name="connsiteX3" fmla="*/ 6100011 w 12192000"/>
              <a:gd name="connsiteY3" fmla="*/ 1540042 h 1552074"/>
              <a:gd name="connsiteX4" fmla="*/ 0 w 12192000"/>
              <a:gd name="connsiteY4" fmla="*/ 1552074 h 1552074"/>
              <a:gd name="connsiteX5" fmla="*/ 0 w 12192000"/>
              <a:gd name="connsiteY5" fmla="*/ 0 h 1552074"/>
              <a:gd name="connsiteX0" fmla="*/ 0 w 12192000"/>
              <a:gd name="connsiteY0" fmla="*/ 0 h 2153653"/>
              <a:gd name="connsiteX1" fmla="*/ 12192000 w 12192000"/>
              <a:gd name="connsiteY1" fmla="*/ 0 h 2153653"/>
              <a:gd name="connsiteX2" fmla="*/ 12192000 w 12192000"/>
              <a:gd name="connsiteY2" fmla="*/ 1552074 h 2153653"/>
              <a:gd name="connsiteX3" fmla="*/ 6100011 w 12192000"/>
              <a:gd name="connsiteY3" fmla="*/ 2153653 h 2153653"/>
              <a:gd name="connsiteX4" fmla="*/ 0 w 12192000"/>
              <a:gd name="connsiteY4" fmla="*/ 1552074 h 2153653"/>
              <a:gd name="connsiteX5" fmla="*/ 0 w 12192000"/>
              <a:gd name="connsiteY5" fmla="*/ 0 h 2153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2153653">
                <a:moveTo>
                  <a:pt x="0" y="0"/>
                </a:moveTo>
                <a:lnTo>
                  <a:pt x="12192000" y="0"/>
                </a:lnTo>
                <a:lnTo>
                  <a:pt x="12192000" y="1552074"/>
                </a:lnTo>
                <a:lnTo>
                  <a:pt x="6100011" y="2153653"/>
                </a:lnTo>
                <a:lnTo>
                  <a:pt x="0" y="1552074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2274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1975945"/>
            <a:ext cx="10594428" cy="246993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72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DIVIDER</a:t>
            </a:r>
          </a:p>
        </p:txBody>
      </p:sp>
    </p:spTree>
    <p:extLst>
      <p:ext uri="{BB962C8B-B14F-4D97-AF65-F5344CB8AC3E}">
        <p14:creationId xmlns:p14="http://schemas.microsoft.com/office/powerpoint/2010/main" val="2785496063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8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79190-562E-4F29-9C5E-C88F5C11E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0064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5593556"/>
            <a:ext cx="12192000" cy="1264443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14003" y="1292951"/>
            <a:ext cx="10363200" cy="2004646"/>
          </a:xfrm>
        </p:spPr>
        <p:txBody>
          <a:bodyPr/>
          <a:lstStyle>
            <a:lvl1pPr>
              <a:defRPr sz="4800" b="1">
                <a:solidFill>
                  <a:schemeClr val="tx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614003" y="3387919"/>
            <a:ext cx="10485311" cy="635631"/>
          </a:xfrm>
        </p:spPr>
        <p:txBody>
          <a:bodyPr>
            <a:noAutofit/>
          </a:bodyPr>
          <a:lstStyle>
            <a:lvl1pPr marL="0" indent="0" algn="l">
              <a:buNone/>
              <a:defRPr sz="4000" i="1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700198" y="4291953"/>
            <a:ext cx="17850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5400"/>
              </a:spcAft>
            </a:pPr>
            <a:r>
              <a:rPr lang="en-US" sz="1400" b="1" i="1" dirty="0">
                <a:solidFill>
                  <a:schemeClr val="tx1"/>
                </a:solidFill>
              </a:rPr>
              <a:t>presented to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691340" y="4566398"/>
            <a:ext cx="3737019" cy="1018451"/>
          </a:xfrm>
        </p:spPr>
        <p:txBody>
          <a:bodyPr>
            <a:noAutofit/>
          </a:bodyPr>
          <a:lstStyle>
            <a:lvl1pPr>
              <a:buFontTx/>
              <a:buNone/>
              <a:defRPr sz="2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z="2400" dirty="0"/>
              <a:t>Organization</a:t>
            </a:r>
            <a:endParaRPr lang="en-US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703738" y="6472964"/>
            <a:ext cx="2476500" cy="377825"/>
          </a:xfrm>
        </p:spPr>
        <p:txBody>
          <a:bodyPr>
            <a:normAutofit/>
          </a:bodyPr>
          <a:lstStyle>
            <a:lvl1pPr>
              <a:buFontTx/>
              <a:buNone/>
              <a:defRPr sz="1200" b="0" i="1">
                <a:solidFill>
                  <a:srgbClr val="003E6F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4767737" y="4608438"/>
            <a:ext cx="3405717" cy="976412"/>
          </a:xfrm>
        </p:spPr>
        <p:txBody>
          <a:bodyPr>
            <a:noAutofit/>
          </a:bodyPr>
          <a:lstStyle>
            <a:lvl1pPr>
              <a:buFontTx/>
              <a:buNone/>
              <a:defRPr sz="16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Presenters Name(s)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4767738" y="4291953"/>
            <a:ext cx="17850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>
                <a:solidFill>
                  <a:schemeClr val="tx1"/>
                </a:solidFill>
              </a:rPr>
              <a:t>presented by</a:t>
            </a:r>
            <a:endParaRPr lang="en-US" sz="1800" dirty="0">
              <a:solidFill>
                <a:schemeClr val="tx1"/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68496" y="4393406"/>
            <a:ext cx="0" cy="1096069"/>
          </a:xfrm>
          <a:prstGeom prst="line">
            <a:avLst/>
          </a:prstGeom>
          <a:ln w="190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7472" y="5673236"/>
            <a:ext cx="2140536" cy="107026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788" y="5870625"/>
            <a:ext cx="4004034" cy="872879"/>
          </a:xfrm>
          <a:prstGeom prst="rect">
            <a:avLst/>
          </a:prstGeom>
        </p:spPr>
      </p:pic>
      <p:sp>
        <p:nvSpPr>
          <p:cNvPr id="18" name="Rectangle 5"/>
          <p:cNvSpPr/>
          <p:nvPr userDrawn="1"/>
        </p:nvSpPr>
        <p:spPr>
          <a:xfrm>
            <a:off x="0" y="0"/>
            <a:ext cx="12192000" cy="1567262"/>
          </a:xfrm>
          <a:custGeom>
            <a:avLst/>
            <a:gdLst>
              <a:gd name="connsiteX0" fmla="*/ 0 w 12192000"/>
              <a:gd name="connsiteY0" fmla="*/ 0 h 1552074"/>
              <a:gd name="connsiteX1" fmla="*/ 12192000 w 12192000"/>
              <a:gd name="connsiteY1" fmla="*/ 0 h 1552074"/>
              <a:gd name="connsiteX2" fmla="*/ 12192000 w 12192000"/>
              <a:gd name="connsiteY2" fmla="*/ 1552074 h 1552074"/>
              <a:gd name="connsiteX3" fmla="*/ 0 w 12192000"/>
              <a:gd name="connsiteY3" fmla="*/ 1552074 h 1552074"/>
              <a:gd name="connsiteX4" fmla="*/ 0 w 12192000"/>
              <a:gd name="connsiteY4" fmla="*/ 0 h 1552074"/>
              <a:gd name="connsiteX0" fmla="*/ 0 w 12192000"/>
              <a:gd name="connsiteY0" fmla="*/ 0 h 1552074"/>
              <a:gd name="connsiteX1" fmla="*/ 12192000 w 12192000"/>
              <a:gd name="connsiteY1" fmla="*/ 0 h 1552074"/>
              <a:gd name="connsiteX2" fmla="*/ 12192000 w 12192000"/>
              <a:gd name="connsiteY2" fmla="*/ 1552074 h 1552074"/>
              <a:gd name="connsiteX3" fmla="*/ 6100011 w 12192000"/>
              <a:gd name="connsiteY3" fmla="*/ 1540042 h 1552074"/>
              <a:gd name="connsiteX4" fmla="*/ 0 w 12192000"/>
              <a:gd name="connsiteY4" fmla="*/ 1552074 h 1552074"/>
              <a:gd name="connsiteX5" fmla="*/ 0 w 12192000"/>
              <a:gd name="connsiteY5" fmla="*/ 0 h 1552074"/>
              <a:gd name="connsiteX0" fmla="*/ 0 w 12192000"/>
              <a:gd name="connsiteY0" fmla="*/ 0 h 2153653"/>
              <a:gd name="connsiteX1" fmla="*/ 12192000 w 12192000"/>
              <a:gd name="connsiteY1" fmla="*/ 0 h 2153653"/>
              <a:gd name="connsiteX2" fmla="*/ 12192000 w 12192000"/>
              <a:gd name="connsiteY2" fmla="*/ 1552074 h 2153653"/>
              <a:gd name="connsiteX3" fmla="*/ 6100011 w 12192000"/>
              <a:gd name="connsiteY3" fmla="*/ 2153653 h 2153653"/>
              <a:gd name="connsiteX4" fmla="*/ 0 w 12192000"/>
              <a:gd name="connsiteY4" fmla="*/ 1552074 h 2153653"/>
              <a:gd name="connsiteX5" fmla="*/ 0 w 12192000"/>
              <a:gd name="connsiteY5" fmla="*/ 0 h 2153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2153653">
                <a:moveTo>
                  <a:pt x="0" y="0"/>
                </a:moveTo>
                <a:lnTo>
                  <a:pt x="12192000" y="0"/>
                </a:lnTo>
                <a:lnTo>
                  <a:pt x="12192000" y="1552074"/>
                </a:lnTo>
                <a:lnTo>
                  <a:pt x="6100011" y="2153653"/>
                </a:lnTo>
                <a:lnTo>
                  <a:pt x="0" y="1552074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2274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697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_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5808" y="6322188"/>
            <a:ext cx="885952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EFA8406-D672-4E03-9ABF-F4A7E3A351A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515938" y="1587062"/>
            <a:ext cx="11066462" cy="4493063"/>
          </a:xfr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/>
            </a:lvl1pPr>
            <a:lvl2pPr>
              <a:buClr>
                <a:schemeClr val="tx1"/>
              </a:buClr>
              <a:defRPr/>
            </a:lvl2pPr>
            <a:lvl3pPr marL="1143000" indent="-228600">
              <a:buClr>
                <a:schemeClr val="tx1"/>
              </a:buClr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chemeClr val="tx1"/>
              </a:buClr>
              <a:buFont typeface="Arial" panose="020B0604020202020204" pitchFamily="34" charset="0"/>
              <a:buChar char="–"/>
              <a:defRPr/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9523" y="6248399"/>
            <a:ext cx="1066802" cy="53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225035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0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chemeClr val="accent1">
                <a:lumMod val="60000"/>
                <a:lumOff val="40000"/>
              </a:schemeClr>
            </a:gs>
            <a:gs pos="56000">
              <a:schemeClr val="accent1"/>
            </a:gs>
            <a:gs pos="100000">
              <a:schemeClr val="accent1">
                <a:lumMod val="7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4729656" y="-395289"/>
            <a:ext cx="8029411" cy="7704073"/>
            <a:chOff x="5305425" y="-395288"/>
            <a:chExt cx="6738938" cy="6465888"/>
          </a:xfrm>
          <a:solidFill>
            <a:schemeClr val="tx1">
              <a:alpha val="4000"/>
            </a:schemeClr>
          </a:solidFill>
        </p:grpSpPr>
        <p:sp>
          <p:nvSpPr>
            <p:cNvPr id="7" name="Freeform 5"/>
            <p:cNvSpPr>
              <a:spLocks noEditPoints="1"/>
            </p:cNvSpPr>
            <p:nvPr userDrawn="1"/>
          </p:nvSpPr>
          <p:spPr bwMode="auto">
            <a:xfrm>
              <a:off x="5305425" y="-395288"/>
              <a:ext cx="6738938" cy="6465888"/>
            </a:xfrm>
            <a:custGeom>
              <a:avLst/>
              <a:gdLst>
                <a:gd name="T0" fmla="*/ 3765 w 4245"/>
                <a:gd name="T1" fmla="*/ 3842 h 4073"/>
                <a:gd name="T2" fmla="*/ 3832 w 4245"/>
                <a:gd name="T3" fmla="*/ 3695 h 4073"/>
                <a:gd name="T4" fmla="*/ 3708 w 4245"/>
                <a:gd name="T5" fmla="*/ 3866 h 4073"/>
                <a:gd name="T6" fmla="*/ 3630 w 4245"/>
                <a:gd name="T7" fmla="*/ 3929 h 4073"/>
                <a:gd name="T8" fmla="*/ 3708 w 4245"/>
                <a:gd name="T9" fmla="*/ 3866 h 4073"/>
                <a:gd name="T10" fmla="*/ 3414 w 4245"/>
                <a:gd name="T11" fmla="*/ 3965 h 4073"/>
                <a:gd name="T12" fmla="*/ 3267 w 4245"/>
                <a:gd name="T13" fmla="*/ 4016 h 4073"/>
                <a:gd name="T14" fmla="*/ 3179 w 4245"/>
                <a:gd name="T15" fmla="*/ 4073 h 4073"/>
                <a:gd name="T16" fmla="*/ 3345 w 4245"/>
                <a:gd name="T17" fmla="*/ 4011 h 4073"/>
                <a:gd name="T18" fmla="*/ 110 w 4245"/>
                <a:gd name="T19" fmla="*/ 414 h 4073"/>
                <a:gd name="T20" fmla="*/ 245 w 4245"/>
                <a:gd name="T21" fmla="*/ 323 h 4073"/>
                <a:gd name="T22" fmla="*/ 309 w 4245"/>
                <a:gd name="T23" fmla="*/ 282 h 4073"/>
                <a:gd name="T24" fmla="*/ 282 w 4245"/>
                <a:gd name="T25" fmla="*/ 382 h 4073"/>
                <a:gd name="T26" fmla="*/ 723 w 4245"/>
                <a:gd name="T27" fmla="*/ 342 h 4073"/>
                <a:gd name="T28" fmla="*/ 686 w 4245"/>
                <a:gd name="T29" fmla="*/ 391 h 4073"/>
                <a:gd name="T30" fmla="*/ 1121 w 4245"/>
                <a:gd name="T31" fmla="*/ 628 h 4073"/>
                <a:gd name="T32" fmla="*/ 1263 w 4245"/>
                <a:gd name="T33" fmla="*/ 809 h 4073"/>
                <a:gd name="T34" fmla="*/ 1682 w 4245"/>
                <a:gd name="T35" fmla="*/ 668 h 4073"/>
                <a:gd name="T36" fmla="*/ 1751 w 4245"/>
                <a:gd name="T37" fmla="*/ 659 h 4073"/>
                <a:gd name="T38" fmla="*/ 1807 w 4245"/>
                <a:gd name="T39" fmla="*/ 565 h 4073"/>
                <a:gd name="T40" fmla="*/ 2045 w 4245"/>
                <a:gd name="T41" fmla="*/ 598 h 4073"/>
                <a:gd name="T42" fmla="*/ 2271 w 4245"/>
                <a:gd name="T43" fmla="*/ 801 h 4073"/>
                <a:gd name="T44" fmla="*/ 2332 w 4245"/>
                <a:gd name="T45" fmla="*/ 922 h 4073"/>
                <a:gd name="T46" fmla="*/ 2625 w 4245"/>
                <a:gd name="T47" fmla="*/ 1133 h 4073"/>
                <a:gd name="T48" fmla="*/ 2682 w 4245"/>
                <a:gd name="T49" fmla="*/ 1957 h 4073"/>
                <a:gd name="T50" fmla="*/ 2734 w 4245"/>
                <a:gd name="T51" fmla="*/ 1966 h 4073"/>
                <a:gd name="T52" fmla="*/ 2783 w 4245"/>
                <a:gd name="T53" fmla="*/ 1883 h 4073"/>
                <a:gd name="T54" fmla="*/ 2776 w 4245"/>
                <a:gd name="T55" fmla="*/ 2145 h 4073"/>
                <a:gd name="T56" fmla="*/ 3005 w 4245"/>
                <a:gd name="T57" fmla="*/ 2555 h 4073"/>
                <a:gd name="T58" fmla="*/ 3101 w 4245"/>
                <a:gd name="T59" fmla="*/ 2530 h 4073"/>
                <a:gd name="T60" fmla="*/ 3183 w 4245"/>
                <a:gd name="T61" fmla="*/ 2687 h 4073"/>
                <a:gd name="T62" fmla="*/ 3166 w 4245"/>
                <a:gd name="T63" fmla="*/ 2745 h 4073"/>
                <a:gd name="T64" fmla="*/ 3256 w 4245"/>
                <a:gd name="T65" fmla="*/ 2909 h 4073"/>
                <a:gd name="T66" fmla="*/ 3390 w 4245"/>
                <a:gd name="T67" fmla="*/ 3162 h 4073"/>
                <a:gd name="T68" fmla="*/ 3540 w 4245"/>
                <a:gd name="T69" fmla="*/ 3213 h 4073"/>
                <a:gd name="T70" fmla="*/ 3661 w 4245"/>
                <a:gd name="T71" fmla="*/ 3564 h 4073"/>
                <a:gd name="T72" fmla="*/ 3718 w 4245"/>
                <a:gd name="T73" fmla="*/ 3617 h 4073"/>
                <a:gd name="T74" fmla="*/ 4077 w 4245"/>
                <a:gd name="T75" fmla="*/ 3505 h 4073"/>
                <a:gd name="T76" fmla="*/ 4203 w 4245"/>
                <a:gd name="T77" fmla="*/ 3455 h 4073"/>
                <a:gd name="T78" fmla="*/ 4245 w 4245"/>
                <a:gd name="T79" fmla="*/ 2992 h 4073"/>
                <a:gd name="T80" fmla="*/ 3863 w 4245"/>
                <a:gd name="T81" fmla="*/ 1702 h 4073"/>
                <a:gd name="T82" fmla="*/ 3564 w 4245"/>
                <a:gd name="T83" fmla="*/ 1022 h 4073"/>
                <a:gd name="T84" fmla="*/ 3289 w 4245"/>
                <a:gd name="T85" fmla="*/ 101 h 4073"/>
                <a:gd name="T86" fmla="*/ 3004 w 4245"/>
                <a:gd name="T87" fmla="*/ 105 h 4073"/>
                <a:gd name="T88" fmla="*/ 3014 w 4245"/>
                <a:gd name="T89" fmla="*/ 336 h 4073"/>
                <a:gd name="T90" fmla="*/ 2922 w 4245"/>
                <a:gd name="T91" fmla="*/ 312 h 4073"/>
                <a:gd name="T92" fmla="*/ 1482 w 4245"/>
                <a:gd name="T93" fmla="*/ 180 h 4073"/>
                <a:gd name="T94" fmla="*/ 1404 w 4245"/>
                <a:gd name="T95" fmla="*/ 0 h 4073"/>
                <a:gd name="T96" fmla="*/ 0 w 4245"/>
                <a:gd name="T97" fmla="*/ 104 h 4073"/>
                <a:gd name="T98" fmla="*/ 96 w 4245"/>
                <a:gd name="T99" fmla="*/ 312 h 40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245" h="4073">
                  <a:moveTo>
                    <a:pt x="3855" y="3703"/>
                  </a:moveTo>
                  <a:lnTo>
                    <a:pt x="3765" y="3842"/>
                  </a:lnTo>
                  <a:lnTo>
                    <a:pt x="3752" y="3821"/>
                  </a:lnTo>
                  <a:lnTo>
                    <a:pt x="3832" y="3695"/>
                  </a:lnTo>
                  <a:lnTo>
                    <a:pt x="3855" y="3703"/>
                  </a:lnTo>
                  <a:close/>
                  <a:moveTo>
                    <a:pt x="3708" y="3866"/>
                  </a:moveTo>
                  <a:lnTo>
                    <a:pt x="3624" y="3914"/>
                  </a:lnTo>
                  <a:lnTo>
                    <a:pt x="3630" y="3929"/>
                  </a:lnTo>
                  <a:lnTo>
                    <a:pt x="3705" y="3894"/>
                  </a:lnTo>
                  <a:lnTo>
                    <a:pt x="3708" y="3866"/>
                  </a:lnTo>
                  <a:close/>
                  <a:moveTo>
                    <a:pt x="3413" y="4012"/>
                  </a:moveTo>
                  <a:lnTo>
                    <a:pt x="3414" y="3965"/>
                  </a:lnTo>
                  <a:lnTo>
                    <a:pt x="3356" y="3953"/>
                  </a:lnTo>
                  <a:lnTo>
                    <a:pt x="3267" y="4016"/>
                  </a:lnTo>
                  <a:lnTo>
                    <a:pt x="3191" y="4040"/>
                  </a:lnTo>
                  <a:lnTo>
                    <a:pt x="3179" y="4073"/>
                  </a:lnTo>
                  <a:lnTo>
                    <a:pt x="3247" y="4064"/>
                  </a:lnTo>
                  <a:lnTo>
                    <a:pt x="3345" y="4011"/>
                  </a:lnTo>
                  <a:lnTo>
                    <a:pt x="3413" y="4012"/>
                  </a:lnTo>
                  <a:close/>
                  <a:moveTo>
                    <a:pt x="110" y="414"/>
                  </a:moveTo>
                  <a:lnTo>
                    <a:pt x="192" y="331"/>
                  </a:lnTo>
                  <a:lnTo>
                    <a:pt x="245" y="323"/>
                  </a:lnTo>
                  <a:lnTo>
                    <a:pt x="295" y="280"/>
                  </a:lnTo>
                  <a:lnTo>
                    <a:pt x="309" y="282"/>
                  </a:lnTo>
                  <a:lnTo>
                    <a:pt x="310" y="307"/>
                  </a:lnTo>
                  <a:lnTo>
                    <a:pt x="282" y="382"/>
                  </a:lnTo>
                  <a:lnTo>
                    <a:pt x="678" y="327"/>
                  </a:lnTo>
                  <a:lnTo>
                    <a:pt x="723" y="342"/>
                  </a:lnTo>
                  <a:lnTo>
                    <a:pt x="718" y="377"/>
                  </a:lnTo>
                  <a:lnTo>
                    <a:pt x="686" y="391"/>
                  </a:lnTo>
                  <a:lnTo>
                    <a:pt x="692" y="408"/>
                  </a:lnTo>
                  <a:lnTo>
                    <a:pt x="1121" y="628"/>
                  </a:lnTo>
                  <a:lnTo>
                    <a:pt x="1221" y="776"/>
                  </a:lnTo>
                  <a:lnTo>
                    <a:pt x="1263" y="809"/>
                  </a:lnTo>
                  <a:lnTo>
                    <a:pt x="1544" y="747"/>
                  </a:lnTo>
                  <a:lnTo>
                    <a:pt x="1682" y="668"/>
                  </a:lnTo>
                  <a:lnTo>
                    <a:pt x="1741" y="664"/>
                  </a:lnTo>
                  <a:lnTo>
                    <a:pt x="1751" y="659"/>
                  </a:lnTo>
                  <a:lnTo>
                    <a:pt x="1756" y="605"/>
                  </a:lnTo>
                  <a:lnTo>
                    <a:pt x="1807" y="565"/>
                  </a:lnTo>
                  <a:lnTo>
                    <a:pt x="1947" y="562"/>
                  </a:lnTo>
                  <a:lnTo>
                    <a:pt x="2045" y="598"/>
                  </a:lnTo>
                  <a:lnTo>
                    <a:pt x="2218" y="777"/>
                  </a:lnTo>
                  <a:lnTo>
                    <a:pt x="2271" y="801"/>
                  </a:lnTo>
                  <a:lnTo>
                    <a:pt x="2280" y="899"/>
                  </a:lnTo>
                  <a:lnTo>
                    <a:pt x="2332" y="922"/>
                  </a:lnTo>
                  <a:lnTo>
                    <a:pt x="2439" y="1046"/>
                  </a:lnTo>
                  <a:lnTo>
                    <a:pt x="2625" y="1133"/>
                  </a:lnTo>
                  <a:lnTo>
                    <a:pt x="2652" y="1170"/>
                  </a:lnTo>
                  <a:lnTo>
                    <a:pt x="2682" y="1957"/>
                  </a:lnTo>
                  <a:lnTo>
                    <a:pt x="2688" y="1966"/>
                  </a:lnTo>
                  <a:lnTo>
                    <a:pt x="2734" y="1966"/>
                  </a:lnTo>
                  <a:lnTo>
                    <a:pt x="2739" y="1870"/>
                  </a:lnTo>
                  <a:lnTo>
                    <a:pt x="2783" y="1883"/>
                  </a:lnTo>
                  <a:lnTo>
                    <a:pt x="2828" y="1918"/>
                  </a:lnTo>
                  <a:lnTo>
                    <a:pt x="2776" y="2145"/>
                  </a:lnTo>
                  <a:lnTo>
                    <a:pt x="2796" y="2255"/>
                  </a:lnTo>
                  <a:lnTo>
                    <a:pt x="3005" y="2555"/>
                  </a:lnTo>
                  <a:lnTo>
                    <a:pt x="3024" y="2564"/>
                  </a:lnTo>
                  <a:lnTo>
                    <a:pt x="3101" y="2530"/>
                  </a:lnTo>
                  <a:lnTo>
                    <a:pt x="3134" y="2707"/>
                  </a:lnTo>
                  <a:lnTo>
                    <a:pt x="3183" y="2687"/>
                  </a:lnTo>
                  <a:lnTo>
                    <a:pt x="3194" y="2695"/>
                  </a:lnTo>
                  <a:lnTo>
                    <a:pt x="3166" y="2745"/>
                  </a:lnTo>
                  <a:lnTo>
                    <a:pt x="3160" y="2783"/>
                  </a:lnTo>
                  <a:lnTo>
                    <a:pt x="3256" y="2909"/>
                  </a:lnTo>
                  <a:lnTo>
                    <a:pt x="3334" y="3107"/>
                  </a:lnTo>
                  <a:lnTo>
                    <a:pt x="3390" y="3162"/>
                  </a:lnTo>
                  <a:lnTo>
                    <a:pt x="3479" y="3162"/>
                  </a:lnTo>
                  <a:lnTo>
                    <a:pt x="3540" y="3213"/>
                  </a:lnTo>
                  <a:lnTo>
                    <a:pt x="3659" y="3433"/>
                  </a:lnTo>
                  <a:lnTo>
                    <a:pt x="3661" y="3564"/>
                  </a:lnTo>
                  <a:lnTo>
                    <a:pt x="3672" y="3585"/>
                  </a:lnTo>
                  <a:lnTo>
                    <a:pt x="3718" y="3617"/>
                  </a:lnTo>
                  <a:lnTo>
                    <a:pt x="3953" y="3575"/>
                  </a:lnTo>
                  <a:lnTo>
                    <a:pt x="4077" y="3505"/>
                  </a:lnTo>
                  <a:lnTo>
                    <a:pt x="4160" y="3537"/>
                  </a:lnTo>
                  <a:lnTo>
                    <a:pt x="4203" y="3455"/>
                  </a:lnTo>
                  <a:lnTo>
                    <a:pt x="4152" y="3419"/>
                  </a:lnTo>
                  <a:lnTo>
                    <a:pt x="4245" y="2992"/>
                  </a:lnTo>
                  <a:lnTo>
                    <a:pt x="4210" y="2442"/>
                  </a:lnTo>
                  <a:lnTo>
                    <a:pt x="3863" y="1702"/>
                  </a:lnTo>
                  <a:lnTo>
                    <a:pt x="3843" y="1437"/>
                  </a:lnTo>
                  <a:lnTo>
                    <a:pt x="3564" y="1022"/>
                  </a:lnTo>
                  <a:lnTo>
                    <a:pt x="3269" y="161"/>
                  </a:lnTo>
                  <a:lnTo>
                    <a:pt x="3289" y="101"/>
                  </a:lnTo>
                  <a:lnTo>
                    <a:pt x="3041" y="50"/>
                  </a:lnTo>
                  <a:lnTo>
                    <a:pt x="3004" y="105"/>
                  </a:lnTo>
                  <a:lnTo>
                    <a:pt x="3027" y="212"/>
                  </a:lnTo>
                  <a:lnTo>
                    <a:pt x="3014" y="336"/>
                  </a:lnTo>
                  <a:lnTo>
                    <a:pt x="2948" y="345"/>
                  </a:lnTo>
                  <a:lnTo>
                    <a:pt x="2922" y="312"/>
                  </a:lnTo>
                  <a:lnTo>
                    <a:pt x="2905" y="220"/>
                  </a:lnTo>
                  <a:lnTo>
                    <a:pt x="1482" y="180"/>
                  </a:lnTo>
                  <a:lnTo>
                    <a:pt x="1434" y="110"/>
                  </a:lnTo>
                  <a:lnTo>
                    <a:pt x="1404" y="0"/>
                  </a:lnTo>
                  <a:lnTo>
                    <a:pt x="9" y="13"/>
                  </a:lnTo>
                  <a:lnTo>
                    <a:pt x="0" y="104"/>
                  </a:lnTo>
                  <a:lnTo>
                    <a:pt x="120" y="234"/>
                  </a:lnTo>
                  <a:lnTo>
                    <a:pt x="96" y="312"/>
                  </a:lnTo>
                  <a:lnTo>
                    <a:pt x="110" y="4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6"/>
            <p:cNvSpPr>
              <a:spLocks noEditPoints="1"/>
            </p:cNvSpPr>
            <p:nvPr userDrawn="1"/>
          </p:nvSpPr>
          <p:spPr bwMode="auto">
            <a:xfrm>
              <a:off x="5305425" y="-395288"/>
              <a:ext cx="6738938" cy="6465888"/>
            </a:xfrm>
            <a:custGeom>
              <a:avLst/>
              <a:gdLst>
                <a:gd name="T0" fmla="*/ 3765 w 4245"/>
                <a:gd name="T1" fmla="*/ 3842 h 4073"/>
                <a:gd name="T2" fmla="*/ 3832 w 4245"/>
                <a:gd name="T3" fmla="*/ 3695 h 4073"/>
                <a:gd name="T4" fmla="*/ 3708 w 4245"/>
                <a:gd name="T5" fmla="*/ 3866 h 4073"/>
                <a:gd name="T6" fmla="*/ 3630 w 4245"/>
                <a:gd name="T7" fmla="*/ 3929 h 4073"/>
                <a:gd name="T8" fmla="*/ 3708 w 4245"/>
                <a:gd name="T9" fmla="*/ 3866 h 4073"/>
                <a:gd name="T10" fmla="*/ 3414 w 4245"/>
                <a:gd name="T11" fmla="*/ 3965 h 4073"/>
                <a:gd name="T12" fmla="*/ 3267 w 4245"/>
                <a:gd name="T13" fmla="*/ 4016 h 4073"/>
                <a:gd name="T14" fmla="*/ 3179 w 4245"/>
                <a:gd name="T15" fmla="*/ 4073 h 4073"/>
                <a:gd name="T16" fmla="*/ 3345 w 4245"/>
                <a:gd name="T17" fmla="*/ 4011 h 4073"/>
                <a:gd name="T18" fmla="*/ 110 w 4245"/>
                <a:gd name="T19" fmla="*/ 414 h 4073"/>
                <a:gd name="T20" fmla="*/ 245 w 4245"/>
                <a:gd name="T21" fmla="*/ 323 h 4073"/>
                <a:gd name="T22" fmla="*/ 309 w 4245"/>
                <a:gd name="T23" fmla="*/ 282 h 4073"/>
                <a:gd name="T24" fmla="*/ 282 w 4245"/>
                <a:gd name="T25" fmla="*/ 382 h 4073"/>
                <a:gd name="T26" fmla="*/ 723 w 4245"/>
                <a:gd name="T27" fmla="*/ 342 h 4073"/>
                <a:gd name="T28" fmla="*/ 686 w 4245"/>
                <a:gd name="T29" fmla="*/ 391 h 4073"/>
                <a:gd name="T30" fmla="*/ 1121 w 4245"/>
                <a:gd name="T31" fmla="*/ 628 h 4073"/>
                <a:gd name="T32" fmla="*/ 1263 w 4245"/>
                <a:gd name="T33" fmla="*/ 809 h 4073"/>
                <a:gd name="T34" fmla="*/ 1682 w 4245"/>
                <a:gd name="T35" fmla="*/ 668 h 4073"/>
                <a:gd name="T36" fmla="*/ 1751 w 4245"/>
                <a:gd name="T37" fmla="*/ 659 h 4073"/>
                <a:gd name="T38" fmla="*/ 1807 w 4245"/>
                <a:gd name="T39" fmla="*/ 565 h 4073"/>
                <a:gd name="T40" fmla="*/ 2045 w 4245"/>
                <a:gd name="T41" fmla="*/ 598 h 4073"/>
                <a:gd name="T42" fmla="*/ 2271 w 4245"/>
                <a:gd name="T43" fmla="*/ 801 h 4073"/>
                <a:gd name="T44" fmla="*/ 2332 w 4245"/>
                <a:gd name="T45" fmla="*/ 922 h 4073"/>
                <a:gd name="T46" fmla="*/ 2625 w 4245"/>
                <a:gd name="T47" fmla="*/ 1133 h 4073"/>
                <a:gd name="T48" fmla="*/ 2682 w 4245"/>
                <a:gd name="T49" fmla="*/ 1957 h 4073"/>
                <a:gd name="T50" fmla="*/ 2734 w 4245"/>
                <a:gd name="T51" fmla="*/ 1966 h 4073"/>
                <a:gd name="T52" fmla="*/ 2783 w 4245"/>
                <a:gd name="T53" fmla="*/ 1883 h 4073"/>
                <a:gd name="T54" fmla="*/ 2776 w 4245"/>
                <a:gd name="T55" fmla="*/ 2145 h 4073"/>
                <a:gd name="T56" fmla="*/ 3005 w 4245"/>
                <a:gd name="T57" fmla="*/ 2555 h 4073"/>
                <a:gd name="T58" fmla="*/ 3101 w 4245"/>
                <a:gd name="T59" fmla="*/ 2530 h 4073"/>
                <a:gd name="T60" fmla="*/ 3183 w 4245"/>
                <a:gd name="T61" fmla="*/ 2687 h 4073"/>
                <a:gd name="T62" fmla="*/ 3166 w 4245"/>
                <a:gd name="T63" fmla="*/ 2745 h 4073"/>
                <a:gd name="T64" fmla="*/ 3256 w 4245"/>
                <a:gd name="T65" fmla="*/ 2909 h 4073"/>
                <a:gd name="T66" fmla="*/ 3390 w 4245"/>
                <a:gd name="T67" fmla="*/ 3162 h 4073"/>
                <a:gd name="T68" fmla="*/ 3540 w 4245"/>
                <a:gd name="T69" fmla="*/ 3213 h 4073"/>
                <a:gd name="T70" fmla="*/ 3661 w 4245"/>
                <a:gd name="T71" fmla="*/ 3564 h 4073"/>
                <a:gd name="T72" fmla="*/ 3718 w 4245"/>
                <a:gd name="T73" fmla="*/ 3617 h 4073"/>
                <a:gd name="T74" fmla="*/ 4077 w 4245"/>
                <a:gd name="T75" fmla="*/ 3505 h 4073"/>
                <a:gd name="T76" fmla="*/ 4203 w 4245"/>
                <a:gd name="T77" fmla="*/ 3455 h 4073"/>
                <a:gd name="T78" fmla="*/ 4245 w 4245"/>
                <a:gd name="T79" fmla="*/ 2992 h 4073"/>
                <a:gd name="T80" fmla="*/ 3863 w 4245"/>
                <a:gd name="T81" fmla="*/ 1702 h 4073"/>
                <a:gd name="T82" fmla="*/ 3564 w 4245"/>
                <a:gd name="T83" fmla="*/ 1022 h 4073"/>
                <a:gd name="T84" fmla="*/ 3289 w 4245"/>
                <a:gd name="T85" fmla="*/ 101 h 4073"/>
                <a:gd name="T86" fmla="*/ 3004 w 4245"/>
                <a:gd name="T87" fmla="*/ 105 h 4073"/>
                <a:gd name="T88" fmla="*/ 3014 w 4245"/>
                <a:gd name="T89" fmla="*/ 336 h 4073"/>
                <a:gd name="T90" fmla="*/ 2922 w 4245"/>
                <a:gd name="T91" fmla="*/ 312 h 4073"/>
                <a:gd name="T92" fmla="*/ 1482 w 4245"/>
                <a:gd name="T93" fmla="*/ 180 h 4073"/>
                <a:gd name="T94" fmla="*/ 1404 w 4245"/>
                <a:gd name="T95" fmla="*/ 0 h 4073"/>
                <a:gd name="T96" fmla="*/ 0 w 4245"/>
                <a:gd name="T97" fmla="*/ 104 h 4073"/>
                <a:gd name="T98" fmla="*/ 96 w 4245"/>
                <a:gd name="T99" fmla="*/ 312 h 40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245" h="4073">
                  <a:moveTo>
                    <a:pt x="3855" y="3703"/>
                  </a:moveTo>
                  <a:lnTo>
                    <a:pt x="3765" y="3842"/>
                  </a:lnTo>
                  <a:lnTo>
                    <a:pt x="3752" y="3821"/>
                  </a:lnTo>
                  <a:lnTo>
                    <a:pt x="3832" y="3695"/>
                  </a:lnTo>
                  <a:lnTo>
                    <a:pt x="3855" y="3703"/>
                  </a:lnTo>
                  <a:moveTo>
                    <a:pt x="3708" y="3866"/>
                  </a:moveTo>
                  <a:lnTo>
                    <a:pt x="3624" y="3914"/>
                  </a:lnTo>
                  <a:lnTo>
                    <a:pt x="3630" y="3929"/>
                  </a:lnTo>
                  <a:lnTo>
                    <a:pt x="3705" y="3894"/>
                  </a:lnTo>
                  <a:lnTo>
                    <a:pt x="3708" y="3866"/>
                  </a:lnTo>
                  <a:moveTo>
                    <a:pt x="3413" y="4012"/>
                  </a:moveTo>
                  <a:lnTo>
                    <a:pt x="3414" y="3965"/>
                  </a:lnTo>
                  <a:lnTo>
                    <a:pt x="3356" y="3953"/>
                  </a:lnTo>
                  <a:lnTo>
                    <a:pt x="3267" y="4016"/>
                  </a:lnTo>
                  <a:lnTo>
                    <a:pt x="3191" y="4040"/>
                  </a:lnTo>
                  <a:lnTo>
                    <a:pt x="3179" y="4073"/>
                  </a:lnTo>
                  <a:lnTo>
                    <a:pt x="3247" y="4064"/>
                  </a:lnTo>
                  <a:lnTo>
                    <a:pt x="3345" y="4011"/>
                  </a:lnTo>
                  <a:lnTo>
                    <a:pt x="3413" y="4012"/>
                  </a:lnTo>
                  <a:moveTo>
                    <a:pt x="110" y="414"/>
                  </a:moveTo>
                  <a:lnTo>
                    <a:pt x="192" y="331"/>
                  </a:lnTo>
                  <a:lnTo>
                    <a:pt x="245" y="323"/>
                  </a:lnTo>
                  <a:lnTo>
                    <a:pt x="295" y="280"/>
                  </a:lnTo>
                  <a:lnTo>
                    <a:pt x="309" y="282"/>
                  </a:lnTo>
                  <a:lnTo>
                    <a:pt x="310" y="307"/>
                  </a:lnTo>
                  <a:lnTo>
                    <a:pt x="282" y="382"/>
                  </a:lnTo>
                  <a:lnTo>
                    <a:pt x="678" y="327"/>
                  </a:lnTo>
                  <a:lnTo>
                    <a:pt x="723" y="342"/>
                  </a:lnTo>
                  <a:lnTo>
                    <a:pt x="718" y="377"/>
                  </a:lnTo>
                  <a:lnTo>
                    <a:pt x="686" y="391"/>
                  </a:lnTo>
                  <a:lnTo>
                    <a:pt x="692" y="408"/>
                  </a:lnTo>
                  <a:lnTo>
                    <a:pt x="1121" y="628"/>
                  </a:lnTo>
                  <a:lnTo>
                    <a:pt x="1221" y="776"/>
                  </a:lnTo>
                  <a:lnTo>
                    <a:pt x="1263" y="809"/>
                  </a:lnTo>
                  <a:lnTo>
                    <a:pt x="1544" y="747"/>
                  </a:lnTo>
                  <a:lnTo>
                    <a:pt x="1682" y="668"/>
                  </a:lnTo>
                  <a:lnTo>
                    <a:pt x="1741" y="664"/>
                  </a:lnTo>
                  <a:lnTo>
                    <a:pt x="1751" y="659"/>
                  </a:lnTo>
                  <a:lnTo>
                    <a:pt x="1756" y="605"/>
                  </a:lnTo>
                  <a:lnTo>
                    <a:pt x="1807" y="565"/>
                  </a:lnTo>
                  <a:lnTo>
                    <a:pt x="1947" y="562"/>
                  </a:lnTo>
                  <a:lnTo>
                    <a:pt x="2045" y="598"/>
                  </a:lnTo>
                  <a:lnTo>
                    <a:pt x="2218" y="777"/>
                  </a:lnTo>
                  <a:lnTo>
                    <a:pt x="2271" y="801"/>
                  </a:lnTo>
                  <a:lnTo>
                    <a:pt x="2280" y="899"/>
                  </a:lnTo>
                  <a:lnTo>
                    <a:pt x="2332" y="922"/>
                  </a:lnTo>
                  <a:lnTo>
                    <a:pt x="2439" y="1046"/>
                  </a:lnTo>
                  <a:lnTo>
                    <a:pt x="2625" y="1133"/>
                  </a:lnTo>
                  <a:lnTo>
                    <a:pt x="2652" y="1170"/>
                  </a:lnTo>
                  <a:lnTo>
                    <a:pt x="2682" y="1957"/>
                  </a:lnTo>
                  <a:lnTo>
                    <a:pt x="2688" y="1966"/>
                  </a:lnTo>
                  <a:lnTo>
                    <a:pt x="2734" y="1966"/>
                  </a:lnTo>
                  <a:lnTo>
                    <a:pt x="2739" y="1870"/>
                  </a:lnTo>
                  <a:lnTo>
                    <a:pt x="2783" y="1883"/>
                  </a:lnTo>
                  <a:lnTo>
                    <a:pt x="2828" y="1918"/>
                  </a:lnTo>
                  <a:lnTo>
                    <a:pt x="2776" y="2145"/>
                  </a:lnTo>
                  <a:lnTo>
                    <a:pt x="2796" y="2255"/>
                  </a:lnTo>
                  <a:lnTo>
                    <a:pt x="3005" y="2555"/>
                  </a:lnTo>
                  <a:lnTo>
                    <a:pt x="3024" y="2564"/>
                  </a:lnTo>
                  <a:lnTo>
                    <a:pt x="3101" y="2530"/>
                  </a:lnTo>
                  <a:lnTo>
                    <a:pt x="3134" y="2707"/>
                  </a:lnTo>
                  <a:lnTo>
                    <a:pt x="3183" y="2687"/>
                  </a:lnTo>
                  <a:lnTo>
                    <a:pt x="3194" y="2695"/>
                  </a:lnTo>
                  <a:lnTo>
                    <a:pt x="3166" y="2745"/>
                  </a:lnTo>
                  <a:lnTo>
                    <a:pt x="3160" y="2783"/>
                  </a:lnTo>
                  <a:lnTo>
                    <a:pt x="3256" y="2909"/>
                  </a:lnTo>
                  <a:lnTo>
                    <a:pt x="3334" y="3107"/>
                  </a:lnTo>
                  <a:lnTo>
                    <a:pt x="3390" y="3162"/>
                  </a:lnTo>
                  <a:lnTo>
                    <a:pt x="3479" y="3162"/>
                  </a:lnTo>
                  <a:lnTo>
                    <a:pt x="3540" y="3213"/>
                  </a:lnTo>
                  <a:lnTo>
                    <a:pt x="3659" y="3433"/>
                  </a:lnTo>
                  <a:lnTo>
                    <a:pt x="3661" y="3564"/>
                  </a:lnTo>
                  <a:lnTo>
                    <a:pt x="3672" y="3585"/>
                  </a:lnTo>
                  <a:lnTo>
                    <a:pt x="3718" y="3617"/>
                  </a:lnTo>
                  <a:lnTo>
                    <a:pt x="3953" y="3575"/>
                  </a:lnTo>
                  <a:lnTo>
                    <a:pt x="4077" y="3505"/>
                  </a:lnTo>
                  <a:lnTo>
                    <a:pt x="4160" y="3537"/>
                  </a:lnTo>
                  <a:lnTo>
                    <a:pt x="4203" y="3455"/>
                  </a:lnTo>
                  <a:lnTo>
                    <a:pt x="4152" y="3419"/>
                  </a:lnTo>
                  <a:lnTo>
                    <a:pt x="4245" y="2992"/>
                  </a:lnTo>
                  <a:lnTo>
                    <a:pt x="4210" y="2442"/>
                  </a:lnTo>
                  <a:lnTo>
                    <a:pt x="3863" y="1702"/>
                  </a:lnTo>
                  <a:lnTo>
                    <a:pt x="3843" y="1437"/>
                  </a:lnTo>
                  <a:lnTo>
                    <a:pt x="3564" y="1022"/>
                  </a:lnTo>
                  <a:lnTo>
                    <a:pt x="3269" y="161"/>
                  </a:lnTo>
                  <a:lnTo>
                    <a:pt x="3289" y="101"/>
                  </a:lnTo>
                  <a:lnTo>
                    <a:pt x="3041" y="50"/>
                  </a:lnTo>
                  <a:lnTo>
                    <a:pt x="3004" y="105"/>
                  </a:lnTo>
                  <a:lnTo>
                    <a:pt x="3027" y="212"/>
                  </a:lnTo>
                  <a:lnTo>
                    <a:pt x="3014" y="336"/>
                  </a:lnTo>
                  <a:lnTo>
                    <a:pt x="2948" y="345"/>
                  </a:lnTo>
                  <a:lnTo>
                    <a:pt x="2922" y="312"/>
                  </a:lnTo>
                  <a:lnTo>
                    <a:pt x="2905" y="220"/>
                  </a:lnTo>
                  <a:lnTo>
                    <a:pt x="1482" y="180"/>
                  </a:lnTo>
                  <a:lnTo>
                    <a:pt x="1434" y="110"/>
                  </a:lnTo>
                  <a:lnTo>
                    <a:pt x="1404" y="0"/>
                  </a:lnTo>
                  <a:lnTo>
                    <a:pt x="9" y="13"/>
                  </a:lnTo>
                  <a:lnTo>
                    <a:pt x="0" y="104"/>
                  </a:lnTo>
                  <a:lnTo>
                    <a:pt x="120" y="234"/>
                  </a:lnTo>
                  <a:lnTo>
                    <a:pt x="96" y="312"/>
                  </a:lnTo>
                  <a:lnTo>
                    <a:pt x="110" y="414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5819" y="17162"/>
            <a:ext cx="11066581" cy="119220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808" y="1621819"/>
            <a:ext cx="11086592" cy="46295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5808" y="6322188"/>
            <a:ext cx="8859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6EFA8406-D672-4E03-9ABF-F4A7E3A351A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904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65" r:id="rId4"/>
    <p:sldLayoutId id="2147483666" r:id="rId5"/>
    <p:sldLayoutId id="2147483671" r:id="rId6"/>
    <p:sldLayoutId id="2147483706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u="none" kern="1200" cap="all" spc="50" baseline="0"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Arial Black" panose="020B0A04020102020204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ts val="3000"/>
        </a:spcBef>
        <a:buFontTx/>
        <a:buBlip>
          <a:blip r:embed="rId9"/>
        </a:buBlip>
        <a:defRPr sz="22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ts val="24"/>
        </a:spcBef>
        <a:buClr>
          <a:schemeClr val="tx1"/>
        </a:buClr>
        <a:buFont typeface="Arial" pitchFamily="34" charset="0"/>
        <a:buChar char="»"/>
        <a:defRPr sz="2000" b="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ts val="24"/>
        </a:spcBef>
        <a:buClr>
          <a:schemeClr val="tx1"/>
        </a:buClr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ts val="24"/>
        </a:spcBef>
        <a:buClr>
          <a:schemeClr val="tx1"/>
        </a:buClr>
        <a:buFont typeface="Arial" panose="020B0604020202020204" pitchFamily="34" charset="0"/>
        <a:buChar char="–"/>
        <a:defRPr sz="2000" b="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ts val="24"/>
        </a:spcBef>
        <a:buFont typeface="Wingdings" pitchFamily="2" charset="2"/>
        <a:buChar char="§"/>
        <a:defRPr sz="2000" b="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3000">
              <a:schemeClr val="accent3">
                <a:lumMod val="60000"/>
                <a:lumOff val="40000"/>
              </a:schemeClr>
            </a:gs>
            <a:gs pos="67000">
              <a:schemeClr val="accent3">
                <a:lumMod val="75000"/>
              </a:schemeClr>
            </a:gs>
            <a:gs pos="100000">
              <a:schemeClr val="accent3">
                <a:lumMod val="5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4729656" y="-395289"/>
            <a:ext cx="8029411" cy="7704073"/>
            <a:chOff x="5305425" y="-395288"/>
            <a:chExt cx="6738938" cy="6465888"/>
          </a:xfrm>
          <a:solidFill>
            <a:schemeClr val="tx1">
              <a:alpha val="4000"/>
            </a:schemeClr>
          </a:solidFill>
        </p:grpSpPr>
        <p:sp>
          <p:nvSpPr>
            <p:cNvPr id="7" name="Freeform 5"/>
            <p:cNvSpPr>
              <a:spLocks noEditPoints="1"/>
            </p:cNvSpPr>
            <p:nvPr userDrawn="1"/>
          </p:nvSpPr>
          <p:spPr bwMode="auto">
            <a:xfrm>
              <a:off x="5305425" y="-395288"/>
              <a:ext cx="6738938" cy="6465888"/>
            </a:xfrm>
            <a:custGeom>
              <a:avLst/>
              <a:gdLst>
                <a:gd name="T0" fmla="*/ 3765 w 4245"/>
                <a:gd name="T1" fmla="*/ 3842 h 4073"/>
                <a:gd name="T2" fmla="*/ 3832 w 4245"/>
                <a:gd name="T3" fmla="*/ 3695 h 4073"/>
                <a:gd name="T4" fmla="*/ 3708 w 4245"/>
                <a:gd name="T5" fmla="*/ 3866 h 4073"/>
                <a:gd name="T6" fmla="*/ 3630 w 4245"/>
                <a:gd name="T7" fmla="*/ 3929 h 4073"/>
                <a:gd name="T8" fmla="*/ 3708 w 4245"/>
                <a:gd name="T9" fmla="*/ 3866 h 4073"/>
                <a:gd name="T10" fmla="*/ 3414 w 4245"/>
                <a:gd name="T11" fmla="*/ 3965 h 4073"/>
                <a:gd name="T12" fmla="*/ 3267 w 4245"/>
                <a:gd name="T13" fmla="*/ 4016 h 4073"/>
                <a:gd name="T14" fmla="*/ 3179 w 4245"/>
                <a:gd name="T15" fmla="*/ 4073 h 4073"/>
                <a:gd name="T16" fmla="*/ 3345 w 4245"/>
                <a:gd name="T17" fmla="*/ 4011 h 4073"/>
                <a:gd name="T18" fmla="*/ 110 w 4245"/>
                <a:gd name="T19" fmla="*/ 414 h 4073"/>
                <a:gd name="T20" fmla="*/ 245 w 4245"/>
                <a:gd name="T21" fmla="*/ 323 h 4073"/>
                <a:gd name="T22" fmla="*/ 309 w 4245"/>
                <a:gd name="T23" fmla="*/ 282 h 4073"/>
                <a:gd name="T24" fmla="*/ 282 w 4245"/>
                <a:gd name="T25" fmla="*/ 382 h 4073"/>
                <a:gd name="T26" fmla="*/ 723 w 4245"/>
                <a:gd name="T27" fmla="*/ 342 h 4073"/>
                <a:gd name="T28" fmla="*/ 686 w 4245"/>
                <a:gd name="T29" fmla="*/ 391 h 4073"/>
                <a:gd name="T30" fmla="*/ 1121 w 4245"/>
                <a:gd name="T31" fmla="*/ 628 h 4073"/>
                <a:gd name="T32" fmla="*/ 1263 w 4245"/>
                <a:gd name="T33" fmla="*/ 809 h 4073"/>
                <a:gd name="T34" fmla="*/ 1682 w 4245"/>
                <a:gd name="T35" fmla="*/ 668 h 4073"/>
                <a:gd name="T36" fmla="*/ 1751 w 4245"/>
                <a:gd name="T37" fmla="*/ 659 h 4073"/>
                <a:gd name="T38" fmla="*/ 1807 w 4245"/>
                <a:gd name="T39" fmla="*/ 565 h 4073"/>
                <a:gd name="T40" fmla="*/ 2045 w 4245"/>
                <a:gd name="T41" fmla="*/ 598 h 4073"/>
                <a:gd name="T42" fmla="*/ 2271 w 4245"/>
                <a:gd name="T43" fmla="*/ 801 h 4073"/>
                <a:gd name="T44" fmla="*/ 2332 w 4245"/>
                <a:gd name="T45" fmla="*/ 922 h 4073"/>
                <a:gd name="T46" fmla="*/ 2625 w 4245"/>
                <a:gd name="T47" fmla="*/ 1133 h 4073"/>
                <a:gd name="T48" fmla="*/ 2682 w 4245"/>
                <a:gd name="T49" fmla="*/ 1957 h 4073"/>
                <a:gd name="T50" fmla="*/ 2734 w 4245"/>
                <a:gd name="T51" fmla="*/ 1966 h 4073"/>
                <a:gd name="T52" fmla="*/ 2783 w 4245"/>
                <a:gd name="T53" fmla="*/ 1883 h 4073"/>
                <a:gd name="T54" fmla="*/ 2776 w 4245"/>
                <a:gd name="T55" fmla="*/ 2145 h 4073"/>
                <a:gd name="T56" fmla="*/ 3005 w 4245"/>
                <a:gd name="T57" fmla="*/ 2555 h 4073"/>
                <a:gd name="T58" fmla="*/ 3101 w 4245"/>
                <a:gd name="T59" fmla="*/ 2530 h 4073"/>
                <a:gd name="T60" fmla="*/ 3183 w 4245"/>
                <a:gd name="T61" fmla="*/ 2687 h 4073"/>
                <a:gd name="T62" fmla="*/ 3166 w 4245"/>
                <a:gd name="T63" fmla="*/ 2745 h 4073"/>
                <a:gd name="T64" fmla="*/ 3256 w 4245"/>
                <a:gd name="T65" fmla="*/ 2909 h 4073"/>
                <a:gd name="T66" fmla="*/ 3390 w 4245"/>
                <a:gd name="T67" fmla="*/ 3162 h 4073"/>
                <a:gd name="T68" fmla="*/ 3540 w 4245"/>
                <a:gd name="T69" fmla="*/ 3213 h 4073"/>
                <a:gd name="T70" fmla="*/ 3661 w 4245"/>
                <a:gd name="T71" fmla="*/ 3564 h 4073"/>
                <a:gd name="T72" fmla="*/ 3718 w 4245"/>
                <a:gd name="T73" fmla="*/ 3617 h 4073"/>
                <a:gd name="T74" fmla="*/ 4077 w 4245"/>
                <a:gd name="T75" fmla="*/ 3505 h 4073"/>
                <a:gd name="T76" fmla="*/ 4203 w 4245"/>
                <a:gd name="T77" fmla="*/ 3455 h 4073"/>
                <a:gd name="T78" fmla="*/ 4245 w 4245"/>
                <a:gd name="T79" fmla="*/ 2992 h 4073"/>
                <a:gd name="T80" fmla="*/ 3863 w 4245"/>
                <a:gd name="T81" fmla="*/ 1702 h 4073"/>
                <a:gd name="T82" fmla="*/ 3564 w 4245"/>
                <a:gd name="T83" fmla="*/ 1022 h 4073"/>
                <a:gd name="T84" fmla="*/ 3289 w 4245"/>
                <a:gd name="T85" fmla="*/ 101 h 4073"/>
                <a:gd name="T86" fmla="*/ 3004 w 4245"/>
                <a:gd name="T87" fmla="*/ 105 h 4073"/>
                <a:gd name="T88" fmla="*/ 3014 w 4245"/>
                <a:gd name="T89" fmla="*/ 336 h 4073"/>
                <a:gd name="T90" fmla="*/ 2922 w 4245"/>
                <a:gd name="T91" fmla="*/ 312 h 4073"/>
                <a:gd name="T92" fmla="*/ 1482 w 4245"/>
                <a:gd name="T93" fmla="*/ 180 h 4073"/>
                <a:gd name="T94" fmla="*/ 1404 w 4245"/>
                <a:gd name="T95" fmla="*/ 0 h 4073"/>
                <a:gd name="T96" fmla="*/ 0 w 4245"/>
                <a:gd name="T97" fmla="*/ 104 h 4073"/>
                <a:gd name="T98" fmla="*/ 96 w 4245"/>
                <a:gd name="T99" fmla="*/ 312 h 40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245" h="4073">
                  <a:moveTo>
                    <a:pt x="3855" y="3703"/>
                  </a:moveTo>
                  <a:lnTo>
                    <a:pt x="3765" y="3842"/>
                  </a:lnTo>
                  <a:lnTo>
                    <a:pt x="3752" y="3821"/>
                  </a:lnTo>
                  <a:lnTo>
                    <a:pt x="3832" y="3695"/>
                  </a:lnTo>
                  <a:lnTo>
                    <a:pt x="3855" y="3703"/>
                  </a:lnTo>
                  <a:close/>
                  <a:moveTo>
                    <a:pt x="3708" y="3866"/>
                  </a:moveTo>
                  <a:lnTo>
                    <a:pt x="3624" y="3914"/>
                  </a:lnTo>
                  <a:lnTo>
                    <a:pt x="3630" y="3929"/>
                  </a:lnTo>
                  <a:lnTo>
                    <a:pt x="3705" y="3894"/>
                  </a:lnTo>
                  <a:lnTo>
                    <a:pt x="3708" y="3866"/>
                  </a:lnTo>
                  <a:close/>
                  <a:moveTo>
                    <a:pt x="3413" y="4012"/>
                  </a:moveTo>
                  <a:lnTo>
                    <a:pt x="3414" y="3965"/>
                  </a:lnTo>
                  <a:lnTo>
                    <a:pt x="3356" y="3953"/>
                  </a:lnTo>
                  <a:lnTo>
                    <a:pt x="3267" y="4016"/>
                  </a:lnTo>
                  <a:lnTo>
                    <a:pt x="3191" y="4040"/>
                  </a:lnTo>
                  <a:lnTo>
                    <a:pt x="3179" y="4073"/>
                  </a:lnTo>
                  <a:lnTo>
                    <a:pt x="3247" y="4064"/>
                  </a:lnTo>
                  <a:lnTo>
                    <a:pt x="3345" y="4011"/>
                  </a:lnTo>
                  <a:lnTo>
                    <a:pt x="3413" y="4012"/>
                  </a:lnTo>
                  <a:close/>
                  <a:moveTo>
                    <a:pt x="110" y="414"/>
                  </a:moveTo>
                  <a:lnTo>
                    <a:pt x="192" y="331"/>
                  </a:lnTo>
                  <a:lnTo>
                    <a:pt x="245" y="323"/>
                  </a:lnTo>
                  <a:lnTo>
                    <a:pt x="295" y="280"/>
                  </a:lnTo>
                  <a:lnTo>
                    <a:pt x="309" y="282"/>
                  </a:lnTo>
                  <a:lnTo>
                    <a:pt x="310" y="307"/>
                  </a:lnTo>
                  <a:lnTo>
                    <a:pt x="282" y="382"/>
                  </a:lnTo>
                  <a:lnTo>
                    <a:pt x="678" y="327"/>
                  </a:lnTo>
                  <a:lnTo>
                    <a:pt x="723" y="342"/>
                  </a:lnTo>
                  <a:lnTo>
                    <a:pt x="718" y="377"/>
                  </a:lnTo>
                  <a:lnTo>
                    <a:pt x="686" y="391"/>
                  </a:lnTo>
                  <a:lnTo>
                    <a:pt x="692" y="408"/>
                  </a:lnTo>
                  <a:lnTo>
                    <a:pt x="1121" y="628"/>
                  </a:lnTo>
                  <a:lnTo>
                    <a:pt x="1221" y="776"/>
                  </a:lnTo>
                  <a:lnTo>
                    <a:pt x="1263" y="809"/>
                  </a:lnTo>
                  <a:lnTo>
                    <a:pt x="1544" y="747"/>
                  </a:lnTo>
                  <a:lnTo>
                    <a:pt x="1682" y="668"/>
                  </a:lnTo>
                  <a:lnTo>
                    <a:pt x="1741" y="664"/>
                  </a:lnTo>
                  <a:lnTo>
                    <a:pt x="1751" y="659"/>
                  </a:lnTo>
                  <a:lnTo>
                    <a:pt x="1756" y="605"/>
                  </a:lnTo>
                  <a:lnTo>
                    <a:pt x="1807" y="565"/>
                  </a:lnTo>
                  <a:lnTo>
                    <a:pt x="1947" y="562"/>
                  </a:lnTo>
                  <a:lnTo>
                    <a:pt x="2045" y="598"/>
                  </a:lnTo>
                  <a:lnTo>
                    <a:pt x="2218" y="777"/>
                  </a:lnTo>
                  <a:lnTo>
                    <a:pt x="2271" y="801"/>
                  </a:lnTo>
                  <a:lnTo>
                    <a:pt x="2280" y="899"/>
                  </a:lnTo>
                  <a:lnTo>
                    <a:pt x="2332" y="922"/>
                  </a:lnTo>
                  <a:lnTo>
                    <a:pt x="2439" y="1046"/>
                  </a:lnTo>
                  <a:lnTo>
                    <a:pt x="2625" y="1133"/>
                  </a:lnTo>
                  <a:lnTo>
                    <a:pt x="2652" y="1170"/>
                  </a:lnTo>
                  <a:lnTo>
                    <a:pt x="2682" y="1957"/>
                  </a:lnTo>
                  <a:lnTo>
                    <a:pt x="2688" y="1966"/>
                  </a:lnTo>
                  <a:lnTo>
                    <a:pt x="2734" y="1966"/>
                  </a:lnTo>
                  <a:lnTo>
                    <a:pt x="2739" y="1870"/>
                  </a:lnTo>
                  <a:lnTo>
                    <a:pt x="2783" y="1883"/>
                  </a:lnTo>
                  <a:lnTo>
                    <a:pt x="2828" y="1918"/>
                  </a:lnTo>
                  <a:lnTo>
                    <a:pt x="2776" y="2145"/>
                  </a:lnTo>
                  <a:lnTo>
                    <a:pt x="2796" y="2255"/>
                  </a:lnTo>
                  <a:lnTo>
                    <a:pt x="3005" y="2555"/>
                  </a:lnTo>
                  <a:lnTo>
                    <a:pt x="3024" y="2564"/>
                  </a:lnTo>
                  <a:lnTo>
                    <a:pt x="3101" y="2530"/>
                  </a:lnTo>
                  <a:lnTo>
                    <a:pt x="3134" y="2707"/>
                  </a:lnTo>
                  <a:lnTo>
                    <a:pt x="3183" y="2687"/>
                  </a:lnTo>
                  <a:lnTo>
                    <a:pt x="3194" y="2695"/>
                  </a:lnTo>
                  <a:lnTo>
                    <a:pt x="3166" y="2745"/>
                  </a:lnTo>
                  <a:lnTo>
                    <a:pt x="3160" y="2783"/>
                  </a:lnTo>
                  <a:lnTo>
                    <a:pt x="3256" y="2909"/>
                  </a:lnTo>
                  <a:lnTo>
                    <a:pt x="3334" y="3107"/>
                  </a:lnTo>
                  <a:lnTo>
                    <a:pt x="3390" y="3162"/>
                  </a:lnTo>
                  <a:lnTo>
                    <a:pt x="3479" y="3162"/>
                  </a:lnTo>
                  <a:lnTo>
                    <a:pt x="3540" y="3213"/>
                  </a:lnTo>
                  <a:lnTo>
                    <a:pt x="3659" y="3433"/>
                  </a:lnTo>
                  <a:lnTo>
                    <a:pt x="3661" y="3564"/>
                  </a:lnTo>
                  <a:lnTo>
                    <a:pt x="3672" y="3585"/>
                  </a:lnTo>
                  <a:lnTo>
                    <a:pt x="3718" y="3617"/>
                  </a:lnTo>
                  <a:lnTo>
                    <a:pt x="3953" y="3575"/>
                  </a:lnTo>
                  <a:lnTo>
                    <a:pt x="4077" y="3505"/>
                  </a:lnTo>
                  <a:lnTo>
                    <a:pt x="4160" y="3537"/>
                  </a:lnTo>
                  <a:lnTo>
                    <a:pt x="4203" y="3455"/>
                  </a:lnTo>
                  <a:lnTo>
                    <a:pt x="4152" y="3419"/>
                  </a:lnTo>
                  <a:lnTo>
                    <a:pt x="4245" y="2992"/>
                  </a:lnTo>
                  <a:lnTo>
                    <a:pt x="4210" y="2442"/>
                  </a:lnTo>
                  <a:lnTo>
                    <a:pt x="3863" y="1702"/>
                  </a:lnTo>
                  <a:lnTo>
                    <a:pt x="3843" y="1437"/>
                  </a:lnTo>
                  <a:lnTo>
                    <a:pt x="3564" y="1022"/>
                  </a:lnTo>
                  <a:lnTo>
                    <a:pt x="3269" y="161"/>
                  </a:lnTo>
                  <a:lnTo>
                    <a:pt x="3289" y="101"/>
                  </a:lnTo>
                  <a:lnTo>
                    <a:pt x="3041" y="50"/>
                  </a:lnTo>
                  <a:lnTo>
                    <a:pt x="3004" y="105"/>
                  </a:lnTo>
                  <a:lnTo>
                    <a:pt x="3027" y="212"/>
                  </a:lnTo>
                  <a:lnTo>
                    <a:pt x="3014" y="336"/>
                  </a:lnTo>
                  <a:lnTo>
                    <a:pt x="2948" y="345"/>
                  </a:lnTo>
                  <a:lnTo>
                    <a:pt x="2922" y="312"/>
                  </a:lnTo>
                  <a:lnTo>
                    <a:pt x="2905" y="220"/>
                  </a:lnTo>
                  <a:lnTo>
                    <a:pt x="1482" y="180"/>
                  </a:lnTo>
                  <a:lnTo>
                    <a:pt x="1434" y="110"/>
                  </a:lnTo>
                  <a:lnTo>
                    <a:pt x="1404" y="0"/>
                  </a:lnTo>
                  <a:lnTo>
                    <a:pt x="9" y="13"/>
                  </a:lnTo>
                  <a:lnTo>
                    <a:pt x="0" y="104"/>
                  </a:lnTo>
                  <a:lnTo>
                    <a:pt x="120" y="234"/>
                  </a:lnTo>
                  <a:lnTo>
                    <a:pt x="96" y="312"/>
                  </a:lnTo>
                  <a:lnTo>
                    <a:pt x="110" y="4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6"/>
            <p:cNvSpPr>
              <a:spLocks noEditPoints="1"/>
            </p:cNvSpPr>
            <p:nvPr userDrawn="1"/>
          </p:nvSpPr>
          <p:spPr bwMode="auto">
            <a:xfrm>
              <a:off x="5305425" y="-395288"/>
              <a:ext cx="6738938" cy="6465888"/>
            </a:xfrm>
            <a:custGeom>
              <a:avLst/>
              <a:gdLst>
                <a:gd name="T0" fmla="*/ 3765 w 4245"/>
                <a:gd name="T1" fmla="*/ 3842 h 4073"/>
                <a:gd name="T2" fmla="*/ 3832 w 4245"/>
                <a:gd name="T3" fmla="*/ 3695 h 4073"/>
                <a:gd name="T4" fmla="*/ 3708 w 4245"/>
                <a:gd name="T5" fmla="*/ 3866 h 4073"/>
                <a:gd name="T6" fmla="*/ 3630 w 4245"/>
                <a:gd name="T7" fmla="*/ 3929 h 4073"/>
                <a:gd name="T8" fmla="*/ 3708 w 4245"/>
                <a:gd name="T9" fmla="*/ 3866 h 4073"/>
                <a:gd name="T10" fmla="*/ 3414 w 4245"/>
                <a:gd name="T11" fmla="*/ 3965 h 4073"/>
                <a:gd name="T12" fmla="*/ 3267 w 4245"/>
                <a:gd name="T13" fmla="*/ 4016 h 4073"/>
                <a:gd name="T14" fmla="*/ 3179 w 4245"/>
                <a:gd name="T15" fmla="*/ 4073 h 4073"/>
                <a:gd name="T16" fmla="*/ 3345 w 4245"/>
                <a:gd name="T17" fmla="*/ 4011 h 4073"/>
                <a:gd name="T18" fmla="*/ 110 w 4245"/>
                <a:gd name="T19" fmla="*/ 414 h 4073"/>
                <a:gd name="T20" fmla="*/ 245 w 4245"/>
                <a:gd name="T21" fmla="*/ 323 h 4073"/>
                <a:gd name="T22" fmla="*/ 309 w 4245"/>
                <a:gd name="T23" fmla="*/ 282 h 4073"/>
                <a:gd name="T24" fmla="*/ 282 w 4245"/>
                <a:gd name="T25" fmla="*/ 382 h 4073"/>
                <a:gd name="T26" fmla="*/ 723 w 4245"/>
                <a:gd name="T27" fmla="*/ 342 h 4073"/>
                <a:gd name="T28" fmla="*/ 686 w 4245"/>
                <a:gd name="T29" fmla="*/ 391 h 4073"/>
                <a:gd name="T30" fmla="*/ 1121 w 4245"/>
                <a:gd name="T31" fmla="*/ 628 h 4073"/>
                <a:gd name="T32" fmla="*/ 1263 w 4245"/>
                <a:gd name="T33" fmla="*/ 809 h 4073"/>
                <a:gd name="T34" fmla="*/ 1682 w 4245"/>
                <a:gd name="T35" fmla="*/ 668 h 4073"/>
                <a:gd name="T36" fmla="*/ 1751 w 4245"/>
                <a:gd name="T37" fmla="*/ 659 h 4073"/>
                <a:gd name="T38" fmla="*/ 1807 w 4245"/>
                <a:gd name="T39" fmla="*/ 565 h 4073"/>
                <a:gd name="T40" fmla="*/ 2045 w 4245"/>
                <a:gd name="T41" fmla="*/ 598 h 4073"/>
                <a:gd name="T42" fmla="*/ 2271 w 4245"/>
                <a:gd name="T43" fmla="*/ 801 h 4073"/>
                <a:gd name="T44" fmla="*/ 2332 w 4245"/>
                <a:gd name="T45" fmla="*/ 922 h 4073"/>
                <a:gd name="T46" fmla="*/ 2625 w 4245"/>
                <a:gd name="T47" fmla="*/ 1133 h 4073"/>
                <a:gd name="T48" fmla="*/ 2682 w 4245"/>
                <a:gd name="T49" fmla="*/ 1957 h 4073"/>
                <a:gd name="T50" fmla="*/ 2734 w 4245"/>
                <a:gd name="T51" fmla="*/ 1966 h 4073"/>
                <a:gd name="T52" fmla="*/ 2783 w 4245"/>
                <a:gd name="T53" fmla="*/ 1883 h 4073"/>
                <a:gd name="T54" fmla="*/ 2776 w 4245"/>
                <a:gd name="T55" fmla="*/ 2145 h 4073"/>
                <a:gd name="T56" fmla="*/ 3005 w 4245"/>
                <a:gd name="T57" fmla="*/ 2555 h 4073"/>
                <a:gd name="T58" fmla="*/ 3101 w 4245"/>
                <a:gd name="T59" fmla="*/ 2530 h 4073"/>
                <a:gd name="T60" fmla="*/ 3183 w 4245"/>
                <a:gd name="T61" fmla="*/ 2687 h 4073"/>
                <a:gd name="T62" fmla="*/ 3166 w 4245"/>
                <a:gd name="T63" fmla="*/ 2745 h 4073"/>
                <a:gd name="T64" fmla="*/ 3256 w 4245"/>
                <a:gd name="T65" fmla="*/ 2909 h 4073"/>
                <a:gd name="T66" fmla="*/ 3390 w 4245"/>
                <a:gd name="T67" fmla="*/ 3162 h 4073"/>
                <a:gd name="T68" fmla="*/ 3540 w 4245"/>
                <a:gd name="T69" fmla="*/ 3213 h 4073"/>
                <a:gd name="T70" fmla="*/ 3661 w 4245"/>
                <a:gd name="T71" fmla="*/ 3564 h 4073"/>
                <a:gd name="T72" fmla="*/ 3718 w 4245"/>
                <a:gd name="T73" fmla="*/ 3617 h 4073"/>
                <a:gd name="T74" fmla="*/ 4077 w 4245"/>
                <a:gd name="T75" fmla="*/ 3505 h 4073"/>
                <a:gd name="T76" fmla="*/ 4203 w 4245"/>
                <a:gd name="T77" fmla="*/ 3455 h 4073"/>
                <a:gd name="T78" fmla="*/ 4245 w 4245"/>
                <a:gd name="T79" fmla="*/ 2992 h 4073"/>
                <a:gd name="T80" fmla="*/ 3863 w 4245"/>
                <a:gd name="T81" fmla="*/ 1702 h 4073"/>
                <a:gd name="T82" fmla="*/ 3564 w 4245"/>
                <a:gd name="T83" fmla="*/ 1022 h 4073"/>
                <a:gd name="T84" fmla="*/ 3289 w 4245"/>
                <a:gd name="T85" fmla="*/ 101 h 4073"/>
                <a:gd name="T86" fmla="*/ 3004 w 4245"/>
                <a:gd name="T87" fmla="*/ 105 h 4073"/>
                <a:gd name="T88" fmla="*/ 3014 w 4245"/>
                <a:gd name="T89" fmla="*/ 336 h 4073"/>
                <a:gd name="T90" fmla="*/ 2922 w 4245"/>
                <a:gd name="T91" fmla="*/ 312 h 4073"/>
                <a:gd name="T92" fmla="*/ 1482 w 4245"/>
                <a:gd name="T93" fmla="*/ 180 h 4073"/>
                <a:gd name="T94" fmla="*/ 1404 w 4245"/>
                <a:gd name="T95" fmla="*/ 0 h 4073"/>
                <a:gd name="T96" fmla="*/ 0 w 4245"/>
                <a:gd name="T97" fmla="*/ 104 h 4073"/>
                <a:gd name="T98" fmla="*/ 96 w 4245"/>
                <a:gd name="T99" fmla="*/ 312 h 40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245" h="4073">
                  <a:moveTo>
                    <a:pt x="3855" y="3703"/>
                  </a:moveTo>
                  <a:lnTo>
                    <a:pt x="3765" y="3842"/>
                  </a:lnTo>
                  <a:lnTo>
                    <a:pt x="3752" y="3821"/>
                  </a:lnTo>
                  <a:lnTo>
                    <a:pt x="3832" y="3695"/>
                  </a:lnTo>
                  <a:lnTo>
                    <a:pt x="3855" y="3703"/>
                  </a:lnTo>
                  <a:moveTo>
                    <a:pt x="3708" y="3866"/>
                  </a:moveTo>
                  <a:lnTo>
                    <a:pt x="3624" y="3914"/>
                  </a:lnTo>
                  <a:lnTo>
                    <a:pt x="3630" y="3929"/>
                  </a:lnTo>
                  <a:lnTo>
                    <a:pt x="3705" y="3894"/>
                  </a:lnTo>
                  <a:lnTo>
                    <a:pt x="3708" y="3866"/>
                  </a:lnTo>
                  <a:moveTo>
                    <a:pt x="3413" y="4012"/>
                  </a:moveTo>
                  <a:lnTo>
                    <a:pt x="3414" y="3965"/>
                  </a:lnTo>
                  <a:lnTo>
                    <a:pt x="3356" y="3953"/>
                  </a:lnTo>
                  <a:lnTo>
                    <a:pt x="3267" y="4016"/>
                  </a:lnTo>
                  <a:lnTo>
                    <a:pt x="3191" y="4040"/>
                  </a:lnTo>
                  <a:lnTo>
                    <a:pt x="3179" y="4073"/>
                  </a:lnTo>
                  <a:lnTo>
                    <a:pt x="3247" y="4064"/>
                  </a:lnTo>
                  <a:lnTo>
                    <a:pt x="3345" y="4011"/>
                  </a:lnTo>
                  <a:lnTo>
                    <a:pt x="3413" y="4012"/>
                  </a:lnTo>
                  <a:moveTo>
                    <a:pt x="110" y="414"/>
                  </a:moveTo>
                  <a:lnTo>
                    <a:pt x="192" y="331"/>
                  </a:lnTo>
                  <a:lnTo>
                    <a:pt x="245" y="323"/>
                  </a:lnTo>
                  <a:lnTo>
                    <a:pt x="295" y="280"/>
                  </a:lnTo>
                  <a:lnTo>
                    <a:pt x="309" y="282"/>
                  </a:lnTo>
                  <a:lnTo>
                    <a:pt x="310" y="307"/>
                  </a:lnTo>
                  <a:lnTo>
                    <a:pt x="282" y="382"/>
                  </a:lnTo>
                  <a:lnTo>
                    <a:pt x="678" y="327"/>
                  </a:lnTo>
                  <a:lnTo>
                    <a:pt x="723" y="342"/>
                  </a:lnTo>
                  <a:lnTo>
                    <a:pt x="718" y="377"/>
                  </a:lnTo>
                  <a:lnTo>
                    <a:pt x="686" y="391"/>
                  </a:lnTo>
                  <a:lnTo>
                    <a:pt x="692" y="408"/>
                  </a:lnTo>
                  <a:lnTo>
                    <a:pt x="1121" y="628"/>
                  </a:lnTo>
                  <a:lnTo>
                    <a:pt x="1221" y="776"/>
                  </a:lnTo>
                  <a:lnTo>
                    <a:pt x="1263" y="809"/>
                  </a:lnTo>
                  <a:lnTo>
                    <a:pt x="1544" y="747"/>
                  </a:lnTo>
                  <a:lnTo>
                    <a:pt x="1682" y="668"/>
                  </a:lnTo>
                  <a:lnTo>
                    <a:pt x="1741" y="664"/>
                  </a:lnTo>
                  <a:lnTo>
                    <a:pt x="1751" y="659"/>
                  </a:lnTo>
                  <a:lnTo>
                    <a:pt x="1756" y="605"/>
                  </a:lnTo>
                  <a:lnTo>
                    <a:pt x="1807" y="565"/>
                  </a:lnTo>
                  <a:lnTo>
                    <a:pt x="1947" y="562"/>
                  </a:lnTo>
                  <a:lnTo>
                    <a:pt x="2045" y="598"/>
                  </a:lnTo>
                  <a:lnTo>
                    <a:pt x="2218" y="777"/>
                  </a:lnTo>
                  <a:lnTo>
                    <a:pt x="2271" y="801"/>
                  </a:lnTo>
                  <a:lnTo>
                    <a:pt x="2280" y="899"/>
                  </a:lnTo>
                  <a:lnTo>
                    <a:pt x="2332" y="922"/>
                  </a:lnTo>
                  <a:lnTo>
                    <a:pt x="2439" y="1046"/>
                  </a:lnTo>
                  <a:lnTo>
                    <a:pt x="2625" y="1133"/>
                  </a:lnTo>
                  <a:lnTo>
                    <a:pt x="2652" y="1170"/>
                  </a:lnTo>
                  <a:lnTo>
                    <a:pt x="2682" y="1957"/>
                  </a:lnTo>
                  <a:lnTo>
                    <a:pt x="2688" y="1966"/>
                  </a:lnTo>
                  <a:lnTo>
                    <a:pt x="2734" y="1966"/>
                  </a:lnTo>
                  <a:lnTo>
                    <a:pt x="2739" y="1870"/>
                  </a:lnTo>
                  <a:lnTo>
                    <a:pt x="2783" y="1883"/>
                  </a:lnTo>
                  <a:lnTo>
                    <a:pt x="2828" y="1918"/>
                  </a:lnTo>
                  <a:lnTo>
                    <a:pt x="2776" y="2145"/>
                  </a:lnTo>
                  <a:lnTo>
                    <a:pt x="2796" y="2255"/>
                  </a:lnTo>
                  <a:lnTo>
                    <a:pt x="3005" y="2555"/>
                  </a:lnTo>
                  <a:lnTo>
                    <a:pt x="3024" y="2564"/>
                  </a:lnTo>
                  <a:lnTo>
                    <a:pt x="3101" y="2530"/>
                  </a:lnTo>
                  <a:lnTo>
                    <a:pt x="3134" y="2707"/>
                  </a:lnTo>
                  <a:lnTo>
                    <a:pt x="3183" y="2687"/>
                  </a:lnTo>
                  <a:lnTo>
                    <a:pt x="3194" y="2695"/>
                  </a:lnTo>
                  <a:lnTo>
                    <a:pt x="3166" y="2745"/>
                  </a:lnTo>
                  <a:lnTo>
                    <a:pt x="3160" y="2783"/>
                  </a:lnTo>
                  <a:lnTo>
                    <a:pt x="3256" y="2909"/>
                  </a:lnTo>
                  <a:lnTo>
                    <a:pt x="3334" y="3107"/>
                  </a:lnTo>
                  <a:lnTo>
                    <a:pt x="3390" y="3162"/>
                  </a:lnTo>
                  <a:lnTo>
                    <a:pt x="3479" y="3162"/>
                  </a:lnTo>
                  <a:lnTo>
                    <a:pt x="3540" y="3213"/>
                  </a:lnTo>
                  <a:lnTo>
                    <a:pt x="3659" y="3433"/>
                  </a:lnTo>
                  <a:lnTo>
                    <a:pt x="3661" y="3564"/>
                  </a:lnTo>
                  <a:lnTo>
                    <a:pt x="3672" y="3585"/>
                  </a:lnTo>
                  <a:lnTo>
                    <a:pt x="3718" y="3617"/>
                  </a:lnTo>
                  <a:lnTo>
                    <a:pt x="3953" y="3575"/>
                  </a:lnTo>
                  <a:lnTo>
                    <a:pt x="4077" y="3505"/>
                  </a:lnTo>
                  <a:lnTo>
                    <a:pt x="4160" y="3537"/>
                  </a:lnTo>
                  <a:lnTo>
                    <a:pt x="4203" y="3455"/>
                  </a:lnTo>
                  <a:lnTo>
                    <a:pt x="4152" y="3419"/>
                  </a:lnTo>
                  <a:lnTo>
                    <a:pt x="4245" y="2992"/>
                  </a:lnTo>
                  <a:lnTo>
                    <a:pt x="4210" y="2442"/>
                  </a:lnTo>
                  <a:lnTo>
                    <a:pt x="3863" y="1702"/>
                  </a:lnTo>
                  <a:lnTo>
                    <a:pt x="3843" y="1437"/>
                  </a:lnTo>
                  <a:lnTo>
                    <a:pt x="3564" y="1022"/>
                  </a:lnTo>
                  <a:lnTo>
                    <a:pt x="3269" y="161"/>
                  </a:lnTo>
                  <a:lnTo>
                    <a:pt x="3289" y="101"/>
                  </a:lnTo>
                  <a:lnTo>
                    <a:pt x="3041" y="50"/>
                  </a:lnTo>
                  <a:lnTo>
                    <a:pt x="3004" y="105"/>
                  </a:lnTo>
                  <a:lnTo>
                    <a:pt x="3027" y="212"/>
                  </a:lnTo>
                  <a:lnTo>
                    <a:pt x="3014" y="336"/>
                  </a:lnTo>
                  <a:lnTo>
                    <a:pt x="2948" y="345"/>
                  </a:lnTo>
                  <a:lnTo>
                    <a:pt x="2922" y="312"/>
                  </a:lnTo>
                  <a:lnTo>
                    <a:pt x="2905" y="220"/>
                  </a:lnTo>
                  <a:lnTo>
                    <a:pt x="1482" y="180"/>
                  </a:lnTo>
                  <a:lnTo>
                    <a:pt x="1434" y="110"/>
                  </a:lnTo>
                  <a:lnTo>
                    <a:pt x="1404" y="0"/>
                  </a:lnTo>
                  <a:lnTo>
                    <a:pt x="9" y="13"/>
                  </a:lnTo>
                  <a:lnTo>
                    <a:pt x="0" y="104"/>
                  </a:lnTo>
                  <a:lnTo>
                    <a:pt x="120" y="234"/>
                  </a:lnTo>
                  <a:lnTo>
                    <a:pt x="96" y="312"/>
                  </a:lnTo>
                  <a:lnTo>
                    <a:pt x="110" y="414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5819" y="17162"/>
            <a:ext cx="11066581" cy="119220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808" y="1621819"/>
            <a:ext cx="11086592" cy="46295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5808" y="6322188"/>
            <a:ext cx="8859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6EFA8406-D672-4E03-9ABF-F4A7E3A351A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947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u="none" kern="1200" cap="all" spc="50" baseline="0"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Arial Black" panose="020B0A04020102020204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ts val="3000"/>
        </a:spcBef>
        <a:buFontTx/>
        <a:buBlip>
          <a:blip r:embed="rId8"/>
        </a:buBlip>
        <a:defRPr sz="22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ts val="24"/>
        </a:spcBef>
        <a:buClr>
          <a:schemeClr val="tx1"/>
        </a:buClr>
        <a:buFont typeface="Arial" pitchFamily="34" charset="0"/>
        <a:buChar char="»"/>
        <a:defRPr sz="2000" b="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ts val="24"/>
        </a:spcBef>
        <a:buClr>
          <a:schemeClr val="tx1"/>
        </a:buClr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ts val="24"/>
        </a:spcBef>
        <a:buClr>
          <a:schemeClr val="tx1"/>
        </a:buClr>
        <a:buFont typeface="Arial" panose="020B0604020202020204" pitchFamily="34" charset="0"/>
        <a:buChar char="–"/>
        <a:defRPr sz="2000" b="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ts val="24"/>
        </a:spcBef>
        <a:buFont typeface="Wingdings" pitchFamily="2" charset="2"/>
        <a:buChar char="§"/>
        <a:defRPr sz="2000" b="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3000">
              <a:schemeClr val="accent4">
                <a:lumMod val="75000"/>
              </a:schemeClr>
            </a:gs>
            <a:gs pos="43000">
              <a:schemeClr val="accent4">
                <a:lumMod val="50000"/>
              </a:schemeClr>
            </a:gs>
            <a:gs pos="100000">
              <a:srgbClr val="083E2D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4729656" y="-395289"/>
            <a:ext cx="8029411" cy="7704073"/>
            <a:chOff x="5305425" y="-395288"/>
            <a:chExt cx="6738938" cy="6465888"/>
          </a:xfrm>
          <a:solidFill>
            <a:schemeClr val="tx1">
              <a:alpha val="4000"/>
            </a:schemeClr>
          </a:solidFill>
        </p:grpSpPr>
        <p:sp>
          <p:nvSpPr>
            <p:cNvPr id="7" name="Freeform 5"/>
            <p:cNvSpPr>
              <a:spLocks noEditPoints="1"/>
            </p:cNvSpPr>
            <p:nvPr userDrawn="1"/>
          </p:nvSpPr>
          <p:spPr bwMode="auto">
            <a:xfrm>
              <a:off x="5305425" y="-395288"/>
              <a:ext cx="6738938" cy="6465888"/>
            </a:xfrm>
            <a:custGeom>
              <a:avLst/>
              <a:gdLst>
                <a:gd name="T0" fmla="*/ 3765 w 4245"/>
                <a:gd name="T1" fmla="*/ 3842 h 4073"/>
                <a:gd name="T2" fmla="*/ 3832 w 4245"/>
                <a:gd name="T3" fmla="*/ 3695 h 4073"/>
                <a:gd name="T4" fmla="*/ 3708 w 4245"/>
                <a:gd name="T5" fmla="*/ 3866 h 4073"/>
                <a:gd name="T6" fmla="*/ 3630 w 4245"/>
                <a:gd name="T7" fmla="*/ 3929 h 4073"/>
                <a:gd name="T8" fmla="*/ 3708 w 4245"/>
                <a:gd name="T9" fmla="*/ 3866 h 4073"/>
                <a:gd name="T10" fmla="*/ 3414 w 4245"/>
                <a:gd name="T11" fmla="*/ 3965 h 4073"/>
                <a:gd name="T12" fmla="*/ 3267 w 4245"/>
                <a:gd name="T13" fmla="*/ 4016 h 4073"/>
                <a:gd name="T14" fmla="*/ 3179 w 4245"/>
                <a:gd name="T15" fmla="*/ 4073 h 4073"/>
                <a:gd name="T16" fmla="*/ 3345 w 4245"/>
                <a:gd name="T17" fmla="*/ 4011 h 4073"/>
                <a:gd name="T18" fmla="*/ 110 w 4245"/>
                <a:gd name="T19" fmla="*/ 414 h 4073"/>
                <a:gd name="T20" fmla="*/ 245 w 4245"/>
                <a:gd name="T21" fmla="*/ 323 h 4073"/>
                <a:gd name="T22" fmla="*/ 309 w 4245"/>
                <a:gd name="T23" fmla="*/ 282 h 4073"/>
                <a:gd name="T24" fmla="*/ 282 w 4245"/>
                <a:gd name="T25" fmla="*/ 382 h 4073"/>
                <a:gd name="T26" fmla="*/ 723 w 4245"/>
                <a:gd name="T27" fmla="*/ 342 h 4073"/>
                <a:gd name="T28" fmla="*/ 686 w 4245"/>
                <a:gd name="T29" fmla="*/ 391 h 4073"/>
                <a:gd name="T30" fmla="*/ 1121 w 4245"/>
                <a:gd name="T31" fmla="*/ 628 h 4073"/>
                <a:gd name="T32" fmla="*/ 1263 w 4245"/>
                <a:gd name="T33" fmla="*/ 809 h 4073"/>
                <a:gd name="T34" fmla="*/ 1682 w 4245"/>
                <a:gd name="T35" fmla="*/ 668 h 4073"/>
                <a:gd name="T36" fmla="*/ 1751 w 4245"/>
                <a:gd name="T37" fmla="*/ 659 h 4073"/>
                <a:gd name="T38" fmla="*/ 1807 w 4245"/>
                <a:gd name="T39" fmla="*/ 565 h 4073"/>
                <a:gd name="T40" fmla="*/ 2045 w 4245"/>
                <a:gd name="T41" fmla="*/ 598 h 4073"/>
                <a:gd name="T42" fmla="*/ 2271 w 4245"/>
                <a:gd name="T43" fmla="*/ 801 h 4073"/>
                <a:gd name="T44" fmla="*/ 2332 w 4245"/>
                <a:gd name="T45" fmla="*/ 922 h 4073"/>
                <a:gd name="T46" fmla="*/ 2625 w 4245"/>
                <a:gd name="T47" fmla="*/ 1133 h 4073"/>
                <a:gd name="T48" fmla="*/ 2682 w 4245"/>
                <a:gd name="T49" fmla="*/ 1957 h 4073"/>
                <a:gd name="T50" fmla="*/ 2734 w 4245"/>
                <a:gd name="T51" fmla="*/ 1966 h 4073"/>
                <a:gd name="T52" fmla="*/ 2783 w 4245"/>
                <a:gd name="T53" fmla="*/ 1883 h 4073"/>
                <a:gd name="T54" fmla="*/ 2776 w 4245"/>
                <a:gd name="T55" fmla="*/ 2145 h 4073"/>
                <a:gd name="T56" fmla="*/ 3005 w 4245"/>
                <a:gd name="T57" fmla="*/ 2555 h 4073"/>
                <a:gd name="T58" fmla="*/ 3101 w 4245"/>
                <a:gd name="T59" fmla="*/ 2530 h 4073"/>
                <a:gd name="T60" fmla="*/ 3183 w 4245"/>
                <a:gd name="T61" fmla="*/ 2687 h 4073"/>
                <a:gd name="T62" fmla="*/ 3166 w 4245"/>
                <a:gd name="T63" fmla="*/ 2745 h 4073"/>
                <a:gd name="T64" fmla="*/ 3256 w 4245"/>
                <a:gd name="T65" fmla="*/ 2909 h 4073"/>
                <a:gd name="T66" fmla="*/ 3390 w 4245"/>
                <a:gd name="T67" fmla="*/ 3162 h 4073"/>
                <a:gd name="T68" fmla="*/ 3540 w 4245"/>
                <a:gd name="T69" fmla="*/ 3213 h 4073"/>
                <a:gd name="T70" fmla="*/ 3661 w 4245"/>
                <a:gd name="T71" fmla="*/ 3564 h 4073"/>
                <a:gd name="T72" fmla="*/ 3718 w 4245"/>
                <a:gd name="T73" fmla="*/ 3617 h 4073"/>
                <a:gd name="T74" fmla="*/ 4077 w 4245"/>
                <a:gd name="T75" fmla="*/ 3505 h 4073"/>
                <a:gd name="T76" fmla="*/ 4203 w 4245"/>
                <a:gd name="T77" fmla="*/ 3455 h 4073"/>
                <a:gd name="T78" fmla="*/ 4245 w 4245"/>
                <a:gd name="T79" fmla="*/ 2992 h 4073"/>
                <a:gd name="T80" fmla="*/ 3863 w 4245"/>
                <a:gd name="T81" fmla="*/ 1702 h 4073"/>
                <a:gd name="T82" fmla="*/ 3564 w 4245"/>
                <a:gd name="T83" fmla="*/ 1022 h 4073"/>
                <a:gd name="T84" fmla="*/ 3289 w 4245"/>
                <a:gd name="T85" fmla="*/ 101 h 4073"/>
                <a:gd name="T86" fmla="*/ 3004 w 4245"/>
                <a:gd name="T87" fmla="*/ 105 h 4073"/>
                <a:gd name="T88" fmla="*/ 3014 w 4245"/>
                <a:gd name="T89" fmla="*/ 336 h 4073"/>
                <a:gd name="T90" fmla="*/ 2922 w 4245"/>
                <a:gd name="T91" fmla="*/ 312 h 4073"/>
                <a:gd name="T92" fmla="*/ 1482 w 4245"/>
                <a:gd name="T93" fmla="*/ 180 h 4073"/>
                <a:gd name="T94" fmla="*/ 1404 w 4245"/>
                <a:gd name="T95" fmla="*/ 0 h 4073"/>
                <a:gd name="T96" fmla="*/ 0 w 4245"/>
                <a:gd name="T97" fmla="*/ 104 h 4073"/>
                <a:gd name="T98" fmla="*/ 96 w 4245"/>
                <a:gd name="T99" fmla="*/ 312 h 40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245" h="4073">
                  <a:moveTo>
                    <a:pt x="3855" y="3703"/>
                  </a:moveTo>
                  <a:lnTo>
                    <a:pt x="3765" y="3842"/>
                  </a:lnTo>
                  <a:lnTo>
                    <a:pt x="3752" y="3821"/>
                  </a:lnTo>
                  <a:lnTo>
                    <a:pt x="3832" y="3695"/>
                  </a:lnTo>
                  <a:lnTo>
                    <a:pt x="3855" y="3703"/>
                  </a:lnTo>
                  <a:close/>
                  <a:moveTo>
                    <a:pt x="3708" y="3866"/>
                  </a:moveTo>
                  <a:lnTo>
                    <a:pt x="3624" y="3914"/>
                  </a:lnTo>
                  <a:lnTo>
                    <a:pt x="3630" y="3929"/>
                  </a:lnTo>
                  <a:lnTo>
                    <a:pt x="3705" y="3894"/>
                  </a:lnTo>
                  <a:lnTo>
                    <a:pt x="3708" y="3866"/>
                  </a:lnTo>
                  <a:close/>
                  <a:moveTo>
                    <a:pt x="3413" y="4012"/>
                  </a:moveTo>
                  <a:lnTo>
                    <a:pt x="3414" y="3965"/>
                  </a:lnTo>
                  <a:lnTo>
                    <a:pt x="3356" y="3953"/>
                  </a:lnTo>
                  <a:lnTo>
                    <a:pt x="3267" y="4016"/>
                  </a:lnTo>
                  <a:lnTo>
                    <a:pt x="3191" y="4040"/>
                  </a:lnTo>
                  <a:lnTo>
                    <a:pt x="3179" y="4073"/>
                  </a:lnTo>
                  <a:lnTo>
                    <a:pt x="3247" y="4064"/>
                  </a:lnTo>
                  <a:lnTo>
                    <a:pt x="3345" y="4011"/>
                  </a:lnTo>
                  <a:lnTo>
                    <a:pt x="3413" y="4012"/>
                  </a:lnTo>
                  <a:close/>
                  <a:moveTo>
                    <a:pt x="110" y="414"/>
                  </a:moveTo>
                  <a:lnTo>
                    <a:pt x="192" y="331"/>
                  </a:lnTo>
                  <a:lnTo>
                    <a:pt x="245" y="323"/>
                  </a:lnTo>
                  <a:lnTo>
                    <a:pt x="295" y="280"/>
                  </a:lnTo>
                  <a:lnTo>
                    <a:pt x="309" y="282"/>
                  </a:lnTo>
                  <a:lnTo>
                    <a:pt x="310" y="307"/>
                  </a:lnTo>
                  <a:lnTo>
                    <a:pt x="282" y="382"/>
                  </a:lnTo>
                  <a:lnTo>
                    <a:pt x="678" y="327"/>
                  </a:lnTo>
                  <a:lnTo>
                    <a:pt x="723" y="342"/>
                  </a:lnTo>
                  <a:lnTo>
                    <a:pt x="718" y="377"/>
                  </a:lnTo>
                  <a:lnTo>
                    <a:pt x="686" y="391"/>
                  </a:lnTo>
                  <a:lnTo>
                    <a:pt x="692" y="408"/>
                  </a:lnTo>
                  <a:lnTo>
                    <a:pt x="1121" y="628"/>
                  </a:lnTo>
                  <a:lnTo>
                    <a:pt x="1221" y="776"/>
                  </a:lnTo>
                  <a:lnTo>
                    <a:pt x="1263" y="809"/>
                  </a:lnTo>
                  <a:lnTo>
                    <a:pt x="1544" y="747"/>
                  </a:lnTo>
                  <a:lnTo>
                    <a:pt x="1682" y="668"/>
                  </a:lnTo>
                  <a:lnTo>
                    <a:pt x="1741" y="664"/>
                  </a:lnTo>
                  <a:lnTo>
                    <a:pt x="1751" y="659"/>
                  </a:lnTo>
                  <a:lnTo>
                    <a:pt x="1756" y="605"/>
                  </a:lnTo>
                  <a:lnTo>
                    <a:pt x="1807" y="565"/>
                  </a:lnTo>
                  <a:lnTo>
                    <a:pt x="1947" y="562"/>
                  </a:lnTo>
                  <a:lnTo>
                    <a:pt x="2045" y="598"/>
                  </a:lnTo>
                  <a:lnTo>
                    <a:pt x="2218" y="777"/>
                  </a:lnTo>
                  <a:lnTo>
                    <a:pt x="2271" y="801"/>
                  </a:lnTo>
                  <a:lnTo>
                    <a:pt x="2280" y="899"/>
                  </a:lnTo>
                  <a:lnTo>
                    <a:pt x="2332" y="922"/>
                  </a:lnTo>
                  <a:lnTo>
                    <a:pt x="2439" y="1046"/>
                  </a:lnTo>
                  <a:lnTo>
                    <a:pt x="2625" y="1133"/>
                  </a:lnTo>
                  <a:lnTo>
                    <a:pt x="2652" y="1170"/>
                  </a:lnTo>
                  <a:lnTo>
                    <a:pt x="2682" y="1957"/>
                  </a:lnTo>
                  <a:lnTo>
                    <a:pt x="2688" y="1966"/>
                  </a:lnTo>
                  <a:lnTo>
                    <a:pt x="2734" y="1966"/>
                  </a:lnTo>
                  <a:lnTo>
                    <a:pt x="2739" y="1870"/>
                  </a:lnTo>
                  <a:lnTo>
                    <a:pt x="2783" y="1883"/>
                  </a:lnTo>
                  <a:lnTo>
                    <a:pt x="2828" y="1918"/>
                  </a:lnTo>
                  <a:lnTo>
                    <a:pt x="2776" y="2145"/>
                  </a:lnTo>
                  <a:lnTo>
                    <a:pt x="2796" y="2255"/>
                  </a:lnTo>
                  <a:lnTo>
                    <a:pt x="3005" y="2555"/>
                  </a:lnTo>
                  <a:lnTo>
                    <a:pt x="3024" y="2564"/>
                  </a:lnTo>
                  <a:lnTo>
                    <a:pt x="3101" y="2530"/>
                  </a:lnTo>
                  <a:lnTo>
                    <a:pt x="3134" y="2707"/>
                  </a:lnTo>
                  <a:lnTo>
                    <a:pt x="3183" y="2687"/>
                  </a:lnTo>
                  <a:lnTo>
                    <a:pt x="3194" y="2695"/>
                  </a:lnTo>
                  <a:lnTo>
                    <a:pt x="3166" y="2745"/>
                  </a:lnTo>
                  <a:lnTo>
                    <a:pt x="3160" y="2783"/>
                  </a:lnTo>
                  <a:lnTo>
                    <a:pt x="3256" y="2909"/>
                  </a:lnTo>
                  <a:lnTo>
                    <a:pt x="3334" y="3107"/>
                  </a:lnTo>
                  <a:lnTo>
                    <a:pt x="3390" y="3162"/>
                  </a:lnTo>
                  <a:lnTo>
                    <a:pt x="3479" y="3162"/>
                  </a:lnTo>
                  <a:lnTo>
                    <a:pt x="3540" y="3213"/>
                  </a:lnTo>
                  <a:lnTo>
                    <a:pt x="3659" y="3433"/>
                  </a:lnTo>
                  <a:lnTo>
                    <a:pt x="3661" y="3564"/>
                  </a:lnTo>
                  <a:lnTo>
                    <a:pt x="3672" y="3585"/>
                  </a:lnTo>
                  <a:lnTo>
                    <a:pt x="3718" y="3617"/>
                  </a:lnTo>
                  <a:lnTo>
                    <a:pt x="3953" y="3575"/>
                  </a:lnTo>
                  <a:lnTo>
                    <a:pt x="4077" y="3505"/>
                  </a:lnTo>
                  <a:lnTo>
                    <a:pt x="4160" y="3537"/>
                  </a:lnTo>
                  <a:lnTo>
                    <a:pt x="4203" y="3455"/>
                  </a:lnTo>
                  <a:lnTo>
                    <a:pt x="4152" y="3419"/>
                  </a:lnTo>
                  <a:lnTo>
                    <a:pt x="4245" y="2992"/>
                  </a:lnTo>
                  <a:lnTo>
                    <a:pt x="4210" y="2442"/>
                  </a:lnTo>
                  <a:lnTo>
                    <a:pt x="3863" y="1702"/>
                  </a:lnTo>
                  <a:lnTo>
                    <a:pt x="3843" y="1437"/>
                  </a:lnTo>
                  <a:lnTo>
                    <a:pt x="3564" y="1022"/>
                  </a:lnTo>
                  <a:lnTo>
                    <a:pt x="3269" y="161"/>
                  </a:lnTo>
                  <a:lnTo>
                    <a:pt x="3289" y="101"/>
                  </a:lnTo>
                  <a:lnTo>
                    <a:pt x="3041" y="50"/>
                  </a:lnTo>
                  <a:lnTo>
                    <a:pt x="3004" y="105"/>
                  </a:lnTo>
                  <a:lnTo>
                    <a:pt x="3027" y="212"/>
                  </a:lnTo>
                  <a:lnTo>
                    <a:pt x="3014" y="336"/>
                  </a:lnTo>
                  <a:lnTo>
                    <a:pt x="2948" y="345"/>
                  </a:lnTo>
                  <a:lnTo>
                    <a:pt x="2922" y="312"/>
                  </a:lnTo>
                  <a:lnTo>
                    <a:pt x="2905" y="220"/>
                  </a:lnTo>
                  <a:lnTo>
                    <a:pt x="1482" y="180"/>
                  </a:lnTo>
                  <a:lnTo>
                    <a:pt x="1434" y="110"/>
                  </a:lnTo>
                  <a:lnTo>
                    <a:pt x="1404" y="0"/>
                  </a:lnTo>
                  <a:lnTo>
                    <a:pt x="9" y="13"/>
                  </a:lnTo>
                  <a:lnTo>
                    <a:pt x="0" y="104"/>
                  </a:lnTo>
                  <a:lnTo>
                    <a:pt x="120" y="234"/>
                  </a:lnTo>
                  <a:lnTo>
                    <a:pt x="96" y="312"/>
                  </a:lnTo>
                  <a:lnTo>
                    <a:pt x="110" y="4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6"/>
            <p:cNvSpPr>
              <a:spLocks noEditPoints="1"/>
            </p:cNvSpPr>
            <p:nvPr userDrawn="1"/>
          </p:nvSpPr>
          <p:spPr bwMode="auto">
            <a:xfrm>
              <a:off x="5305425" y="-395288"/>
              <a:ext cx="6738938" cy="6465888"/>
            </a:xfrm>
            <a:custGeom>
              <a:avLst/>
              <a:gdLst>
                <a:gd name="T0" fmla="*/ 3765 w 4245"/>
                <a:gd name="T1" fmla="*/ 3842 h 4073"/>
                <a:gd name="T2" fmla="*/ 3832 w 4245"/>
                <a:gd name="T3" fmla="*/ 3695 h 4073"/>
                <a:gd name="T4" fmla="*/ 3708 w 4245"/>
                <a:gd name="T5" fmla="*/ 3866 h 4073"/>
                <a:gd name="T6" fmla="*/ 3630 w 4245"/>
                <a:gd name="T7" fmla="*/ 3929 h 4073"/>
                <a:gd name="T8" fmla="*/ 3708 w 4245"/>
                <a:gd name="T9" fmla="*/ 3866 h 4073"/>
                <a:gd name="T10" fmla="*/ 3414 w 4245"/>
                <a:gd name="T11" fmla="*/ 3965 h 4073"/>
                <a:gd name="T12" fmla="*/ 3267 w 4245"/>
                <a:gd name="T13" fmla="*/ 4016 h 4073"/>
                <a:gd name="T14" fmla="*/ 3179 w 4245"/>
                <a:gd name="T15" fmla="*/ 4073 h 4073"/>
                <a:gd name="T16" fmla="*/ 3345 w 4245"/>
                <a:gd name="T17" fmla="*/ 4011 h 4073"/>
                <a:gd name="T18" fmla="*/ 110 w 4245"/>
                <a:gd name="T19" fmla="*/ 414 h 4073"/>
                <a:gd name="T20" fmla="*/ 245 w 4245"/>
                <a:gd name="T21" fmla="*/ 323 h 4073"/>
                <a:gd name="T22" fmla="*/ 309 w 4245"/>
                <a:gd name="T23" fmla="*/ 282 h 4073"/>
                <a:gd name="T24" fmla="*/ 282 w 4245"/>
                <a:gd name="T25" fmla="*/ 382 h 4073"/>
                <a:gd name="T26" fmla="*/ 723 w 4245"/>
                <a:gd name="T27" fmla="*/ 342 h 4073"/>
                <a:gd name="T28" fmla="*/ 686 w 4245"/>
                <a:gd name="T29" fmla="*/ 391 h 4073"/>
                <a:gd name="T30" fmla="*/ 1121 w 4245"/>
                <a:gd name="T31" fmla="*/ 628 h 4073"/>
                <a:gd name="T32" fmla="*/ 1263 w 4245"/>
                <a:gd name="T33" fmla="*/ 809 h 4073"/>
                <a:gd name="T34" fmla="*/ 1682 w 4245"/>
                <a:gd name="T35" fmla="*/ 668 h 4073"/>
                <a:gd name="T36" fmla="*/ 1751 w 4245"/>
                <a:gd name="T37" fmla="*/ 659 h 4073"/>
                <a:gd name="T38" fmla="*/ 1807 w 4245"/>
                <a:gd name="T39" fmla="*/ 565 h 4073"/>
                <a:gd name="T40" fmla="*/ 2045 w 4245"/>
                <a:gd name="T41" fmla="*/ 598 h 4073"/>
                <a:gd name="T42" fmla="*/ 2271 w 4245"/>
                <a:gd name="T43" fmla="*/ 801 h 4073"/>
                <a:gd name="T44" fmla="*/ 2332 w 4245"/>
                <a:gd name="T45" fmla="*/ 922 h 4073"/>
                <a:gd name="T46" fmla="*/ 2625 w 4245"/>
                <a:gd name="T47" fmla="*/ 1133 h 4073"/>
                <a:gd name="T48" fmla="*/ 2682 w 4245"/>
                <a:gd name="T49" fmla="*/ 1957 h 4073"/>
                <a:gd name="T50" fmla="*/ 2734 w 4245"/>
                <a:gd name="T51" fmla="*/ 1966 h 4073"/>
                <a:gd name="T52" fmla="*/ 2783 w 4245"/>
                <a:gd name="T53" fmla="*/ 1883 h 4073"/>
                <a:gd name="T54" fmla="*/ 2776 w 4245"/>
                <a:gd name="T55" fmla="*/ 2145 h 4073"/>
                <a:gd name="T56" fmla="*/ 3005 w 4245"/>
                <a:gd name="T57" fmla="*/ 2555 h 4073"/>
                <a:gd name="T58" fmla="*/ 3101 w 4245"/>
                <a:gd name="T59" fmla="*/ 2530 h 4073"/>
                <a:gd name="T60" fmla="*/ 3183 w 4245"/>
                <a:gd name="T61" fmla="*/ 2687 h 4073"/>
                <a:gd name="T62" fmla="*/ 3166 w 4245"/>
                <a:gd name="T63" fmla="*/ 2745 h 4073"/>
                <a:gd name="T64" fmla="*/ 3256 w 4245"/>
                <a:gd name="T65" fmla="*/ 2909 h 4073"/>
                <a:gd name="T66" fmla="*/ 3390 w 4245"/>
                <a:gd name="T67" fmla="*/ 3162 h 4073"/>
                <a:gd name="T68" fmla="*/ 3540 w 4245"/>
                <a:gd name="T69" fmla="*/ 3213 h 4073"/>
                <a:gd name="T70" fmla="*/ 3661 w 4245"/>
                <a:gd name="T71" fmla="*/ 3564 h 4073"/>
                <a:gd name="T72" fmla="*/ 3718 w 4245"/>
                <a:gd name="T73" fmla="*/ 3617 h 4073"/>
                <a:gd name="T74" fmla="*/ 4077 w 4245"/>
                <a:gd name="T75" fmla="*/ 3505 h 4073"/>
                <a:gd name="T76" fmla="*/ 4203 w 4245"/>
                <a:gd name="T77" fmla="*/ 3455 h 4073"/>
                <a:gd name="T78" fmla="*/ 4245 w 4245"/>
                <a:gd name="T79" fmla="*/ 2992 h 4073"/>
                <a:gd name="T80" fmla="*/ 3863 w 4245"/>
                <a:gd name="T81" fmla="*/ 1702 h 4073"/>
                <a:gd name="T82" fmla="*/ 3564 w 4245"/>
                <a:gd name="T83" fmla="*/ 1022 h 4073"/>
                <a:gd name="T84" fmla="*/ 3289 w 4245"/>
                <a:gd name="T85" fmla="*/ 101 h 4073"/>
                <a:gd name="T86" fmla="*/ 3004 w 4245"/>
                <a:gd name="T87" fmla="*/ 105 h 4073"/>
                <a:gd name="T88" fmla="*/ 3014 w 4245"/>
                <a:gd name="T89" fmla="*/ 336 h 4073"/>
                <a:gd name="T90" fmla="*/ 2922 w 4245"/>
                <a:gd name="T91" fmla="*/ 312 h 4073"/>
                <a:gd name="T92" fmla="*/ 1482 w 4245"/>
                <a:gd name="T93" fmla="*/ 180 h 4073"/>
                <a:gd name="T94" fmla="*/ 1404 w 4245"/>
                <a:gd name="T95" fmla="*/ 0 h 4073"/>
                <a:gd name="T96" fmla="*/ 0 w 4245"/>
                <a:gd name="T97" fmla="*/ 104 h 4073"/>
                <a:gd name="T98" fmla="*/ 96 w 4245"/>
                <a:gd name="T99" fmla="*/ 312 h 40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245" h="4073">
                  <a:moveTo>
                    <a:pt x="3855" y="3703"/>
                  </a:moveTo>
                  <a:lnTo>
                    <a:pt x="3765" y="3842"/>
                  </a:lnTo>
                  <a:lnTo>
                    <a:pt x="3752" y="3821"/>
                  </a:lnTo>
                  <a:lnTo>
                    <a:pt x="3832" y="3695"/>
                  </a:lnTo>
                  <a:lnTo>
                    <a:pt x="3855" y="3703"/>
                  </a:lnTo>
                  <a:moveTo>
                    <a:pt x="3708" y="3866"/>
                  </a:moveTo>
                  <a:lnTo>
                    <a:pt x="3624" y="3914"/>
                  </a:lnTo>
                  <a:lnTo>
                    <a:pt x="3630" y="3929"/>
                  </a:lnTo>
                  <a:lnTo>
                    <a:pt x="3705" y="3894"/>
                  </a:lnTo>
                  <a:lnTo>
                    <a:pt x="3708" y="3866"/>
                  </a:lnTo>
                  <a:moveTo>
                    <a:pt x="3413" y="4012"/>
                  </a:moveTo>
                  <a:lnTo>
                    <a:pt x="3414" y="3965"/>
                  </a:lnTo>
                  <a:lnTo>
                    <a:pt x="3356" y="3953"/>
                  </a:lnTo>
                  <a:lnTo>
                    <a:pt x="3267" y="4016"/>
                  </a:lnTo>
                  <a:lnTo>
                    <a:pt x="3191" y="4040"/>
                  </a:lnTo>
                  <a:lnTo>
                    <a:pt x="3179" y="4073"/>
                  </a:lnTo>
                  <a:lnTo>
                    <a:pt x="3247" y="4064"/>
                  </a:lnTo>
                  <a:lnTo>
                    <a:pt x="3345" y="4011"/>
                  </a:lnTo>
                  <a:lnTo>
                    <a:pt x="3413" y="4012"/>
                  </a:lnTo>
                  <a:moveTo>
                    <a:pt x="110" y="414"/>
                  </a:moveTo>
                  <a:lnTo>
                    <a:pt x="192" y="331"/>
                  </a:lnTo>
                  <a:lnTo>
                    <a:pt x="245" y="323"/>
                  </a:lnTo>
                  <a:lnTo>
                    <a:pt x="295" y="280"/>
                  </a:lnTo>
                  <a:lnTo>
                    <a:pt x="309" y="282"/>
                  </a:lnTo>
                  <a:lnTo>
                    <a:pt x="310" y="307"/>
                  </a:lnTo>
                  <a:lnTo>
                    <a:pt x="282" y="382"/>
                  </a:lnTo>
                  <a:lnTo>
                    <a:pt x="678" y="327"/>
                  </a:lnTo>
                  <a:lnTo>
                    <a:pt x="723" y="342"/>
                  </a:lnTo>
                  <a:lnTo>
                    <a:pt x="718" y="377"/>
                  </a:lnTo>
                  <a:lnTo>
                    <a:pt x="686" y="391"/>
                  </a:lnTo>
                  <a:lnTo>
                    <a:pt x="692" y="408"/>
                  </a:lnTo>
                  <a:lnTo>
                    <a:pt x="1121" y="628"/>
                  </a:lnTo>
                  <a:lnTo>
                    <a:pt x="1221" y="776"/>
                  </a:lnTo>
                  <a:lnTo>
                    <a:pt x="1263" y="809"/>
                  </a:lnTo>
                  <a:lnTo>
                    <a:pt x="1544" y="747"/>
                  </a:lnTo>
                  <a:lnTo>
                    <a:pt x="1682" y="668"/>
                  </a:lnTo>
                  <a:lnTo>
                    <a:pt x="1741" y="664"/>
                  </a:lnTo>
                  <a:lnTo>
                    <a:pt x="1751" y="659"/>
                  </a:lnTo>
                  <a:lnTo>
                    <a:pt x="1756" y="605"/>
                  </a:lnTo>
                  <a:lnTo>
                    <a:pt x="1807" y="565"/>
                  </a:lnTo>
                  <a:lnTo>
                    <a:pt x="1947" y="562"/>
                  </a:lnTo>
                  <a:lnTo>
                    <a:pt x="2045" y="598"/>
                  </a:lnTo>
                  <a:lnTo>
                    <a:pt x="2218" y="777"/>
                  </a:lnTo>
                  <a:lnTo>
                    <a:pt x="2271" y="801"/>
                  </a:lnTo>
                  <a:lnTo>
                    <a:pt x="2280" y="899"/>
                  </a:lnTo>
                  <a:lnTo>
                    <a:pt x="2332" y="922"/>
                  </a:lnTo>
                  <a:lnTo>
                    <a:pt x="2439" y="1046"/>
                  </a:lnTo>
                  <a:lnTo>
                    <a:pt x="2625" y="1133"/>
                  </a:lnTo>
                  <a:lnTo>
                    <a:pt x="2652" y="1170"/>
                  </a:lnTo>
                  <a:lnTo>
                    <a:pt x="2682" y="1957"/>
                  </a:lnTo>
                  <a:lnTo>
                    <a:pt x="2688" y="1966"/>
                  </a:lnTo>
                  <a:lnTo>
                    <a:pt x="2734" y="1966"/>
                  </a:lnTo>
                  <a:lnTo>
                    <a:pt x="2739" y="1870"/>
                  </a:lnTo>
                  <a:lnTo>
                    <a:pt x="2783" y="1883"/>
                  </a:lnTo>
                  <a:lnTo>
                    <a:pt x="2828" y="1918"/>
                  </a:lnTo>
                  <a:lnTo>
                    <a:pt x="2776" y="2145"/>
                  </a:lnTo>
                  <a:lnTo>
                    <a:pt x="2796" y="2255"/>
                  </a:lnTo>
                  <a:lnTo>
                    <a:pt x="3005" y="2555"/>
                  </a:lnTo>
                  <a:lnTo>
                    <a:pt x="3024" y="2564"/>
                  </a:lnTo>
                  <a:lnTo>
                    <a:pt x="3101" y="2530"/>
                  </a:lnTo>
                  <a:lnTo>
                    <a:pt x="3134" y="2707"/>
                  </a:lnTo>
                  <a:lnTo>
                    <a:pt x="3183" y="2687"/>
                  </a:lnTo>
                  <a:lnTo>
                    <a:pt x="3194" y="2695"/>
                  </a:lnTo>
                  <a:lnTo>
                    <a:pt x="3166" y="2745"/>
                  </a:lnTo>
                  <a:lnTo>
                    <a:pt x="3160" y="2783"/>
                  </a:lnTo>
                  <a:lnTo>
                    <a:pt x="3256" y="2909"/>
                  </a:lnTo>
                  <a:lnTo>
                    <a:pt x="3334" y="3107"/>
                  </a:lnTo>
                  <a:lnTo>
                    <a:pt x="3390" y="3162"/>
                  </a:lnTo>
                  <a:lnTo>
                    <a:pt x="3479" y="3162"/>
                  </a:lnTo>
                  <a:lnTo>
                    <a:pt x="3540" y="3213"/>
                  </a:lnTo>
                  <a:lnTo>
                    <a:pt x="3659" y="3433"/>
                  </a:lnTo>
                  <a:lnTo>
                    <a:pt x="3661" y="3564"/>
                  </a:lnTo>
                  <a:lnTo>
                    <a:pt x="3672" y="3585"/>
                  </a:lnTo>
                  <a:lnTo>
                    <a:pt x="3718" y="3617"/>
                  </a:lnTo>
                  <a:lnTo>
                    <a:pt x="3953" y="3575"/>
                  </a:lnTo>
                  <a:lnTo>
                    <a:pt x="4077" y="3505"/>
                  </a:lnTo>
                  <a:lnTo>
                    <a:pt x="4160" y="3537"/>
                  </a:lnTo>
                  <a:lnTo>
                    <a:pt x="4203" y="3455"/>
                  </a:lnTo>
                  <a:lnTo>
                    <a:pt x="4152" y="3419"/>
                  </a:lnTo>
                  <a:lnTo>
                    <a:pt x="4245" y="2992"/>
                  </a:lnTo>
                  <a:lnTo>
                    <a:pt x="4210" y="2442"/>
                  </a:lnTo>
                  <a:lnTo>
                    <a:pt x="3863" y="1702"/>
                  </a:lnTo>
                  <a:lnTo>
                    <a:pt x="3843" y="1437"/>
                  </a:lnTo>
                  <a:lnTo>
                    <a:pt x="3564" y="1022"/>
                  </a:lnTo>
                  <a:lnTo>
                    <a:pt x="3269" y="161"/>
                  </a:lnTo>
                  <a:lnTo>
                    <a:pt x="3289" y="101"/>
                  </a:lnTo>
                  <a:lnTo>
                    <a:pt x="3041" y="50"/>
                  </a:lnTo>
                  <a:lnTo>
                    <a:pt x="3004" y="105"/>
                  </a:lnTo>
                  <a:lnTo>
                    <a:pt x="3027" y="212"/>
                  </a:lnTo>
                  <a:lnTo>
                    <a:pt x="3014" y="336"/>
                  </a:lnTo>
                  <a:lnTo>
                    <a:pt x="2948" y="345"/>
                  </a:lnTo>
                  <a:lnTo>
                    <a:pt x="2922" y="312"/>
                  </a:lnTo>
                  <a:lnTo>
                    <a:pt x="2905" y="220"/>
                  </a:lnTo>
                  <a:lnTo>
                    <a:pt x="1482" y="180"/>
                  </a:lnTo>
                  <a:lnTo>
                    <a:pt x="1434" y="110"/>
                  </a:lnTo>
                  <a:lnTo>
                    <a:pt x="1404" y="0"/>
                  </a:lnTo>
                  <a:lnTo>
                    <a:pt x="9" y="13"/>
                  </a:lnTo>
                  <a:lnTo>
                    <a:pt x="0" y="104"/>
                  </a:lnTo>
                  <a:lnTo>
                    <a:pt x="120" y="234"/>
                  </a:lnTo>
                  <a:lnTo>
                    <a:pt x="96" y="312"/>
                  </a:lnTo>
                  <a:lnTo>
                    <a:pt x="110" y="414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5819" y="17162"/>
            <a:ext cx="11066581" cy="119220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808" y="1621819"/>
            <a:ext cx="11086592" cy="46295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5808" y="6322188"/>
            <a:ext cx="8859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6EFA8406-D672-4E03-9ABF-F4A7E3A351A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06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u="none" kern="1200" cap="all" spc="50" baseline="0"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Arial Black" panose="020B0A04020102020204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ts val="3000"/>
        </a:spcBef>
        <a:buFontTx/>
        <a:buBlip>
          <a:blip r:embed="rId8"/>
        </a:buBlip>
        <a:defRPr sz="22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ts val="24"/>
        </a:spcBef>
        <a:buClr>
          <a:schemeClr val="tx1"/>
        </a:buClr>
        <a:buFont typeface="Arial" pitchFamily="34" charset="0"/>
        <a:buChar char="»"/>
        <a:defRPr sz="2000" b="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ts val="24"/>
        </a:spcBef>
        <a:buClr>
          <a:schemeClr val="tx1"/>
        </a:buClr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ts val="24"/>
        </a:spcBef>
        <a:buClr>
          <a:schemeClr val="tx1"/>
        </a:buClr>
        <a:buFont typeface="Arial" panose="020B0604020202020204" pitchFamily="34" charset="0"/>
        <a:buChar char="–"/>
        <a:defRPr sz="2000" b="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ts val="24"/>
        </a:spcBef>
        <a:buFont typeface="Wingdings" pitchFamily="2" charset="2"/>
        <a:buChar char="§"/>
        <a:defRPr sz="2000" b="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chemeClr val="accent1">
                <a:lumMod val="60000"/>
                <a:lumOff val="40000"/>
              </a:schemeClr>
            </a:gs>
            <a:gs pos="56000">
              <a:schemeClr val="accent1"/>
            </a:gs>
            <a:gs pos="100000">
              <a:schemeClr val="accent1">
                <a:lumMod val="7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4729656" y="-395289"/>
            <a:ext cx="8029411" cy="7704073"/>
            <a:chOff x="5305425" y="-395288"/>
            <a:chExt cx="6738938" cy="6465888"/>
          </a:xfrm>
          <a:solidFill>
            <a:schemeClr val="tx1">
              <a:alpha val="4000"/>
            </a:schemeClr>
          </a:solidFill>
        </p:grpSpPr>
        <p:sp>
          <p:nvSpPr>
            <p:cNvPr id="7" name="Freeform 5"/>
            <p:cNvSpPr>
              <a:spLocks noEditPoints="1"/>
            </p:cNvSpPr>
            <p:nvPr userDrawn="1"/>
          </p:nvSpPr>
          <p:spPr bwMode="auto">
            <a:xfrm>
              <a:off x="5305425" y="-395288"/>
              <a:ext cx="6738938" cy="6465888"/>
            </a:xfrm>
            <a:custGeom>
              <a:avLst/>
              <a:gdLst>
                <a:gd name="T0" fmla="*/ 3765 w 4245"/>
                <a:gd name="T1" fmla="*/ 3842 h 4073"/>
                <a:gd name="T2" fmla="*/ 3832 w 4245"/>
                <a:gd name="T3" fmla="*/ 3695 h 4073"/>
                <a:gd name="T4" fmla="*/ 3708 w 4245"/>
                <a:gd name="T5" fmla="*/ 3866 h 4073"/>
                <a:gd name="T6" fmla="*/ 3630 w 4245"/>
                <a:gd name="T7" fmla="*/ 3929 h 4073"/>
                <a:gd name="T8" fmla="*/ 3708 w 4245"/>
                <a:gd name="T9" fmla="*/ 3866 h 4073"/>
                <a:gd name="T10" fmla="*/ 3414 w 4245"/>
                <a:gd name="T11" fmla="*/ 3965 h 4073"/>
                <a:gd name="T12" fmla="*/ 3267 w 4245"/>
                <a:gd name="T13" fmla="*/ 4016 h 4073"/>
                <a:gd name="T14" fmla="*/ 3179 w 4245"/>
                <a:gd name="T15" fmla="*/ 4073 h 4073"/>
                <a:gd name="T16" fmla="*/ 3345 w 4245"/>
                <a:gd name="T17" fmla="*/ 4011 h 4073"/>
                <a:gd name="T18" fmla="*/ 110 w 4245"/>
                <a:gd name="T19" fmla="*/ 414 h 4073"/>
                <a:gd name="T20" fmla="*/ 245 w 4245"/>
                <a:gd name="T21" fmla="*/ 323 h 4073"/>
                <a:gd name="T22" fmla="*/ 309 w 4245"/>
                <a:gd name="T23" fmla="*/ 282 h 4073"/>
                <a:gd name="T24" fmla="*/ 282 w 4245"/>
                <a:gd name="T25" fmla="*/ 382 h 4073"/>
                <a:gd name="T26" fmla="*/ 723 w 4245"/>
                <a:gd name="T27" fmla="*/ 342 h 4073"/>
                <a:gd name="T28" fmla="*/ 686 w 4245"/>
                <a:gd name="T29" fmla="*/ 391 h 4073"/>
                <a:gd name="T30" fmla="*/ 1121 w 4245"/>
                <a:gd name="T31" fmla="*/ 628 h 4073"/>
                <a:gd name="T32" fmla="*/ 1263 w 4245"/>
                <a:gd name="T33" fmla="*/ 809 h 4073"/>
                <a:gd name="T34" fmla="*/ 1682 w 4245"/>
                <a:gd name="T35" fmla="*/ 668 h 4073"/>
                <a:gd name="T36" fmla="*/ 1751 w 4245"/>
                <a:gd name="T37" fmla="*/ 659 h 4073"/>
                <a:gd name="T38" fmla="*/ 1807 w 4245"/>
                <a:gd name="T39" fmla="*/ 565 h 4073"/>
                <a:gd name="T40" fmla="*/ 2045 w 4245"/>
                <a:gd name="T41" fmla="*/ 598 h 4073"/>
                <a:gd name="T42" fmla="*/ 2271 w 4245"/>
                <a:gd name="T43" fmla="*/ 801 h 4073"/>
                <a:gd name="T44" fmla="*/ 2332 w 4245"/>
                <a:gd name="T45" fmla="*/ 922 h 4073"/>
                <a:gd name="T46" fmla="*/ 2625 w 4245"/>
                <a:gd name="T47" fmla="*/ 1133 h 4073"/>
                <a:gd name="T48" fmla="*/ 2682 w 4245"/>
                <a:gd name="T49" fmla="*/ 1957 h 4073"/>
                <a:gd name="T50" fmla="*/ 2734 w 4245"/>
                <a:gd name="T51" fmla="*/ 1966 h 4073"/>
                <a:gd name="T52" fmla="*/ 2783 w 4245"/>
                <a:gd name="T53" fmla="*/ 1883 h 4073"/>
                <a:gd name="T54" fmla="*/ 2776 w 4245"/>
                <a:gd name="T55" fmla="*/ 2145 h 4073"/>
                <a:gd name="T56" fmla="*/ 3005 w 4245"/>
                <a:gd name="T57" fmla="*/ 2555 h 4073"/>
                <a:gd name="T58" fmla="*/ 3101 w 4245"/>
                <a:gd name="T59" fmla="*/ 2530 h 4073"/>
                <a:gd name="T60" fmla="*/ 3183 w 4245"/>
                <a:gd name="T61" fmla="*/ 2687 h 4073"/>
                <a:gd name="T62" fmla="*/ 3166 w 4245"/>
                <a:gd name="T63" fmla="*/ 2745 h 4073"/>
                <a:gd name="T64" fmla="*/ 3256 w 4245"/>
                <a:gd name="T65" fmla="*/ 2909 h 4073"/>
                <a:gd name="T66" fmla="*/ 3390 w 4245"/>
                <a:gd name="T67" fmla="*/ 3162 h 4073"/>
                <a:gd name="T68" fmla="*/ 3540 w 4245"/>
                <a:gd name="T69" fmla="*/ 3213 h 4073"/>
                <a:gd name="T70" fmla="*/ 3661 w 4245"/>
                <a:gd name="T71" fmla="*/ 3564 h 4073"/>
                <a:gd name="T72" fmla="*/ 3718 w 4245"/>
                <a:gd name="T73" fmla="*/ 3617 h 4073"/>
                <a:gd name="T74" fmla="*/ 4077 w 4245"/>
                <a:gd name="T75" fmla="*/ 3505 h 4073"/>
                <a:gd name="T76" fmla="*/ 4203 w 4245"/>
                <a:gd name="T77" fmla="*/ 3455 h 4073"/>
                <a:gd name="T78" fmla="*/ 4245 w 4245"/>
                <a:gd name="T79" fmla="*/ 2992 h 4073"/>
                <a:gd name="T80" fmla="*/ 3863 w 4245"/>
                <a:gd name="T81" fmla="*/ 1702 h 4073"/>
                <a:gd name="T82" fmla="*/ 3564 w 4245"/>
                <a:gd name="T83" fmla="*/ 1022 h 4073"/>
                <a:gd name="T84" fmla="*/ 3289 w 4245"/>
                <a:gd name="T85" fmla="*/ 101 h 4073"/>
                <a:gd name="T86" fmla="*/ 3004 w 4245"/>
                <a:gd name="T87" fmla="*/ 105 h 4073"/>
                <a:gd name="T88" fmla="*/ 3014 w 4245"/>
                <a:gd name="T89" fmla="*/ 336 h 4073"/>
                <a:gd name="T90" fmla="*/ 2922 w 4245"/>
                <a:gd name="T91" fmla="*/ 312 h 4073"/>
                <a:gd name="T92" fmla="*/ 1482 w 4245"/>
                <a:gd name="T93" fmla="*/ 180 h 4073"/>
                <a:gd name="T94" fmla="*/ 1404 w 4245"/>
                <a:gd name="T95" fmla="*/ 0 h 4073"/>
                <a:gd name="T96" fmla="*/ 0 w 4245"/>
                <a:gd name="T97" fmla="*/ 104 h 4073"/>
                <a:gd name="T98" fmla="*/ 96 w 4245"/>
                <a:gd name="T99" fmla="*/ 312 h 40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245" h="4073">
                  <a:moveTo>
                    <a:pt x="3855" y="3703"/>
                  </a:moveTo>
                  <a:lnTo>
                    <a:pt x="3765" y="3842"/>
                  </a:lnTo>
                  <a:lnTo>
                    <a:pt x="3752" y="3821"/>
                  </a:lnTo>
                  <a:lnTo>
                    <a:pt x="3832" y="3695"/>
                  </a:lnTo>
                  <a:lnTo>
                    <a:pt x="3855" y="3703"/>
                  </a:lnTo>
                  <a:close/>
                  <a:moveTo>
                    <a:pt x="3708" y="3866"/>
                  </a:moveTo>
                  <a:lnTo>
                    <a:pt x="3624" y="3914"/>
                  </a:lnTo>
                  <a:lnTo>
                    <a:pt x="3630" y="3929"/>
                  </a:lnTo>
                  <a:lnTo>
                    <a:pt x="3705" y="3894"/>
                  </a:lnTo>
                  <a:lnTo>
                    <a:pt x="3708" y="3866"/>
                  </a:lnTo>
                  <a:close/>
                  <a:moveTo>
                    <a:pt x="3413" y="4012"/>
                  </a:moveTo>
                  <a:lnTo>
                    <a:pt x="3414" y="3965"/>
                  </a:lnTo>
                  <a:lnTo>
                    <a:pt x="3356" y="3953"/>
                  </a:lnTo>
                  <a:lnTo>
                    <a:pt x="3267" y="4016"/>
                  </a:lnTo>
                  <a:lnTo>
                    <a:pt x="3191" y="4040"/>
                  </a:lnTo>
                  <a:lnTo>
                    <a:pt x="3179" y="4073"/>
                  </a:lnTo>
                  <a:lnTo>
                    <a:pt x="3247" y="4064"/>
                  </a:lnTo>
                  <a:lnTo>
                    <a:pt x="3345" y="4011"/>
                  </a:lnTo>
                  <a:lnTo>
                    <a:pt x="3413" y="4012"/>
                  </a:lnTo>
                  <a:close/>
                  <a:moveTo>
                    <a:pt x="110" y="414"/>
                  </a:moveTo>
                  <a:lnTo>
                    <a:pt x="192" y="331"/>
                  </a:lnTo>
                  <a:lnTo>
                    <a:pt x="245" y="323"/>
                  </a:lnTo>
                  <a:lnTo>
                    <a:pt x="295" y="280"/>
                  </a:lnTo>
                  <a:lnTo>
                    <a:pt x="309" y="282"/>
                  </a:lnTo>
                  <a:lnTo>
                    <a:pt x="310" y="307"/>
                  </a:lnTo>
                  <a:lnTo>
                    <a:pt x="282" y="382"/>
                  </a:lnTo>
                  <a:lnTo>
                    <a:pt x="678" y="327"/>
                  </a:lnTo>
                  <a:lnTo>
                    <a:pt x="723" y="342"/>
                  </a:lnTo>
                  <a:lnTo>
                    <a:pt x="718" y="377"/>
                  </a:lnTo>
                  <a:lnTo>
                    <a:pt x="686" y="391"/>
                  </a:lnTo>
                  <a:lnTo>
                    <a:pt x="692" y="408"/>
                  </a:lnTo>
                  <a:lnTo>
                    <a:pt x="1121" y="628"/>
                  </a:lnTo>
                  <a:lnTo>
                    <a:pt x="1221" y="776"/>
                  </a:lnTo>
                  <a:lnTo>
                    <a:pt x="1263" y="809"/>
                  </a:lnTo>
                  <a:lnTo>
                    <a:pt x="1544" y="747"/>
                  </a:lnTo>
                  <a:lnTo>
                    <a:pt x="1682" y="668"/>
                  </a:lnTo>
                  <a:lnTo>
                    <a:pt x="1741" y="664"/>
                  </a:lnTo>
                  <a:lnTo>
                    <a:pt x="1751" y="659"/>
                  </a:lnTo>
                  <a:lnTo>
                    <a:pt x="1756" y="605"/>
                  </a:lnTo>
                  <a:lnTo>
                    <a:pt x="1807" y="565"/>
                  </a:lnTo>
                  <a:lnTo>
                    <a:pt x="1947" y="562"/>
                  </a:lnTo>
                  <a:lnTo>
                    <a:pt x="2045" y="598"/>
                  </a:lnTo>
                  <a:lnTo>
                    <a:pt x="2218" y="777"/>
                  </a:lnTo>
                  <a:lnTo>
                    <a:pt x="2271" y="801"/>
                  </a:lnTo>
                  <a:lnTo>
                    <a:pt x="2280" y="899"/>
                  </a:lnTo>
                  <a:lnTo>
                    <a:pt x="2332" y="922"/>
                  </a:lnTo>
                  <a:lnTo>
                    <a:pt x="2439" y="1046"/>
                  </a:lnTo>
                  <a:lnTo>
                    <a:pt x="2625" y="1133"/>
                  </a:lnTo>
                  <a:lnTo>
                    <a:pt x="2652" y="1170"/>
                  </a:lnTo>
                  <a:lnTo>
                    <a:pt x="2682" y="1957"/>
                  </a:lnTo>
                  <a:lnTo>
                    <a:pt x="2688" y="1966"/>
                  </a:lnTo>
                  <a:lnTo>
                    <a:pt x="2734" y="1966"/>
                  </a:lnTo>
                  <a:lnTo>
                    <a:pt x="2739" y="1870"/>
                  </a:lnTo>
                  <a:lnTo>
                    <a:pt x="2783" y="1883"/>
                  </a:lnTo>
                  <a:lnTo>
                    <a:pt x="2828" y="1918"/>
                  </a:lnTo>
                  <a:lnTo>
                    <a:pt x="2776" y="2145"/>
                  </a:lnTo>
                  <a:lnTo>
                    <a:pt x="2796" y="2255"/>
                  </a:lnTo>
                  <a:lnTo>
                    <a:pt x="3005" y="2555"/>
                  </a:lnTo>
                  <a:lnTo>
                    <a:pt x="3024" y="2564"/>
                  </a:lnTo>
                  <a:lnTo>
                    <a:pt x="3101" y="2530"/>
                  </a:lnTo>
                  <a:lnTo>
                    <a:pt x="3134" y="2707"/>
                  </a:lnTo>
                  <a:lnTo>
                    <a:pt x="3183" y="2687"/>
                  </a:lnTo>
                  <a:lnTo>
                    <a:pt x="3194" y="2695"/>
                  </a:lnTo>
                  <a:lnTo>
                    <a:pt x="3166" y="2745"/>
                  </a:lnTo>
                  <a:lnTo>
                    <a:pt x="3160" y="2783"/>
                  </a:lnTo>
                  <a:lnTo>
                    <a:pt x="3256" y="2909"/>
                  </a:lnTo>
                  <a:lnTo>
                    <a:pt x="3334" y="3107"/>
                  </a:lnTo>
                  <a:lnTo>
                    <a:pt x="3390" y="3162"/>
                  </a:lnTo>
                  <a:lnTo>
                    <a:pt x="3479" y="3162"/>
                  </a:lnTo>
                  <a:lnTo>
                    <a:pt x="3540" y="3213"/>
                  </a:lnTo>
                  <a:lnTo>
                    <a:pt x="3659" y="3433"/>
                  </a:lnTo>
                  <a:lnTo>
                    <a:pt x="3661" y="3564"/>
                  </a:lnTo>
                  <a:lnTo>
                    <a:pt x="3672" y="3585"/>
                  </a:lnTo>
                  <a:lnTo>
                    <a:pt x="3718" y="3617"/>
                  </a:lnTo>
                  <a:lnTo>
                    <a:pt x="3953" y="3575"/>
                  </a:lnTo>
                  <a:lnTo>
                    <a:pt x="4077" y="3505"/>
                  </a:lnTo>
                  <a:lnTo>
                    <a:pt x="4160" y="3537"/>
                  </a:lnTo>
                  <a:lnTo>
                    <a:pt x="4203" y="3455"/>
                  </a:lnTo>
                  <a:lnTo>
                    <a:pt x="4152" y="3419"/>
                  </a:lnTo>
                  <a:lnTo>
                    <a:pt x="4245" y="2992"/>
                  </a:lnTo>
                  <a:lnTo>
                    <a:pt x="4210" y="2442"/>
                  </a:lnTo>
                  <a:lnTo>
                    <a:pt x="3863" y="1702"/>
                  </a:lnTo>
                  <a:lnTo>
                    <a:pt x="3843" y="1437"/>
                  </a:lnTo>
                  <a:lnTo>
                    <a:pt x="3564" y="1022"/>
                  </a:lnTo>
                  <a:lnTo>
                    <a:pt x="3269" y="161"/>
                  </a:lnTo>
                  <a:lnTo>
                    <a:pt x="3289" y="101"/>
                  </a:lnTo>
                  <a:lnTo>
                    <a:pt x="3041" y="50"/>
                  </a:lnTo>
                  <a:lnTo>
                    <a:pt x="3004" y="105"/>
                  </a:lnTo>
                  <a:lnTo>
                    <a:pt x="3027" y="212"/>
                  </a:lnTo>
                  <a:lnTo>
                    <a:pt x="3014" y="336"/>
                  </a:lnTo>
                  <a:lnTo>
                    <a:pt x="2948" y="345"/>
                  </a:lnTo>
                  <a:lnTo>
                    <a:pt x="2922" y="312"/>
                  </a:lnTo>
                  <a:lnTo>
                    <a:pt x="2905" y="220"/>
                  </a:lnTo>
                  <a:lnTo>
                    <a:pt x="1482" y="180"/>
                  </a:lnTo>
                  <a:lnTo>
                    <a:pt x="1434" y="110"/>
                  </a:lnTo>
                  <a:lnTo>
                    <a:pt x="1404" y="0"/>
                  </a:lnTo>
                  <a:lnTo>
                    <a:pt x="9" y="13"/>
                  </a:lnTo>
                  <a:lnTo>
                    <a:pt x="0" y="104"/>
                  </a:lnTo>
                  <a:lnTo>
                    <a:pt x="120" y="234"/>
                  </a:lnTo>
                  <a:lnTo>
                    <a:pt x="96" y="312"/>
                  </a:lnTo>
                  <a:lnTo>
                    <a:pt x="110" y="4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6"/>
            <p:cNvSpPr>
              <a:spLocks noEditPoints="1"/>
            </p:cNvSpPr>
            <p:nvPr userDrawn="1"/>
          </p:nvSpPr>
          <p:spPr bwMode="auto">
            <a:xfrm>
              <a:off x="5305425" y="-395288"/>
              <a:ext cx="6738938" cy="6465888"/>
            </a:xfrm>
            <a:custGeom>
              <a:avLst/>
              <a:gdLst>
                <a:gd name="T0" fmla="*/ 3765 w 4245"/>
                <a:gd name="T1" fmla="*/ 3842 h 4073"/>
                <a:gd name="T2" fmla="*/ 3832 w 4245"/>
                <a:gd name="T3" fmla="*/ 3695 h 4073"/>
                <a:gd name="T4" fmla="*/ 3708 w 4245"/>
                <a:gd name="T5" fmla="*/ 3866 h 4073"/>
                <a:gd name="T6" fmla="*/ 3630 w 4245"/>
                <a:gd name="T7" fmla="*/ 3929 h 4073"/>
                <a:gd name="T8" fmla="*/ 3708 w 4245"/>
                <a:gd name="T9" fmla="*/ 3866 h 4073"/>
                <a:gd name="T10" fmla="*/ 3414 w 4245"/>
                <a:gd name="T11" fmla="*/ 3965 h 4073"/>
                <a:gd name="T12" fmla="*/ 3267 w 4245"/>
                <a:gd name="T13" fmla="*/ 4016 h 4073"/>
                <a:gd name="T14" fmla="*/ 3179 w 4245"/>
                <a:gd name="T15" fmla="*/ 4073 h 4073"/>
                <a:gd name="T16" fmla="*/ 3345 w 4245"/>
                <a:gd name="T17" fmla="*/ 4011 h 4073"/>
                <a:gd name="T18" fmla="*/ 110 w 4245"/>
                <a:gd name="T19" fmla="*/ 414 h 4073"/>
                <a:gd name="T20" fmla="*/ 245 w 4245"/>
                <a:gd name="T21" fmla="*/ 323 h 4073"/>
                <a:gd name="T22" fmla="*/ 309 w 4245"/>
                <a:gd name="T23" fmla="*/ 282 h 4073"/>
                <a:gd name="T24" fmla="*/ 282 w 4245"/>
                <a:gd name="T25" fmla="*/ 382 h 4073"/>
                <a:gd name="T26" fmla="*/ 723 w 4245"/>
                <a:gd name="T27" fmla="*/ 342 h 4073"/>
                <a:gd name="T28" fmla="*/ 686 w 4245"/>
                <a:gd name="T29" fmla="*/ 391 h 4073"/>
                <a:gd name="T30" fmla="*/ 1121 w 4245"/>
                <a:gd name="T31" fmla="*/ 628 h 4073"/>
                <a:gd name="T32" fmla="*/ 1263 w 4245"/>
                <a:gd name="T33" fmla="*/ 809 h 4073"/>
                <a:gd name="T34" fmla="*/ 1682 w 4245"/>
                <a:gd name="T35" fmla="*/ 668 h 4073"/>
                <a:gd name="T36" fmla="*/ 1751 w 4245"/>
                <a:gd name="T37" fmla="*/ 659 h 4073"/>
                <a:gd name="T38" fmla="*/ 1807 w 4245"/>
                <a:gd name="T39" fmla="*/ 565 h 4073"/>
                <a:gd name="T40" fmla="*/ 2045 w 4245"/>
                <a:gd name="T41" fmla="*/ 598 h 4073"/>
                <a:gd name="T42" fmla="*/ 2271 w 4245"/>
                <a:gd name="T43" fmla="*/ 801 h 4073"/>
                <a:gd name="T44" fmla="*/ 2332 w 4245"/>
                <a:gd name="T45" fmla="*/ 922 h 4073"/>
                <a:gd name="T46" fmla="*/ 2625 w 4245"/>
                <a:gd name="T47" fmla="*/ 1133 h 4073"/>
                <a:gd name="T48" fmla="*/ 2682 w 4245"/>
                <a:gd name="T49" fmla="*/ 1957 h 4073"/>
                <a:gd name="T50" fmla="*/ 2734 w 4245"/>
                <a:gd name="T51" fmla="*/ 1966 h 4073"/>
                <a:gd name="T52" fmla="*/ 2783 w 4245"/>
                <a:gd name="T53" fmla="*/ 1883 h 4073"/>
                <a:gd name="T54" fmla="*/ 2776 w 4245"/>
                <a:gd name="T55" fmla="*/ 2145 h 4073"/>
                <a:gd name="T56" fmla="*/ 3005 w 4245"/>
                <a:gd name="T57" fmla="*/ 2555 h 4073"/>
                <a:gd name="T58" fmla="*/ 3101 w 4245"/>
                <a:gd name="T59" fmla="*/ 2530 h 4073"/>
                <a:gd name="T60" fmla="*/ 3183 w 4245"/>
                <a:gd name="T61" fmla="*/ 2687 h 4073"/>
                <a:gd name="T62" fmla="*/ 3166 w 4245"/>
                <a:gd name="T63" fmla="*/ 2745 h 4073"/>
                <a:gd name="T64" fmla="*/ 3256 w 4245"/>
                <a:gd name="T65" fmla="*/ 2909 h 4073"/>
                <a:gd name="T66" fmla="*/ 3390 w 4245"/>
                <a:gd name="T67" fmla="*/ 3162 h 4073"/>
                <a:gd name="T68" fmla="*/ 3540 w 4245"/>
                <a:gd name="T69" fmla="*/ 3213 h 4073"/>
                <a:gd name="T70" fmla="*/ 3661 w 4245"/>
                <a:gd name="T71" fmla="*/ 3564 h 4073"/>
                <a:gd name="T72" fmla="*/ 3718 w 4245"/>
                <a:gd name="T73" fmla="*/ 3617 h 4073"/>
                <a:gd name="T74" fmla="*/ 4077 w 4245"/>
                <a:gd name="T75" fmla="*/ 3505 h 4073"/>
                <a:gd name="T76" fmla="*/ 4203 w 4245"/>
                <a:gd name="T77" fmla="*/ 3455 h 4073"/>
                <a:gd name="T78" fmla="*/ 4245 w 4245"/>
                <a:gd name="T79" fmla="*/ 2992 h 4073"/>
                <a:gd name="T80" fmla="*/ 3863 w 4245"/>
                <a:gd name="T81" fmla="*/ 1702 h 4073"/>
                <a:gd name="T82" fmla="*/ 3564 w 4245"/>
                <a:gd name="T83" fmla="*/ 1022 h 4073"/>
                <a:gd name="T84" fmla="*/ 3289 w 4245"/>
                <a:gd name="T85" fmla="*/ 101 h 4073"/>
                <a:gd name="T86" fmla="*/ 3004 w 4245"/>
                <a:gd name="T87" fmla="*/ 105 h 4073"/>
                <a:gd name="T88" fmla="*/ 3014 w 4245"/>
                <a:gd name="T89" fmla="*/ 336 h 4073"/>
                <a:gd name="T90" fmla="*/ 2922 w 4245"/>
                <a:gd name="T91" fmla="*/ 312 h 4073"/>
                <a:gd name="T92" fmla="*/ 1482 w 4245"/>
                <a:gd name="T93" fmla="*/ 180 h 4073"/>
                <a:gd name="T94" fmla="*/ 1404 w 4245"/>
                <a:gd name="T95" fmla="*/ 0 h 4073"/>
                <a:gd name="T96" fmla="*/ 0 w 4245"/>
                <a:gd name="T97" fmla="*/ 104 h 4073"/>
                <a:gd name="T98" fmla="*/ 96 w 4245"/>
                <a:gd name="T99" fmla="*/ 312 h 40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245" h="4073">
                  <a:moveTo>
                    <a:pt x="3855" y="3703"/>
                  </a:moveTo>
                  <a:lnTo>
                    <a:pt x="3765" y="3842"/>
                  </a:lnTo>
                  <a:lnTo>
                    <a:pt x="3752" y="3821"/>
                  </a:lnTo>
                  <a:lnTo>
                    <a:pt x="3832" y="3695"/>
                  </a:lnTo>
                  <a:lnTo>
                    <a:pt x="3855" y="3703"/>
                  </a:lnTo>
                  <a:moveTo>
                    <a:pt x="3708" y="3866"/>
                  </a:moveTo>
                  <a:lnTo>
                    <a:pt x="3624" y="3914"/>
                  </a:lnTo>
                  <a:lnTo>
                    <a:pt x="3630" y="3929"/>
                  </a:lnTo>
                  <a:lnTo>
                    <a:pt x="3705" y="3894"/>
                  </a:lnTo>
                  <a:lnTo>
                    <a:pt x="3708" y="3866"/>
                  </a:lnTo>
                  <a:moveTo>
                    <a:pt x="3413" y="4012"/>
                  </a:moveTo>
                  <a:lnTo>
                    <a:pt x="3414" y="3965"/>
                  </a:lnTo>
                  <a:lnTo>
                    <a:pt x="3356" y="3953"/>
                  </a:lnTo>
                  <a:lnTo>
                    <a:pt x="3267" y="4016"/>
                  </a:lnTo>
                  <a:lnTo>
                    <a:pt x="3191" y="4040"/>
                  </a:lnTo>
                  <a:lnTo>
                    <a:pt x="3179" y="4073"/>
                  </a:lnTo>
                  <a:lnTo>
                    <a:pt x="3247" y="4064"/>
                  </a:lnTo>
                  <a:lnTo>
                    <a:pt x="3345" y="4011"/>
                  </a:lnTo>
                  <a:lnTo>
                    <a:pt x="3413" y="4012"/>
                  </a:lnTo>
                  <a:moveTo>
                    <a:pt x="110" y="414"/>
                  </a:moveTo>
                  <a:lnTo>
                    <a:pt x="192" y="331"/>
                  </a:lnTo>
                  <a:lnTo>
                    <a:pt x="245" y="323"/>
                  </a:lnTo>
                  <a:lnTo>
                    <a:pt x="295" y="280"/>
                  </a:lnTo>
                  <a:lnTo>
                    <a:pt x="309" y="282"/>
                  </a:lnTo>
                  <a:lnTo>
                    <a:pt x="310" y="307"/>
                  </a:lnTo>
                  <a:lnTo>
                    <a:pt x="282" y="382"/>
                  </a:lnTo>
                  <a:lnTo>
                    <a:pt x="678" y="327"/>
                  </a:lnTo>
                  <a:lnTo>
                    <a:pt x="723" y="342"/>
                  </a:lnTo>
                  <a:lnTo>
                    <a:pt x="718" y="377"/>
                  </a:lnTo>
                  <a:lnTo>
                    <a:pt x="686" y="391"/>
                  </a:lnTo>
                  <a:lnTo>
                    <a:pt x="692" y="408"/>
                  </a:lnTo>
                  <a:lnTo>
                    <a:pt x="1121" y="628"/>
                  </a:lnTo>
                  <a:lnTo>
                    <a:pt x="1221" y="776"/>
                  </a:lnTo>
                  <a:lnTo>
                    <a:pt x="1263" y="809"/>
                  </a:lnTo>
                  <a:lnTo>
                    <a:pt x="1544" y="747"/>
                  </a:lnTo>
                  <a:lnTo>
                    <a:pt x="1682" y="668"/>
                  </a:lnTo>
                  <a:lnTo>
                    <a:pt x="1741" y="664"/>
                  </a:lnTo>
                  <a:lnTo>
                    <a:pt x="1751" y="659"/>
                  </a:lnTo>
                  <a:lnTo>
                    <a:pt x="1756" y="605"/>
                  </a:lnTo>
                  <a:lnTo>
                    <a:pt x="1807" y="565"/>
                  </a:lnTo>
                  <a:lnTo>
                    <a:pt x="1947" y="562"/>
                  </a:lnTo>
                  <a:lnTo>
                    <a:pt x="2045" y="598"/>
                  </a:lnTo>
                  <a:lnTo>
                    <a:pt x="2218" y="777"/>
                  </a:lnTo>
                  <a:lnTo>
                    <a:pt x="2271" y="801"/>
                  </a:lnTo>
                  <a:lnTo>
                    <a:pt x="2280" y="899"/>
                  </a:lnTo>
                  <a:lnTo>
                    <a:pt x="2332" y="922"/>
                  </a:lnTo>
                  <a:lnTo>
                    <a:pt x="2439" y="1046"/>
                  </a:lnTo>
                  <a:lnTo>
                    <a:pt x="2625" y="1133"/>
                  </a:lnTo>
                  <a:lnTo>
                    <a:pt x="2652" y="1170"/>
                  </a:lnTo>
                  <a:lnTo>
                    <a:pt x="2682" y="1957"/>
                  </a:lnTo>
                  <a:lnTo>
                    <a:pt x="2688" y="1966"/>
                  </a:lnTo>
                  <a:lnTo>
                    <a:pt x="2734" y="1966"/>
                  </a:lnTo>
                  <a:lnTo>
                    <a:pt x="2739" y="1870"/>
                  </a:lnTo>
                  <a:lnTo>
                    <a:pt x="2783" y="1883"/>
                  </a:lnTo>
                  <a:lnTo>
                    <a:pt x="2828" y="1918"/>
                  </a:lnTo>
                  <a:lnTo>
                    <a:pt x="2776" y="2145"/>
                  </a:lnTo>
                  <a:lnTo>
                    <a:pt x="2796" y="2255"/>
                  </a:lnTo>
                  <a:lnTo>
                    <a:pt x="3005" y="2555"/>
                  </a:lnTo>
                  <a:lnTo>
                    <a:pt x="3024" y="2564"/>
                  </a:lnTo>
                  <a:lnTo>
                    <a:pt x="3101" y="2530"/>
                  </a:lnTo>
                  <a:lnTo>
                    <a:pt x="3134" y="2707"/>
                  </a:lnTo>
                  <a:lnTo>
                    <a:pt x="3183" y="2687"/>
                  </a:lnTo>
                  <a:lnTo>
                    <a:pt x="3194" y="2695"/>
                  </a:lnTo>
                  <a:lnTo>
                    <a:pt x="3166" y="2745"/>
                  </a:lnTo>
                  <a:lnTo>
                    <a:pt x="3160" y="2783"/>
                  </a:lnTo>
                  <a:lnTo>
                    <a:pt x="3256" y="2909"/>
                  </a:lnTo>
                  <a:lnTo>
                    <a:pt x="3334" y="3107"/>
                  </a:lnTo>
                  <a:lnTo>
                    <a:pt x="3390" y="3162"/>
                  </a:lnTo>
                  <a:lnTo>
                    <a:pt x="3479" y="3162"/>
                  </a:lnTo>
                  <a:lnTo>
                    <a:pt x="3540" y="3213"/>
                  </a:lnTo>
                  <a:lnTo>
                    <a:pt x="3659" y="3433"/>
                  </a:lnTo>
                  <a:lnTo>
                    <a:pt x="3661" y="3564"/>
                  </a:lnTo>
                  <a:lnTo>
                    <a:pt x="3672" y="3585"/>
                  </a:lnTo>
                  <a:lnTo>
                    <a:pt x="3718" y="3617"/>
                  </a:lnTo>
                  <a:lnTo>
                    <a:pt x="3953" y="3575"/>
                  </a:lnTo>
                  <a:lnTo>
                    <a:pt x="4077" y="3505"/>
                  </a:lnTo>
                  <a:lnTo>
                    <a:pt x="4160" y="3537"/>
                  </a:lnTo>
                  <a:lnTo>
                    <a:pt x="4203" y="3455"/>
                  </a:lnTo>
                  <a:lnTo>
                    <a:pt x="4152" y="3419"/>
                  </a:lnTo>
                  <a:lnTo>
                    <a:pt x="4245" y="2992"/>
                  </a:lnTo>
                  <a:lnTo>
                    <a:pt x="4210" y="2442"/>
                  </a:lnTo>
                  <a:lnTo>
                    <a:pt x="3863" y="1702"/>
                  </a:lnTo>
                  <a:lnTo>
                    <a:pt x="3843" y="1437"/>
                  </a:lnTo>
                  <a:lnTo>
                    <a:pt x="3564" y="1022"/>
                  </a:lnTo>
                  <a:lnTo>
                    <a:pt x="3269" y="161"/>
                  </a:lnTo>
                  <a:lnTo>
                    <a:pt x="3289" y="101"/>
                  </a:lnTo>
                  <a:lnTo>
                    <a:pt x="3041" y="50"/>
                  </a:lnTo>
                  <a:lnTo>
                    <a:pt x="3004" y="105"/>
                  </a:lnTo>
                  <a:lnTo>
                    <a:pt x="3027" y="212"/>
                  </a:lnTo>
                  <a:lnTo>
                    <a:pt x="3014" y="336"/>
                  </a:lnTo>
                  <a:lnTo>
                    <a:pt x="2948" y="345"/>
                  </a:lnTo>
                  <a:lnTo>
                    <a:pt x="2922" y="312"/>
                  </a:lnTo>
                  <a:lnTo>
                    <a:pt x="2905" y="220"/>
                  </a:lnTo>
                  <a:lnTo>
                    <a:pt x="1482" y="180"/>
                  </a:lnTo>
                  <a:lnTo>
                    <a:pt x="1434" y="110"/>
                  </a:lnTo>
                  <a:lnTo>
                    <a:pt x="1404" y="0"/>
                  </a:lnTo>
                  <a:lnTo>
                    <a:pt x="9" y="13"/>
                  </a:lnTo>
                  <a:lnTo>
                    <a:pt x="0" y="104"/>
                  </a:lnTo>
                  <a:lnTo>
                    <a:pt x="120" y="234"/>
                  </a:lnTo>
                  <a:lnTo>
                    <a:pt x="96" y="312"/>
                  </a:lnTo>
                  <a:lnTo>
                    <a:pt x="110" y="414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5819" y="17162"/>
            <a:ext cx="11066581" cy="119220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808" y="1621819"/>
            <a:ext cx="11086592" cy="46295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5808" y="6322188"/>
            <a:ext cx="8859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6EFA8406-D672-4E03-9ABF-F4A7E3A351A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285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u="none" kern="1200" cap="all" spc="50" baseline="0"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Arial Black" panose="020B0A04020102020204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ts val="3000"/>
        </a:spcBef>
        <a:buFontTx/>
        <a:buBlip>
          <a:blip r:embed="rId9"/>
        </a:buBlip>
        <a:defRPr sz="22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ts val="24"/>
        </a:spcBef>
        <a:buClr>
          <a:schemeClr val="tx1"/>
        </a:buClr>
        <a:buFont typeface="Arial" pitchFamily="34" charset="0"/>
        <a:buChar char="»"/>
        <a:defRPr sz="2000" b="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ts val="24"/>
        </a:spcBef>
        <a:buClr>
          <a:schemeClr val="tx1"/>
        </a:buClr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ts val="24"/>
        </a:spcBef>
        <a:buClr>
          <a:schemeClr val="tx1"/>
        </a:buClr>
        <a:buFont typeface="Arial" panose="020B0604020202020204" pitchFamily="34" charset="0"/>
        <a:buChar char="–"/>
        <a:defRPr sz="2000" b="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ts val="24"/>
        </a:spcBef>
        <a:buFont typeface="Wingdings" pitchFamily="2" charset="2"/>
        <a:buChar char="§"/>
        <a:defRPr sz="2000" b="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Mark.Reichert@dot.state.fl.us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RpJv2RJzpZg" TargetMode="Externa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8.png"/><Relationship Id="rId5" Type="http://schemas.openxmlformats.org/officeDocument/2006/relationships/image" Target="../media/image1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1.png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Florida Transportation Plan (FTP)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49DA30-7628-4CD3-AF6C-B7387A33B5B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FBT Board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July 11, 2019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967934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80743" y="1474839"/>
            <a:ext cx="3378302" cy="538316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0"/>
                </a:schemeClr>
              </a:gs>
              <a:gs pos="56000">
                <a:schemeClr val="accent1">
                  <a:alpha val="50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rot="16200000">
            <a:off x="7051266" y="-2116084"/>
            <a:ext cx="2468511" cy="804647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0"/>
                </a:schemeClr>
              </a:gs>
              <a:gs pos="56000">
                <a:schemeClr val="accent1">
                  <a:alpha val="50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3D4E84-B487-41D3-80C8-A9DBE5C7D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Next?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D3A09D-6C16-4039-9957-4A8E11E32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8406-D672-4E03-9ABF-F4A7E3A351AA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808" y="86522"/>
            <a:ext cx="11080705" cy="6235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9916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rot="16200000">
            <a:off x="7895610" y="-1050514"/>
            <a:ext cx="1885950" cy="680760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0"/>
                </a:schemeClr>
              </a:gs>
              <a:gs pos="56000">
                <a:schemeClr val="accent1">
                  <a:alpha val="50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 rot="5400000">
            <a:off x="2121016" y="1990784"/>
            <a:ext cx="2466026" cy="619678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0"/>
                </a:schemeClr>
              </a:gs>
              <a:gs pos="56000">
                <a:schemeClr val="accent1">
                  <a:alpha val="50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B4ECC6-1423-4ADA-A4DE-64749CDAB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Next?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CADB735-7D43-491D-AB8F-F4524AB6F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8406-D672-4E03-9ABF-F4A7E3A351AA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48" y="199102"/>
            <a:ext cx="11201876" cy="6303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8173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FTP Goals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8406-D672-4E03-9ABF-F4A7E3A351AA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Refresh of existing FTP</a:t>
            </a:r>
          </a:p>
          <a:p>
            <a:r>
              <a:rPr lang="en-US" dirty="0"/>
              <a:t>Plan Crosswalk/Analysis</a:t>
            </a:r>
          </a:p>
          <a:p>
            <a:pPr lvl="1"/>
            <a:r>
              <a:rPr lang="en-US" dirty="0"/>
              <a:t>MPO LRTPs</a:t>
            </a:r>
          </a:p>
          <a:p>
            <a:pPr lvl="1"/>
            <a:r>
              <a:rPr lang="en-US" dirty="0"/>
              <a:t>Other FDOT plans</a:t>
            </a:r>
          </a:p>
          <a:p>
            <a:pPr lvl="1"/>
            <a:r>
              <a:rPr lang="en-US" dirty="0"/>
              <a:t>Other State Agency plans</a:t>
            </a:r>
          </a:p>
          <a:p>
            <a:r>
              <a:rPr lang="en-US" dirty="0"/>
              <a:t>Trends Analysis</a:t>
            </a:r>
          </a:p>
          <a:p>
            <a:r>
              <a:rPr lang="en-US" dirty="0"/>
              <a:t>Long-Range Visioning Session</a:t>
            </a:r>
          </a:p>
          <a:p>
            <a:r>
              <a:rPr lang="en-US" dirty="0"/>
              <a:t>Steering Committee Discussion</a:t>
            </a:r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4671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8406-D672-4E03-9ABF-F4A7E3A351AA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95808" y="2570042"/>
            <a:ext cx="11066462" cy="44930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600" dirty="0"/>
              <a:t>What have we missed?</a:t>
            </a:r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3551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24B71-45A2-4029-9C78-F21CBB538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FTP/SIS Update Schedule Overview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C53ACA-EF0E-44EA-B330-975B897DB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8406-D672-4E03-9ABF-F4A7E3A351AA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EB62F4-9131-46D9-8288-930B34D5F797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/>
              <a:t>FTP Kickoff in May 2019</a:t>
            </a:r>
          </a:p>
          <a:p>
            <a:r>
              <a:rPr lang="en-US" dirty="0"/>
              <a:t>Vision Element completed by December 2019</a:t>
            </a:r>
          </a:p>
          <a:p>
            <a:r>
              <a:rPr lang="en-US" dirty="0"/>
              <a:t>Policy Element completed by December 2020</a:t>
            </a:r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5932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914400" y="1604407"/>
            <a:ext cx="10594428" cy="3646382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4000" cap="all" dirty="0">
                <a:latin typeface="Arial Black" panose="020B0A04020102020204" pitchFamily="34" charset="0"/>
              </a:rPr>
              <a:t>Dana </a:t>
            </a:r>
            <a:r>
              <a:rPr lang="en-US" sz="4000" cap="all" dirty="0" err="1">
                <a:latin typeface="Arial Black" panose="020B0A04020102020204" pitchFamily="34" charset="0"/>
              </a:rPr>
              <a:t>Reiding</a:t>
            </a:r>
            <a:endParaRPr lang="en-US" sz="4000" cap="all" dirty="0">
              <a:latin typeface="Arial Black" panose="020B0A040201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800" dirty="0"/>
              <a:t>Office of Policy Planning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800" dirty="0"/>
              <a:t>Florida Department of Transportation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800" dirty="0">
                <a:hlinkClick r:id="rId3"/>
              </a:rPr>
              <a:t>Dana.Reiding@dot.state.fl.us</a:t>
            </a:r>
            <a:endParaRPr lang="en-US" sz="2800" dirty="0"/>
          </a:p>
          <a:p>
            <a:pPr marL="0" indent="0" algn="ctr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800" dirty="0"/>
              <a:t>(850) 414-4719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www.fdot.gov/planning/policy</a:t>
            </a:r>
            <a:endParaRPr lang="en-US" sz="6600" dirty="0"/>
          </a:p>
        </p:txBody>
      </p:sp>
      <p:sp>
        <p:nvSpPr>
          <p:cNvPr id="5" name="TextBox 4"/>
          <p:cNvSpPr txBox="1"/>
          <p:nvPr/>
        </p:nvSpPr>
        <p:spPr>
          <a:xfrm>
            <a:off x="226483" y="401517"/>
            <a:ext cx="11739033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5400" cap="all" dirty="0">
                <a:effectLst>
                  <a:outerShdw blurRad="127000" dist="88900" dir="2700000" algn="tl" rotWithShape="0">
                    <a:prstClr val="black">
                      <a:alpha val="77000"/>
                    </a:prstClr>
                  </a:outerShdw>
                </a:effectLst>
                <a:latin typeface="Arial Black" panose="020B0A04020102020204" pitchFamily="34" charset="0"/>
              </a:rPr>
              <a:t>Questions?</a:t>
            </a:r>
            <a:endParaRPr lang="en-US" sz="8000" cap="all" dirty="0">
              <a:effectLst>
                <a:outerShdw blurRad="127000" dist="88900" dir="2700000" algn="tl" rotWithShape="0">
                  <a:prstClr val="black">
                    <a:alpha val="77000"/>
                  </a:prst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0237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8406-D672-4E03-9ABF-F4A7E3A351AA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5450823" y="169200"/>
            <a:ext cx="6225357" cy="6519599"/>
            <a:chOff x="5877743" y="673960"/>
            <a:chExt cx="5496832" cy="5756640"/>
          </a:xfrm>
        </p:grpSpPr>
        <p:sp>
          <p:nvSpPr>
            <p:cNvPr id="8" name="Oval 7"/>
            <p:cNvSpPr/>
            <p:nvPr/>
          </p:nvSpPr>
          <p:spPr>
            <a:xfrm>
              <a:off x="7189480" y="2388327"/>
              <a:ext cx="2090176" cy="2081346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alpha val="0"/>
                  </a:schemeClr>
                </a:gs>
                <a:gs pos="58000">
                  <a:schemeClr val="accent4">
                    <a:lumMod val="75000"/>
                  </a:schemeClr>
                </a:gs>
                <a:gs pos="100000">
                  <a:schemeClr val="accent4">
                    <a:lumMod val="5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Performance Management</a:t>
              </a: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V="1">
              <a:off x="6744771" y="3825105"/>
              <a:ext cx="547180" cy="461468"/>
            </a:xfrm>
            <a:prstGeom prst="straightConnector1">
              <a:avLst/>
            </a:prstGeom>
            <a:gradFill flip="none" rotWithShape="1">
              <a:gsLst>
                <a:gs pos="0">
                  <a:srgbClr val="00B050">
                    <a:alpha val="0"/>
                  </a:srgbClr>
                </a:gs>
                <a:gs pos="58000">
                  <a:srgbClr val="009644"/>
                </a:gs>
                <a:gs pos="100000">
                  <a:srgbClr val="005426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H="1" flipV="1">
              <a:off x="9453469" y="3831696"/>
              <a:ext cx="485757" cy="335950"/>
            </a:xfrm>
            <a:prstGeom prst="straightConnector1">
              <a:avLst/>
            </a:prstGeom>
            <a:gradFill flip="none" rotWithShape="1">
              <a:gsLst>
                <a:gs pos="0">
                  <a:srgbClr val="00B050">
                    <a:alpha val="0"/>
                  </a:srgbClr>
                </a:gs>
                <a:gs pos="58000">
                  <a:srgbClr val="009644"/>
                </a:gs>
                <a:gs pos="100000">
                  <a:srgbClr val="005426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0" name="Freeform 5"/>
            <p:cNvSpPr>
              <a:spLocks/>
            </p:cNvSpPr>
            <p:nvPr/>
          </p:nvSpPr>
          <p:spPr bwMode="auto">
            <a:xfrm rot="3529878">
              <a:off x="8184338" y="2285655"/>
              <a:ext cx="2547706" cy="3832769"/>
            </a:xfrm>
            <a:custGeom>
              <a:avLst/>
              <a:gdLst>
                <a:gd name="T0" fmla="*/ 622 w 980"/>
                <a:gd name="T1" fmla="*/ 1343 h 1476"/>
                <a:gd name="T2" fmla="*/ 605 w 980"/>
                <a:gd name="T3" fmla="*/ 1338 h 1476"/>
                <a:gd name="T4" fmla="*/ 580 w 980"/>
                <a:gd name="T5" fmla="*/ 1349 h 1476"/>
                <a:gd name="T6" fmla="*/ 570 w 980"/>
                <a:gd name="T7" fmla="*/ 1374 h 1476"/>
                <a:gd name="T8" fmla="*/ 571 w 980"/>
                <a:gd name="T9" fmla="*/ 1377 h 1476"/>
                <a:gd name="T10" fmla="*/ 570 w 980"/>
                <a:gd name="T11" fmla="*/ 1377 h 1476"/>
                <a:gd name="T12" fmla="*/ 573 w 980"/>
                <a:gd name="T13" fmla="*/ 1390 h 1476"/>
                <a:gd name="T14" fmla="*/ 567 w 980"/>
                <a:gd name="T15" fmla="*/ 1435 h 1476"/>
                <a:gd name="T16" fmla="*/ 515 w 980"/>
                <a:gd name="T17" fmla="*/ 1465 h 1476"/>
                <a:gd name="T18" fmla="*/ 483 w 980"/>
                <a:gd name="T19" fmla="*/ 1455 h 1476"/>
                <a:gd name="T20" fmla="*/ 461 w 980"/>
                <a:gd name="T21" fmla="*/ 1378 h 1476"/>
                <a:gd name="T22" fmla="*/ 498 w 980"/>
                <a:gd name="T23" fmla="*/ 1347 h 1476"/>
                <a:gd name="T24" fmla="*/ 513 w 980"/>
                <a:gd name="T25" fmla="*/ 1341 h 1476"/>
                <a:gd name="T26" fmla="*/ 532 w 980"/>
                <a:gd name="T27" fmla="*/ 1311 h 1476"/>
                <a:gd name="T28" fmla="*/ 515 w 980"/>
                <a:gd name="T29" fmla="*/ 1281 h 1476"/>
                <a:gd name="T30" fmla="*/ 289 w 980"/>
                <a:gd name="T31" fmla="*/ 1151 h 1476"/>
                <a:gd name="T32" fmla="*/ 330 w 980"/>
                <a:gd name="T33" fmla="*/ 990 h 1476"/>
                <a:gd name="T34" fmla="*/ 284 w 980"/>
                <a:gd name="T35" fmla="*/ 820 h 1476"/>
                <a:gd name="T36" fmla="*/ 0 w 980"/>
                <a:gd name="T37" fmla="*/ 650 h 1476"/>
                <a:gd name="T38" fmla="*/ 0 w 980"/>
                <a:gd name="T39" fmla="*/ 390 h 1476"/>
                <a:gd name="T40" fmla="*/ 14 w 980"/>
                <a:gd name="T41" fmla="*/ 375 h 1476"/>
                <a:gd name="T42" fmla="*/ 21 w 980"/>
                <a:gd name="T43" fmla="*/ 378 h 1476"/>
                <a:gd name="T44" fmla="*/ 31 w 980"/>
                <a:gd name="T45" fmla="*/ 385 h 1476"/>
                <a:gd name="T46" fmla="*/ 48 w 980"/>
                <a:gd name="T47" fmla="*/ 398 h 1476"/>
                <a:gd name="T48" fmla="*/ 87 w 980"/>
                <a:gd name="T49" fmla="*/ 408 h 1476"/>
                <a:gd name="T50" fmla="*/ 91 w 980"/>
                <a:gd name="T51" fmla="*/ 408 h 1476"/>
                <a:gd name="T52" fmla="*/ 167 w 980"/>
                <a:gd name="T53" fmla="*/ 331 h 1476"/>
                <a:gd name="T54" fmla="*/ 144 w 980"/>
                <a:gd name="T55" fmla="*/ 272 h 1476"/>
                <a:gd name="T56" fmla="*/ 87 w 980"/>
                <a:gd name="T57" fmla="*/ 248 h 1476"/>
                <a:gd name="T58" fmla="*/ 48 w 980"/>
                <a:gd name="T59" fmla="*/ 258 h 1476"/>
                <a:gd name="T60" fmla="*/ 31 w 980"/>
                <a:gd name="T61" fmla="*/ 271 h 1476"/>
                <a:gd name="T62" fmla="*/ 21 w 980"/>
                <a:gd name="T63" fmla="*/ 278 h 1476"/>
                <a:gd name="T64" fmla="*/ 14 w 980"/>
                <a:gd name="T65" fmla="*/ 281 h 1476"/>
                <a:gd name="T66" fmla="*/ 4 w 980"/>
                <a:gd name="T67" fmla="*/ 276 h 1476"/>
                <a:gd name="T68" fmla="*/ 0 w 980"/>
                <a:gd name="T69" fmla="*/ 266 h 1476"/>
                <a:gd name="T70" fmla="*/ 0 w 980"/>
                <a:gd name="T71" fmla="*/ 0 h 1476"/>
                <a:gd name="T72" fmla="*/ 491 w 980"/>
                <a:gd name="T73" fmla="*/ 136 h 1476"/>
                <a:gd name="T74" fmla="*/ 847 w 980"/>
                <a:gd name="T75" fmla="*/ 495 h 1476"/>
                <a:gd name="T76" fmla="*/ 980 w 980"/>
                <a:gd name="T77" fmla="*/ 990 h 1476"/>
                <a:gd name="T78" fmla="*/ 852 w 980"/>
                <a:gd name="T79" fmla="*/ 1476 h 1476"/>
                <a:gd name="T80" fmla="*/ 622 w 980"/>
                <a:gd name="T81" fmla="*/ 1343 h 1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80" h="1476">
                  <a:moveTo>
                    <a:pt x="622" y="1343"/>
                  </a:moveTo>
                  <a:cubicBezTo>
                    <a:pt x="617" y="1340"/>
                    <a:pt x="611" y="1338"/>
                    <a:pt x="605" y="1338"/>
                  </a:cubicBezTo>
                  <a:cubicBezTo>
                    <a:pt x="595" y="1338"/>
                    <a:pt x="586" y="1342"/>
                    <a:pt x="580" y="1349"/>
                  </a:cubicBezTo>
                  <a:cubicBezTo>
                    <a:pt x="573" y="1356"/>
                    <a:pt x="570" y="1364"/>
                    <a:pt x="570" y="1374"/>
                  </a:cubicBezTo>
                  <a:cubicBezTo>
                    <a:pt x="570" y="1375"/>
                    <a:pt x="571" y="1376"/>
                    <a:pt x="571" y="1377"/>
                  </a:cubicBezTo>
                  <a:cubicBezTo>
                    <a:pt x="570" y="1377"/>
                    <a:pt x="570" y="1377"/>
                    <a:pt x="570" y="1377"/>
                  </a:cubicBezTo>
                  <a:cubicBezTo>
                    <a:pt x="573" y="1390"/>
                    <a:pt x="573" y="1390"/>
                    <a:pt x="573" y="1390"/>
                  </a:cubicBezTo>
                  <a:cubicBezTo>
                    <a:pt x="577" y="1405"/>
                    <a:pt x="575" y="1421"/>
                    <a:pt x="567" y="1435"/>
                  </a:cubicBezTo>
                  <a:cubicBezTo>
                    <a:pt x="556" y="1453"/>
                    <a:pt x="536" y="1465"/>
                    <a:pt x="515" y="1465"/>
                  </a:cubicBezTo>
                  <a:cubicBezTo>
                    <a:pt x="503" y="1465"/>
                    <a:pt x="492" y="1461"/>
                    <a:pt x="483" y="1455"/>
                  </a:cubicBezTo>
                  <a:cubicBezTo>
                    <a:pt x="457" y="1439"/>
                    <a:pt x="447" y="1405"/>
                    <a:pt x="461" y="1378"/>
                  </a:cubicBezTo>
                  <a:cubicBezTo>
                    <a:pt x="469" y="1363"/>
                    <a:pt x="482" y="1351"/>
                    <a:pt x="498" y="1347"/>
                  </a:cubicBezTo>
                  <a:cubicBezTo>
                    <a:pt x="504" y="1345"/>
                    <a:pt x="509" y="1343"/>
                    <a:pt x="513" y="1341"/>
                  </a:cubicBezTo>
                  <a:cubicBezTo>
                    <a:pt x="525" y="1335"/>
                    <a:pt x="531" y="1324"/>
                    <a:pt x="532" y="1311"/>
                  </a:cubicBezTo>
                  <a:cubicBezTo>
                    <a:pt x="532" y="1299"/>
                    <a:pt x="525" y="1287"/>
                    <a:pt x="515" y="1281"/>
                  </a:cubicBezTo>
                  <a:cubicBezTo>
                    <a:pt x="289" y="1151"/>
                    <a:pt x="289" y="1151"/>
                    <a:pt x="289" y="1151"/>
                  </a:cubicBezTo>
                  <a:cubicBezTo>
                    <a:pt x="316" y="1101"/>
                    <a:pt x="330" y="1046"/>
                    <a:pt x="330" y="990"/>
                  </a:cubicBezTo>
                  <a:cubicBezTo>
                    <a:pt x="330" y="930"/>
                    <a:pt x="314" y="871"/>
                    <a:pt x="284" y="820"/>
                  </a:cubicBezTo>
                  <a:cubicBezTo>
                    <a:pt x="225" y="718"/>
                    <a:pt x="117" y="654"/>
                    <a:pt x="0" y="650"/>
                  </a:cubicBezTo>
                  <a:cubicBezTo>
                    <a:pt x="0" y="390"/>
                    <a:pt x="0" y="390"/>
                    <a:pt x="0" y="390"/>
                  </a:cubicBezTo>
                  <a:cubicBezTo>
                    <a:pt x="0" y="381"/>
                    <a:pt x="7" y="375"/>
                    <a:pt x="14" y="375"/>
                  </a:cubicBezTo>
                  <a:cubicBezTo>
                    <a:pt x="17" y="375"/>
                    <a:pt x="19" y="376"/>
                    <a:pt x="21" y="378"/>
                  </a:cubicBezTo>
                  <a:cubicBezTo>
                    <a:pt x="25" y="380"/>
                    <a:pt x="28" y="382"/>
                    <a:pt x="31" y="385"/>
                  </a:cubicBezTo>
                  <a:cubicBezTo>
                    <a:pt x="48" y="398"/>
                    <a:pt x="48" y="398"/>
                    <a:pt x="48" y="398"/>
                  </a:cubicBezTo>
                  <a:cubicBezTo>
                    <a:pt x="60" y="405"/>
                    <a:pt x="73" y="408"/>
                    <a:pt x="87" y="408"/>
                  </a:cubicBezTo>
                  <a:cubicBezTo>
                    <a:pt x="88" y="408"/>
                    <a:pt x="90" y="408"/>
                    <a:pt x="91" y="408"/>
                  </a:cubicBezTo>
                  <a:cubicBezTo>
                    <a:pt x="132" y="406"/>
                    <a:pt x="165" y="372"/>
                    <a:pt x="167" y="331"/>
                  </a:cubicBezTo>
                  <a:cubicBezTo>
                    <a:pt x="168" y="309"/>
                    <a:pt x="160" y="288"/>
                    <a:pt x="144" y="272"/>
                  </a:cubicBezTo>
                  <a:cubicBezTo>
                    <a:pt x="129" y="257"/>
                    <a:pt x="109" y="248"/>
                    <a:pt x="87" y="248"/>
                  </a:cubicBezTo>
                  <a:cubicBezTo>
                    <a:pt x="73" y="248"/>
                    <a:pt x="60" y="251"/>
                    <a:pt x="48" y="258"/>
                  </a:cubicBezTo>
                  <a:cubicBezTo>
                    <a:pt x="31" y="271"/>
                    <a:pt x="31" y="271"/>
                    <a:pt x="31" y="271"/>
                  </a:cubicBezTo>
                  <a:cubicBezTo>
                    <a:pt x="28" y="274"/>
                    <a:pt x="25" y="276"/>
                    <a:pt x="21" y="278"/>
                  </a:cubicBezTo>
                  <a:cubicBezTo>
                    <a:pt x="19" y="280"/>
                    <a:pt x="17" y="281"/>
                    <a:pt x="14" y="281"/>
                  </a:cubicBezTo>
                  <a:cubicBezTo>
                    <a:pt x="10" y="281"/>
                    <a:pt x="7" y="279"/>
                    <a:pt x="4" y="276"/>
                  </a:cubicBezTo>
                  <a:cubicBezTo>
                    <a:pt x="2" y="274"/>
                    <a:pt x="0" y="271"/>
                    <a:pt x="0" y="26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3" y="2"/>
                    <a:pt x="343" y="49"/>
                    <a:pt x="491" y="136"/>
                  </a:cubicBezTo>
                  <a:cubicBezTo>
                    <a:pt x="638" y="223"/>
                    <a:pt x="761" y="347"/>
                    <a:pt x="847" y="495"/>
                  </a:cubicBezTo>
                  <a:cubicBezTo>
                    <a:pt x="934" y="645"/>
                    <a:pt x="980" y="816"/>
                    <a:pt x="980" y="990"/>
                  </a:cubicBezTo>
                  <a:cubicBezTo>
                    <a:pt x="980" y="1160"/>
                    <a:pt x="936" y="1328"/>
                    <a:pt x="852" y="1476"/>
                  </a:cubicBezTo>
                  <a:lnTo>
                    <a:pt x="622" y="1343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alpha val="0"/>
                  </a:schemeClr>
                </a:gs>
                <a:gs pos="58000">
                  <a:schemeClr val="accent2">
                    <a:lumMod val="75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Freeform 9"/>
            <p:cNvSpPr>
              <a:spLocks/>
            </p:cNvSpPr>
            <p:nvPr/>
          </p:nvSpPr>
          <p:spPr bwMode="auto">
            <a:xfrm rot="3529878">
              <a:off x="6735696" y="246846"/>
              <a:ext cx="2978542" cy="3832769"/>
            </a:xfrm>
            <a:custGeom>
              <a:avLst/>
              <a:gdLst>
                <a:gd name="T0" fmla="*/ 127 w 1147"/>
                <a:gd name="T1" fmla="*/ 1476 h 1476"/>
                <a:gd name="T2" fmla="*/ 0 w 1147"/>
                <a:gd name="T3" fmla="*/ 990 h 1476"/>
                <a:gd name="T4" fmla="*/ 132 w 1147"/>
                <a:gd name="T5" fmla="*/ 494 h 1476"/>
                <a:gd name="T6" fmla="*/ 488 w 1147"/>
                <a:gd name="T7" fmla="*/ 136 h 1476"/>
                <a:gd name="T8" fmla="*/ 980 w 1147"/>
                <a:gd name="T9" fmla="*/ 0 h 1476"/>
                <a:gd name="T10" fmla="*/ 980 w 1147"/>
                <a:gd name="T11" fmla="*/ 266 h 1476"/>
                <a:gd name="T12" fmla="*/ 1014 w 1147"/>
                <a:gd name="T13" fmla="*/ 301 h 1476"/>
                <a:gd name="T14" fmla="*/ 1028 w 1147"/>
                <a:gd name="T15" fmla="*/ 298 h 1476"/>
                <a:gd name="T16" fmla="*/ 1045 w 1147"/>
                <a:gd name="T17" fmla="*/ 285 h 1476"/>
                <a:gd name="T18" fmla="*/ 1087 w 1147"/>
                <a:gd name="T19" fmla="*/ 268 h 1476"/>
                <a:gd name="T20" fmla="*/ 1130 w 1147"/>
                <a:gd name="T21" fmla="*/ 286 h 1476"/>
                <a:gd name="T22" fmla="*/ 1147 w 1147"/>
                <a:gd name="T23" fmla="*/ 330 h 1476"/>
                <a:gd name="T24" fmla="*/ 1090 w 1147"/>
                <a:gd name="T25" fmla="*/ 388 h 1476"/>
                <a:gd name="T26" fmla="*/ 1087 w 1147"/>
                <a:gd name="T27" fmla="*/ 388 h 1476"/>
                <a:gd name="T28" fmla="*/ 1045 w 1147"/>
                <a:gd name="T29" fmla="*/ 371 h 1476"/>
                <a:gd name="T30" fmla="*/ 1028 w 1147"/>
                <a:gd name="T31" fmla="*/ 358 h 1476"/>
                <a:gd name="T32" fmla="*/ 1014 w 1147"/>
                <a:gd name="T33" fmla="*/ 355 h 1476"/>
                <a:gd name="T34" fmla="*/ 980 w 1147"/>
                <a:gd name="T35" fmla="*/ 390 h 1476"/>
                <a:gd name="T36" fmla="*/ 980 w 1147"/>
                <a:gd name="T37" fmla="*/ 650 h 1476"/>
                <a:gd name="T38" fmla="*/ 695 w 1147"/>
                <a:gd name="T39" fmla="*/ 819 h 1476"/>
                <a:gd name="T40" fmla="*/ 650 w 1147"/>
                <a:gd name="T41" fmla="*/ 990 h 1476"/>
                <a:gd name="T42" fmla="*/ 690 w 1147"/>
                <a:gd name="T43" fmla="*/ 1151 h 1476"/>
                <a:gd name="T44" fmla="*/ 465 w 1147"/>
                <a:gd name="T45" fmla="*/ 1281 h 1476"/>
                <a:gd name="T46" fmla="*/ 458 w 1147"/>
                <a:gd name="T47" fmla="*/ 1283 h 1476"/>
                <a:gd name="T48" fmla="*/ 447 w 1147"/>
                <a:gd name="T49" fmla="*/ 1278 h 1476"/>
                <a:gd name="T50" fmla="*/ 444 w 1147"/>
                <a:gd name="T51" fmla="*/ 1268 h 1476"/>
                <a:gd name="T52" fmla="*/ 446 w 1147"/>
                <a:gd name="T53" fmla="*/ 1256 h 1476"/>
                <a:gd name="T54" fmla="*/ 448 w 1147"/>
                <a:gd name="T55" fmla="*/ 1228 h 1476"/>
                <a:gd name="T56" fmla="*/ 435 w 1147"/>
                <a:gd name="T57" fmla="*/ 1192 h 1476"/>
                <a:gd name="T58" fmla="*/ 368 w 1147"/>
                <a:gd name="T59" fmla="*/ 1156 h 1476"/>
                <a:gd name="T60" fmla="*/ 331 w 1147"/>
                <a:gd name="T61" fmla="*/ 1165 h 1476"/>
                <a:gd name="T62" fmla="*/ 291 w 1147"/>
                <a:gd name="T63" fmla="*/ 1214 h 1476"/>
                <a:gd name="T64" fmla="*/ 299 w 1147"/>
                <a:gd name="T65" fmla="*/ 1276 h 1476"/>
                <a:gd name="T66" fmla="*/ 346 w 1147"/>
                <a:gd name="T67" fmla="*/ 1313 h 1476"/>
                <a:gd name="T68" fmla="*/ 358 w 1147"/>
                <a:gd name="T69" fmla="*/ 1318 h 1476"/>
                <a:gd name="T70" fmla="*/ 365 w 1147"/>
                <a:gd name="T71" fmla="*/ 1330 h 1476"/>
                <a:gd name="T72" fmla="*/ 358 w 1147"/>
                <a:gd name="T73" fmla="*/ 1343 h 1476"/>
                <a:gd name="T74" fmla="*/ 127 w 1147"/>
                <a:gd name="T75" fmla="*/ 1476 h 1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47" h="1476">
                  <a:moveTo>
                    <a:pt x="127" y="1476"/>
                  </a:moveTo>
                  <a:cubicBezTo>
                    <a:pt x="44" y="1328"/>
                    <a:pt x="0" y="1161"/>
                    <a:pt x="0" y="990"/>
                  </a:cubicBezTo>
                  <a:cubicBezTo>
                    <a:pt x="0" y="816"/>
                    <a:pt x="45" y="644"/>
                    <a:pt x="132" y="494"/>
                  </a:cubicBezTo>
                  <a:cubicBezTo>
                    <a:pt x="218" y="347"/>
                    <a:pt x="341" y="223"/>
                    <a:pt x="488" y="136"/>
                  </a:cubicBezTo>
                  <a:cubicBezTo>
                    <a:pt x="636" y="49"/>
                    <a:pt x="806" y="2"/>
                    <a:pt x="980" y="0"/>
                  </a:cubicBezTo>
                  <a:cubicBezTo>
                    <a:pt x="980" y="266"/>
                    <a:pt x="980" y="266"/>
                    <a:pt x="980" y="266"/>
                  </a:cubicBezTo>
                  <a:cubicBezTo>
                    <a:pt x="980" y="285"/>
                    <a:pt x="995" y="301"/>
                    <a:pt x="1014" y="301"/>
                  </a:cubicBezTo>
                  <a:cubicBezTo>
                    <a:pt x="1019" y="301"/>
                    <a:pt x="1023" y="299"/>
                    <a:pt x="1028" y="298"/>
                  </a:cubicBezTo>
                  <a:cubicBezTo>
                    <a:pt x="1045" y="285"/>
                    <a:pt x="1045" y="285"/>
                    <a:pt x="1045" y="285"/>
                  </a:cubicBezTo>
                  <a:cubicBezTo>
                    <a:pt x="1056" y="274"/>
                    <a:pt x="1071" y="268"/>
                    <a:pt x="1087" y="268"/>
                  </a:cubicBezTo>
                  <a:cubicBezTo>
                    <a:pt x="1103" y="268"/>
                    <a:pt x="1119" y="274"/>
                    <a:pt x="1130" y="286"/>
                  </a:cubicBezTo>
                  <a:cubicBezTo>
                    <a:pt x="1141" y="298"/>
                    <a:pt x="1147" y="314"/>
                    <a:pt x="1147" y="330"/>
                  </a:cubicBezTo>
                  <a:cubicBezTo>
                    <a:pt x="1146" y="361"/>
                    <a:pt x="1121" y="386"/>
                    <a:pt x="1090" y="388"/>
                  </a:cubicBezTo>
                  <a:cubicBezTo>
                    <a:pt x="1089" y="388"/>
                    <a:pt x="1088" y="388"/>
                    <a:pt x="1087" y="388"/>
                  </a:cubicBezTo>
                  <a:cubicBezTo>
                    <a:pt x="1071" y="388"/>
                    <a:pt x="1056" y="382"/>
                    <a:pt x="1045" y="371"/>
                  </a:cubicBezTo>
                  <a:cubicBezTo>
                    <a:pt x="1028" y="358"/>
                    <a:pt x="1028" y="358"/>
                    <a:pt x="1028" y="358"/>
                  </a:cubicBezTo>
                  <a:cubicBezTo>
                    <a:pt x="1023" y="356"/>
                    <a:pt x="1019" y="355"/>
                    <a:pt x="1014" y="355"/>
                  </a:cubicBezTo>
                  <a:cubicBezTo>
                    <a:pt x="995" y="355"/>
                    <a:pt x="980" y="371"/>
                    <a:pt x="980" y="390"/>
                  </a:cubicBezTo>
                  <a:cubicBezTo>
                    <a:pt x="980" y="650"/>
                    <a:pt x="980" y="650"/>
                    <a:pt x="980" y="650"/>
                  </a:cubicBezTo>
                  <a:cubicBezTo>
                    <a:pt x="863" y="654"/>
                    <a:pt x="754" y="718"/>
                    <a:pt x="695" y="819"/>
                  </a:cubicBezTo>
                  <a:cubicBezTo>
                    <a:pt x="665" y="871"/>
                    <a:pt x="650" y="930"/>
                    <a:pt x="650" y="990"/>
                  </a:cubicBezTo>
                  <a:cubicBezTo>
                    <a:pt x="650" y="1046"/>
                    <a:pt x="664" y="1102"/>
                    <a:pt x="690" y="1151"/>
                  </a:cubicBezTo>
                  <a:cubicBezTo>
                    <a:pt x="465" y="1281"/>
                    <a:pt x="465" y="1281"/>
                    <a:pt x="465" y="1281"/>
                  </a:cubicBezTo>
                  <a:cubicBezTo>
                    <a:pt x="463" y="1282"/>
                    <a:pt x="461" y="1283"/>
                    <a:pt x="458" y="1283"/>
                  </a:cubicBezTo>
                  <a:cubicBezTo>
                    <a:pt x="454" y="1283"/>
                    <a:pt x="450" y="1281"/>
                    <a:pt x="447" y="1278"/>
                  </a:cubicBezTo>
                  <a:cubicBezTo>
                    <a:pt x="446" y="1276"/>
                    <a:pt x="444" y="1273"/>
                    <a:pt x="444" y="1268"/>
                  </a:cubicBezTo>
                  <a:cubicBezTo>
                    <a:pt x="444" y="1264"/>
                    <a:pt x="445" y="1260"/>
                    <a:pt x="446" y="1256"/>
                  </a:cubicBezTo>
                  <a:cubicBezTo>
                    <a:pt x="448" y="1228"/>
                    <a:pt x="448" y="1228"/>
                    <a:pt x="448" y="1228"/>
                  </a:cubicBezTo>
                  <a:cubicBezTo>
                    <a:pt x="446" y="1215"/>
                    <a:pt x="442" y="1203"/>
                    <a:pt x="435" y="1192"/>
                  </a:cubicBezTo>
                  <a:cubicBezTo>
                    <a:pt x="420" y="1170"/>
                    <a:pt x="395" y="1156"/>
                    <a:pt x="368" y="1156"/>
                  </a:cubicBezTo>
                  <a:cubicBezTo>
                    <a:pt x="355" y="1156"/>
                    <a:pt x="342" y="1159"/>
                    <a:pt x="331" y="1165"/>
                  </a:cubicBezTo>
                  <a:cubicBezTo>
                    <a:pt x="311" y="1176"/>
                    <a:pt x="297" y="1193"/>
                    <a:pt x="291" y="1214"/>
                  </a:cubicBezTo>
                  <a:cubicBezTo>
                    <a:pt x="285" y="1235"/>
                    <a:pt x="288" y="1257"/>
                    <a:pt x="299" y="1276"/>
                  </a:cubicBezTo>
                  <a:cubicBezTo>
                    <a:pt x="309" y="1295"/>
                    <a:pt x="326" y="1308"/>
                    <a:pt x="346" y="1313"/>
                  </a:cubicBezTo>
                  <a:cubicBezTo>
                    <a:pt x="350" y="1314"/>
                    <a:pt x="354" y="1316"/>
                    <a:pt x="358" y="1318"/>
                  </a:cubicBezTo>
                  <a:cubicBezTo>
                    <a:pt x="364" y="1321"/>
                    <a:pt x="365" y="1327"/>
                    <a:pt x="365" y="1330"/>
                  </a:cubicBezTo>
                  <a:cubicBezTo>
                    <a:pt x="365" y="1335"/>
                    <a:pt x="363" y="1340"/>
                    <a:pt x="358" y="1343"/>
                  </a:cubicBezTo>
                  <a:lnTo>
                    <a:pt x="127" y="1476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alpha val="0"/>
                  </a:schemeClr>
                </a:gs>
                <a:gs pos="54000">
                  <a:schemeClr val="accent3"/>
                </a:gs>
                <a:gs pos="100000">
                  <a:schemeClr val="accent3">
                    <a:lumMod val="7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Freeform 13"/>
            <p:cNvSpPr>
              <a:spLocks/>
            </p:cNvSpPr>
            <p:nvPr/>
          </p:nvSpPr>
          <p:spPr bwMode="auto">
            <a:xfrm rot="3529878">
              <a:off x="4721261" y="3163101"/>
              <a:ext cx="4423981" cy="2111017"/>
            </a:xfrm>
            <a:custGeom>
              <a:avLst/>
              <a:gdLst>
                <a:gd name="T0" fmla="*/ 853 w 1705"/>
                <a:gd name="T1" fmla="*/ 812 h 812"/>
                <a:gd name="T2" fmla="*/ 350 w 1705"/>
                <a:gd name="T3" fmla="*/ 675 h 812"/>
                <a:gd name="T4" fmla="*/ 0 w 1705"/>
                <a:gd name="T5" fmla="*/ 325 h 812"/>
                <a:gd name="T6" fmla="*/ 231 w 1705"/>
                <a:gd name="T7" fmla="*/ 192 h 812"/>
                <a:gd name="T8" fmla="*/ 248 w 1705"/>
                <a:gd name="T9" fmla="*/ 161 h 812"/>
                <a:gd name="T10" fmla="*/ 230 w 1705"/>
                <a:gd name="T11" fmla="*/ 132 h 812"/>
                <a:gd name="T12" fmla="*/ 215 w 1705"/>
                <a:gd name="T13" fmla="*/ 126 h 812"/>
                <a:gd name="T14" fmla="*/ 179 w 1705"/>
                <a:gd name="T15" fmla="*/ 98 h 812"/>
                <a:gd name="T16" fmla="*/ 173 w 1705"/>
                <a:gd name="T17" fmla="*/ 52 h 812"/>
                <a:gd name="T18" fmla="*/ 203 w 1705"/>
                <a:gd name="T19" fmla="*/ 15 h 812"/>
                <a:gd name="T20" fmla="*/ 231 w 1705"/>
                <a:gd name="T21" fmla="*/ 8 h 812"/>
                <a:gd name="T22" fmla="*/ 281 w 1705"/>
                <a:gd name="T23" fmla="*/ 35 h 812"/>
                <a:gd name="T24" fmla="*/ 289 w 1705"/>
                <a:gd name="T25" fmla="*/ 83 h 812"/>
                <a:gd name="T26" fmla="*/ 288 w 1705"/>
                <a:gd name="T27" fmla="*/ 110 h 812"/>
                <a:gd name="T28" fmla="*/ 296 w 1705"/>
                <a:gd name="T29" fmla="*/ 124 h 812"/>
                <a:gd name="T30" fmla="*/ 321 w 1705"/>
                <a:gd name="T31" fmla="*/ 135 h 812"/>
                <a:gd name="T32" fmla="*/ 338 w 1705"/>
                <a:gd name="T33" fmla="*/ 130 h 812"/>
                <a:gd name="T34" fmla="*/ 563 w 1705"/>
                <a:gd name="T35" fmla="*/ 0 h 812"/>
                <a:gd name="T36" fmla="*/ 853 w 1705"/>
                <a:gd name="T37" fmla="*/ 162 h 812"/>
                <a:gd name="T38" fmla="*/ 1142 w 1705"/>
                <a:gd name="T39" fmla="*/ 0 h 812"/>
                <a:gd name="T40" fmla="*/ 1368 w 1705"/>
                <a:gd name="T41" fmla="*/ 130 h 812"/>
                <a:gd name="T42" fmla="*/ 1375 w 1705"/>
                <a:gd name="T43" fmla="*/ 143 h 812"/>
                <a:gd name="T44" fmla="*/ 1356 w 1705"/>
                <a:gd name="T45" fmla="*/ 159 h 812"/>
                <a:gd name="T46" fmla="*/ 1306 w 1705"/>
                <a:gd name="T47" fmla="*/ 201 h 812"/>
                <a:gd name="T48" fmla="*/ 1335 w 1705"/>
                <a:gd name="T49" fmla="*/ 304 h 812"/>
                <a:gd name="T50" fmla="*/ 1378 w 1705"/>
                <a:gd name="T51" fmla="*/ 317 h 812"/>
                <a:gd name="T52" fmla="*/ 1447 w 1705"/>
                <a:gd name="T53" fmla="*/ 277 h 812"/>
                <a:gd name="T54" fmla="*/ 1457 w 1705"/>
                <a:gd name="T55" fmla="*/ 229 h 812"/>
                <a:gd name="T56" fmla="*/ 1453 w 1705"/>
                <a:gd name="T57" fmla="*/ 205 h 812"/>
                <a:gd name="T58" fmla="*/ 1457 w 1705"/>
                <a:gd name="T59" fmla="*/ 195 h 812"/>
                <a:gd name="T60" fmla="*/ 1475 w 1705"/>
                <a:gd name="T61" fmla="*/ 192 h 812"/>
                <a:gd name="T62" fmla="*/ 1705 w 1705"/>
                <a:gd name="T63" fmla="*/ 325 h 812"/>
                <a:gd name="T64" fmla="*/ 1355 w 1705"/>
                <a:gd name="T65" fmla="*/ 675 h 812"/>
                <a:gd name="T66" fmla="*/ 853 w 1705"/>
                <a:gd name="T67" fmla="*/ 812 h 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705" h="812">
                  <a:moveTo>
                    <a:pt x="853" y="812"/>
                  </a:moveTo>
                  <a:cubicBezTo>
                    <a:pt x="676" y="812"/>
                    <a:pt x="502" y="765"/>
                    <a:pt x="350" y="675"/>
                  </a:cubicBezTo>
                  <a:cubicBezTo>
                    <a:pt x="206" y="590"/>
                    <a:pt x="85" y="469"/>
                    <a:pt x="0" y="325"/>
                  </a:cubicBezTo>
                  <a:cubicBezTo>
                    <a:pt x="231" y="192"/>
                    <a:pt x="231" y="192"/>
                    <a:pt x="231" y="192"/>
                  </a:cubicBezTo>
                  <a:cubicBezTo>
                    <a:pt x="242" y="186"/>
                    <a:pt x="248" y="174"/>
                    <a:pt x="248" y="161"/>
                  </a:cubicBezTo>
                  <a:cubicBezTo>
                    <a:pt x="248" y="149"/>
                    <a:pt x="241" y="138"/>
                    <a:pt x="230" y="132"/>
                  </a:cubicBezTo>
                  <a:cubicBezTo>
                    <a:pt x="225" y="130"/>
                    <a:pt x="220" y="128"/>
                    <a:pt x="215" y="126"/>
                  </a:cubicBezTo>
                  <a:cubicBezTo>
                    <a:pt x="200" y="122"/>
                    <a:pt x="187" y="112"/>
                    <a:pt x="179" y="98"/>
                  </a:cubicBezTo>
                  <a:cubicBezTo>
                    <a:pt x="171" y="84"/>
                    <a:pt x="169" y="67"/>
                    <a:pt x="173" y="52"/>
                  </a:cubicBezTo>
                  <a:cubicBezTo>
                    <a:pt x="178" y="36"/>
                    <a:pt x="188" y="23"/>
                    <a:pt x="203" y="15"/>
                  </a:cubicBezTo>
                  <a:cubicBezTo>
                    <a:pt x="211" y="11"/>
                    <a:pt x="221" y="8"/>
                    <a:pt x="231" y="8"/>
                  </a:cubicBezTo>
                  <a:cubicBezTo>
                    <a:pt x="251" y="8"/>
                    <a:pt x="270" y="18"/>
                    <a:pt x="281" y="35"/>
                  </a:cubicBezTo>
                  <a:cubicBezTo>
                    <a:pt x="290" y="49"/>
                    <a:pt x="293" y="67"/>
                    <a:pt x="289" y="83"/>
                  </a:cubicBezTo>
                  <a:cubicBezTo>
                    <a:pt x="288" y="110"/>
                    <a:pt x="288" y="110"/>
                    <a:pt x="288" y="110"/>
                  </a:cubicBezTo>
                  <a:cubicBezTo>
                    <a:pt x="290" y="115"/>
                    <a:pt x="292" y="120"/>
                    <a:pt x="296" y="124"/>
                  </a:cubicBezTo>
                  <a:cubicBezTo>
                    <a:pt x="303" y="131"/>
                    <a:pt x="312" y="135"/>
                    <a:pt x="321" y="135"/>
                  </a:cubicBezTo>
                  <a:cubicBezTo>
                    <a:pt x="327" y="135"/>
                    <a:pt x="333" y="133"/>
                    <a:pt x="338" y="130"/>
                  </a:cubicBezTo>
                  <a:cubicBezTo>
                    <a:pt x="563" y="0"/>
                    <a:pt x="563" y="0"/>
                    <a:pt x="563" y="0"/>
                  </a:cubicBezTo>
                  <a:cubicBezTo>
                    <a:pt x="625" y="100"/>
                    <a:pt x="735" y="162"/>
                    <a:pt x="853" y="162"/>
                  </a:cubicBezTo>
                  <a:cubicBezTo>
                    <a:pt x="970" y="162"/>
                    <a:pt x="1081" y="100"/>
                    <a:pt x="1142" y="0"/>
                  </a:cubicBezTo>
                  <a:cubicBezTo>
                    <a:pt x="1368" y="130"/>
                    <a:pt x="1368" y="130"/>
                    <a:pt x="1368" y="130"/>
                  </a:cubicBezTo>
                  <a:cubicBezTo>
                    <a:pt x="1372" y="133"/>
                    <a:pt x="1375" y="138"/>
                    <a:pt x="1375" y="143"/>
                  </a:cubicBezTo>
                  <a:cubicBezTo>
                    <a:pt x="1375" y="145"/>
                    <a:pt x="1360" y="158"/>
                    <a:pt x="1356" y="159"/>
                  </a:cubicBezTo>
                  <a:cubicBezTo>
                    <a:pt x="1334" y="165"/>
                    <a:pt x="1316" y="181"/>
                    <a:pt x="1306" y="201"/>
                  </a:cubicBezTo>
                  <a:cubicBezTo>
                    <a:pt x="1288" y="237"/>
                    <a:pt x="1300" y="283"/>
                    <a:pt x="1335" y="304"/>
                  </a:cubicBezTo>
                  <a:cubicBezTo>
                    <a:pt x="1348" y="312"/>
                    <a:pt x="1363" y="317"/>
                    <a:pt x="1378" y="317"/>
                  </a:cubicBezTo>
                  <a:cubicBezTo>
                    <a:pt x="1406" y="317"/>
                    <a:pt x="1433" y="301"/>
                    <a:pt x="1447" y="277"/>
                  </a:cubicBezTo>
                  <a:cubicBezTo>
                    <a:pt x="1455" y="262"/>
                    <a:pt x="1459" y="246"/>
                    <a:pt x="1457" y="229"/>
                  </a:cubicBezTo>
                  <a:cubicBezTo>
                    <a:pt x="1457" y="229"/>
                    <a:pt x="1454" y="209"/>
                    <a:pt x="1453" y="205"/>
                  </a:cubicBezTo>
                  <a:cubicBezTo>
                    <a:pt x="1453" y="200"/>
                    <a:pt x="1455" y="197"/>
                    <a:pt x="1457" y="195"/>
                  </a:cubicBezTo>
                  <a:cubicBezTo>
                    <a:pt x="1460" y="192"/>
                    <a:pt x="1473" y="191"/>
                    <a:pt x="1475" y="192"/>
                  </a:cubicBezTo>
                  <a:cubicBezTo>
                    <a:pt x="1705" y="325"/>
                    <a:pt x="1705" y="325"/>
                    <a:pt x="1705" y="325"/>
                  </a:cubicBezTo>
                  <a:cubicBezTo>
                    <a:pt x="1620" y="469"/>
                    <a:pt x="1499" y="590"/>
                    <a:pt x="1355" y="675"/>
                  </a:cubicBezTo>
                  <a:cubicBezTo>
                    <a:pt x="1203" y="765"/>
                    <a:pt x="1030" y="812"/>
                    <a:pt x="853" y="81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B050">
                    <a:alpha val="0"/>
                  </a:srgbClr>
                </a:gs>
                <a:gs pos="58000">
                  <a:srgbClr val="009644"/>
                </a:gs>
                <a:gs pos="100000">
                  <a:srgbClr val="005426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204642" y="3945740"/>
              <a:ext cx="1196160" cy="7078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Deliver</a:t>
              </a:r>
              <a:br>
                <a:rPr lang="en-US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en-US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Projects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8993232" y="3862306"/>
              <a:ext cx="1295546" cy="101566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Develop</a:t>
              </a:r>
              <a:br>
                <a:rPr lang="en-US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en-US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Financial</a:t>
              </a:r>
              <a:br>
                <a:rPr lang="en-US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en-US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Policies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895086" y="1465690"/>
              <a:ext cx="2687076" cy="7078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Establish </a:t>
              </a:r>
              <a:br>
                <a:rPr lang="en-US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en-US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Goals/Objectives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73836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Rectangle 118"/>
          <p:cNvSpPr/>
          <p:nvPr/>
        </p:nvSpPr>
        <p:spPr>
          <a:xfrm>
            <a:off x="567772" y="1726870"/>
            <a:ext cx="2691926" cy="1528541"/>
          </a:xfrm>
          <a:prstGeom prst="rect">
            <a:avLst/>
          </a:prstGeom>
          <a:solidFill>
            <a:srgbClr val="1397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/>
          <p:cNvSpPr/>
          <p:nvPr/>
        </p:nvSpPr>
        <p:spPr>
          <a:xfrm>
            <a:off x="3355949" y="1726870"/>
            <a:ext cx="2691926" cy="1528541"/>
          </a:xfrm>
          <a:prstGeom prst="rect">
            <a:avLst/>
          </a:prstGeom>
          <a:solidFill>
            <a:srgbClr val="5F34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21" name="Rectangle 120"/>
          <p:cNvSpPr/>
          <p:nvPr/>
        </p:nvSpPr>
        <p:spPr>
          <a:xfrm>
            <a:off x="6144126" y="1726870"/>
            <a:ext cx="2691926" cy="1528541"/>
          </a:xfrm>
          <a:prstGeom prst="rect">
            <a:avLst/>
          </a:prstGeom>
          <a:solidFill>
            <a:srgbClr val="7425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/>
          <p:cNvSpPr/>
          <p:nvPr/>
        </p:nvSpPr>
        <p:spPr>
          <a:xfrm>
            <a:off x="8932302" y="1726870"/>
            <a:ext cx="2691926" cy="1528541"/>
          </a:xfrm>
          <a:prstGeom prst="rect">
            <a:avLst/>
          </a:prstGeom>
          <a:solidFill>
            <a:srgbClr val="C8AB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23" name="Rectangle 122"/>
          <p:cNvSpPr/>
          <p:nvPr/>
        </p:nvSpPr>
        <p:spPr>
          <a:xfrm>
            <a:off x="1975659" y="3489910"/>
            <a:ext cx="2691926" cy="1528541"/>
          </a:xfrm>
          <a:prstGeom prst="rect">
            <a:avLst/>
          </a:prstGeom>
          <a:solidFill>
            <a:srgbClr val="4E894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" name="Rectangle 123"/>
          <p:cNvSpPr/>
          <p:nvPr/>
        </p:nvSpPr>
        <p:spPr>
          <a:xfrm>
            <a:off x="4763836" y="3489910"/>
            <a:ext cx="2691926" cy="1528541"/>
          </a:xfrm>
          <a:prstGeom prst="rect">
            <a:avLst/>
          </a:prstGeom>
          <a:solidFill>
            <a:srgbClr val="882A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25" name="Rectangle 124"/>
          <p:cNvSpPr/>
          <p:nvPr/>
        </p:nvSpPr>
        <p:spPr>
          <a:xfrm>
            <a:off x="7552012" y="3489910"/>
            <a:ext cx="2691926" cy="1528541"/>
          </a:xfrm>
          <a:prstGeom prst="rect">
            <a:avLst/>
          </a:prstGeom>
          <a:solidFill>
            <a:srgbClr val="B0B5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8DBF82-8F0D-42A3-B0D9-425AB7E10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Florida Transportation Plan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C362A5-1660-40A3-A42D-7F21B48DE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8406-D672-4E03-9ABF-F4A7E3A351AA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12" name="TextBox 111"/>
          <p:cNvSpPr txBox="1"/>
          <p:nvPr/>
        </p:nvSpPr>
        <p:spPr>
          <a:xfrm>
            <a:off x="558614" y="2767232"/>
            <a:ext cx="2688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Safety </a:t>
            </a:r>
            <a:br>
              <a:rPr lang="en-US" sz="2400" b="1" i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i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security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3355948" y="2513407"/>
            <a:ext cx="2688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Agile, resilient, and quality transportation infrastructure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6143344" y="2767232"/>
            <a:ext cx="2688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Efficient and </a:t>
            </a:r>
            <a:br>
              <a:rPr lang="en-US" sz="2400" b="1" i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i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reliable mobility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8931928" y="2767232"/>
            <a:ext cx="2688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More transportation </a:t>
            </a:r>
            <a:br>
              <a:rPr lang="en-US" sz="2400" b="1" i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i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choices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1972665" y="4507227"/>
            <a:ext cx="2688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Global economic </a:t>
            </a:r>
            <a:br>
              <a:rPr lang="en-US" sz="2400" b="1" i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i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competitiveness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4763367" y="4507227"/>
            <a:ext cx="2688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Quality places to live, </a:t>
            </a:r>
            <a:br>
              <a:rPr lang="en-US" sz="2400" b="1" i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i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learn, work, and play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7555602" y="4507227"/>
            <a:ext cx="2688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Environment and </a:t>
            </a:r>
            <a:br>
              <a:rPr lang="en-US" sz="2400" b="1" i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i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energy conservation</a:t>
            </a:r>
          </a:p>
        </p:txBody>
      </p:sp>
      <p:grpSp>
        <p:nvGrpSpPr>
          <p:cNvPr id="111" name="Group 110"/>
          <p:cNvGrpSpPr/>
          <p:nvPr/>
        </p:nvGrpSpPr>
        <p:grpSpPr>
          <a:xfrm>
            <a:off x="1688293" y="1898913"/>
            <a:ext cx="501558" cy="741014"/>
            <a:chOff x="2236782" y="5119696"/>
            <a:chExt cx="246062" cy="363538"/>
          </a:xfrm>
          <a:solidFill>
            <a:srgbClr val="FFFFFF">
              <a:alpha val="40000"/>
            </a:srgbClr>
          </a:solidFill>
        </p:grpSpPr>
        <p:sp>
          <p:nvSpPr>
            <p:cNvPr id="60" name="Freeform 49"/>
            <p:cNvSpPr>
              <a:spLocks noEditPoints="1"/>
            </p:cNvSpPr>
            <p:nvPr/>
          </p:nvSpPr>
          <p:spPr bwMode="auto">
            <a:xfrm>
              <a:off x="2236782" y="5281621"/>
              <a:ext cx="246062" cy="201613"/>
            </a:xfrm>
            <a:custGeom>
              <a:avLst/>
              <a:gdLst>
                <a:gd name="T0" fmla="*/ 24 w 129"/>
                <a:gd name="T1" fmla="*/ 92 h 104"/>
                <a:gd name="T2" fmla="*/ 12 w 129"/>
                <a:gd name="T3" fmla="*/ 80 h 104"/>
                <a:gd name="T4" fmla="*/ 12 w 129"/>
                <a:gd name="T5" fmla="*/ 23 h 104"/>
                <a:gd name="T6" fmla="*/ 24 w 129"/>
                <a:gd name="T7" fmla="*/ 12 h 104"/>
                <a:gd name="T8" fmla="*/ 105 w 129"/>
                <a:gd name="T9" fmla="*/ 12 h 104"/>
                <a:gd name="T10" fmla="*/ 117 w 129"/>
                <a:gd name="T11" fmla="*/ 23 h 104"/>
                <a:gd name="T12" fmla="*/ 117 w 129"/>
                <a:gd name="T13" fmla="*/ 80 h 104"/>
                <a:gd name="T14" fmla="*/ 105 w 129"/>
                <a:gd name="T15" fmla="*/ 92 h 104"/>
                <a:gd name="T16" fmla="*/ 24 w 129"/>
                <a:gd name="T17" fmla="*/ 92 h 104"/>
                <a:gd name="T18" fmla="*/ 105 w 129"/>
                <a:gd name="T19" fmla="*/ 0 h 104"/>
                <a:gd name="T20" fmla="*/ 24 w 129"/>
                <a:gd name="T21" fmla="*/ 0 h 104"/>
                <a:gd name="T22" fmla="*/ 0 w 129"/>
                <a:gd name="T23" fmla="*/ 23 h 104"/>
                <a:gd name="T24" fmla="*/ 0 w 129"/>
                <a:gd name="T25" fmla="*/ 80 h 104"/>
                <a:gd name="T26" fmla="*/ 24 w 129"/>
                <a:gd name="T27" fmla="*/ 104 h 104"/>
                <a:gd name="T28" fmla="*/ 105 w 129"/>
                <a:gd name="T29" fmla="*/ 104 h 104"/>
                <a:gd name="T30" fmla="*/ 129 w 129"/>
                <a:gd name="T31" fmla="*/ 80 h 104"/>
                <a:gd name="T32" fmla="*/ 129 w 129"/>
                <a:gd name="T33" fmla="*/ 23 h 104"/>
                <a:gd name="T34" fmla="*/ 105 w 129"/>
                <a:gd name="T35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9" h="104">
                  <a:moveTo>
                    <a:pt x="24" y="92"/>
                  </a:moveTo>
                  <a:cubicBezTo>
                    <a:pt x="17" y="92"/>
                    <a:pt x="12" y="86"/>
                    <a:pt x="12" y="80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17"/>
                    <a:pt x="17" y="12"/>
                    <a:pt x="24" y="12"/>
                  </a:cubicBezTo>
                  <a:cubicBezTo>
                    <a:pt x="105" y="12"/>
                    <a:pt x="105" y="12"/>
                    <a:pt x="105" y="12"/>
                  </a:cubicBezTo>
                  <a:cubicBezTo>
                    <a:pt x="112" y="12"/>
                    <a:pt x="117" y="17"/>
                    <a:pt x="117" y="23"/>
                  </a:cubicBezTo>
                  <a:cubicBezTo>
                    <a:pt x="117" y="80"/>
                    <a:pt x="117" y="80"/>
                    <a:pt x="117" y="80"/>
                  </a:cubicBezTo>
                  <a:cubicBezTo>
                    <a:pt x="117" y="86"/>
                    <a:pt x="112" y="92"/>
                    <a:pt x="105" y="92"/>
                  </a:cubicBezTo>
                  <a:cubicBezTo>
                    <a:pt x="24" y="92"/>
                    <a:pt x="24" y="92"/>
                    <a:pt x="24" y="92"/>
                  </a:cubicBezTo>
                  <a:moveTo>
                    <a:pt x="105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3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93"/>
                    <a:pt x="11" y="104"/>
                    <a:pt x="24" y="104"/>
                  </a:cubicBezTo>
                  <a:cubicBezTo>
                    <a:pt x="105" y="104"/>
                    <a:pt x="105" y="104"/>
                    <a:pt x="105" y="104"/>
                  </a:cubicBezTo>
                  <a:cubicBezTo>
                    <a:pt x="118" y="104"/>
                    <a:pt x="129" y="93"/>
                    <a:pt x="129" y="80"/>
                  </a:cubicBezTo>
                  <a:cubicBezTo>
                    <a:pt x="129" y="23"/>
                    <a:pt x="129" y="23"/>
                    <a:pt x="129" y="23"/>
                  </a:cubicBezTo>
                  <a:cubicBezTo>
                    <a:pt x="129" y="11"/>
                    <a:pt x="118" y="0"/>
                    <a:pt x="10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50"/>
            <p:cNvSpPr>
              <a:spLocks noEditPoints="1"/>
            </p:cNvSpPr>
            <p:nvPr/>
          </p:nvSpPr>
          <p:spPr bwMode="auto">
            <a:xfrm>
              <a:off x="2324094" y="5341946"/>
              <a:ext cx="69850" cy="98425"/>
            </a:xfrm>
            <a:custGeom>
              <a:avLst/>
              <a:gdLst>
                <a:gd name="T0" fmla="*/ 18 w 37"/>
                <a:gd name="T1" fmla="*/ 38 h 51"/>
                <a:gd name="T2" fmla="*/ 18 w 37"/>
                <a:gd name="T3" fmla="*/ 24 h 51"/>
                <a:gd name="T4" fmla="*/ 15 w 37"/>
                <a:gd name="T5" fmla="*/ 22 h 51"/>
                <a:gd name="T6" fmla="*/ 12 w 37"/>
                <a:gd name="T7" fmla="*/ 17 h 51"/>
                <a:gd name="T8" fmla="*/ 19 w 37"/>
                <a:gd name="T9" fmla="*/ 12 h 51"/>
                <a:gd name="T10" fmla="*/ 25 w 37"/>
                <a:gd name="T11" fmla="*/ 17 h 51"/>
                <a:gd name="T12" fmla="*/ 22 w 37"/>
                <a:gd name="T13" fmla="*/ 22 h 51"/>
                <a:gd name="T14" fmla="*/ 20 w 37"/>
                <a:gd name="T15" fmla="*/ 24 h 51"/>
                <a:gd name="T16" fmla="*/ 20 w 37"/>
                <a:gd name="T17" fmla="*/ 38 h 51"/>
                <a:gd name="T18" fmla="*/ 18 w 37"/>
                <a:gd name="T19" fmla="*/ 38 h 51"/>
                <a:gd name="T20" fmla="*/ 19 w 37"/>
                <a:gd name="T21" fmla="*/ 0 h 51"/>
                <a:gd name="T22" fmla="*/ 0 w 37"/>
                <a:gd name="T23" fmla="*/ 17 h 51"/>
                <a:gd name="T24" fmla="*/ 6 w 37"/>
                <a:gd name="T25" fmla="*/ 30 h 51"/>
                <a:gd name="T26" fmla="*/ 6 w 37"/>
                <a:gd name="T27" fmla="*/ 38 h 51"/>
                <a:gd name="T28" fmla="*/ 19 w 37"/>
                <a:gd name="T29" fmla="*/ 51 h 51"/>
                <a:gd name="T30" fmla="*/ 32 w 37"/>
                <a:gd name="T31" fmla="*/ 38 h 51"/>
                <a:gd name="T32" fmla="*/ 32 w 37"/>
                <a:gd name="T33" fmla="*/ 30 h 51"/>
                <a:gd name="T34" fmla="*/ 37 w 37"/>
                <a:gd name="T35" fmla="*/ 17 h 51"/>
                <a:gd name="T36" fmla="*/ 19 w 37"/>
                <a:gd name="T3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7" h="51">
                  <a:moveTo>
                    <a:pt x="18" y="38"/>
                  </a:moveTo>
                  <a:cubicBezTo>
                    <a:pt x="18" y="24"/>
                    <a:pt x="18" y="24"/>
                    <a:pt x="18" y="24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3" y="21"/>
                    <a:pt x="12" y="20"/>
                    <a:pt x="12" y="17"/>
                  </a:cubicBezTo>
                  <a:cubicBezTo>
                    <a:pt x="12" y="14"/>
                    <a:pt x="15" y="12"/>
                    <a:pt x="19" y="12"/>
                  </a:cubicBezTo>
                  <a:cubicBezTo>
                    <a:pt x="22" y="12"/>
                    <a:pt x="25" y="14"/>
                    <a:pt x="25" y="17"/>
                  </a:cubicBezTo>
                  <a:cubicBezTo>
                    <a:pt x="25" y="20"/>
                    <a:pt x="24" y="21"/>
                    <a:pt x="22" y="22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8" y="38"/>
                    <a:pt x="18" y="38"/>
                  </a:cubicBezTo>
                  <a:moveTo>
                    <a:pt x="19" y="0"/>
                  </a:moveTo>
                  <a:cubicBezTo>
                    <a:pt x="8" y="0"/>
                    <a:pt x="0" y="8"/>
                    <a:pt x="0" y="17"/>
                  </a:cubicBezTo>
                  <a:cubicBezTo>
                    <a:pt x="0" y="22"/>
                    <a:pt x="2" y="27"/>
                    <a:pt x="6" y="30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6" y="45"/>
                    <a:pt x="12" y="51"/>
                    <a:pt x="19" y="51"/>
                  </a:cubicBezTo>
                  <a:cubicBezTo>
                    <a:pt x="26" y="51"/>
                    <a:pt x="32" y="45"/>
                    <a:pt x="32" y="38"/>
                  </a:cubicBezTo>
                  <a:cubicBezTo>
                    <a:pt x="32" y="30"/>
                    <a:pt x="32" y="30"/>
                    <a:pt x="32" y="30"/>
                  </a:cubicBezTo>
                  <a:cubicBezTo>
                    <a:pt x="35" y="27"/>
                    <a:pt x="37" y="22"/>
                    <a:pt x="37" y="17"/>
                  </a:cubicBezTo>
                  <a:cubicBezTo>
                    <a:pt x="37" y="8"/>
                    <a:pt x="29" y="0"/>
                    <a:pt x="1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51"/>
            <p:cNvSpPr>
              <a:spLocks/>
            </p:cNvSpPr>
            <p:nvPr/>
          </p:nvSpPr>
          <p:spPr bwMode="auto">
            <a:xfrm>
              <a:off x="2276469" y="5119696"/>
              <a:ext cx="179387" cy="152400"/>
            </a:xfrm>
            <a:custGeom>
              <a:avLst/>
              <a:gdLst>
                <a:gd name="T0" fmla="*/ 45 w 94"/>
                <a:gd name="T1" fmla="*/ 0 h 78"/>
                <a:gd name="T2" fmla="*/ 0 w 94"/>
                <a:gd name="T3" fmla="*/ 46 h 78"/>
                <a:gd name="T4" fmla="*/ 11 w 94"/>
                <a:gd name="T5" fmla="*/ 48 h 78"/>
                <a:gd name="T6" fmla="*/ 45 w 94"/>
                <a:gd name="T7" fmla="*/ 12 h 78"/>
                <a:gd name="T8" fmla="*/ 65 w 94"/>
                <a:gd name="T9" fmla="*/ 21 h 78"/>
                <a:gd name="T10" fmla="*/ 79 w 94"/>
                <a:gd name="T11" fmla="*/ 77 h 78"/>
                <a:gd name="T12" fmla="*/ 91 w 94"/>
                <a:gd name="T13" fmla="*/ 78 h 78"/>
                <a:gd name="T14" fmla="*/ 74 w 94"/>
                <a:gd name="T15" fmla="*/ 13 h 78"/>
                <a:gd name="T16" fmla="*/ 45 w 94"/>
                <a:gd name="T17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4" h="78">
                  <a:moveTo>
                    <a:pt x="45" y="0"/>
                  </a:moveTo>
                  <a:cubicBezTo>
                    <a:pt x="21" y="0"/>
                    <a:pt x="5" y="16"/>
                    <a:pt x="0" y="46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6" y="24"/>
                    <a:pt x="27" y="12"/>
                    <a:pt x="45" y="12"/>
                  </a:cubicBezTo>
                  <a:cubicBezTo>
                    <a:pt x="53" y="12"/>
                    <a:pt x="60" y="15"/>
                    <a:pt x="65" y="21"/>
                  </a:cubicBezTo>
                  <a:cubicBezTo>
                    <a:pt x="82" y="38"/>
                    <a:pt x="79" y="76"/>
                    <a:pt x="79" y="77"/>
                  </a:cubicBezTo>
                  <a:cubicBezTo>
                    <a:pt x="91" y="78"/>
                    <a:pt x="91" y="78"/>
                    <a:pt x="91" y="78"/>
                  </a:cubicBezTo>
                  <a:cubicBezTo>
                    <a:pt x="91" y="76"/>
                    <a:pt x="94" y="34"/>
                    <a:pt x="74" y="13"/>
                  </a:cubicBezTo>
                  <a:cubicBezTo>
                    <a:pt x="66" y="4"/>
                    <a:pt x="56" y="0"/>
                    <a:pt x="4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3" name="Freeform 52"/>
          <p:cNvSpPr>
            <a:spLocks noEditPoints="1"/>
          </p:cNvSpPr>
          <p:nvPr/>
        </p:nvSpPr>
        <p:spPr bwMode="auto">
          <a:xfrm>
            <a:off x="4206647" y="1829963"/>
            <a:ext cx="986937" cy="773372"/>
          </a:xfrm>
          <a:custGeom>
            <a:avLst/>
            <a:gdLst>
              <a:gd name="T0" fmla="*/ 108 w 254"/>
              <a:gd name="T1" fmla="*/ 100 h 195"/>
              <a:gd name="T2" fmla="*/ 124 w 254"/>
              <a:gd name="T3" fmla="*/ 131 h 195"/>
              <a:gd name="T4" fmla="*/ 130 w 254"/>
              <a:gd name="T5" fmla="*/ 131 h 195"/>
              <a:gd name="T6" fmla="*/ 147 w 254"/>
              <a:gd name="T7" fmla="*/ 100 h 195"/>
              <a:gd name="T8" fmla="*/ 130 w 254"/>
              <a:gd name="T9" fmla="*/ 131 h 195"/>
              <a:gd name="T10" fmla="*/ 85 w 254"/>
              <a:gd name="T11" fmla="*/ 91 h 195"/>
              <a:gd name="T12" fmla="*/ 102 w 254"/>
              <a:gd name="T13" fmla="*/ 131 h 195"/>
              <a:gd name="T14" fmla="*/ 153 w 254"/>
              <a:gd name="T15" fmla="*/ 131 h 195"/>
              <a:gd name="T16" fmla="*/ 161 w 254"/>
              <a:gd name="T17" fmla="*/ 95 h 195"/>
              <a:gd name="T18" fmla="*/ 169 w 254"/>
              <a:gd name="T19" fmla="*/ 131 h 195"/>
              <a:gd name="T20" fmla="*/ 63 w 254"/>
              <a:gd name="T21" fmla="*/ 131 h 195"/>
              <a:gd name="T22" fmla="*/ 66 w 254"/>
              <a:gd name="T23" fmla="*/ 76 h 195"/>
              <a:gd name="T24" fmla="*/ 79 w 254"/>
              <a:gd name="T25" fmla="*/ 131 h 195"/>
              <a:gd name="T26" fmla="*/ 175 w 254"/>
              <a:gd name="T27" fmla="*/ 131 h 195"/>
              <a:gd name="T28" fmla="*/ 191 w 254"/>
              <a:gd name="T29" fmla="*/ 72 h 195"/>
              <a:gd name="T30" fmla="*/ 175 w 254"/>
              <a:gd name="T31" fmla="*/ 131 h 195"/>
              <a:gd name="T32" fmla="*/ 16 w 254"/>
              <a:gd name="T33" fmla="*/ 66 h 195"/>
              <a:gd name="T34" fmla="*/ 24 w 254"/>
              <a:gd name="T35" fmla="*/ 131 h 195"/>
              <a:gd name="T36" fmla="*/ 198 w 254"/>
              <a:gd name="T37" fmla="*/ 131 h 195"/>
              <a:gd name="T38" fmla="*/ 198 w 254"/>
              <a:gd name="T39" fmla="*/ 63 h 195"/>
              <a:gd name="T40" fmla="*/ 204 w 254"/>
              <a:gd name="T41" fmla="*/ 131 h 195"/>
              <a:gd name="T42" fmla="*/ 229 w 254"/>
              <a:gd name="T43" fmla="*/ 131 h 195"/>
              <a:gd name="T44" fmla="*/ 230 w 254"/>
              <a:gd name="T45" fmla="*/ 50 h 195"/>
              <a:gd name="T46" fmla="*/ 239 w 254"/>
              <a:gd name="T47" fmla="*/ 131 h 195"/>
              <a:gd name="T48" fmla="*/ 49 w 254"/>
              <a:gd name="T49" fmla="*/ 131 h 195"/>
              <a:gd name="T50" fmla="*/ 57 w 254"/>
              <a:gd name="T51" fmla="*/ 64 h 195"/>
              <a:gd name="T52" fmla="*/ 49 w 254"/>
              <a:gd name="T53" fmla="*/ 131 h 195"/>
              <a:gd name="T54" fmla="*/ 31 w 254"/>
              <a:gd name="T55" fmla="*/ 9 h 195"/>
              <a:gd name="T56" fmla="*/ 39 w 254"/>
              <a:gd name="T57" fmla="*/ 7 h 195"/>
              <a:gd name="T58" fmla="*/ 41 w 254"/>
              <a:gd name="T59" fmla="*/ 131 h 195"/>
              <a:gd name="T60" fmla="*/ 212 w 254"/>
              <a:gd name="T61" fmla="*/ 131 h 195"/>
              <a:gd name="T62" fmla="*/ 214 w 254"/>
              <a:gd name="T63" fmla="*/ 7 h 195"/>
              <a:gd name="T64" fmla="*/ 222 w 254"/>
              <a:gd name="T65" fmla="*/ 9 h 195"/>
              <a:gd name="T66" fmla="*/ 212 w 254"/>
              <a:gd name="T67" fmla="*/ 131 h 195"/>
              <a:gd name="T68" fmla="*/ 212 w 254"/>
              <a:gd name="T69" fmla="*/ 0 h 195"/>
              <a:gd name="T70" fmla="*/ 204 w 254"/>
              <a:gd name="T71" fmla="*/ 28 h 195"/>
              <a:gd name="T72" fmla="*/ 158 w 254"/>
              <a:gd name="T73" fmla="*/ 90 h 195"/>
              <a:gd name="T74" fmla="*/ 96 w 254"/>
              <a:gd name="T75" fmla="*/ 90 h 195"/>
              <a:gd name="T76" fmla="*/ 49 w 254"/>
              <a:gd name="T77" fmla="*/ 23 h 195"/>
              <a:gd name="T78" fmla="*/ 42 w 254"/>
              <a:gd name="T79" fmla="*/ 0 h 195"/>
              <a:gd name="T80" fmla="*/ 24 w 254"/>
              <a:gd name="T81" fmla="*/ 6 h 195"/>
              <a:gd name="T82" fmla="*/ 18 w 254"/>
              <a:gd name="T83" fmla="*/ 48 h 195"/>
              <a:gd name="T84" fmla="*/ 4 w 254"/>
              <a:gd name="T85" fmla="*/ 79 h 195"/>
              <a:gd name="T86" fmla="*/ 9 w 254"/>
              <a:gd name="T87" fmla="*/ 131 h 195"/>
              <a:gd name="T88" fmla="*/ 2 w 254"/>
              <a:gd name="T89" fmla="*/ 137 h 195"/>
              <a:gd name="T90" fmla="*/ 24 w 254"/>
              <a:gd name="T91" fmla="*/ 195 h 195"/>
              <a:gd name="T92" fmla="*/ 31 w 254"/>
              <a:gd name="T93" fmla="*/ 137 h 195"/>
              <a:gd name="T94" fmla="*/ 41 w 254"/>
              <a:gd name="T95" fmla="*/ 195 h 195"/>
              <a:gd name="T96" fmla="*/ 49 w 254"/>
              <a:gd name="T97" fmla="*/ 137 h 195"/>
              <a:gd name="T98" fmla="*/ 204 w 254"/>
              <a:gd name="T99" fmla="*/ 195 h 195"/>
              <a:gd name="T100" fmla="*/ 212 w 254"/>
              <a:gd name="T101" fmla="*/ 137 h 195"/>
              <a:gd name="T102" fmla="*/ 222 w 254"/>
              <a:gd name="T103" fmla="*/ 195 h 195"/>
              <a:gd name="T104" fmla="*/ 229 w 254"/>
              <a:gd name="T105" fmla="*/ 137 h 195"/>
              <a:gd name="T106" fmla="*/ 252 w 254"/>
              <a:gd name="T107" fmla="*/ 131 h 195"/>
              <a:gd name="T108" fmla="*/ 245 w 254"/>
              <a:gd name="T109" fmla="*/ 74 h 195"/>
              <a:gd name="T110" fmla="*/ 254 w 254"/>
              <a:gd name="T111" fmla="*/ 75 h 195"/>
              <a:gd name="T112" fmla="*/ 229 w 254"/>
              <a:gd name="T113" fmla="*/ 24 h 195"/>
              <a:gd name="T114" fmla="*/ 223 w 254"/>
              <a:gd name="T115" fmla="*/ 0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54" h="195">
                <a:moveTo>
                  <a:pt x="108" y="131"/>
                </a:moveTo>
                <a:cubicBezTo>
                  <a:pt x="108" y="100"/>
                  <a:pt x="108" y="100"/>
                  <a:pt x="108" y="100"/>
                </a:cubicBezTo>
                <a:cubicBezTo>
                  <a:pt x="113" y="101"/>
                  <a:pt x="118" y="102"/>
                  <a:pt x="124" y="102"/>
                </a:cubicBezTo>
                <a:cubicBezTo>
                  <a:pt x="124" y="131"/>
                  <a:pt x="124" y="131"/>
                  <a:pt x="124" y="131"/>
                </a:cubicBezTo>
                <a:cubicBezTo>
                  <a:pt x="108" y="131"/>
                  <a:pt x="108" y="131"/>
                  <a:pt x="108" y="131"/>
                </a:cubicBezTo>
                <a:moveTo>
                  <a:pt x="130" y="131"/>
                </a:moveTo>
                <a:cubicBezTo>
                  <a:pt x="130" y="102"/>
                  <a:pt x="130" y="102"/>
                  <a:pt x="130" y="102"/>
                </a:cubicBezTo>
                <a:cubicBezTo>
                  <a:pt x="136" y="102"/>
                  <a:pt x="141" y="101"/>
                  <a:pt x="147" y="100"/>
                </a:cubicBezTo>
                <a:cubicBezTo>
                  <a:pt x="147" y="131"/>
                  <a:pt x="147" y="131"/>
                  <a:pt x="147" y="131"/>
                </a:cubicBezTo>
                <a:cubicBezTo>
                  <a:pt x="130" y="131"/>
                  <a:pt x="130" y="131"/>
                  <a:pt x="130" y="131"/>
                </a:cubicBezTo>
                <a:moveTo>
                  <a:pt x="85" y="131"/>
                </a:moveTo>
                <a:cubicBezTo>
                  <a:pt x="85" y="91"/>
                  <a:pt x="85" y="91"/>
                  <a:pt x="85" y="91"/>
                </a:cubicBezTo>
                <a:cubicBezTo>
                  <a:pt x="90" y="94"/>
                  <a:pt x="96" y="97"/>
                  <a:pt x="102" y="98"/>
                </a:cubicBezTo>
                <a:cubicBezTo>
                  <a:pt x="102" y="131"/>
                  <a:pt x="102" y="131"/>
                  <a:pt x="102" y="131"/>
                </a:cubicBezTo>
                <a:cubicBezTo>
                  <a:pt x="85" y="131"/>
                  <a:pt x="85" y="131"/>
                  <a:pt x="85" y="131"/>
                </a:cubicBezTo>
                <a:moveTo>
                  <a:pt x="153" y="131"/>
                </a:moveTo>
                <a:cubicBezTo>
                  <a:pt x="153" y="98"/>
                  <a:pt x="153" y="98"/>
                  <a:pt x="153" y="98"/>
                </a:cubicBezTo>
                <a:cubicBezTo>
                  <a:pt x="155" y="97"/>
                  <a:pt x="158" y="96"/>
                  <a:pt x="161" y="95"/>
                </a:cubicBezTo>
                <a:cubicBezTo>
                  <a:pt x="164" y="94"/>
                  <a:pt x="166" y="93"/>
                  <a:pt x="169" y="91"/>
                </a:cubicBezTo>
                <a:cubicBezTo>
                  <a:pt x="169" y="131"/>
                  <a:pt x="169" y="131"/>
                  <a:pt x="169" y="131"/>
                </a:cubicBezTo>
                <a:cubicBezTo>
                  <a:pt x="153" y="131"/>
                  <a:pt x="153" y="131"/>
                  <a:pt x="153" y="131"/>
                </a:cubicBezTo>
                <a:moveTo>
                  <a:pt x="63" y="131"/>
                </a:moveTo>
                <a:cubicBezTo>
                  <a:pt x="63" y="72"/>
                  <a:pt x="63" y="72"/>
                  <a:pt x="63" y="72"/>
                </a:cubicBezTo>
                <a:cubicBezTo>
                  <a:pt x="64" y="74"/>
                  <a:pt x="65" y="75"/>
                  <a:pt x="66" y="76"/>
                </a:cubicBezTo>
                <a:cubicBezTo>
                  <a:pt x="70" y="80"/>
                  <a:pt x="75" y="84"/>
                  <a:pt x="79" y="87"/>
                </a:cubicBezTo>
                <a:cubicBezTo>
                  <a:pt x="79" y="131"/>
                  <a:pt x="79" y="131"/>
                  <a:pt x="79" y="131"/>
                </a:cubicBezTo>
                <a:cubicBezTo>
                  <a:pt x="63" y="131"/>
                  <a:pt x="63" y="131"/>
                  <a:pt x="63" y="131"/>
                </a:cubicBezTo>
                <a:moveTo>
                  <a:pt x="175" y="131"/>
                </a:moveTo>
                <a:cubicBezTo>
                  <a:pt x="175" y="87"/>
                  <a:pt x="175" y="87"/>
                  <a:pt x="175" y="87"/>
                </a:cubicBezTo>
                <a:cubicBezTo>
                  <a:pt x="181" y="83"/>
                  <a:pt x="187" y="78"/>
                  <a:pt x="191" y="72"/>
                </a:cubicBezTo>
                <a:cubicBezTo>
                  <a:pt x="191" y="131"/>
                  <a:pt x="191" y="131"/>
                  <a:pt x="191" y="131"/>
                </a:cubicBezTo>
                <a:cubicBezTo>
                  <a:pt x="175" y="131"/>
                  <a:pt x="175" y="131"/>
                  <a:pt x="175" y="131"/>
                </a:cubicBezTo>
                <a:moveTo>
                  <a:pt x="16" y="131"/>
                </a:moveTo>
                <a:cubicBezTo>
                  <a:pt x="16" y="66"/>
                  <a:pt x="16" y="66"/>
                  <a:pt x="16" y="66"/>
                </a:cubicBezTo>
                <a:cubicBezTo>
                  <a:pt x="19" y="61"/>
                  <a:pt x="21" y="56"/>
                  <a:pt x="24" y="51"/>
                </a:cubicBezTo>
                <a:cubicBezTo>
                  <a:pt x="24" y="131"/>
                  <a:pt x="24" y="131"/>
                  <a:pt x="24" y="131"/>
                </a:cubicBezTo>
                <a:cubicBezTo>
                  <a:pt x="16" y="131"/>
                  <a:pt x="16" y="131"/>
                  <a:pt x="16" y="131"/>
                </a:cubicBezTo>
                <a:moveTo>
                  <a:pt x="198" y="131"/>
                </a:moveTo>
                <a:cubicBezTo>
                  <a:pt x="198" y="63"/>
                  <a:pt x="198" y="63"/>
                  <a:pt x="198" y="63"/>
                </a:cubicBezTo>
                <a:cubicBezTo>
                  <a:pt x="198" y="63"/>
                  <a:pt x="198" y="63"/>
                  <a:pt x="198" y="63"/>
                </a:cubicBezTo>
                <a:cubicBezTo>
                  <a:pt x="200" y="59"/>
                  <a:pt x="202" y="55"/>
                  <a:pt x="204" y="50"/>
                </a:cubicBezTo>
                <a:cubicBezTo>
                  <a:pt x="204" y="131"/>
                  <a:pt x="204" y="131"/>
                  <a:pt x="204" y="131"/>
                </a:cubicBezTo>
                <a:cubicBezTo>
                  <a:pt x="198" y="131"/>
                  <a:pt x="198" y="131"/>
                  <a:pt x="198" y="131"/>
                </a:cubicBezTo>
                <a:moveTo>
                  <a:pt x="229" y="131"/>
                </a:moveTo>
                <a:cubicBezTo>
                  <a:pt x="229" y="49"/>
                  <a:pt x="229" y="49"/>
                  <a:pt x="229" y="49"/>
                </a:cubicBezTo>
                <a:cubicBezTo>
                  <a:pt x="230" y="50"/>
                  <a:pt x="230" y="50"/>
                  <a:pt x="230" y="50"/>
                </a:cubicBezTo>
                <a:cubicBezTo>
                  <a:pt x="232" y="56"/>
                  <a:pt x="235" y="61"/>
                  <a:pt x="239" y="67"/>
                </a:cubicBezTo>
                <a:cubicBezTo>
                  <a:pt x="239" y="131"/>
                  <a:pt x="239" y="131"/>
                  <a:pt x="239" y="131"/>
                </a:cubicBezTo>
                <a:cubicBezTo>
                  <a:pt x="229" y="131"/>
                  <a:pt x="229" y="131"/>
                  <a:pt x="229" y="131"/>
                </a:cubicBezTo>
                <a:moveTo>
                  <a:pt x="49" y="131"/>
                </a:moveTo>
                <a:cubicBezTo>
                  <a:pt x="49" y="49"/>
                  <a:pt x="49" y="49"/>
                  <a:pt x="49" y="49"/>
                </a:cubicBezTo>
                <a:cubicBezTo>
                  <a:pt x="51" y="54"/>
                  <a:pt x="54" y="59"/>
                  <a:pt x="57" y="64"/>
                </a:cubicBezTo>
                <a:cubicBezTo>
                  <a:pt x="57" y="131"/>
                  <a:pt x="57" y="131"/>
                  <a:pt x="57" y="131"/>
                </a:cubicBezTo>
                <a:cubicBezTo>
                  <a:pt x="49" y="131"/>
                  <a:pt x="49" y="131"/>
                  <a:pt x="49" y="131"/>
                </a:cubicBezTo>
                <a:moveTo>
                  <a:pt x="31" y="131"/>
                </a:moveTo>
                <a:cubicBezTo>
                  <a:pt x="31" y="9"/>
                  <a:pt x="31" y="9"/>
                  <a:pt x="31" y="9"/>
                </a:cubicBezTo>
                <a:cubicBezTo>
                  <a:pt x="33" y="7"/>
                  <a:pt x="33" y="7"/>
                  <a:pt x="33" y="7"/>
                </a:cubicBezTo>
                <a:cubicBezTo>
                  <a:pt x="39" y="7"/>
                  <a:pt x="39" y="7"/>
                  <a:pt x="39" y="7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131"/>
                  <a:pt x="41" y="131"/>
                  <a:pt x="41" y="131"/>
                </a:cubicBezTo>
                <a:cubicBezTo>
                  <a:pt x="31" y="131"/>
                  <a:pt x="31" y="131"/>
                  <a:pt x="31" y="131"/>
                </a:cubicBezTo>
                <a:moveTo>
                  <a:pt x="212" y="131"/>
                </a:moveTo>
                <a:cubicBezTo>
                  <a:pt x="212" y="9"/>
                  <a:pt x="212" y="9"/>
                  <a:pt x="212" y="9"/>
                </a:cubicBezTo>
                <a:cubicBezTo>
                  <a:pt x="214" y="7"/>
                  <a:pt x="214" y="7"/>
                  <a:pt x="214" y="7"/>
                </a:cubicBezTo>
                <a:cubicBezTo>
                  <a:pt x="220" y="7"/>
                  <a:pt x="220" y="7"/>
                  <a:pt x="220" y="7"/>
                </a:cubicBezTo>
                <a:cubicBezTo>
                  <a:pt x="222" y="9"/>
                  <a:pt x="222" y="9"/>
                  <a:pt x="222" y="9"/>
                </a:cubicBezTo>
                <a:cubicBezTo>
                  <a:pt x="222" y="131"/>
                  <a:pt x="222" y="131"/>
                  <a:pt x="222" y="131"/>
                </a:cubicBezTo>
                <a:cubicBezTo>
                  <a:pt x="212" y="131"/>
                  <a:pt x="212" y="131"/>
                  <a:pt x="212" y="131"/>
                </a:cubicBezTo>
                <a:moveTo>
                  <a:pt x="223" y="0"/>
                </a:moveTo>
                <a:cubicBezTo>
                  <a:pt x="212" y="0"/>
                  <a:pt x="212" y="0"/>
                  <a:pt x="212" y="0"/>
                </a:cubicBezTo>
                <a:cubicBezTo>
                  <a:pt x="204" y="6"/>
                  <a:pt x="204" y="6"/>
                  <a:pt x="204" y="6"/>
                </a:cubicBezTo>
                <a:cubicBezTo>
                  <a:pt x="204" y="28"/>
                  <a:pt x="204" y="28"/>
                  <a:pt x="204" y="28"/>
                </a:cubicBezTo>
                <a:cubicBezTo>
                  <a:pt x="201" y="45"/>
                  <a:pt x="194" y="60"/>
                  <a:pt x="183" y="72"/>
                </a:cubicBezTo>
                <a:cubicBezTo>
                  <a:pt x="176" y="79"/>
                  <a:pt x="168" y="85"/>
                  <a:pt x="158" y="90"/>
                </a:cubicBezTo>
                <a:cubicBezTo>
                  <a:pt x="149" y="94"/>
                  <a:pt x="139" y="96"/>
                  <a:pt x="127" y="96"/>
                </a:cubicBezTo>
                <a:cubicBezTo>
                  <a:pt x="116" y="96"/>
                  <a:pt x="105" y="94"/>
                  <a:pt x="96" y="90"/>
                </a:cubicBezTo>
                <a:cubicBezTo>
                  <a:pt x="81" y="84"/>
                  <a:pt x="70" y="73"/>
                  <a:pt x="61" y="60"/>
                </a:cubicBezTo>
                <a:cubicBezTo>
                  <a:pt x="54" y="49"/>
                  <a:pt x="50" y="37"/>
                  <a:pt x="49" y="23"/>
                </a:cubicBezTo>
                <a:cubicBezTo>
                  <a:pt x="49" y="6"/>
                  <a:pt x="49" y="6"/>
                  <a:pt x="49" y="6"/>
                </a:cubicBezTo>
                <a:cubicBezTo>
                  <a:pt x="42" y="0"/>
                  <a:pt x="42" y="0"/>
                  <a:pt x="42" y="0"/>
                </a:cubicBezTo>
                <a:cubicBezTo>
                  <a:pt x="31" y="0"/>
                  <a:pt x="31" y="0"/>
                  <a:pt x="31" y="0"/>
                </a:cubicBezTo>
                <a:cubicBezTo>
                  <a:pt x="24" y="6"/>
                  <a:pt x="24" y="6"/>
                  <a:pt x="24" y="6"/>
                </a:cubicBezTo>
                <a:cubicBezTo>
                  <a:pt x="24" y="24"/>
                  <a:pt x="24" y="24"/>
                  <a:pt x="24" y="24"/>
                </a:cubicBezTo>
                <a:cubicBezTo>
                  <a:pt x="23" y="32"/>
                  <a:pt x="21" y="41"/>
                  <a:pt x="18" y="48"/>
                </a:cubicBezTo>
                <a:cubicBezTo>
                  <a:pt x="14" y="58"/>
                  <a:pt x="8" y="67"/>
                  <a:pt x="0" y="75"/>
                </a:cubicBezTo>
                <a:cubicBezTo>
                  <a:pt x="4" y="79"/>
                  <a:pt x="4" y="79"/>
                  <a:pt x="4" y="79"/>
                </a:cubicBezTo>
                <a:cubicBezTo>
                  <a:pt x="6" y="78"/>
                  <a:pt x="8" y="76"/>
                  <a:pt x="9" y="74"/>
                </a:cubicBezTo>
                <a:cubicBezTo>
                  <a:pt x="9" y="131"/>
                  <a:pt x="9" y="131"/>
                  <a:pt x="9" y="131"/>
                </a:cubicBezTo>
                <a:cubicBezTo>
                  <a:pt x="2" y="131"/>
                  <a:pt x="2" y="131"/>
                  <a:pt x="2" y="131"/>
                </a:cubicBezTo>
                <a:cubicBezTo>
                  <a:pt x="2" y="137"/>
                  <a:pt x="2" y="137"/>
                  <a:pt x="2" y="137"/>
                </a:cubicBezTo>
                <a:cubicBezTo>
                  <a:pt x="24" y="137"/>
                  <a:pt x="24" y="137"/>
                  <a:pt x="24" y="137"/>
                </a:cubicBezTo>
                <a:cubicBezTo>
                  <a:pt x="24" y="195"/>
                  <a:pt x="24" y="195"/>
                  <a:pt x="24" y="195"/>
                </a:cubicBezTo>
                <a:cubicBezTo>
                  <a:pt x="31" y="195"/>
                  <a:pt x="31" y="195"/>
                  <a:pt x="31" y="195"/>
                </a:cubicBezTo>
                <a:cubicBezTo>
                  <a:pt x="31" y="137"/>
                  <a:pt x="31" y="137"/>
                  <a:pt x="31" y="137"/>
                </a:cubicBezTo>
                <a:cubicBezTo>
                  <a:pt x="41" y="137"/>
                  <a:pt x="41" y="137"/>
                  <a:pt x="41" y="137"/>
                </a:cubicBezTo>
                <a:cubicBezTo>
                  <a:pt x="41" y="195"/>
                  <a:pt x="41" y="195"/>
                  <a:pt x="41" y="195"/>
                </a:cubicBezTo>
                <a:cubicBezTo>
                  <a:pt x="49" y="195"/>
                  <a:pt x="49" y="195"/>
                  <a:pt x="49" y="195"/>
                </a:cubicBezTo>
                <a:cubicBezTo>
                  <a:pt x="49" y="137"/>
                  <a:pt x="49" y="137"/>
                  <a:pt x="49" y="137"/>
                </a:cubicBezTo>
                <a:cubicBezTo>
                  <a:pt x="204" y="137"/>
                  <a:pt x="204" y="137"/>
                  <a:pt x="204" y="137"/>
                </a:cubicBezTo>
                <a:cubicBezTo>
                  <a:pt x="204" y="195"/>
                  <a:pt x="204" y="195"/>
                  <a:pt x="204" y="195"/>
                </a:cubicBezTo>
                <a:cubicBezTo>
                  <a:pt x="212" y="195"/>
                  <a:pt x="212" y="195"/>
                  <a:pt x="212" y="195"/>
                </a:cubicBezTo>
                <a:cubicBezTo>
                  <a:pt x="212" y="137"/>
                  <a:pt x="212" y="137"/>
                  <a:pt x="212" y="137"/>
                </a:cubicBezTo>
                <a:cubicBezTo>
                  <a:pt x="222" y="137"/>
                  <a:pt x="222" y="137"/>
                  <a:pt x="222" y="137"/>
                </a:cubicBezTo>
                <a:cubicBezTo>
                  <a:pt x="222" y="195"/>
                  <a:pt x="222" y="195"/>
                  <a:pt x="222" y="195"/>
                </a:cubicBezTo>
                <a:cubicBezTo>
                  <a:pt x="229" y="195"/>
                  <a:pt x="229" y="195"/>
                  <a:pt x="229" y="195"/>
                </a:cubicBezTo>
                <a:cubicBezTo>
                  <a:pt x="229" y="137"/>
                  <a:pt x="229" y="137"/>
                  <a:pt x="229" y="137"/>
                </a:cubicBezTo>
                <a:cubicBezTo>
                  <a:pt x="252" y="137"/>
                  <a:pt x="252" y="137"/>
                  <a:pt x="252" y="137"/>
                </a:cubicBezTo>
                <a:cubicBezTo>
                  <a:pt x="252" y="131"/>
                  <a:pt x="252" y="131"/>
                  <a:pt x="252" y="131"/>
                </a:cubicBezTo>
                <a:cubicBezTo>
                  <a:pt x="245" y="131"/>
                  <a:pt x="245" y="131"/>
                  <a:pt x="245" y="131"/>
                </a:cubicBezTo>
                <a:cubicBezTo>
                  <a:pt x="245" y="74"/>
                  <a:pt x="245" y="74"/>
                  <a:pt x="245" y="74"/>
                </a:cubicBezTo>
                <a:cubicBezTo>
                  <a:pt x="247" y="76"/>
                  <a:pt x="248" y="78"/>
                  <a:pt x="250" y="79"/>
                </a:cubicBezTo>
                <a:cubicBezTo>
                  <a:pt x="254" y="75"/>
                  <a:pt x="254" y="75"/>
                  <a:pt x="254" y="75"/>
                </a:cubicBezTo>
                <a:cubicBezTo>
                  <a:pt x="246" y="67"/>
                  <a:pt x="240" y="58"/>
                  <a:pt x="235" y="48"/>
                </a:cubicBezTo>
                <a:cubicBezTo>
                  <a:pt x="232" y="40"/>
                  <a:pt x="230" y="32"/>
                  <a:pt x="229" y="24"/>
                </a:cubicBezTo>
                <a:cubicBezTo>
                  <a:pt x="229" y="6"/>
                  <a:pt x="229" y="6"/>
                  <a:pt x="229" y="6"/>
                </a:cubicBezTo>
                <a:cubicBezTo>
                  <a:pt x="223" y="0"/>
                  <a:pt x="223" y="0"/>
                  <a:pt x="223" y="0"/>
                </a:cubicBezTo>
              </a:path>
            </a:pathLst>
          </a:custGeom>
          <a:solidFill>
            <a:srgbClr val="FFFFFF">
              <a:alpha val="4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10" name="Group 109"/>
          <p:cNvGrpSpPr/>
          <p:nvPr/>
        </p:nvGrpSpPr>
        <p:grpSpPr>
          <a:xfrm>
            <a:off x="6995662" y="1913027"/>
            <a:ext cx="983700" cy="682768"/>
            <a:chOff x="4392603" y="5148271"/>
            <a:chExt cx="482599" cy="334963"/>
          </a:xfrm>
          <a:solidFill>
            <a:srgbClr val="FFFFFF">
              <a:alpha val="40000"/>
            </a:srgbClr>
          </a:solidFill>
        </p:grpSpPr>
        <p:sp>
          <p:nvSpPr>
            <p:cNvPr id="64" name="Freeform 53"/>
            <p:cNvSpPr>
              <a:spLocks/>
            </p:cNvSpPr>
            <p:nvPr/>
          </p:nvSpPr>
          <p:spPr bwMode="auto">
            <a:xfrm>
              <a:off x="4527540" y="5307021"/>
              <a:ext cx="211137" cy="34925"/>
            </a:xfrm>
            <a:custGeom>
              <a:avLst/>
              <a:gdLst>
                <a:gd name="T0" fmla="*/ 105 w 111"/>
                <a:gd name="T1" fmla="*/ 0 h 18"/>
                <a:gd name="T2" fmla="*/ 56 w 111"/>
                <a:gd name="T3" fmla="*/ 6 h 18"/>
                <a:gd name="T4" fmla="*/ 7 w 111"/>
                <a:gd name="T5" fmla="*/ 0 h 18"/>
                <a:gd name="T6" fmla="*/ 1 w 111"/>
                <a:gd name="T7" fmla="*/ 6 h 18"/>
                <a:gd name="T8" fmla="*/ 5 w 111"/>
                <a:gd name="T9" fmla="*/ 12 h 18"/>
                <a:gd name="T10" fmla="*/ 56 w 111"/>
                <a:gd name="T11" fmla="*/ 18 h 18"/>
                <a:gd name="T12" fmla="*/ 56 w 111"/>
                <a:gd name="T13" fmla="*/ 18 h 18"/>
                <a:gd name="T14" fmla="*/ 57 w 111"/>
                <a:gd name="T15" fmla="*/ 18 h 18"/>
                <a:gd name="T16" fmla="*/ 106 w 111"/>
                <a:gd name="T17" fmla="*/ 12 h 18"/>
                <a:gd name="T18" fmla="*/ 111 w 111"/>
                <a:gd name="T19" fmla="*/ 5 h 18"/>
                <a:gd name="T20" fmla="*/ 105 w 111"/>
                <a:gd name="T2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1" h="18">
                  <a:moveTo>
                    <a:pt x="105" y="0"/>
                  </a:moveTo>
                  <a:cubicBezTo>
                    <a:pt x="56" y="6"/>
                    <a:pt x="56" y="6"/>
                    <a:pt x="56" y="6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4" y="0"/>
                    <a:pt x="1" y="2"/>
                    <a:pt x="1" y="6"/>
                  </a:cubicBezTo>
                  <a:cubicBezTo>
                    <a:pt x="0" y="9"/>
                    <a:pt x="3" y="12"/>
                    <a:pt x="5" y="12"/>
                  </a:cubicBezTo>
                  <a:cubicBezTo>
                    <a:pt x="56" y="18"/>
                    <a:pt x="56" y="18"/>
                    <a:pt x="56" y="18"/>
                  </a:cubicBezTo>
                  <a:cubicBezTo>
                    <a:pt x="56" y="18"/>
                    <a:pt x="56" y="18"/>
                    <a:pt x="56" y="18"/>
                  </a:cubicBezTo>
                  <a:cubicBezTo>
                    <a:pt x="57" y="18"/>
                    <a:pt x="57" y="18"/>
                    <a:pt x="57" y="18"/>
                  </a:cubicBezTo>
                  <a:cubicBezTo>
                    <a:pt x="106" y="12"/>
                    <a:pt x="106" y="12"/>
                    <a:pt x="106" y="12"/>
                  </a:cubicBezTo>
                  <a:cubicBezTo>
                    <a:pt x="109" y="12"/>
                    <a:pt x="111" y="9"/>
                    <a:pt x="111" y="5"/>
                  </a:cubicBezTo>
                  <a:cubicBezTo>
                    <a:pt x="110" y="2"/>
                    <a:pt x="108" y="0"/>
                    <a:pt x="10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54"/>
            <p:cNvSpPr>
              <a:spLocks/>
            </p:cNvSpPr>
            <p:nvPr/>
          </p:nvSpPr>
          <p:spPr bwMode="auto">
            <a:xfrm>
              <a:off x="4527540" y="5354646"/>
              <a:ext cx="211137" cy="31750"/>
            </a:xfrm>
            <a:custGeom>
              <a:avLst/>
              <a:gdLst>
                <a:gd name="T0" fmla="*/ 106 w 111"/>
                <a:gd name="T1" fmla="*/ 0 h 16"/>
                <a:gd name="T2" fmla="*/ 105 w 111"/>
                <a:gd name="T3" fmla="*/ 1 h 16"/>
                <a:gd name="T4" fmla="*/ 56 w 111"/>
                <a:gd name="T5" fmla="*/ 6 h 16"/>
                <a:gd name="T6" fmla="*/ 7 w 111"/>
                <a:gd name="T7" fmla="*/ 1 h 16"/>
                <a:gd name="T8" fmla="*/ 6 w 111"/>
                <a:gd name="T9" fmla="*/ 0 h 16"/>
                <a:gd name="T10" fmla="*/ 1 w 111"/>
                <a:gd name="T11" fmla="*/ 5 h 16"/>
                <a:gd name="T12" fmla="*/ 5 w 111"/>
                <a:gd name="T13" fmla="*/ 11 h 16"/>
                <a:gd name="T14" fmla="*/ 56 w 111"/>
                <a:gd name="T15" fmla="*/ 16 h 16"/>
                <a:gd name="T16" fmla="*/ 56 w 111"/>
                <a:gd name="T17" fmla="*/ 16 h 16"/>
                <a:gd name="T18" fmla="*/ 57 w 111"/>
                <a:gd name="T19" fmla="*/ 16 h 16"/>
                <a:gd name="T20" fmla="*/ 106 w 111"/>
                <a:gd name="T21" fmla="*/ 11 h 16"/>
                <a:gd name="T22" fmla="*/ 111 w 111"/>
                <a:gd name="T23" fmla="*/ 5 h 16"/>
                <a:gd name="T24" fmla="*/ 106 w 111"/>
                <a:gd name="T2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" h="16">
                  <a:moveTo>
                    <a:pt x="106" y="0"/>
                  </a:moveTo>
                  <a:cubicBezTo>
                    <a:pt x="105" y="1"/>
                    <a:pt x="105" y="1"/>
                    <a:pt x="105" y="1"/>
                  </a:cubicBezTo>
                  <a:cubicBezTo>
                    <a:pt x="56" y="6"/>
                    <a:pt x="56" y="6"/>
                    <a:pt x="56" y="6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1" y="3"/>
                    <a:pt x="1" y="5"/>
                  </a:cubicBezTo>
                  <a:cubicBezTo>
                    <a:pt x="0" y="8"/>
                    <a:pt x="3" y="10"/>
                    <a:pt x="5" y="11"/>
                  </a:cubicBezTo>
                  <a:cubicBezTo>
                    <a:pt x="56" y="16"/>
                    <a:pt x="56" y="16"/>
                    <a:pt x="56" y="16"/>
                  </a:cubicBezTo>
                  <a:cubicBezTo>
                    <a:pt x="56" y="16"/>
                    <a:pt x="56" y="16"/>
                    <a:pt x="56" y="16"/>
                  </a:cubicBezTo>
                  <a:cubicBezTo>
                    <a:pt x="57" y="16"/>
                    <a:pt x="57" y="16"/>
                    <a:pt x="57" y="16"/>
                  </a:cubicBezTo>
                  <a:cubicBezTo>
                    <a:pt x="106" y="11"/>
                    <a:pt x="106" y="11"/>
                    <a:pt x="106" y="11"/>
                  </a:cubicBezTo>
                  <a:cubicBezTo>
                    <a:pt x="109" y="10"/>
                    <a:pt x="111" y="8"/>
                    <a:pt x="111" y="5"/>
                  </a:cubicBezTo>
                  <a:cubicBezTo>
                    <a:pt x="110" y="3"/>
                    <a:pt x="108" y="0"/>
                    <a:pt x="10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55"/>
            <p:cNvSpPr>
              <a:spLocks noEditPoints="1"/>
            </p:cNvSpPr>
            <p:nvPr/>
          </p:nvSpPr>
          <p:spPr bwMode="auto">
            <a:xfrm>
              <a:off x="4392603" y="5148271"/>
              <a:ext cx="482599" cy="334963"/>
            </a:xfrm>
            <a:custGeom>
              <a:avLst/>
              <a:gdLst>
                <a:gd name="T0" fmla="*/ 16 w 254"/>
                <a:gd name="T1" fmla="*/ 143 h 172"/>
                <a:gd name="T2" fmla="*/ 38 w 254"/>
                <a:gd name="T3" fmla="*/ 148 h 172"/>
                <a:gd name="T4" fmla="*/ 16 w 254"/>
                <a:gd name="T5" fmla="*/ 160 h 172"/>
                <a:gd name="T6" fmla="*/ 215 w 254"/>
                <a:gd name="T7" fmla="*/ 148 h 172"/>
                <a:gd name="T8" fmla="*/ 216 w 254"/>
                <a:gd name="T9" fmla="*/ 148 h 172"/>
                <a:gd name="T10" fmla="*/ 238 w 254"/>
                <a:gd name="T11" fmla="*/ 160 h 172"/>
                <a:gd name="T12" fmla="*/ 198 w 254"/>
                <a:gd name="T13" fmla="*/ 65 h 172"/>
                <a:gd name="T14" fmla="*/ 236 w 254"/>
                <a:gd name="T15" fmla="*/ 59 h 172"/>
                <a:gd name="T16" fmla="*/ 243 w 254"/>
                <a:gd name="T17" fmla="*/ 128 h 172"/>
                <a:gd name="T18" fmla="*/ 215 w 254"/>
                <a:gd name="T19" fmla="*/ 136 h 172"/>
                <a:gd name="T20" fmla="*/ 13 w 254"/>
                <a:gd name="T21" fmla="*/ 131 h 172"/>
                <a:gd name="T22" fmla="*/ 10 w 254"/>
                <a:gd name="T23" fmla="*/ 67 h 172"/>
                <a:gd name="T24" fmla="*/ 60 w 254"/>
                <a:gd name="T25" fmla="*/ 65 h 172"/>
                <a:gd name="T26" fmla="*/ 132 w 254"/>
                <a:gd name="T27" fmla="*/ 59 h 172"/>
                <a:gd name="T28" fmla="*/ 60 w 254"/>
                <a:gd name="T29" fmla="*/ 54 h 172"/>
                <a:gd name="T30" fmla="*/ 69 w 254"/>
                <a:gd name="T31" fmla="*/ 22 h 172"/>
                <a:gd name="T32" fmla="*/ 184 w 254"/>
                <a:gd name="T33" fmla="*/ 22 h 172"/>
                <a:gd name="T34" fmla="*/ 198 w 254"/>
                <a:gd name="T35" fmla="*/ 53 h 172"/>
                <a:gd name="T36" fmla="*/ 131 w 254"/>
                <a:gd name="T37" fmla="*/ 48 h 172"/>
                <a:gd name="T38" fmla="*/ 127 w 254"/>
                <a:gd name="T39" fmla="*/ 0 h 172"/>
                <a:gd name="T40" fmla="*/ 65 w 254"/>
                <a:gd name="T41" fmla="*/ 12 h 172"/>
                <a:gd name="T42" fmla="*/ 39 w 254"/>
                <a:gd name="T43" fmla="*/ 50 h 172"/>
                <a:gd name="T44" fmla="*/ 17 w 254"/>
                <a:gd name="T45" fmla="*/ 48 h 172"/>
                <a:gd name="T46" fmla="*/ 12 w 254"/>
                <a:gd name="T47" fmla="*/ 50 h 172"/>
                <a:gd name="T48" fmla="*/ 0 w 254"/>
                <a:gd name="T49" fmla="*/ 65 h 172"/>
                <a:gd name="T50" fmla="*/ 1 w 254"/>
                <a:gd name="T51" fmla="*/ 134 h 172"/>
                <a:gd name="T52" fmla="*/ 5 w 254"/>
                <a:gd name="T53" fmla="*/ 166 h 172"/>
                <a:gd name="T54" fmla="*/ 44 w 254"/>
                <a:gd name="T55" fmla="*/ 172 h 172"/>
                <a:gd name="T56" fmla="*/ 49 w 254"/>
                <a:gd name="T57" fmla="*/ 148 h 172"/>
                <a:gd name="T58" fmla="*/ 204 w 254"/>
                <a:gd name="T59" fmla="*/ 166 h 172"/>
                <a:gd name="T60" fmla="*/ 243 w 254"/>
                <a:gd name="T61" fmla="*/ 172 h 172"/>
                <a:gd name="T62" fmla="*/ 248 w 254"/>
                <a:gd name="T63" fmla="*/ 139 h 172"/>
                <a:gd name="T64" fmla="*/ 254 w 254"/>
                <a:gd name="T65" fmla="*/ 130 h 172"/>
                <a:gd name="T66" fmla="*/ 251 w 254"/>
                <a:gd name="T67" fmla="*/ 54 h 172"/>
                <a:gd name="T68" fmla="*/ 238 w 254"/>
                <a:gd name="T69" fmla="*/ 48 h 172"/>
                <a:gd name="T70" fmla="*/ 215 w 254"/>
                <a:gd name="T71" fmla="*/ 51 h 172"/>
                <a:gd name="T72" fmla="*/ 192 w 254"/>
                <a:gd name="T73" fmla="*/ 14 h 172"/>
                <a:gd name="T74" fmla="*/ 128 w 254"/>
                <a:gd name="T75" fmla="*/ 1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54" h="172">
                  <a:moveTo>
                    <a:pt x="16" y="160"/>
                  </a:moveTo>
                  <a:cubicBezTo>
                    <a:pt x="16" y="143"/>
                    <a:pt x="16" y="143"/>
                    <a:pt x="16" y="143"/>
                  </a:cubicBezTo>
                  <a:cubicBezTo>
                    <a:pt x="37" y="148"/>
                    <a:pt x="37" y="148"/>
                    <a:pt x="37" y="148"/>
                  </a:cubicBezTo>
                  <a:cubicBezTo>
                    <a:pt x="38" y="148"/>
                    <a:pt x="38" y="148"/>
                    <a:pt x="38" y="148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16" y="160"/>
                    <a:pt x="16" y="160"/>
                    <a:pt x="16" y="160"/>
                  </a:cubicBezTo>
                  <a:moveTo>
                    <a:pt x="215" y="160"/>
                  </a:moveTo>
                  <a:cubicBezTo>
                    <a:pt x="215" y="148"/>
                    <a:pt x="215" y="148"/>
                    <a:pt x="215" y="148"/>
                  </a:cubicBezTo>
                  <a:cubicBezTo>
                    <a:pt x="215" y="148"/>
                    <a:pt x="215" y="148"/>
                    <a:pt x="215" y="148"/>
                  </a:cubicBezTo>
                  <a:cubicBezTo>
                    <a:pt x="216" y="148"/>
                    <a:pt x="216" y="148"/>
                    <a:pt x="216" y="148"/>
                  </a:cubicBezTo>
                  <a:cubicBezTo>
                    <a:pt x="238" y="143"/>
                    <a:pt x="238" y="143"/>
                    <a:pt x="238" y="143"/>
                  </a:cubicBezTo>
                  <a:cubicBezTo>
                    <a:pt x="238" y="160"/>
                    <a:pt x="238" y="160"/>
                    <a:pt x="238" y="160"/>
                  </a:cubicBezTo>
                  <a:cubicBezTo>
                    <a:pt x="215" y="160"/>
                    <a:pt x="215" y="160"/>
                    <a:pt x="215" y="160"/>
                  </a:cubicBezTo>
                  <a:moveTo>
                    <a:pt x="198" y="65"/>
                  </a:moveTo>
                  <a:cubicBezTo>
                    <a:pt x="199" y="65"/>
                    <a:pt x="199" y="65"/>
                    <a:pt x="199" y="65"/>
                  </a:cubicBezTo>
                  <a:cubicBezTo>
                    <a:pt x="236" y="59"/>
                    <a:pt x="236" y="59"/>
                    <a:pt x="236" y="59"/>
                  </a:cubicBezTo>
                  <a:cubicBezTo>
                    <a:pt x="243" y="63"/>
                    <a:pt x="243" y="63"/>
                    <a:pt x="243" y="63"/>
                  </a:cubicBezTo>
                  <a:cubicBezTo>
                    <a:pt x="243" y="128"/>
                    <a:pt x="243" y="128"/>
                    <a:pt x="243" y="128"/>
                  </a:cubicBezTo>
                  <a:cubicBezTo>
                    <a:pt x="240" y="131"/>
                    <a:pt x="240" y="131"/>
                    <a:pt x="240" y="131"/>
                  </a:cubicBezTo>
                  <a:cubicBezTo>
                    <a:pt x="215" y="136"/>
                    <a:pt x="215" y="136"/>
                    <a:pt x="215" y="136"/>
                  </a:cubicBezTo>
                  <a:cubicBezTo>
                    <a:pt x="39" y="136"/>
                    <a:pt x="39" y="136"/>
                    <a:pt x="39" y="136"/>
                  </a:cubicBezTo>
                  <a:cubicBezTo>
                    <a:pt x="13" y="131"/>
                    <a:pt x="13" y="131"/>
                    <a:pt x="13" y="131"/>
                  </a:cubicBezTo>
                  <a:cubicBezTo>
                    <a:pt x="10" y="128"/>
                    <a:pt x="10" y="128"/>
                    <a:pt x="10" y="128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18" y="59"/>
                    <a:pt x="18" y="59"/>
                    <a:pt x="18" y="59"/>
                  </a:cubicBezTo>
                  <a:cubicBezTo>
                    <a:pt x="60" y="65"/>
                    <a:pt x="60" y="65"/>
                    <a:pt x="60" y="65"/>
                  </a:cubicBezTo>
                  <a:cubicBezTo>
                    <a:pt x="61" y="65"/>
                    <a:pt x="61" y="65"/>
                    <a:pt x="61" y="65"/>
                  </a:cubicBezTo>
                  <a:cubicBezTo>
                    <a:pt x="132" y="59"/>
                    <a:pt x="132" y="59"/>
                    <a:pt x="132" y="59"/>
                  </a:cubicBezTo>
                  <a:cubicBezTo>
                    <a:pt x="198" y="65"/>
                    <a:pt x="198" y="65"/>
                    <a:pt x="198" y="65"/>
                  </a:cubicBezTo>
                  <a:moveTo>
                    <a:pt x="60" y="54"/>
                  </a:moveTo>
                  <a:cubicBezTo>
                    <a:pt x="50" y="52"/>
                    <a:pt x="50" y="52"/>
                    <a:pt x="50" y="52"/>
                  </a:cubicBezTo>
                  <a:cubicBezTo>
                    <a:pt x="69" y="22"/>
                    <a:pt x="69" y="22"/>
                    <a:pt x="69" y="22"/>
                  </a:cubicBezTo>
                  <a:cubicBezTo>
                    <a:pt x="127" y="11"/>
                    <a:pt x="127" y="11"/>
                    <a:pt x="127" y="11"/>
                  </a:cubicBezTo>
                  <a:cubicBezTo>
                    <a:pt x="184" y="22"/>
                    <a:pt x="184" y="22"/>
                    <a:pt x="184" y="22"/>
                  </a:cubicBezTo>
                  <a:cubicBezTo>
                    <a:pt x="203" y="53"/>
                    <a:pt x="203" y="53"/>
                    <a:pt x="203" y="53"/>
                  </a:cubicBezTo>
                  <a:cubicBezTo>
                    <a:pt x="198" y="53"/>
                    <a:pt x="198" y="53"/>
                    <a:pt x="198" y="53"/>
                  </a:cubicBezTo>
                  <a:cubicBezTo>
                    <a:pt x="133" y="48"/>
                    <a:pt x="133" y="48"/>
                    <a:pt x="133" y="48"/>
                  </a:cubicBezTo>
                  <a:cubicBezTo>
                    <a:pt x="131" y="48"/>
                    <a:pt x="131" y="48"/>
                    <a:pt x="131" y="48"/>
                  </a:cubicBezTo>
                  <a:cubicBezTo>
                    <a:pt x="60" y="54"/>
                    <a:pt x="60" y="54"/>
                    <a:pt x="60" y="54"/>
                  </a:cubicBezTo>
                  <a:moveTo>
                    <a:pt x="127" y="0"/>
                  </a:moveTo>
                  <a:cubicBezTo>
                    <a:pt x="126" y="0"/>
                    <a:pt x="126" y="0"/>
                    <a:pt x="126" y="1"/>
                  </a:cubicBezTo>
                  <a:cubicBezTo>
                    <a:pt x="65" y="12"/>
                    <a:pt x="65" y="12"/>
                    <a:pt x="65" y="12"/>
                  </a:cubicBezTo>
                  <a:cubicBezTo>
                    <a:pt x="63" y="12"/>
                    <a:pt x="62" y="13"/>
                    <a:pt x="61" y="14"/>
                  </a:cubicBezTo>
                  <a:cubicBezTo>
                    <a:pt x="39" y="50"/>
                    <a:pt x="39" y="50"/>
                    <a:pt x="39" y="50"/>
                  </a:cubicBezTo>
                  <a:cubicBezTo>
                    <a:pt x="39" y="51"/>
                    <a:pt x="39" y="51"/>
                    <a:pt x="39" y="51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5" y="48"/>
                    <a:pt x="13" y="49"/>
                    <a:pt x="12" y="50"/>
                  </a:cubicBezTo>
                  <a:cubicBezTo>
                    <a:pt x="1" y="61"/>
                    <a:pt x="1" y="61"/>
                    <a:pt x="1" y="61"/>
                  </a:cubicBezTo>
                  <a:cubicBezTo>
                    <a:pt x="0" y="63"/>
                    <a:pt x="0" y="64"/>
                    <a:pt x="0" y="65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132"/>
                    <a:pt x="0" y="133"/>
                    <a:pt x="1" y="134"/>
                  </a:cubicBezTo>
                  <a:cubicBezTo>
                    <a:pt x="5" y="139"/>
                    <a:pt x="5" y="139"/>
                    <a:pt x="5" y="139"/>
                  </a:cubicBezTo>
                  <a:cubicBezTo>
                    <a:pt x="5" y="166"/>
                    <a:pt x="5" y="166"/>
                    <a:pt x="5" y="166"/>
                  </a:cubicBezTo>
                  <a:cubicBezTo>
                    <a:pt x="5" y="169"/>
                    <a:pt x="7" y="172"/>
                    <a:pt x="10" y="172"/>
                  </a:cubicBezTo>
                  <a:cubicBezTo>
                    <a:pt x="44" y="172"/>
                    <a:pt x="44" y="172"/>
                    <a:pt x="44" y="172"/>
                  </a:cubicBezTo>
                  <a:cubicBezTo>
                    <a:pt x="46" y="172"/>
                    <a:pt x="49" y="169"/>
                    <a:pt x="49" y="166"/>
                  </a:cubicBezTo>
                  <a:cubicBezTo>
                    <a:pt x="49" y="148"/>
                    <a:pt x="49" y="148"/>
                    <a:pt x="49" y="148"/>
                  </a:cubicBezTo>
                  <a:cubicBezTo>
                    <a:pt x="204" y="148"/>
                    <a:pt x="204" y="148"/>
                    <a:pt x="204" y="148"/>
                  </a:cubicBezTo>
                  <a:cubicBezTo>
                    <a:pt x="204" y="166"/>
                    <a:pt x="204" y="166"/>
                    <a:pt x="204" y="166"/>
                  </a:cubicBezTo>
                  <a:cubicBezTo>
                    <a:pt x="204" y="169"/>
                    <a:pt x="207" y="172"/>
                    <a:pt x="210" y="172"/>
                  </a:cubicBezTo>
                  <a:cubicBezTo>
                    <a:pt x="243" y="172"/>
                    <a:pt x="243" y="172"/>
                    <a:pt x="243" y="172"/>
                  </a:cubicBezTo>
                  <a:cubicBezTo>
                    <a:pt x="246" y="172"/>
                    <a:pt x="248" y="169"/>
                    <a:pt x="248" y="166"/>
                  </a:cubicBezTo>
                  <a:cubicBezTo>
                    <a:pt x="248" y="139"/>
                    <a:pt x="248" y="139"/>
                    <a:pt x="248" y="139"/>
                  </a:cubicBezTo>
                  <a:cubicBezTo>
                    <a:pt x="252" y="134"/>
                    <a:pt x="252" y="134"/>
                    <a:pt x="252" y="134"/>
                  </a:cubicBezTo>
                  <a:cubicBezTo>
                    <a:pt x="253" y="133"/>
                    <a:pt x="254" y="132"/>
                    <a:pt x="254" y="130"/>
                  </a:cubicBezTo>
                  <a:cubicBezTo>
                    <a:pt x="254" y="59"/>
                    <a:pt x="254" y="59"/>
                    <a:pt x="254" y="59"/>
                  </a:cubicBezTo>
                  <a:cubicBezTo>
                    <a:pt x="254" y="57"/>
                    <a:pt x="253" y="55"/>
                    <a:pt x="251" y="54"/>
                  </a:cubicBezTo>
                  <a:cubicBezTo>
                    <a:pt x="240" y="48"/>
                    <a:pt x="240" y="48"/>
                    <a:pt x="240" y="48"/>
                  </a:cubicBezTo>
                  <a:cubicBezTo>
                    <a:pt x="239" y="48"/>
                    <a:pt x="238" y="48"/>
                    <a:pt x="238" y="48"/>
                  </a:cubicBezTo>
                  <a:cubicBezTo>
                    <a:pt x="237" y="48"/>
                    <a:pt x="237" y="48"/>
                    <a:pt x="237" y="48"/>
                  </a:cubicBezTo>
                  <a:cubicBezTo>
                    <a:pt x="215" y="51"/>
                    <a:pt x="215" y="51"/>
                    <a:pt x="215" y="51"/>
                  </a:cubicBezTo>
                  <a:cubicBezTo>
                    <a:pt x="214" y="50"/>
                    <a:pt x="214" y="50"/>
                    <a:pt x="214" y="50"/>
                  </a:cubicBezTo>
                  <a:cubicBezTo>
                    <a:pt x="192" y="14"/>
                    <a:pt x="192" y="14"/>
                    <a:pt x="192" y="14"/>
                  </a:cubicBezTo>
                  <a:cubicBezTo>
                    <a:pt x="191" y="13"/>
                    <a:pt x="190" y="12"/>
                    <a:pt x="188" y="12"/>
                  </a:cubicBezTo>
                  <a:cubicBezTo>
                    <a:pt x="128" y="1"/>
                    <a:pt x="128" y="1"/>
                    <a:pt x="128" y="1"/>
                  </a:cubicBezTo>
                  <a:cubicBezTo>
                    <a:pt x="127" y="0"/>
                    <a:pt x="127" y="0"/>
                    <a:pt x="12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56"/>
            <p:cNvSpPr>
              <a:spLocks noEditPoints="1"/>
            </p:cNvSpPr>
            <p:nvPr/>
          </p:nvSpPr>
          <p:spPr bwMode="auto">
            <a:xfrm>
              <a:off x="4432290" y="5294321"/>
              <a:ext cx="76200" cy="77788"/>
            </a:xfrm>
            <a:custGeom>
              <a:avLst/>
              <a:gdLst>
                <a:gd name="T0" fmla="*/ 26 w 40"/>
                <a:gd name="T1" fmla="*/ 27 h 40"/>
                <a:gd name="T2" fmla="*/ 16 w 40"/>
                <a:gd name="T3" fmla="*/ 25 h 40"/>
                <a:gd name="T4" fmla="*/ 13 w 40"/>
                <a:gd name="T5" fmla="*/ 13 h 40"/>
                <a:gd name="T6" fmla="*/ 24 w 40"/>
                <a:gd name="T7" fmla="*/ 15 h 40"/>
                <a:gd name="T8" fmla="*/ 26 w 40"/>
                <a:gd name="T9" fmla="*/ 27 h 40"/>
                <a:gd name="T10" fmla="*/ 6 w 40"/>
                <a:gd name="T11" fmla="*/ 0 h 40"/>
                <a:gd name="T12" fmla="*/ 2 w 40"/>
                <a:gd name="T13" fmla="*/ 2 h 40"/>
                <a:gd name="T14" fmla="*/ 1 w 40"/>
                <a:gd name="T15" fmla="*/ 6 h 40"/>
                <a:gd name="T16" fmla="*/ 6 w 40"/>
                <a:gd name="T17" fmla="*/ 30 h 40"/>
                <a:gd name="T18" fmla="*/ 10 w 40"/>
                <a:gd name="T19" fmla="*/ 34 h 40"/>
                <a:gd name="T20" fmla="*/ 32 w 40"/>
                <a:gd name="T21" fmla="*/ 40 h 40"/>
                <a:gd name="T22" fmla="*/ 34 w 40"/>
                <a:gd name="T23" fmla="*/ 40 h 40"/>
                <a:gd name="T24" fmla="*/ 38 w 40"/>
                <a:gd name="T25" fmla="*/ 39 h 40"/>
                <a:gd name="T26" fmla="*/ 39 w 40"/>
                <a:gd name="T27" fmla="*/ 34 h 40"/>
                <a:gd name="T28" fmla="*/ 34 w 40"/>
                <a:gd name="T29" fmla="*/ 10 h 40"/>
                <a:gd name="T30" fmla="*/ 30 w 40"/>
                <a:gd name="T31" fmla="*/ 6 h 40"/>
                <a:gd name="T32" fmla="*/ 7 w 40"/>
                <a:gd name="T33" fmla="*/ 0 h 40"/>
                <a:gd name="T34" fmla="*/ 6 w 40"/>
                <a:gd name="T3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" h="40">
                  <a:moveTo>
                    <a:pt x="26" y="27"/>
                  </a:moveTo>
                  <a:cubicBezTo>
                    <a:pt x="16" y="25"/>
                    <a:pt x="16" y="25"/>
                    <a:pt x="16" y="25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6" y="27"/>
                    <a:pt x="26" y="27"/>
                    <a:pt x="26" y="27"/>
                  </a:cubicBezTo>
                  <a:moveTo>
                    <a:pt x="6" y="0"/>
                  </a:moveTo>
                  <a:cubicBezTo>
                    <a:pt x="5" y="0"/>
                    <a:pt x="3" y="0"/>
                    <a:pt x="2" y="2"/>
                  </a:cubicBezTo>
                  <a:cubicBezTo>
                    <a:pt x="1" y="3"/>
                    <a:pt x="0" y="5"/>
                    <a:pt x="1" y="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7" y="32"/>
                    <a:pt x="8" y="34"/>
                    <a:pt x="10" y="34"/>
                  </a:cubicBezTo>
                  <a:cubicBezTo>
                    <a:pt x="32" y="40"/>
                    <a:pt x="32" y="40"/>
                    <a:pt x="32" y="40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35" y="40"/>
                    <a:pt x="37" y="40"/>
                    <a:pt x="38" y="39"/>
                  </a:cubicBezTo>
                  <a:cubicBezTo>
                    <a:pt x="39" y="37"/>
                    <a:pt x="40" y="35"/>
                    <a:pt x="39" y="34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3" y="8"/>
                    <a:pt x="32" y="6"/>
                    <a:pt x="30" y="6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6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57"/>
            <p:cNvSpPr>
              <a:spLocks noEditPoints="1"/>
            </p:cNvSpPr>
            <p:nvPr/>
          </p:nvSpPr>
          <p:spPr bwMode="auto">
            <a:xfrm>
              <a:off x="4759314" y="5294321"/>
              <a:ext cx="74612" cy="77788"/>
            </a:xfrm>
            <a:custGeom>
              <a:avLst/>
              <a:gdLst>
                <a:gd name="T0" fmla="*/ 13 w 39"/>
                <a:gd name="T1" fmla="*/ 27 h 40"/>
                <a:gd name="T2" fmla="*/ 16 w 39"/>
                <a:gd name="T3" fmla="*/ 15 h 40"/>
                <a:gd name="T4" fmla="*/ 26 w 39"/>
                <a:gd name="T5" fmla="*/ 13 h 40"/>
                <a:gd name="T6" fmla="*/ 23 w 39"/>
                <a:gd name="T7" fmla="*/ 25 h 40"/>
                <a:gd name="T8" fmla="*/ 13 w 39"/>
                <a:gd name="T9" fmla="*/ 27 h 40"/>
                <a:gd name="T10" fmla="*/ 34 w 39"/>
                <a:gd name="T11" fmla="*/ 0 h 40"/>
                <a:gd name="T12" fmla="*/ 32 w 39"/>
                <a:gd name="T13" fmla="*/ 0 h 40"/>
                <a:gd name="T14" fmla="*/ 10 w 39"/>
                <a:gd name="T15" fmla="*/ 6 h 40"/>
                <a:gd name="T16" fmla="*/ 6 w 39"/>
                <a:gd name="T17" fmla="*/ 10 h 40"/>
                <a:gd name="T18" fmla="*/ 0 w 39"/>
                <a:gd name="T19" fmla="*/ 34 h 40"/>
                <a:gd name="T20" fmla="*/ 2 w 39"/>
                <a:gd name="T21" fmla="*/ 39 h 40"/>
                <a:gd name="T22" fmla="*/ 6 w 39"/>
                <a:gd name="T23" fmla="*/ 40 h 40"/>
                <a:gd name="T24" fmla="*/ 7 w 39"/>
                <a:gd name="T25" fmla="*/ 40 h 40"/>
                <a:gd name="T26" fmla="*/ 29 w 39"/>
                <a:gd name="T27" fmla="*/ 34 h 40"/>
                <a:gd name="T28" fmla="*/ 33 w 39"/>
                <a:gd name="T29" fmla="*/ 30 h 40"/>
                <a:gd name="T30" fmla="*/ 39 w 39"/>
                <a:gd name="T31" fmla="*/ 6 h 40"/>
                <a:gd name="T32" fmla="*/ 37 w 39"/>
                <a:gd name="T33" fmla="*/ 2 h 40"/>
                <a:gd name="T34" fmla="*/ 34 w 39"/>
                <a:gd name="T3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" h="40">
                  <a:moveTo>
                    <a:pt x="13" y="27"/>
                  </a:moveTo>
                  <a:cubicBezTo>
                    <a:pt x="16" y="15"/>
                    <a:pt x="16" y="15"/>
                    <a:pt x="16" y="1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13" y="27"/>
                    <a:pt x="13" y="27"/>
                    <a:pt x="13" y="27"/>
                  </a:cubicBezTo>
                  <a:moveTo>
                    <a:pt x="34" y="0"/>
                  </a:moveTo>
                  <a:cubicBezTo>
                    <a:pt x="33" y="0"/>
                    <a:pt x="33" y="0"/>
                    <a:pt x="32" y="0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8" y="6"/>
                    <a:pt x="6" y="8"/>
                    <a:pt x="6" y="10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5"/>
                    <a:pt x="0" y="37"/>
                    <a:pt x="2" y="39"/>
                  </a:cubicBezTo>
                  <a:cubicBezTo>
                    <a:pt x="3" y="40"/>
                    <a:pt x="4" y="40"/>
                    <a:pt x="6" y="40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31" y="34"/>
                    <a:pt x="33" y="32"/>
                    <a:pt x="33" y="30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9" y="5"/>
                    <a:pt x="38" y="3"/>
                    <a:pt x="37" y="2"/>
                  </a:cubicBezTo>
                  <a:cubicBezTo>
                    <a:pt x="36" y="0"/>
                    <a:pt x="35" y="0"/>
                    <a:pt x="3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9907748" y="1886368"/>
            <a:ext cx="796020" cy="792787"/>
            <a:chOff x="5489563" y="5116521"/>
            <a:chExt cx="390524" cy="388938"/>
          </a:xfrm>
          <a:solidFill>
            <a:srgbClr val="FFFFFF">
              <a:alpha val="40000"/>
            </a:srgbClr>
          </a:solidFill>
        </p:grpSpPr>
        <p:sp>
          <p:nvSpPr>
            <p:cNvPr id="69" name="Freeform 58"/>
            <p:cNvSpPr>
              <a:spLocks noEditPoints="1"/>
            </p:cNvSpPr>
            <p:nvPr/>
          </p:nvSpPr>
          <p:spPr bwMode="auto">
            <a:xfrm>
              <a:off x="5595925" y="5386396"/>
              <a:ext cx="46037" cy="46038"/>
            </a:xfrm>
            <a:custGeom>
              <a:avLst/>
              <a:gdLst>
                <a:gd name="T0" fmla="*/ 12 w 24"/>
                <a:gd name="T1" fmla="*/ 16 h 24"/>
                <a:gd name="T2" fmla="*/ 8 w 24"/>
                <a:gd name="T3" fmla="*/ 12 h 24"/>
                <a:gd name="T4" fmla="*/ 12 w 24"/>
                <a:gd name="T5" fmla="*/ 8 h 24"/>
                <a:gd name="T6" fmla="*/ 16 w 24"/>
                <a:gd name="T7" fmla="*/ 12 h 24"/>
                <a:gd name="T8" fmla="*/ 12 w 24"/>
                <a:gd name="T9" fmla="*/ 16 h 24"/>
                <a:gd name="T10" fmla="*/ 12 w 24"/>
                <a:gd name="T11" fmla="*/ 0 h 24"/>
                <a:gd name="T12" fmla="*/ 0 w 24"/>
                <a:gd name="T13" fmla="*/ 12 h 24"/>
                <a:gd name="T14" fmla="*/ 12 w 24"/>
                <a:gd name="T15" fmla="*/ 24 h 24"/>
                <a:gd name="T16" fmla="*/ 24 w 24"/>
                <a:gd name="T17" fmla="*/ 12 h 24"/>
                <a:gd name="T18" fmla="*/ 12 w 24"/>
                <a:gd name="T1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24">
                  <a:moveTo>
                    <a:pt x="12" y="16"/>
                  </a:moveTo>
                  <a:cubicBezTo>
                    <a:pt x="10" y="16"/>
                    <a:pt x="8" y="14"/>
                    <a:pt x="8" y="12"/>
                  </a:cubicBezTo>
                  <a:cubicBezTo>
                    <a:pt x="8" y="9"/>
                    <a:pt x="10" y="8"/>
                    <a:pt x="12" y="8"/>
                  </a:cubicBezTo>
                  <a:cubicBezTo>
                    <a:pt x="14" y="8"/>
                    <a:pt x="16" y="9"/>
                    <a:pt x="16" y="12"/>
                  </a:cubicBezTo>
                  <a:cubicBezTo>
                    <a:pt x="16" y="14"/>
                    <a:pt x="14" y="16"/>
                    <a:pt x="12" y="16"/>
                  </a:cubicBezTo>
                  <a:moveTo>
                    <a:pt x="12" y="0"/>
                  </a:moveTo>
                  <a:cubicBezTo>
                    <a:pt x="5" y="0"/>
                    <a:pt x="0" y="5"/>
                    <a:pt x="0" y="12"/>
                  </a:cubicBezTo>
                  <a:cubicBezTo>
                    <a:pt x="0" y="19"/>
                    <a:pt x="5" y="24"/>
                    <a:pt x="12" y="24"/>
                  </a:cubicBezTo>
                  <a:cubicBezTo>
                    <a:pt x="19" y="24"/>
                    <a:pt x="24" y="19"/>
                    <a:pt x="24" y="12"/>
                  </a:cubicBezTo>
                  <a:cubicBezTo>
                    <a:pt x="24" y="5"/>
                    <a:pt x="19" y="0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59"/>
            <p:cNvSpPr>
              <a:spLocks noEditPoints="1"/>
            </p:cNvSpPr>
            <p:nvPr/>
          </p:nvSpPr>
          <p:spPr bwMode="auto">
            <a:xfrm>
              <a:off x="5722925" y="5386396"/>
              <a:ext cx="46037" cy="46038"/>
            </a:xfrm>
            <a:custGeom>
              <a:avLst/>
              <a:gdLst>
                <a:gd name="T0" fmla="*/ 12 w 24"/>
                <a:gd name="T1" fmla="*/ 16 h 24"/>
                <a:gd name="T2" fmla="*/ 8 w 24"/>
                <a:gd name="T3" fmla="*/ 12 h 24"/>
                <a:gd name="T4" fmla="*/ 12 w 24"/>
                <a:gd name="T5" fmla="*/ 8 h 24"/>
                <a:gd name="T6" fmla="*/ 16 w 24"/>
                <a:gd name="T7" fmla="*/ 12 h 24"/>
                <a:gd name="T8" fmla="*/ 12 w 24"/>
                <a:gd name="T9" fmla="*/ 16 h 24"/>
                <a:gd name="T10" fmla="*/ 12 w 24"/>
                <a:gd name="T11" fmla="*/ 0 h 24"/>
                <a:gd name="T12" fmla="*/ 0 w 24"/>
                <a:gd name="T13" fmla="*/ 12 h 24"/>
                <a:gd name="T14" fmla="*/ 12 w 24"/>
                <a:gd name="T15" fmla="*/ 24 h 24"/>
                <a:gd name="T16" fmla="*/ 24 w 24"/>
                <a:gd name="T17" fmla="*/ 12 h 24"/>
                <a:gd name="T18" fmla="*/ 12 w 24"/>
                <a:gd name="T1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24">
                  <a:moveTo>
                    <a:pt x="12" y="16"/>
                  </a:moveTo>
                  <a:cubicBezTo>
                    <a:pt x="10" y="16"/>
                    <a:pt x="8" y="14"/>
                    <a:pt x="8" y="12"/>
                  </a:cubicBezTo>
                  <a:cubicBezTo>
                    <a:pt x="8" y="9"/>
                    <a:pt x="10" y="8"/>
                    <a:pt x="12" y="8"/>
                  </a:cubicBezTo>
                  <a:cubicBezTo>
                    <a:pt x="14" y="8"/>
                    <a:pt x="16" y="9"/>
                    <a:pt x="16" y="12"/>
                  </a:cubicBezTo>
                  <a:cubicBezTo>
                    <a:pt x="16" y="14"/>
                    <a:pt x="14" y="16"/>
                    <a:pt x="12" y="16"/>
                  </a:cubicBezTo>
                  <a:moveTo>
                    <a:pt x="12" y="0"/>
                  </a:moveTo>
                  <a:cubicBezTo>
                    <a:pt x="5" y="0"/>
                    <a:pt x="0" y="5"/>
                    <a:pt x="0" y="12"/>
                  </a:cubicBezTo>
                  <a:cubicBezTo>
                    <a:pt x="0" y="19"/>
                    <a:pt x="5" y="24"/>
                    <a:pt x="12" y="24"/>
                  </a:cubicBezTo>
                  <a:cubicBezTo>
                    <a:pt x="19" y="24"/>
                    <a:pt x="24" y="19"/>
                    <a:pt x="24" y="12"/>
                  </a:cubicBezTo>
                  <a:cubicBezTo>
                    <a:pt x="24" y="5"/>
                    <a:pt x="19" y="0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60"/>
            <p:cNvSpPr>
              <a:spLocks noEditPoints="1"/>
            </p:cNvSpPr>
            <p:nvPr/>
          </p:nvSpPr>
          <p:spPr bwMode="auto">
            <a:xfrm>
              <a:off x="5562588" y="5191134"/>
              <a:ext cx="238125" cy="314325"/>
            </a:xfrm>
            <a:custGeom>
              <a:avLst/>
              <a:gdLst>
                <a:gd name="T0" fmla="*/ 37 w 125"/>
                <a:gd name="T1" fmla="*/ 78 h 161"/>
                <a:gd name="T2" fmla="*/ 36 w 125"/>
                <a:gd name="T3" fmla="*/ 70 h 161"/>
                <a:gd name="T4" fmla="*/ 89 w 125"/>
                <a:gd name="T5" fmla="*/ 70 h 161"/>
                <a:gd name="T6" fmla="*/ 88 w 125"/>
                <a:gd name="T7" fmla="*/ 78 h 161"/>
                <a:gd name="T8" fmla="*/ 37 w 125"/>
                <a:gd name="T9" fmla="*/ 78 h 161"/>
                <a:gd name="T10" fmla="*/ 34 w 125"/>
                <a:gd name="T11" fmla="*/ 62 h 161"/>
                <a:gd name="T12" fmla="*/ 26 w 125"/>
                <a:gd name="T13" fmla="*/ 8 h 161"/>
                <a:gd name="T14" fmla="*/ 99 w 125"/>
                <a:gd name="T15" fmla="*/ 8 h 161"/>
                <a:gd name="T16" fmla="*/ 91 w 125"/>
                <a:gd name="T17" fmla="*/ 62 h 161"/>
                <a:gd name="T18" fmla="*/ 34 w 125"/>
                <a:gd name="T19" fmla="*/ 62 h 161"/>
                <a:gd name="T20" fmla="*/ 33 w 125"/>
                <a:gd name="T21" fmla="*/ 87 h 161"/>
                <a:gd name="T22" fmla="*/ 91 w 125"/>
                <a:gd name="T23" fmla="*/ 87 h 161"/>
                <a:gd name="T24" fmla="*/ 95 w 125"/>
                <a:gd name="T25" fmla="*/ 83 h 161"/>
                <a:gd name="T26" fmla="*/ 107 w 125"/>
                <a:gd name="T27" fmla="*/ 8 h 161"/>
                <a:gd name="T28" fmla="*/ 108 w 125"/>
                <a:gd name="T29" fmla="*/ 8 h 161"/>
                <a:gd name="T30" fmla="*/ 117 w 125"/>
                <a:gd name="T31" fmla="*/ 16 h 161"/>
                <a:gd name="T32" fmla="*/ 117 w 125"/>
                <a:gd name="T33" fmla="*/ 124 h 161"/>
                <a:gd name="T34" fmla="*/ 108 w 125"/>
                <a:gd name="T35" fmla="*/ 132 h 161"/>
                <a:gd name="T36" fmla="*/ 17 w 125"/>
                <a:gd name="T37" fmla="*/ 132 h 161"/>
                <a:gd name="T38" fmla="*/ 8 w 125"/>
                <a:gd name="T39" fmla="*/ 124 h 161"/>
                <a:gd name="T40" fmla="*/ 8 w 125"/>
                <a:gd name="T41" fmla="*/ 16 h 161"/>
                <a:gd name="T42" fmla="*/ 17 w 125"/>
                <a:gd name="T43" fmla="*/ 8 h 161"/>
                <a:gd name="T44" fmla="*/ 18 w 125"/>
                <a:gd name="T45" fmla="*/ 8 h 161"/>
                <a:gd name="T46" fmla="*/ 29 w 125"/>
                <a:gd name="T47" fmla="*/ 83 h 161"/>
                <a:gd name="T48" fmla="*/ 33 w 125"/>
                <a:gd name="T49" fmla="*/ 87 h 161"/>
                <a:gd name="T50" fmla="*/ 108 w 125"/>
                <a:gd name="T51" fmla="*/ 0 h 161"/>
                <a:gd name="T52" fmla="*/ 17 w 125"/>
                <a:gd name="T53" fmla="*/ 0 h 161"/>
                <a:gd name="T54" fmla="*/ 0 w 125"/>
                <a:gd name="T55" fmla="*/ 16 h 161"/>
                <a:gd name="T56" fmla="*/ 0 w 125"/>
                <a:gd name="T57" fmla="*/ 124 h 161"/>
                <a:gd name="T58" fmla="*/ 17 w 125"/>
                <a:gd name="T59" fmla="*/ 140 h 161"/>
                <a:gd name="T60" fmla="*/ 22 w 125"/>
                <a:gd name="T61" fmla="*/ 140 h 161"/>
                <a:gd name="T62" fmla="*/ 14 w 125"/>
                <a:gd name="T63" fmla="*/ 155 h 161"/>
                <a:gd name="T64" fmla="*/ 15 w 125"/>
                <a:gd name="T65" fmla="*/ 160 h 161"/>
                <a:gd name="T66" fmla="*/ 17 w 125"/>
                <a:gd name="T67" fmla="*/ 161 h 161"/>
                <a:gd name="T68" fmla="*/ 20 w 125"/>
                <a:gd name="T69" fmla="*/ 159 h 161"/>
                <a:gd name="T70" fmla="*/ 32 w 125"/>
                <a:gd name="T71" fmla="*/ 140 h 161"/>
                <a:gd name="T72" fmla="*/ 93 w 125"/>
                <a:gd name="T73" fmla="*/ 140 h 161"/>
                <a:gd name="T74" fmla="*/ 105 w 125"/>
                <a:gd name="T75" fmla="*/ 159 h 161"/>
                <a:gd name="T76" fmla="*/ 108 w 125"/>
                <a:gd name="T77" fmla="*/ 161 h 161"/>
                <a:gd name="T78" fmla="*/ 110 w 125"/>
                <a:gd name="T79" fmla="*/ 160 h 161"/>
                <a:gd name="T80" fmla="*/ 111 w 125"/>
                <a:gd name="T81" fmla="*/ 155 h 161"/>
                <a:gd name="T82" fmla="*/ 103 w 125"/>
                <a:gd name="T83" fmla="*/ 140 h 161"/>
                <a:gd name="T84" fmla="*/ 108 w 125"/>
                <a:gd name="T85" fmla="*/ 140 h 161"/>
                <a:gd name="T86" fmla="*/ 125 w 125"/>
                <a:gd name="T87" fmla="*/ 124 h 161"/>
                <a:gd name="T88" fmla="*/ 125 w 125"/>
                <a:gd name="T89" fmla="*/ 16 h 161"/>
                <a:gd name="T90" fmla="*/ 108 w 125"/>
                <a:gd name="T91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25" h="161">
                  <a:moveTo>
                    <a:pt x="37" y="78"/>
                  </a:moveTo>
                  <a:cubicBezTo>
                    <a:pt x="36" y="70"/>
                    <a:pt x="36" y="70"/>
                    <a:pt x="36" y="70"/>
                  </a:cubicBezTo>
                  <a:cubicBezTo>
                    <a:pt x="89" y="70"/>
                    <a:pt x="89" y="70"/>
                    <a:pt x="89" y="70"/>
                  </a:cubicBezTo>
                  <a:cubicBezTo>
                    <a:pt x="88" y="78"/>
                    <a:pt x="88" y="78"/>
                    <a:pt x="88" y="78"/>
                  </a:cubicBezTo>
                  <a:cubicBezTo>
                    <a:pt x="37" y="78"/>
                    <a:pt x="37" y="78"/>
                    <a:pt x="37" y="78"/>
                  </a:cubicBezTo>
                  <a:moveTo>
                    <a:pt x="34" y="62"/>
                  </a:moveTo>
                  <a:cubicBezTo>
                    <a:pt x="26" y="8"/>
                    <a:pt x="26" y="8"/>
                    <a:pt x="26" y="8"/>
                  </a:cubicBezTo>
                  <a:cubicBezTo>
                    <a:pt x="99" y="8"/>
                    <a:pt x="99" y="8"/>
                    <a:pt x="99" y="8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34" y="62"/>
                    <a:pt x="34" y="62"/>
                    <a:pt x="34" y="62"/>
                  </a:cubicBezTo>
                  <a:moveTo>
                    <a:pt x="33" y="87"/>
                  </a:moveTo>
                  <a:cubicBezTo>
                    <a:pt x="91" y="87"/>
                    <a:pt x="91" y="87"/>
                    <a:pt x="91" y="87"/>
                  </a:cubicBezTo>
                  <a:cubicBezTo>
                    <a:pt x="93" y="87"/>
                    <a:pt x="95" y="85"/>
                    <a:pt x="95" y="83"/>
                  </a:cubicBezTo>
                  <a:cubicBezTo>
                    <a:pt x="107" y="8"/>
                    <a:pt x="107" y="8"/>
                    <a:pt x="107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13" y="8"/>
                    <a:pt x="117" y="12"/>
                    <a:pt x="117" y="16"/>
                  </a:cubicBezTo>
                  <a:cubicBezTo>
                    <a:pt x="117" y="124"/>
                    <a:pt x="117" y="124"/>
                    <a:pt x="117" y="124"/>
                  </a:cubicBezTo>
                  <a:cubicBezTo>
                    <a:pt x="117" y="129"/>
                    <a:pt x="113" y="132"/>
                    <a:pt x="108" y="132"/>
                  </a:cubicBezTo>
                  <a:cubicBezTo>
                    <a:pt x="17" y="132"/>
                    <a:pt x="17" y="132"/>
                    <a:pt x="17" y="132"/>
                  </a:cubicBezTo>
                  <a:cubicBezTo>
                    <a:pt x="12" y="132"/>
                    <a:pt x="8" y="129"/>
                    <a:pt x="8" y="124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2"/>
                    <a:pt x="12" y="8"/>
                    <a:pt x="17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30" y="85"/>
                    <a:pt x="31" y="87"/>
                    <a:pt x="33" y="87"/>
                  </a:cubicBezTo>
                  <a:moveTo>
                    <a:pt x="108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0" y="133"/>
                    <a:pt x="8" y="140"/>
                    <a:pt x="17" y="140"/>
                  </a:cubicBezTo>
                  <a:cubicBezTo>
                    <a:pt x="22" y="140"/>
                    <a:pt x="22" y="140"/>
                    <a:pt x="22" y="140"/>
                  </a:cubicBezTo>
                  <a:cubicBezTo>
                    <a:pt x="14" y="155"/>
                    <a:pt x="14" y="155"/>
                    <a:pt x="14" y="155"/>
                  </a:cubicBezTo>
                  <a:cubicBezTo>
                    <a:pt x="12" y="157"/>
                    <a:pt x="13" y="160"/>
                    <a:pt x="15" y="160"/>
                  </a:cubicBezTo>
                  <a:cubicBezTo>
                    <a:pt x="17" y="161"/>
                    <a:pt x="17" y="161"/>
                    <a:pt x="17" y="161"/>
                  </a:cubicBezTo>
                  <a:cubicBezTo>
                    <a:pt x="18" y="161"/>
                    <a:pt x="20" y="160"/>
                    <a:pt x="20" y="159"/>
                  </a:cubicBezTo>
                  <a:cubicBezTo>
                    <a:pt x="32" y="140"/>
                    <a:pt x="32" y="140"/>
                    <a:pt x="32" y="140"/>
                  </a:cubicBezTo>
                  <a:cubicBezTo>
                    <a:pt x="93" y="140"/>
                    <a:pt x="93" y="140"/>
                    <a:pt x="93" y="140"/>
                  </a:cubicBezTo>
                  <a:cubicBezTo>
                    <a:pt x="105" y="159"/>
                    <a:pt x="105" y="159"/>
                    <a:pt x="105" y="159"/>
                  </a:cubicBezTo>
                  <a:cubicBezTo>
                    <a:pt x="105" y="160"/>
                    <a:pt x="107" y="161"/>
                    <a:pt x="108" y="161"/>
                  </a:cubicBezTo>
                  <a:cubicBezTo>
                    <a:pt x="110" y="160"/>
                    <a:pt x="110" y="160"/>
                    <a:pt x="110" y="160"/>
                  </a:cubicBezTo>
                  <a:cubicBezTo>
                    <a:pt x="112" y="160"/>
                    <a:pt x="113" y="157"/>
                    <a:pt x="111" y="155"/>
                  </a:cubicBezTo>
                  <a:cubicBezTo>
                    <a:pt x="103" y="140"/>
                    <a:pt x="103" y="140"/>
                    <a:pt x="103" y="140"/>
                  </a:cubicBezTo>
                  <a:cubicBezTo>
                    <a:pt x="108" y="140"/>
                    <a:pt x="108" y="140"/>
                    <a:pt x="108" y="140"/>
                  </a:cubicBezTo>
                  <a:cubicBezTo>
                    <a:pt x="117" y="140"/>
                    <a:pt x="125" y="133"/>
                    <a:pt x="125" y="124"/>
                  </a:cubicBezTo>
                  <a:cubicBezTo>
                    <a:pt x="125" y="16"/>
                    <a:pt x="125" y="16"/>
                    <a:pt x="125" y="16"/>
                  </a:cubicBezTo>
                  <a:cubicBezTo>
                    <a:pt x="125" y="7"/>
                    <a:pt x="117" y="0"/>
                    <a:pt x="10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61"/>
            <p:cNvSpPr>
              <a:spLocks/>
            </p:cNvSpPr>
            <p:nvPr/>
          </p:nvSpPr>
          <p:spPr bwMode="auto">
            <a:xfrm>
              <a:off x="5489563" y="5116521"/>
              <a:ext cx="390524" cy="319088"/>
            </a:xfrm>
            <a:custGeom>
              <a:avLst/>
              <a:gdLst>
                <a:gd name="T0" fmla="*/ 103 w 205"/>
                <a:gd name="T1" fmla="*/ 0 h 164"/>
                <a:gd name="T2" fmla="*/ 35 w 205"/>
                <a:gd name="T3" fmla="*/ 26 h 164"/>
                <a:gd name="T4" fmla="*/ 3 w 205"/>
                <a:gd name="T5" fmla="*/ 92 h 164"/>
                <a:gd name="T6" fmla="*/ 23 w 205"/>
                <a:gd name="T7" fmla="*/ 163 h 164"/>
                <a:gd name="T8" fmla="*/ 26 w 205"/>
                <a:gd name="T9" fmla="*/ 164 h 164"/>
                <a:gd name="T10" fmla="*/ 29 w 205"/>
                <a:gd name="T11" fmla="*/ 163 h 164"/>
                <a:gd name="T12" fmla="*/ 30 w 205"/>
                <a:gd name="T13" fmla="*/ 158 h 164"/>
                <a:gd name="T14" fmla="*/ 40 w 205"/>
                <a:gd name="T15" fmla="*/ 32 h 164"/>
                <a:gd name="T16" fmla="*/ 103 w 205"/>
                <a:gd name="T17" fmla="*/ 8 h 164"/>
                <a:gd name="T18" fmla="*/ 164 w 205"/>
                <a:gd name="T19" fmla="*/ 32 h 164"/>
                <a:gd name="T20" fmla="*/ 175 w 205"/>
                <a:gd name="T21" fmla="*/ 158 h 164"/>
                <a:gd name="T22" fmla="*/ 176 w 205"/>
                <a:gd name="T23" fmla="*/ 163 h 164"/>
                <a:gd name="T24" fmla="*/ 179 w 205"/>
                <a:gd name="T25" fmla="*/ 164 h 164"/>
                <a:gd name="T26" fmla="*/ 182 w 205"/>
                <a:gd name="T27" fmla="*/ 163 h 164"/>
                <a:gd name="T28" fmla="*/ 202 w 205"/>
                <a:gd name="T29" fmla="*/ 92 h 164"/>
                <a:gd name="T30" fmla="*/ 170 w 205"/>
                <a:gd name="T31" fmla="*/ 26 h 164"/>
                <a:gd name="T32" fmla="*/ 103 w 205"/>
                <a:gd name="T3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5" h="164">
                  <a:moveTo>
                    <a:pt x="103" y="0"/>
                  </a:moveTo>
                  <a:cubicBezTo>
                    <a:pt x="78" y="0"/>
                    <a:pt x="54" y="9"/>
                    <a:pt x="35" y="26"/>
                  </a:cubicBezTo>
                  <a:cubicBezTo>
                    <a:pt x="16" y="43"/>
                    <a:pt x="5" y="67"/>
                    <a:pt x="3" y="92"/>
                  </a:cubicBezTo>
                  <a:cubicBezTo>
                    <a:pt x="1" y="117"/>
                    <a:pt x="8" y="142"/>
                    <a:pt x="23" y="163"/>
                  </a:cubicBezTo>
                  <a:cubicBezTo>
                    <a:pt x="24" y="164"/>
                    <a:pt x="25" y="164"/>
                    <a:pt x="26" y="164"/>
                  </a:cubicBezTo>
                  <a:cubicBezTo>
                    <a:pt x="27" y="164"/>
                    <a:pt x="28" y="164"/>
                    <a:pt x="29" y="163"/>
                  </a:cubicBezTo>
                  <a:cubicBezTo>
                    <a:pt x="30" y="162"/>
                    <a:pt x="31" y="159"/>
                    <a:pt x="30" y="158"/>
                  </a:cubicBezTo>
                  <a:cubicBezTo>
                    <a:pt x="0" y="119"/>
                    <a:pt x="5" y="65"/>
                    <a:pt x="40" y="32"/>
                  </a:cubicBezTo>
                  <a:cubicBezTo>
                    <a:pt x="58" y="16"/>
                    <a:pt x="80" y="8"/>
                    <a:pt x="103" y="8"/>
                  </a:cubicBezTo>
                  <a:cubicBezTo>
                    <a:pt x="125" y="8"/>
                    <a:pt x="147" y="16"/>
                    <a:pt x="164" y="32"/>
                  </a:cubicBezTo>
                  <a:cubicBezTo>
                    <a:pt x="200" y="65"/>
                    <a:pt x="205" y="119"/>
                    <a:pt x="175" y="158"/>
                  </a:cubicBezTo>
                  <a:cubicBezTo>
                    <a:pt x="174" y="159"/>
                    <a:pt x="174" y="162"/>
                    <a:pt x="176" y="163"/>
                  </a:cubicBezTo>
                  <a:cubicBezTo>
                    <a:pt x="177" y="164"/>
                    <a:pt x="178" y="164"/>
                    <a:pt x="179" y="164"/>
                  </a:cubicBezTo>
                  <a:cubicBezTo>
                    <a:pt x="180" y="164"/>
                    <a:pt x="181" y="164"/>
                    <a:pt x="182" y="163"/>
                  </a:cubicBezTo>
                  <a:cubicBezTo>
                    <a:pt x="197" y="142"/>
                    <a:pt x="205" y="117"/>
                    <a:pt x="202" y="92"/>
                  </a:cubicBezTo>
                  <a:cubicBezTo>
                    <a:pt x="200" y="67"/>
                    <a:pt x="189" y="43"/>
                    <a:pt x="170" y="26"/>
                  </a:cubicBezTo>
                  <a:cubicBezTo>
                    <a:pt x="152" y="9"/>
                    <a:pt x="128" y="0"/>
                    <a:pt x="10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62"/>
            <p:cNvSpPr>
              <a:spLocks/>
            </p:cNvSpPr>
            <p:nvPr/>
          </p:nvSpPr>
          <p:spPr bwMode="auto">
            <a:xfrm>
              <a:off x="5634025" y="5159384"/>
              <a:ext cx="39687" cy="12700"/>
            </a:xfrm>
            <a:custGeom>
              <a:avLst/>
              <a:gdLst>
                <a:gd name="T0" fmla="*/ 17 w 21"/>
                <a:gd name="T1" fmla="*/ 0 h 7"/>
                <a:gd name="T2" fmla="*/ 5 w 21"/>
                <a:gd name="T3" fmla="*/ 0 h 7"/>
                <a:gd name="T4" fmla="*/ 0 w 21"/>
                <a:gd name="T5" fmla="*/ 3 h 7"/>
                <a:gd name="T6" fmla="*/ 5 w 21"/>
                <a:gd name="T7" fmla="*/ 7 h 7"/>
                <a:gd name="T8" fmla="*/ 17 w 21"/>
                <a:gd name="T9" fmla="*/ 7 h 7"/>
                <a:gd name="T10" fmla="*/ 21 w 21"/>
                <a:gd name="T11" fmla="*/ 3 h 7"/>
                <a:gd name="T12" fmla="*/ 17 w 21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7">
                  <a:moveTo>
                    <a:pt x="17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6"/>
                    <a:pt x="2" y="7"/>
                    <a:pt x="5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9" y="7"/>
                    <a:pt x="21" y="6"/>
                    <a:pt x="21" y="3"/>
                  </a:cubicBezTo>
                  <a:cubicBezTo>
                    <a:pt x="21" y="1"/>
                    <a:pt x="19" y="0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63"/>
            <p:cNvSpPr>
              <a:spLocks/>
            </p:cNvSpPr>
            <p:nvPr/>
          </p:nvSpPr>
          <p:spPr bwMode="auto">
            <a:xfrm>
              <a:off x="5691175" y="5159384"/>
              <a:ext cx="39687" cy="12700"/>
            </a:xfrm>
            <a:custGeom>
              <a:avLst/>
              <a:gdLst>
                <a:gd name="T0" fmla="*/ 17 w 21"/>
                <a:gd name="T1" fmla="*/ 0 h 7"/>
                <a:gd name="T2" fmla="*/ 4 w 21"/>
                <a:gd name="T3" fmla="*/ 0 h 7"/>
                <a:gd name="T4" fmla="*/ 0 w 21"/>
                <a:gd name="T5" fmla="*/ 3 h 7"/>
                <a:gd name="T6" fmla="*/ 4 w 21"/>
                <a:gd name="T7" fmla="*/ 7 h 7"/>
                <a:gd name="T8" fmla="*/ 17 w 21"/>
                <a:gd name="T9" fmla="*/ 7 h 7"/>
                <a:gd name="T10" fmla="*/ 21 w 21"/>
                <a:gd name="T11" fmla="*/ 3 h 7"/>
                <a:gd name="T12" fmla="*/ 17 w 21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7">
                  <a:moveTo>
                    <a:pt x="17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6"/>
                    <a:pt x="2" y="7"/>
                    <a:pt x="4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9" y="7"/>
                    <a:pt x="21" y="6"/>
                    <a:pt x="21" y="3"/>
                  </a:cubicBezTo>
                  <a:cubicBezTo>
                    <a:pt x="21" y="1"/>
                    <a:pt x="19" y="0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5" name="Freeform 64"/>
          <p:cNvSpPr>
            <a:spLocks noEditPoints="1"/>
          </p:cNvSpPr>
          <p:nvPr/>
        </p:nvSpPr>
        <p:spPr bwMode="auto">
          <a:xfrm>
            <a:off x="2928530" y="3647841"/>
            <a:ext cx="776605" cy="757192"/>
          </a:xfrm>
          <a:custGeom>
            <a:avLst/>
            <a:gdLst>
              <a:gd name="T0" fmla="*/ 118 w 200"/>
              <a:gd name="T1" fmla="*/ 74 h 191"/>
              <a:gd name="T2" fmla="*/ 146 w 200"/>
              <a:gd name="T3" fmla="*/ 85 h 191"/>
              <a:gd name="T4" fmla="*/ 190 w 200"/>
              <a:gd name="T5" fmla="*/ 138 h 191"/>
              <a:gd name="T6" fmla="*/ 191 w 200"/>
              <a:gd name="T7" fmla="*/ 148 h 191"/>
              <a:gd name="T8" fmla="*/ 188 w 200"/>
              <a:gd name="T9" fmla="*/ 158 h 191"/>
              <a:gd name="T10" fmla="*/ 171 w 200"/>
              <a:gd name="T11" fmla="*/ 175 h 191"/>
              <a:gd name="T12" fmla="*/ 110 w 200"/>
              <a:gd name="T13" fmla="*/ 183 h 191"/>
              <a:gd name="T14" fmla="*/ 88 w 200"/>
              <a:gd name="T15" fmla="*/ 183 h 191"/>
              <a:gd name="T16" fmla="*/ 23 w 200"/>
              <a:gd name="T17" fmla="*/ 171 h 191"/>
              <a:gd name="T18" fmla="*/ 8 w 200"/>
              <a:gd name="T19" fmla="*/ 147 h 191"/>
              <a:gd name="T20" fmla="*/ 13 w 200"/>
              <a:gd name="T21" fmla="*/ 127 h 191"/>
              <a:gd name="T22" fmla="*/ 62 w 200"/>
              <a:gd name="T23" fmla="*/ 79 h 191"/>
              <a:gd name="T24" fmla="*/ 72 w 200"/>
              <a:gd name="T25" fmla="*/ 76 h 191"/>
              <a:gd name="T26" fmla="*/ 82 w 200"/>
              <a:gd name="T27" fmla="*/ 79 h 191"/>
              <a:gd name="T28" fmla="*/ 119 w 200"/>
              <a:gd name="T29" fmla="*/ 66 h 191"/>
              <a:gd name="T30" fmla="*/ 102 w 200"/>
              <a:gd name="T31" fmla="*/ 70 h 191"/>
              <a:gd name="T32" fmla="*/ 78 w 200"/>
              <a:gd name="T33" fmla="*/ 69 h 191"/>
              <a:gd name="T34" fmla="*/ 71 w 200"/>
              <a:gd name="T35" fmla="*/ 68 h 191"/>
              <a:gd name="T36" fmla="*/ 55 w 200"/>
              <a:gd name="T37" fmla="*/ 74 h 191"/>
              <a:gd name="T38" fmla="*/ 5 w 200"/>
              <a:gd name="T39" fmla="*/ 124 h 191"/>
              <a:gd name="T40" fmla="*/ 0 w 200"/>
              <a:gd name="T41" fmla="*/ 140 h 191"/>
              <a:gd name="T42" fmla="*/ 0 w 200"/>
              <a:gd name="T43" fmla="*/ 148 h 191"/>
              <a:gd name="T44" fmla="*/ 1 w 200"/>
              <a:gd name="T45" fmla="*/ 154 h 191"/>
              <a:gd name="T46" fmla="*/ 20 w 200"/>
              <a:gd name="T47" fmla="*/ 178 h 191"/>
              <a:gd name="T48" fmla="*/ 88 w 200"/>
              <a:gd name="T49" fmla="*/ 191 h 191"/>
              <a:gd name="T50" fmla="*/ 110 w 200"/>
              <a:gd name="T51" fmla="*/ 191 h 191"/>
              <a:gd name="T52" fmla="*/ 139 w 200"/>
              <a:gd name="T53" fmla="*/ 189 h 191"/>
              <a:gd name="T54" fmla="*/ 190 w 200"/>
              <a:gd name="T55" fmla="*/ 171 h 191"/>
              <a:gd name="T56" fmla="*/ 200 w 200"/>
              <a:gd name="T57" fmla="*/ 150 h 191"/>
              <a:gd name="T58" fmla="*/ 200 w 200"/>
              <a:gd name="T59" fmla="*/ 141 h 191"/>
              <a:gd name="T60" fmla="*/ 192 w 200"/>
              <a:gd name="T61" fmla="*/ 118 h 191"/>
              <a:gd name="T62" fmla="*/ 120 w 200"/>
              <a:gd name="T63" fmla="*/ 66 h 191"/>
              <a:gd name="T64" fmla="*/ 57 w 200"/>
              <a:gd name="T65" fmla="*/ 24 h 191"/>
              <a:gd name="T66" fmla="*/ 60 w 200"/>
              <a:gd name="T67" fmla="*/ 23 h 191"/>
              <a:gd name="T68" fmla="*/ 84 w 200"/>
              <a:gd name="T69" fmla="*/ 14 h 191"/>
              <a:gd name="T70" fmla="*/ 93 w 200"/>
              <a:gd name="T71" fmla="*/ 9 h 191"/>
              <a:gd name="T72" fmla="*/ 101 w 200"/>
              <a:gd name="T73" fmla="*/ 16 h 191"/>
              <a:gd name="T74" fmla="*/ 103 w 200"/>
              <a:gd name="T75" fmla="*/ 19 h 191"/>
              <a:gd name="T76" fmla="*/ 113 w 200"/>
              <a:gd name="T77" fmla="*/ 21 h 191"/>
              <a:gd name="T78" fmla="*/ 119 w 200"/>
              <a:gd name="T79" fmla="*/ 17 h 191"/>
              <a:gd name="T80" fmla="*/ 127 w 200"/>
              <a:gd name="T81" fmla="*/ 18 h 191"/>
              <a:gd name="T82" fmla="*/ 124 w 200"/>
              <a:gd name="T83" fmla="*/ 23 h 191"/>
              <a:gd name="T84" fmla="*/ 113 w 200"/>
              <a:gd name="T85" fmla="*/ 45 h 191"/>
              <a:gd name="T86" fmla="*/ 112 w 200"/>
              <a:gd name="T87" fmla="*/ 51 h 191"/>
              <a:gd name="T88" fmla="*/ 98 w 200"/>
              <a:gd name="T89" fmla="*/ 56 h 191"/>
              <a:gd name="T90" fmla="*/ 74 w 200"/>
              <a:gd name="T91" fmla="*/ 51 h 191"/>
              <a:gd name="T92" fmla="*/ 95 w 200"/>
              <a:gd name="T93" fmla="*/ 0 h 191"/>
              <a:gd name="T94" fmla="*/ 90 w 200"/>
              <a:gd name="T95" fmla="*/ 0 h 191"/>
              <a:gd name="T96" fmla="*/ 76 w 200"/>
              <a:gd name="T97" fmla="*/ 11 h 191"/>
              <a:gd name="T98" fmla="*/ 70 w 200"/>
              <a:gd name="T99" fmla="*/ 14 h 191"/>
              <a:gd name="T100" fmla="*/ 55 w 200"/>
              <a:gd name="T101" fmla="*/ 16 h 191"/>
              <a:gd name="T102" fmla="*/ 49 w 200"/>
              <a:gd name="T103" fmla="*/ 27 h 191"/>
              <a:gd name="T104" fmla="*/ 74 w 200"/>
              <a:gd name="T105" fmla="*/ 61 h 191"/>
              <a:gd name="T106" fmla="*/ 116 w 200"/>
              <a:gd name="T107" fmla="*/ 59 h 191"/>
              <a:gd name="T108" fmla="*/ 121 w 200"/>
              <a:gd name="T109" fmla="*/ 49 h 191"/>
              <a:gd name="T110" fmla="*/ 121 w 200"/>
              <a:gd name="T111" fmla="*/ 47 h 191"/>
              <a:gd name="T112" fmla="*/ 133 w 200"/>
              <a:gd name="T113" fmla="*/ 26 h 191"/>
              <a:gd name="T114" fmla="*/ 136 w 200"/>
              <a:gd name="T115" fmla="*/ 16 h 191"/>
              <a:gd name="T116" fmla="*/ 128 w 200"/>
              <a:gd name="T117" fmla="*/ 7 h 191"/>
              <a:gd name="T118" fmla="*/ 113 w 200"/>
              <a:gd name="T119" fmla="*/ 11 h 191"/>
              <a:gd name="T120" fmla="*/ 109 w 200"/>
              <a:gd name="T121" fmla="*/ 13 h 191"/>
              <a:gd name="T122" fmla="*/ 103 w 200"/>
              <a:gd name="T123" fmla="*/ 5 h 1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00" h="191">
                <a:moveTo>
                  <a:pt x="89" y="79"/>
                </a:moveTo>
                <a:cubicBezTo>
                  <a:pt x="94" y="79"/>
                  <a:pt x="99" y="79"/>
                  <a:pt x="104" y="78"/>
                </a:cubicBezTo>
                <a:cubicBezTo>
                  <a:pt x="109" y="77"/>
                  <a:pt x="113" y="76"/>
                  <a:pt x="117" y="74"/>
                </a:cubicBezTo>
                <a:cubicBezTo>
                  <a:pt x="118" y="74"/>
                  <a:pt x="118" y="74"/>
                  <a:pt x="118" y="74"/>
                </a:cubicBezTo>
                <a:cubicBezTo>
                  <a:pt x="119" y="74"/>
                  <a:pt x="119" y="74"/>
                  <a:pt x="119" y="74"/>
                </a:cubicBezTo>
                <a:cubicBezTo>
                  <a:pt x="119" y="74"/>
                  <a:pt x="119" y="74"/>
                  <a:pt x="119" y="74"/>
                </a:cubicBezTo>
                <a:cubicBezTo>
                  <a:pt x="124" y="75"/>
                  <a:pt x="128" y="77"/>
                  <a:pt x="133" y="78"/>
                </a:cubicBezTo>
                <a:cubicBezTo>
                  <a:pt x="137" y="80"/>
                  <a:pt x="141" y="83"/>
                  <a:pt x="146" y="85"/>
                </a:cubicBezTo>
                <a:cubicBezTo>
                  <a:pt x="156" y="91"/>
                  <a:pt x="166" y="98"/>
                  <a:pt x="174" y="108"/>
                </a:cubicBezTo>
                <a:cubicBezTo>
                  <a:pt x="178" y="112"/>
                  <a:pt x="181" y="117"/>
                  <a:pt x="184" y="122"/>
                </a:cubicBezTo>
                <a:cubicBezTo>
                  <a:pt x="187" y="127"/>
                  <a:pt x="189" y="132"/>
                  <a:pt x="190" y="138"/>
                </a:cubicBezTo>
                <a:cubicBezTo>
                  <a:pt x="190" y="138"/>
                  <a:pt x="190" y="138"/>
                  <a:pt x="190" y="138"/>
                </a:cubicBezTo>
                <a:cubicBezTo>
                  <a:pt x="191" y="139"/>
                  <a:pt x="191" y="139"/>
                  <a:pt x="191" y="139"/>
                </a:cubicBezTo>
                <a:cubicBezTo>
                  <a:pt x="191" y="139"/>
                  <a:pt x="191" y="139"/>
                  <a:pt x="191" y="140"/>
                </a:cubicBezTo>
                <a:cubicBezTo>
                  <a:pt x="191" y="140"/>
                  <a:pt x="191" y="141"/>
                  <a:pt x="191" y="142"/>
                </a:cubicBezTo>
                <a:cubicBezTo>
                  <a:pt x="191" y="148"/>
                  <a:pt x="191" y="148"/>
                  <a:pt x="191" y="148"/>
                </a:cubicBezTo>
                <a:cubicBezTo>
                  <a:pt x="191" y="148"/>
                  <a:pt x="191" y="148"/>
                  <a:pt x="191" y="148"/>
                </a:cubicBezTo>
                <a:cubicBezTo>
                  <a:pt x="191" y="149"/>
                  <a:pt x="191" y="149"/>
                  <a:pt x="191" y="149"/>
                </a:cubicBezTo>
                <a:cubicBezTo>
                  <a:pt x="190" y="151"/>
                  <a:pt x="190" y="153"/>
                  <a:pt x="190" y="154"/>
                </a:cubicBezTo>
                <a:cubicBezTo>
                  <a:pt x="189" y="156"/>
                  <a:pt x="189" y="157"/>
                  <a:pt x="188" y="158"/>
                </a:cubicBezTo>
                <a:cubicBezTo>
                  <a:pt x="188" y="158"/>
                  <a:pt x="188" y="158"/>
                  <a:pt x="188" y="158"/>
                </a:cubicBezTo>
                <a:cubicBezTo>
                  <a:pt x="186" y="162"/>
                  <a:pt x="184" y="166"/>
                  <a:pt x="181" y="169"/>
                </a:cubicBezTo>
                <a:cubicBezTo>
                  <a:pt x="179" y="170"/>
                  <a:pt x="178" y="172"/>
                  <a:pt x="176" y="173"/>
                </a:cubicBezTo>
                <a:cubicBezTo>
                  <a:pt x="174" y="174"/>
                  <a:pt x="173" y="175"/>
                  <a:pt x="171" y="175"/>
                </a:cubicBezTo>
                <a:cubicBezTo>
                  <a:pt x="161" y="179"/>
                  <a:pt x="150" y="180"/>
                  <a:pt x="139" y="181"/>
                </a:cubicBezTo>
                <a:cubicBezTo>
                  <a:pt x="138" y="181"/>
                  <a:pt x="138" y="181"/>
                  <a:pt x="138" y="181"/>
                </a:cubicBezTo>
                <a:cubicBezTo>
                  <a:pt x="130" y="182"/>
                  <a:pt x="121" y="182"/>
                  <a:pt x="112" y="183"/>
                </a:cubicBezTo>
                <a:cubicBezTo>
                  <a:pt x="110" y="183"/>
                  <a:pt x="110" y="183"/>
                  <a:pt x="110" y="183"/>
                </a:cubicBezTo>
                <a:cubicBezTo>
                  <a:pt x="110" y="183"/>
                  <a:pt x="109" y="183"/>
                  <a:pt x="109" y="183"/>
                </a:cubicBezTo>
                <a:cubicBezTo>
                  <a:pt x="91" y="183"/>
                  <a:pt x="91" y="183"/>
                  <a:pt x="91" y="183"/>
                </a:cubicBezTo>
                <a:cubicBezTo>
                  <a:pt x="90" y="183"/>
                  <a:pt x="90" y="183"/>
                  <a:pt x="90" y="183"/>
                </a:cubicBezTo>
                <a:cubicBezTo>
                  <a:pt x="89" y="183"/>
                  <a:pt x="89" y="183"/>
                  <a:pt x="88" y="183"/>
                </a:cubicBezTo>
                <a:cubicBezTo>
                  <a:pt x="87" y="183"/>
                  <a:pt x="87" y="183"/>
                  <a:pt x="87" y="183"/>
                </a:cubicBezTo>
                <a:cubicBezTo>
                  <a:pt x="75" y="183"/>
                  <a:pt x="63" y="182"/>
                  <a:pt x="52" y="180"/>
                </a:cubicBezTo>
                <a:cubicBezTo>
                  <a:pt x="47" y="180"/>
                  <a:pt x="42" y="179"/>
                  <a:pt x="37" y="177"/>
                </a:cubicBezTo>
                <a:cubicBezTo>
                  <a:pt x="33" y="175"/>
                  <a:pt x="28" y="173"/>
                  <a:pt x="23" y="171"/>
                </a:cubicBezTo>
                <a:cubicBezTo>
                  <a:pt x="22" y="170"/>
                  <a:pt x="21" y="169"/>
                  <a:pt x="19" y="168"/>
                </a:cubicBezTo>
                <a:cubicBezTo>
                  <a:pt x="17" y="166"/>
                  <a:pt x="15" y="163"/>
                  <a:pt x="13" y="160"/>
                </a:cubicBezTo>
                <a:cubicBezTo>
                  <a:pt x="12" y="158"/>
                  <a:pt x="10" y="155"/>
                  <a:pt x="10" y="152"/>
                </a:cubicBezTo>
                <a:cubicBezTo>
                  <a:pt x="9" y="150"/>
                  <a:pt x="9" y="149"/>
                  <a:pt x="8" y="147"/>
                </a:cubicBezTo>
                <a:cubicBezTo>
                  <a:pt x="8" y="143"/>
                  <a:pt x="8" y="143"/>
                  <a:pt x="8" y="143"/>
                </a:cubicBezTo>
                <a:cubicBezTo>
                  <a:pt x="9" y="143"/>
                  <a:pt x="9" y="142"/>
                  <a:pt x="9" y="141"/>
                </a:cubicBezTo>
                <a:cubicBezTo>
                  <a:pt x="9" y="140"/>
                  <a:pt x="9" y="140"/>
                  <a:pt x="9" y="140"/>
                </a:cubicBezTo>
                <a:cubicBezTo>
                  <a:pt x="10" y="135"/>
                  <a:pt x="11" y="131"/>
                  <a:pt x="13" y="127"/>
                </a:cubicBezTo>
                <a:cubicBezTo>
                  <a:pt x="15" y="123"/>
                  <a:pt x="17" y="119"/>
                  <a:pt x="20" y="115"/>
                </a:cubicBezTo>
                <a:cubicBezTo>
                  <a:pt x="28" y="104"/>
                  <a:pt x="37" y="95"/>
                  <a:pt x="49" y="88"/>
                </a:cubicBezTo>
                <a:cubicBezTo>
                  <a:pt x="52" y="87"/>
                  <a:pt x="53" y="85"/>
                  <a:pt x="55" y="84"/>
                </a:cubicBezTo>
                <a:cubicBezTo>
                  <a:pt x="58" y="82"/>
                  <a:pt x="60" y="81"/>
                  <a:pt x="62" y="79"/>
                </a:cubicBezTo>
                <a:cubicBezTo>
                  <a:pt x="65" y="78"/>
                  <a:pt x="67" y="77"/>
                  <a:pt x="71" y="76"/>
                </a:cubicBezTo>
                <a:cubicBezTo>
                  <a:pt x="71" y="76"/>
                  <a:pt x="71" y="76"/>
                  <a:pt x="71" y="76"/>
                </a:cubicBezTo>
                <a:cubicBezTo>
                  <a:pt x="72" y="76"/>
                  <a:pt x="72" y="76"/>
                  <a:pt x="72" y="76"/>
                </a:cubicBezTo>
                <a:cubicBezTo>
                  <a:pt x="72" y="76"/>
                  <a:pt x="72" y="76"/>
                  <a:pt x="72" y="76"/>
                </a:cubicBezTo>
                <a:cubicBezTo>
                  <a:pt x="73" y="76"/>
                  <a:pt x="73" y="76"/>
                  <a:pt x="74" y="77"/>
                </a:cubicBezTo>
                <a:cubicBezTo>
                  <a:pt x="75" y="77"/>
                  <a:pt x="76" y="77"/>
                  <a:pt x="78" y="78"/>
                </a:cubicBezTo>
                <a:cubicBezTo>
                  <a:pt x="79" y="78"/>
                  <a:pt x="80" y="79"/>
                  <a:pt x="82" y="79"/>
                </a:cubicBezTo>
                <a:cubicBezTo>
                  <a:pt x="82" y="79"/>
                  <a:pt x="82" y="79"/>
                  <a:pt x="82" y="79"/>
                </a:cubicBezTo>
                <a:cubicBezTo>
                  <a:pt x="84" y="79"/>
                  <a:pt x="86" y="79"/>
                  <a:pt x="89" y="79"/>
                </a:cubicBezTo>
                <a:moveTo>
                  <a:pt x="120" y="66"/>
                </a:moveTo>
                <a:cubicBezTo>
                  <a:pt x="119" y="66"/>
                  <a:pt x="119" y="66"/>
                  <a:pt x="119" y="66"/>
                </a:cubicBezTo>
                <a:cubicBezTo>
                  <a:pt x="119" y="66"/>
                  <a:pt x="119" y="66"/>
                  <a:pt x="119" y="66"/>
                </a:cubicBezTo>
                <a:cubicBezTo>
                  <a:pt x="118" y="66"/>
                  <a:pt x="117" y="66"/>
                  <a:pt x="117" y="66"/>
                </a:cubicBezTo>
                <a:cubicBezTo>
                  <a:pt x="116" y="66"/>
                  <a:pt x="116" y="66"/>
                  <a:pt x="115" y="66"/>
                </a:cubicBezTo>
                <a:cubicBezTo>
                  <a:pt x="115" y="67"/>
                  <a:pt x="115" y="67"/>
                  <a:pt x="114" y="67"/>
                </a:cubicBezTo>
                <a:cubicBezTo>
                  <a:pt x="111" y="68"/>
                  <a:pt x="107" y="69"/>
                  <a:pt x="102" y="70"/>
                </a:cubicBezTo>
                <a:cubicBezTo>
                  <a:pt x="98" y="71"/>
                  <a:pt x="93" y="71"/>
                  <a:pt x="89" y="71"/>
                </a:cubicBezTo>
                <a:cubicBezTo>
                  <a:pt x="87" y="71"/>
                  <a:pt x="85" y="71"/>
                  <a:pt x="83" y="71"/>
                </a:cubicBezTo>
                <a:cubicBezTo>
                  <a:pt x="83" y="71"/>
                  <a:pt x="82" y="70"/>
                  <a:pt x="81" y="70"/>
                </a:cubicBezTo>
                <a:cubicBezTo>
                  <a:pt x="80" y="70"/>
                  <a:pt x="79" y="70"/>
                  <a:pt x="78" y="69"/>
                </a:cubicBezTo>
                <a:cubicBezTo>
                  <a:pt x="77" y="69"/>
                  <a:pt x="76" y="68"/>
                  <a:pt x="74" y="68"/>
                </a:cubicBezTo>
                <a:cubicBezTo>
                  <a:pt x="74" y="68"/>
                  <a:pt x="74" y="68"/>
                  <a:pt x="74" y="68"/>
                </a:cubicBezTo>
                <a:cubicBezTo>
                  <a:pt x="73" y="68"/>
                  <a:pt x="73" y="68"/>
                  <a:pt x="73" y="68"/>
                </a:cubicBezTo>
                <a:cubicBezTo>
                  <a:pt x="71" y="68"/>
                  <a:pt x="71" y="68"/>
                  <a:pt x="71" y="68"/>
                </a:cubicBezTo>
                <a:cubicBezTo>
                  <a:pt x="69" y="68"/>
                  <a:pt x="69" y="68"/>
                  <a:pt x="69" y="68"/>
                </a:cubicBezTo>
                <a:cubicBezTo>
                  <a:pt x="69" y="68"/>
                  <a:pt x="69" y="68"/>
                  <a:pt x="68" y="68"/>
                </a:cubicBezTo>
                <a:cubicBezTo>
                  <a:pt x="68" y="68"/>
                  <a:pt x="68" y="68"/>
                  <a:pt x="68" y="68"/>
                </a:cubicBezTo>
                <a:cubicBezTo>
                  <a:pt x="63" y="70"/>
                  <a:pt x="59" y="72"/>
                  <a:pt x="55" y="74"/>
                </a:cubicBezTo>
                <a:cubicBezTo>
                  <a:pt x="54" y="75"/>
                  <a:pt x="52" y="76"/>
                  <a:pt x="50" y="77"/>
                </a:cubicBezTo>
                <a:cubicBezTo>
                  <a:pt x="48" y="79"/>
                  <a:pt x="47" y="80"/>
                  <a:pt x="45" y="81"/>
                </a:cubicBezTo>
                <a:cubicBezTo>
                  <a:pt x="32" y="89"/>
                  <a:pt x="21" y="98"/>
                  <a:pt x="13" y="110"/>
                </a:cubicBezTo>
                <a:cubicBezTo>
                  <a:pt x="10" y="115"/>
                  <a:pt x="7" y="119"/>
                  <a:pt x="5" y="124"/>
                </a:cubicBezTo>
                <a:cubicBezTo>
                  <a:pt x="3" y="129"/>
                  <a:pt x="1" y="133"/>
                  <a:pt x="0" y="139"/>
                </a:cubicBezTo>
                <a:cubicBezTo>
                  <a:pt x="0" y="139"/>
                  <a:pt x="0" y="139"/>
                  <a:pt x="0" y="139"/>
                </a:cubicBezTo>
                <a:cubicBezTo>
                  <a:pt x="0" y="139"/>
                  <a:pt x="0" y="139"/>
                  <a:pt x="0" y="139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1"/>
                  <a:pt x="0" y="141"/>
                  <a:pt x="0" y="141"/>
                </a:cubicBezTo>
                <a:cubicBezTo>
                  <a:pt x="0" y="142"/>
                  <a:pt x="0" y="142"/>
                  <a:pt x="0" y="142"/>
                </a:cubicBezTo>
                <a:cubicBezTo>
                  <a:pt x="0" y="143"/>
                  <a:pt x="0" y="143"/>
                  <a:pt x="0" y="143"/>
                </a:cubicBezTo>
                <a:cubicBezTo>
                  <a:pt x="0" y="148"/>
                  <a:pt x="0" y="148"/>
                  <a:pt x="0" y="148"/>
                </a:cubicBezTo>
                <a:cubicBezTo>
                  <a:pt x="0" y="148"/>
                  <a:pt x="0" y="148"/>
                  <a:pt x="0" y="148"/>
                </a:cubicBezTo>
                <a:cubicBezTo>
                  <a:pt x="0" y="148"/>
                  <a:pt x="0" y="148"/>
                  <a:pt x="0" y="148"/>
                </a:cubicBezTo>
                <a:cubicBezTo>
                  <a:pt x="0" y="150"/>
                  <a:pt x="1" y="152"/>
                  <a:pt x="1" y="154"/>
                </a:cubicBezTo>
                <a:cubicBezTo>
                  <a:pt x="1" y="154"/>
                  <a:pt x="1" y="154"/>
                  <a:pt x="1" y="154"/>
                </a:cubicBezTo>
                <a:cubicBezTo>
                  <a:pt x="1" y="155"/>
                  <a:pt x="1" y="155"/>
                  <a:pt x="1" y="155"/>
                </a:cubicBezTo>
                <a:cubicBezTo>
                  <a:pt x="3" y="159"/>
                  <a:pt x="5" y="163"/>
                  <a:pt x="8" y="167"/>
                </a:cubicBezTo>
                <a:cubicBezTo>
                  <a:pt x="9" y="170"/>
                  <a:pt x="11" y="172"/>
                  <a:pt x="13" y="174"/>
                </a:cubicBezTo>
                <a:cubicBezTo>
                  <a:pt x="15" y="175"/>
                  <a:pt x="17" y="177"/>
                  <a:pt x="20" y="178"/>
                </a:cubicBezTo>
                <a:cubicBezTo>
                  <a:pt x="24" y="180"/>
                  <a:pt x="29" y="183"/>
                  <a:pt x="34" y="184"/>
                </a:cubicBezTo>
                <a:cubicBezTo>
                  <a:pt x="39" y="186"/>
                  <a:pt x="45" y="188"/>
                  <a:pt x="51" y="189"/>
                </a:cubicBezTo>
                <a:cubicBezTo>
                  <a:pt x="63" y="190"/>
                  <a:pt x="75" y="191"/>
                  <a:pt x="87" y="191"/>
                </a:cubicBezTo>
                <a:cubicBezTo>
                  <a:pt x="88" y="191"/>
                  <a:pt x="88" y="191"/>
                  <a:pt x="88" y="191"/>
                </a:cubicBezTo>
                <a:cubicBezTo>
                  <a:pt x="88" y="191"/>
                  <a:pt x="88" y="191"/>
                  <a:pt x="88" y="191"/>
                </a:cubicBezTo>
                <a:cubicBezTo>
                  <a:pt x="89" y="191"/>
                  <a:pt x="89" y="191"/>
                  <a:pt x="89" y="191"/>
                </a:cubicBezTo>
                <a:cubicBezTo>
                  <a:pt x="90" y="191"/>
                  <a:pt x="90" y="191"/>
                  <a:pt x="90" y="191"/>
                </a:cubicBezTo>
                <a:cubicBezTo>
                  <a:pt x="110" y="191"/>
                  <a:pt x="110" y="191"/>
                  <a:pt x="110" y="191"/>
                </a:cubicBezTo>
                <a:cubicBezTo>
                  <a:pt x="112" y="191"/>
                  <a:pt x="112" y="191"/>
                  <a:pt x="112" y="191"/>
                </a:cubicBezTo>
                <a:cubicBezTo>
                  <a:pt x="112" y="191"/>
                  <a:pt x="112" y="191"/>
                  <a:pt x="112" y="191"/>
                </a:cubicBezTo>
                <a:cubicBezTo>
                  <a:pt x="112" y="191"/>
                  <a:pt x="112" y="191"/>
                  <a:pt x="112" y="191"/>
                </a:cubicBezTo>
                <a:cubicBezTo>
                  <a:pt x="121" y="190"/>
                  <a:pt x="130" y="190"/>
                  <a:pt x="139" y="189"/>
                </a:cubicBezTo>
                <a:cubicBezTo>
                  <a:pt x="151" y="189"/>
                  <a:pt x="163" y="187"/>
                  <a:pt x="174" y="183"/>
                </a:cubicBezTo>
                <a:cubicBezTo>
                  <a:pt x="174" y="183"/>
                  <a:pt x="174" y="183"/>
                  <a:pt x="174" y="183"/>
                </a:cubicBezTo>
                <a:cubicBezTo>
                  <a:pt x="177" y="182"/>
                  <a:pt x="179" y="181"/>
                  <a:pt x="181" y="179"/>
                </a:cubicBezTo>
                <a:cubicBezTo>
                  <a:pt x="184" y="177"/>
                  <a:pt x="187" y="174"/>
                  <a:pt x="190" y="171"/>
                </a:cubicBezTo>
                <a:cubicBezTo>
                  <a:pt x="192" y="168"/>
                  <a:pt x="194" y="165"/>
                  <a:pt x="196" y="162"/>
                </a:cubicBezTo>
                <a:cubicBezTo>
                  <a:pt x="197" y="160"/>
                  <a:pt x="198" y="158"/>
                  <a:pt x="198" y="156"/>
                </a:cubicBezTo>
                <a:cubicBezTo>
                  <a:pt x="198" y="154"/>
                  <a:pt x="199" y="153"/>
                  <a:pt x="199" y="152"/>
                </a:cubicBezTo>
                <a:cubicBezTo>
                  <a:pt x="200" y="151"/>
                  <a:pt x="200" y="150"/>
                  <a:pt x="200" y="150"/>
                </a:cubicBezTo>
                <a:cubicBezTo>
                  <a:pt x="200" y="149"/>
                  <a:pt x="200" y="149"/>
                  <a:pt x="200" y="148"/>
                </a:cubicBezTo>
                <a:cubicBezTo>
                  <a:pt x="200" y="148"/>
                  <a:pt x="200" y="148"/>
                  <a:pt x="200" y="148"/>
                </a:cubicBezTo>
                <a:cubicBezTo>
                  <a:pt x="200" y="142"/>
                  <a:pt x="200" y="142"/>
                  <a:pt x="200" y="142"/>
                </a:cubicBezTo>
                <a:cubicBezTo>
                  <a:pt x="200" y="141"/>
                  <a:pt x="200" y="141"/>
                  <a:pt x="200" y="141"/>
                </a:cubicBezTo>
                <a:cubicBezTo>
                  <a:pt x="200" y="141"/>
                  <a:pt x="200" y="141"/>
                  <a:pt x="200" y="141"/>
                </a:cubicBezTo>
                <a:cubicBezTo>
                  <a:pt x="200" y="140"/>
                  <a:pt x="200" y="140"/>
                  <a:pt x="199" y="139"/>
                </a:cubicBezTo>
                <a:cubicBezTo>
                  <a:pt x="199" y="138"/>
                  <a:pt x="199" y="137"/>
                  <a:pt x="199" y="136"/>
                </a:cubicBezTo>
                <a:cubicBezTo>
                  <a:pt x="197" y="130"/>
                  <a:pt x="195" y="124"/>
                  <a:pt x="192" y="118"/>
                </a:cubicBezTo>
                <a:cubicBezTo>
                  <a:pt x="189" y="112"/>
                  <a:pt x="185" y="107"/>
                  <a:pt x="180" y="102"/>
                </a:cubicBezTo>
                <a:cubicBezTo>
                  <a:pt x="172" y="93"/>
                  <a:pt x="162" y="84"/>
                  <a:pt x="150" y="78"/>
                </a:cubicBezTo>
                <a:cubicBezTo>
                  <a:pt x="146" y="75"/>
                  <a:pt x="141" y="73"/>
                  <a:pt x="136" y="71"/>
                </a:cubicBezTo>
                <a:cubicBezTo>
                  <a:pt x="131" y="69"/>
                  <a:pt x="126" y="67"/>
                  <a:pt x="120" y="66"/>
                </a:cubicBezTo>
                <a:cubicBezTo>
                  <a:pt x="120" y="66"/>
                  <a:pt x="120" y="66"/>
                  <a:pt x="120" y="66"/>
                </a:cubicBezTo>
                <a:moveTo>
                  <a:pt x="57" y="25"/>
                </a:moveTo>
                <a:cubicBezTo>
                  <a:pt x="57" y="25"/>
                  <a:pt x="57" y="25"/>
                  <a:pt x="57" y="24"/>
                </a:cubicBezTo>
                <a:cubicBezTo>
                  <a:pt x="57" y="24"/>
                  <a:pt x="57" y="24"/>
                  <a:pt x="57" y="24"/>
                </a:cubicBezTo>
                <a:cubicBezTo>
                  <a:pt x="57" y="24"/>
                  <a:pt x="57" y="24"/>
                  <a:pt x="57" y="24"/>
                </a:cubicBezTo>
                <a:cubicBezTo>
                  <a:pt x="57" y="24"/>
                  <a:pt x="57" y="24"/>
                  <a:pt x="57" y="24"/>
                </a:cubicBezTo>
                <a:cubicBezTo>
                  <a:pt x="57" y="24"/>
                  <a:pt x="57" y="24"/>
                  <a:pt x="58" y="24"/>
                </a:cubicBezTo>
                <a:cubicBezTo>
                  <a:pt x="58" y="23"/>
                  <a:pt x="59" y="23"/>
                  <a:pt x="60" y="23"/>
                </a:cubicBezTo>
                <a:cubicBezTo>
                  <a:pt x="63" y="23"/>
                  <a:pt x="66" y="23"/>
                  <a:pt x="70" y="23"/>
                </a:cubicBezTo>
                <a:cubicBezTo>
                  <a:pt x="72" y="23"/>
                  <a:pt x="73" y="23"/>
                  <a:pt x="75" y="22"/>
                </a:cubicBezTo>
                <a:cubicBezTo>
                  <a:pt x="77" y="22"/>
                  <a:pt x="79" y="21"/>
                  <a:pt x="80" y="19"/>
                </a:cubicBezTo>
                <a:cubicBezTo>
                  <a:pt x="82" y="18"/>
                  <a:pt x="83" y="16"/>
                  <a:pt x="84" y="14"/>
                </a:cubicBezTo>
                <a:cubicBezTo>
                  <a:pt x="85" y="13"/>
                  <a:pt x="85" y="12"/>
                  <a:pt x="85" y="12"/>
                </a:cubicBezTo>
                <a:cubicBezTo>
                  <a:pt x="86" y="11"/>
                  <a:pt x="87" y="10"/>
                  <a:pt x="87" y="10"/>
                </a:cubicBezTo>
                <a:cubicBezTo>
                  <a:pt x="88" y="9"/>
                  <a:pt x="89" y="9"/>
                  <a:pt x="91" y="9"/>
                </a:cubicBezTo>
                <a:cubicBezTo>
                  <a:pt x="93" y="9"/>
                  <a:pt x="93" y="9"/>
                  <a:pt x="93" y="9"/>
                </a:cubicBezTo>
                <a:cubicBezTo>
                  <a:pt x="94" y="9"/>
                  <a:pt x="95" y="9"/>
                  <a:pt x="95" y="10"/>
                </a:cubicBezTo>
                <a:cubicBezTo>
                  <a:pt x="96" y="10"/>
                  <a:pt x="97" y="11"/>
                  <a:pt x="98" y="12"/>
                </a:cubicBezTo>
                <a:cubicBezTo>
                  <a:pt x="99" y="13"/>
                  <a:pt x="100" y="14"/>
                  <a:pt x="100" y="16"/>
                </a:cubicBezTo>
                <a:cubicBezTo>
                  <a:pt x="101" y="16"/>
                  <a:pt x="101" y="16"/>
                  <a:pt x="101" y="16"/>
                </a:cubicBezTo>
                <a:cubicBezTo>
                  <a:pt x="101" y="16"/>
                  <a:pt x="101" y="16"/>
                  <a:pt x="101" y="16"/>
                </a:cubicBezTo>
                <a:cubicBezTo>
                  <a:pt x="101" y="17"/>
                  <a:pt x="101" y="17"/>
                  <a:pt x="101" y="17"/>
                </a:cubicBezTo>
                <a:cubicBezTo>
                  <a:pt x="102" y="17"/>
                  <a:pt x="102" y="17"/>
                  <a:pt x="102" y="17"/>
                </a:cubicBezTo>
                <a:cubicBezTo>
                  <a:pt x="102" y="18"/>
                  <a:pt x="102" y="18"/>
                  <a:pt x="103" y="19"/>
                </a:cubicBezTo>
                <a:cubicBezTo>
                  <a:pt x="103" y="20"/>
                  <a:pt x="104" y="20"/>
                  <a:pt x="105" y="21"/>
                </a:cubicBezTo>
                <a:cubicBezTo>
                  <a:pt x="106" y="21"/>
                  <a:pt x="107" y="22"/>
                  <a:pt x="109" y="22"/>
                </a:cubicBezTo>
                <a:cubicBezTo>
                  <a:pt x="109" y="22"/>
                  <a:pt x="110" y="22"/>
                  <a:pt x="111" y="21"/>
                </a:cubicBezTo>
                <a:cubicBezTo>
                  <a:pt x="112" y="21"/>
                  <a:pt x="112" y="21"/>
                  <a:pt x="113" y="21"/>
                </a:cubicBezTo>
                <a:cubicBezTo>
                  <a:pt x="114" y="20"/>
                  <a:pt x="114" y="20"/>
                  <a:pt x="114" y="20"/>
                </a:cubicBezTo>
                <a:cubicBezTo>
                  <a:pt x="114" y="20"/>
                  <a:pt x="114" y="20"/>
                  <a:pt x="114" y="20"/>
                </a:cubicBezTo>
                <a:cubicBezTo>
                  <a:pt x="115" y="19"/>
                  <a:pt x="116" y="19"/>
                  <a:pt x="117" y="18"/>
                </a:cubicBezTo>
                <a:cubicBezTo>
                  <a:pt x="118" y="18"/>
                  <a:pt x="118" y="17"/>
                  <a:pt x="119" y="17"/>
                </a:cubicBezTo>
                <a:cubicBezTo>
                  <a:pt x="119" y="17"/>
                  <a:pt x="120" y="17"/>
                  <a:pt x="122" y="17"/>
                </a:cubicBezTo>
                <a:cubicBezTo>
                  <a:pt x="123" y="17"/>
                  <a:pt x="124" y="17"/>
                  <a:pt x="126" y="16"/>
                </a:cubicBezTo>
                <a:cubicBezTo>
                  <a:pt x="127" y="16"/>
                  <a:pt x="127" y="16"/>
                  <a:pt x="128" y="16"/>
                </a:cubicBezTo>
                <a:cubicBezTo>
                  <a:pt x="128" y="16"/>
                  <a:pt x="127" y="17"/>
                  <a:pt x="127" y="18"/>
                </a:cubicBezTo>
                <a:cubicBezTo>
                  <a:pt x="127" y="19"/>
                  <a:pt x="126" y="20"/>
                  <a:pt x="126" y="20"/>
                </a:cubicBezTo>
                <a:cubicBezTo>
                  <a:pt x="126" y="20"/>
                  <a:pt x="126" y="20"/>
                  <a:pt x="126" y="20"/>
                </a:cubicBezTo>
                <a:cubicBezTo>
                  <a:pt x="126" y="21"/>
                  <a:pt x="126" y="21"/>
                  <a:pt x="125" y="22"/>
                </a:cubicBezTo>
                <a:cubicBezTo>
                  <a:pt x="125" y="22"/>
                  <a:pt x="125" y="23"/>
                  <a:pt x="124" y="23"/>
                </a:cubicBezTo>
                <a:cubicBezTo>
                  <a:pt x="120" y="29"/>
                  <a:pt x="116" y="35"/>
                  <a:pt x="113" y="42"/>
                </a:cubicBezTo>
                <a:cubicBezTo>
                  <a:pt x="113" y="43"/>
                  <a:pt x="113" y="43"/>
                  <a:pt x="113" y="43"/>
                </a:cubicBezTo>
                <a:cubicBezTo>
                  <a:pt x="113" y="43"/>
                  <a:pt x="113" y="43"/>
                  <a:pt x="113" y="43"/>
                </a:cubicBezTo>
                <a:cubicBezTo>
                  <a:pt x="113" y="44"/>
                  <a:pt x="113" y="44"/>
                  <a:pt x="113" y="45"/>
                </a:cubicBezTo>
                <a:cubicBezTo>
                  <a:pt x="112" y="46"/>
                  <a:pt x="112" y="47"/>
                  <a:pt x="112" y="48"/>
                </a:cubicBezTo>
                <a:cubicBezTo>
                  <a:pt x="112" y="48"/>
                  <a:pt x="112" y="49"/>
                  <a:pt x="113" y="50"/>
                </a:cubicBezTo>
                <a:cubicBezTo>
                  <a:pt x="113" y="50"/>
                  <a:pt x="113" y="50"/>
                  <a:pt x="113" y="50"/>
                </a:cubicBezTo>
                <a:cubicBezTo>
                  <a:pt x="113" y="50"/>
                  <a:pt x="112" y="50"/>
                  <a:pt x="112" y="51"/>
                </a:cubicBezTo>
                <a:cubicBezTo>
                  <a:pt x="112" y="51"/>
                  <a:pt x="112" y="51"/>
                  <a:pt x="112" y="51"/>
                </a:cubicBezTo>
                <a:cubicBezTo>
                  <a:pt x="112" y="51"/>
                  <a:pt x="112" y="51"/>
                  <a:pt x="112" y="51"/>
                </a:cubicBezTo>
                <a:cubicBezTo>
                  <a:pt x="111" y="52"/>
                  <a:pt x="110" y="52"/>
                  <a:pt x="110" y="53"/>
                </a:cubicBezTo>
                <a:cubicBezTo>
                  <a:pt x="106" y="54"/>
                  <a:pt x="102" y="55"/>
                  <a:pt x="98" y="56"/>
                </a:cubicBezTo>
                <a:cubicBezTo>
                  <a:pt x="93" y="56"/>
                  <a:pt x="93" y="56"/>
                  <a:pt x="93" y="56"/>
                </a:cubicBezTo>
                <a:cubicBezTo>
                  <a:pt x="88" y="56"/>
                  <a:pt x="82" y="55"/>
                  <a:pt x="77" y="53"/>
                </a:cubicBezTo>
                <a:cubicBezTo>
                  <a:pt x="76" y="53"/>
                  <a:pt x="76" y="53"/>
                  <a:pt x="75" y="52"/>
                </a:cubicBezTo>
                <a:cubicBezTo>
                  <a:pt x="75" y="52"/>
                  <a:pt x="74" y="51"/>
                  <a:pt x="74" y="51"/>
                </a:cubicBezTo>
                <a:cubicBezTo>
                  <a:pt x="74" y="51"/>
                  <a:pt x="74" y="51"/>
                  <a:pt x="74" y="51"/>
                </a:cubicBezTo>
                <a:cubicBezTo>
                  <a:pt x="68" y="42"/>
                  <a:pt x="63" y="34"/>
                  <a:pt x="58" y="25"/>
                </a:cubicBezTo>
                <a:cubicBezTo>
                  <a:pt x="57" y="25"/>
                  <a:pt x="57" y="25"/>
                  <a:pt x="57" y="25"/>
                </a:cubicBezTo>
                <a:moveTo>
                  <a:pt x="95" y="0"/>
                </a:moveTo>
                <a:cubicBezTo>
                  <a:pt x="94" y="0"/>
                  <a:pt x="94" y="0"/>
                  <a:pt x="94" y="0"/>
                </a:cubicBezTo>
                <a:cubicBezTo>
                  <a:pt x="94" y="0"/>
                  <a:pt x="94" y="0"/>
                  <a:pt x="94" y="0"/>
                </a:cubicBezTo>
                <a:cubicBezTo>
                  <a:pt x="90" y="0"/>
                  <a:pt x="90" y="0"/>
                  <a:pt x="90" y="0"/>
                </a:cubicBezTo>
                <a:cubicBezTo>
                  <a:pt x="90" y="0"/>
                  <a:pt x="90" y="0"/>
                  <a:pt x="90" y="0"/>
                </a:cubicBezTo>
                <a:cubicBezTo>
                  <a:pt x="89" y="0"/>
                  <a:pt x="89" y="0"/>
                  <a:pt x="89" y="0"/>
                </a:cubicBezTo>
                <a:cubicBezTo>
                  <a:pt x="88" y="1"/>
                  <a:pt x="86" y="1"/>
                  <a:pt x="85" y="2"/>
                </a:cubicBezTo>
                <a:cubicBezTo>
                  <a:pt x="83" y="2"/>
                  <a:pt x="81" y="4"/>
                  <a:pt x="79" y="5"/>
                </a:cubicBezTo>
                <a:cubicBezTo>
                  <a:pt x="78" y="7"/>
                  <a:pt x="77" y="9"/>
                  <a:pt x="76" y="11"/>
                </a:cubicBezTo>
                <a:cubicBezTo>
                  <a:pt x="76" y="11"/>
                  <a:pt x="75" y="12"/>
                  <a:pt x="75" y="12"/>
                </a:cubicBezTo>
                <a:cubicBezTo>
                  <a:pt x="75" y="13"/>
                  <a:pt x="74" y="13"/>
                  <a:pt x="73" y="14"/>
                </a:cubicBezTo>
                <a:cubicBezTo>
                  <a:pt x="72" y="14"/>
                  <a:pt x="71" y="14"/>
                  <a:pt x="70" y="14"/>
                </a:cubicBezTo>
                <a:cubicBezTo>
                  <a:pt x="70" y="14"/>
                  <a:pt x="70" y="14"/>
                  <a:pt x="70" y="14"/>
                </a:cubicBezTo>
                <a:cubicBezTo>
                  <a:pt x="70" y="14"/>
                  <a:pt x="70" y="14"/>
                  <a:pt x="70" y="14"/>
                </a:cubicBezTo>
                <a:cubicBezTo>
                  <a:pt x="66" y="15"/>
                  <a:pt x="63" y="15"/>
                  <a:pt x="59" y="15"/>
                </a:cubicBezTo>
                <a:cubicBezTo>
                  <a:pt x="59" y="15"/>
                  <a:pt x="59" y="15"/>
                  <a:pt x="59" y="15"/>
                </a:cubicBezTo>
                <a:cubicBezTo>
                  <a:pt x="58" y="15"/>
                  <a:pt x="56" y="15"/>
                  <a:pt x="55" y="16"/>
                </a:cubicBezTo>
                <a:cubicBezTo>
                  <a:pt x="54" y="16"/>
                  <a:pt x="53" y="16"/>
                  <a:pt x="52" y="17"/>
                </a:cubicBezTo>
                <a:cubicBezTo>
                  <a:pt x="51" y="17"/>
                  <a:pt x="50" y="18"/>
                  <a:pt x="49" y="20"/>
                </a:cubicBezTo>
                <a:cubicBezTo>
                  <a:pt x="49" y="21"/>
                  <a:pt x="48" y="23"/>
                  <a:pt x="48" y="24"/>
                </a:cubicBezTo>
                <a:cubicBezTo>
                  <a:pt x="48" y="25"/>
                  <a:pt x="48" y="26"/>
                  <a:pt x="49" y="27"/>
                </a:cubicBezTo>
                <a:cubicBezTo>
                  <a:pt x="49" y="28"/>
                  <a:pt x="49" y="29"/>
                  <a:pt x="50" y="30"/>
                </a:cubicBezTo>
                <a:cubicBezTo>
                  <a:pt x="55" y="38"/>
                  <a:pt x="61" y="47"/>
                  <a:pt x="67" y="55"/>
                </a:cubicBezTo>
                <a:cubicBezTo>
                  <a:pt x="67" y="57"/>
                  <a:pt x="69" y="58"/>
                  <a:pt x="70" y="59"/>
                </a:cubicBezTo>
                <a:cubicBezTo>
                  <a:pt x="71" y="60"/>
                  <a:pt x="73" y="61"/>
                  <a:pt x="74" y="61"/>
                </a:cubicBezTo>
                <a:cubicBezTo>
                  <a:pt x="81" y="63"/>
                  <a:pt x="87" y="64"/>
                  <a:pt x="93" y="64"/>
                </a:cubicBezTo>
                <a:cubicBezTo>
                  <a:pt x="95" y="64"/>
                  <a:pt x="96" y="64"/>
                  <a:pt x="98" y="64"/>
                </a:cubicBezTo>
                <a:cubicBezTo>
                  <a:pt x="103" y="63"/>
                  <a:pt x="109" y="63"/>
                  <a:pt x="114" y="60"/>
                </a:cubicBezTo>
                <a:cubicBezTo>
                  <a:pt x="115" y="60"/>
                  <a:pt x="115" y="59"/>
                  <a:pt x="116" y="59"/>
                </a:cubicBezTo>
                <a:cubicBezTo>
                  <a:pt x="117" y="58"/>
                  <a:pt x="118" y="58"/>
                  <a:pt x="118" y="57"/>
                </a:cubicBezTo>
                <a:cubicBezTo>
                  <a:pt x="119" y="56"/>
                  <a:pt x="120" y="55"/>
                  <a:pt x="120" y="54"/>
                </a:cubicBezTo>
                <a:cubicBezTo>
                  <a:pt x="121" y="53"/>
                  <a:pt x="121" y="51"/>
                  <a:pt x="121" y="50"/>
                </a:cubicBezTo>
                <a:cubicBezTo>
                  <a:pt x="121" y="50"/>
                  <a:pt x="121" y="49"/>
                  <a:pt x="121" y="49"/>
                </a:cubicBezTo>
                <a:cubicBezTo>
                  <a:pt x="121" y="48"/>
                  <a:pt x="121" y="48"/>
                  <a:pt x="121" y="48"/>
                </a:cubicBezTo>
                <a:cubicBezTo>
                  <a:pt x="121" y="48"/>
                  <a:pt x="121" y="48"/>
                  <a:pt x="121" y="48"/>
                </a:cubicBezTo>
                <a:cubicBezTo>
                  <a:pt x="121" y="48"/>
                  <a:pt x="121" y="48"/>
                  <a:pt x="121" y="48"/>
                </a:cubicBezTo>
                <a:cubicBezTo>
                  <a:pt x="121" y="47"/>
                  <a:pt x="121" y="47"/>
                  <a:pt x="121" y="47"/>
                </a:cubicBezTo>
                <a:cubicBezTo>
                  <a:pt x="121" y="46"/>
                  <a:pt x="121" y="45"/>
                  <a:pt x="122" y="45"/>
                </a:cubicBezTo>
                <a:cubicBezTo>
                  <a:pt x="123" y="39"/>
                  <a:pt x="127" y="33"/>
                  <a:pt x="131" y="28"/>
                </a:cubicBezTo>
                <a:cubicBezTo>
                  <a:pt x="131" y="28"/>
                  <a:pt x="131" y="28"/>
                  <a:pt x="131" y="28"/>
                </a:cubicBezTo>
                <a:cubicBezTo>
                  <a:pt x="132" y="27"/>
                  <a:pt x="132" y="27"/>
                  <a:pt x="133" y="26"/>
                </a:cubicBezTo>
                <a:cubicBezTo>
                  <a:pt x="133" y="25"/>
                  <a:pt x="133" y="25"/>
                  <a:pt x="134" y="24"/>
                </a:cubicBezTo>
                <a:cubicBezTo>
                  <a:pt x="134" y="24"/>
                  <a:pt x="134" y="24"/>
                  <a:pt x="134" y="24"/>
                </a:cubicBezTo>
                <a:cubicBezTo>
                  <a:pt x="134" y="23"/>
                  <a:pt x="135" y="22"/>
                  <a:pt x="135" y="20"/>
                </a:cubicBezTo>
                <a:cubicBezTo>
                  <a:pt x="136" y="19"/>
                  <a:pt x="136" y="17"/>
                  <a:pt x="136" y="16"/>
                </a:cubicBezTo>
                <a:cubicBezTo>
                  <a:pt x="136" y="15"/>
                  <a:pt x="136" y="14"/>
                  <a:pt x="136" y="13"/>
                </a:cubicBezTo>
                <a:cubicBezTo>
                  <a:pt x="136" y="12"/>
                  <a:pt x="135" y="11"/>
                  <a:pt x="135" y="11"/>
                </a:cubicBezTo>
                <a:cubicBezTo>
                  <a:pt x="134" y="10"/>
                  <a:pt x="133" y="9"/>
                  <a:pt x="132" y="8"/>
                </a:cubicBezTo>
                <a:cubicBezTo>
                  <a:pt x="131" y="7"/>
                  <a:pt x="129" y="7"/>
                  <a:pt x="128" y="7"/>
                </a:cubicBezTo>
                <a:cubicBezTo>
                  <a:pt x="127" y="7"/>
                  <a:pt x="125" y="8"/>
                  <a:pt x="123" y="8"/>
                </a:cubicBezTo>
                <a:cubicBezTo>
                  <a:pt x="123" y="8"/>
                  <a:pt x="122" y="8"/>
                  <a:pt x="122" y="8"/>
                </a:cubicBezTo>
                <a:cubicBezTo>
                  <a:pt x="121" y="9"/>
                  <a:pt x="119" y="9"/>
                  <a:pt x="118" y="9"/>
                </a:cubicBezTo>
                <a:cubicBezTo>
                  <a:pt x="117" y="9"/>
                  <a:pt x="115" y="10"/>
                  <a:pt x="113" y="11"/>
                </a:cubicBezTo>
                <a:cubicBezTo>
                  <a:pt x="113" y="11"/>
                  <a:pt x="113" y="11"/>
                  <a:pt x="113" y="11"/>
                </a:cubicBezTo>
                <a:cubicBezTo>
                  <a:pt x="113" y="11"/>
                  <a:pt x="113" y="11"/>
                  <a:pt x="113" y="11"/>
                </a:cubicBezTo>
                <a:cubicBezTo>
                  <a:pt x="111" y="12"/>
                  <a:pt x="110" y="12"/>
                  <a:pt x="109" y="13"/>
                </a:cubicBezTo>
                <a:cubicBezTo>
                  <a:pt x="109" y="13"/>
                  <a:pt x="109" y="13"/>
                  <a:pt x="109" y="13"/>
                </a:cubicBezTo>
                <a:cubicBezTo>
                  <a:pt x="108" y="12"/>
                  <a:pt x="108" y="12"/>
                  <a:pt x="108" y="12"/>
                </a:cubicBezTo>
                <a:cubicBezTo>
                  <a:pt x="108" y="12"/>
                  <a:pt x="108" y="12"/>
                  <a:pt x="108" y="12"/>
                </a:cubicBezTo>
                <a:cubicBezTo>
                  <a:pt x="108" y="12"/>
                  <a:pt x="108" y="12"/>
                  <a:pt x="108" y="12"/>
                </a:cubicBezTo>
                <a:cubicBezTo>
                  <a:pt x="107" y="9"/>
                  <a:pt x="105" y="7"/>
                  <a:pt x="103" y="5"/>
                </a:cubicBezTo>
                <a:cubicBezTo>
                  <a:pt x="102" y="4"/>
                  <a:pt x="101" y="3"/>
                  <a:pt x="99" y="2"/>
                </a:cubicBezTo>
                <a:cubicBezTo>
                  <a:pt x="98" y="1"/>
                  <a:pt x="96" y="1"/>
                  <a:pt x="95" y="0"/>
                </a:cubicBezTo>
              </a:path>
            </a:pathLst>
          </a:custGeom>
          <a:solidFill>
            <a:srgbClr val="FFFFFF">
              <a:alpha val="4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08" name="Group 107"/>
          <p:cNvGrpSpPr/>
          <p:nvPr/>
        </p:nvGrpSpPr>
        <p:grpSpPr>
          <a:xfrm>
            <a:off x="5735202" y="3670659"/>
            <a:ext cx="721596" cy="779844"/>
            <a:chOff x="8428020" y="5116521"/>
            <a:chExt cx="354012" cy="382588"/>
          </a:xfrm>
          <a:solidFill>
            <a:srgbClr val="FFFFFF">
              <a:alpha val="40000"/>
            </a:srgbClr>
          </a:solidFill>
        </p:grpSpPr>
        <p:sp>
          <p:nvSpPr>
            <p:cNvPr id="76" name="Freeform 65"/>
            <p:cNvSpPr>
              <a:spLocks noEditPoints="1"/>
            </p:cNvSpPr>
            <p:nvPr/>
          </p:nvSpPr>
          <p:spPr bwMode="auto">
            <a:xfrm>
              <a:off x="8428020" y="5116521"/>
              <a:ext cx="354012" cy="382588"/>
            </a:xfrm>
            <a:custGeom>
              <a:avLst/>
              <a:gdLst>
                <a:gd name="T0" fmla="*/ 77 w 186"/>
                <a:gd name="T1" fmla="*/ 192 h 197"/>
                <a:gd name="T2" fmla="*/ 77 w 186"/>
                <a:gd name="T3" fmla="*/ 161 h 197"/>
                <a:gd name="T4" fmla="*/ 77 w 186"/>
                <a:gd name="T5" fmla="*/ 160 h 197"/>
                <a:gd name="T6" fmla="*/ 78 w 186"/>
                <a:gd name="T7" fmla="*/ 160 h 197"/>
                <a:gd name="T8" fmla="*/ 107 w 186"/>
                <a:gd name="T9" fmla="*/ 160 h 197"/>
                <a:gd name="T10" fmla="*/ 109 w 186"/>
                <a:gd name="T11" fmla="*/ 160 h 197"/>
                <a:gd name="T12" fmla="*/ 109 w 186"/>
                <a:gd name="T13" fmla="*/ 161 h 197"/>
                <a:gd name="T14" fmla="*/ 109 w 186"/>
                <a:gd name="T15" fmla="*/ 192 h 197"/>
                <a:gd name="T16" fmla="*/ 77 w 186"/>
                <a:gd name="T17" fmla="*/ 192 h 197"/>
                <a:gd name="T18" fmla="*/ 141 w 186"/>
                <a:gd name="T19" fmla="*/ 192 h 197"/>
                <a:gd name="T20" fmla="*/ 141 w 186"/>
                <a:gd name="T21" fmla="*/ 66 h 197"/>
                <a:gd name="T22" fmla="*/ 178 w 186"/>
                <a:gd name="T23" fmla="*/ 66 h 197"/>
                <a:gd name="T24" fmla="*/ 181 w 186"/>
                <a:gd name="T25" fmla="*/ 68 h 197"/>
                <a:gd name="T26" fmla="*/ 182 w 186"/>
                <a:gd name="T27" fmla="*/ 70 h 197"/>
                <a:gd name="T28" fmla="*/ 182 w 186"/>
                <a:gd name="T29" fmla="*/ 192 h 197"/>
                <a:gd name="T30" fmla="*/ 141 w 186"/>
                <a:gd name="T31" fmla="*/ 192 h 197"/>
                <a:gd name="T32" fmla="*/ 4 w 186"/>
                <a:gd name="T33" fmla="*/ 192 h 197"/>
                <a:gd name="T34" fmla="*/ 4 w 186"/>
                <a:gd name="T35" fmla="*/ 38 h 197"/>
                <a:gd name="T36" fmla="*/ 6 w 186"/>
                <a:gd name="T37" fmla="*/ 35 h 197"/>
                <a:gd name="T38" fmla="*/ 9 w 186"/>
                <a:gd name="T39" fmla="*/ 34 h 197"/>
                <a:gd name="T40" fmla="*/ 46 w 186"/>
                <a:gd name="T41" fmla="*/ 34 h 197"/>
                <a:gd name="T42" fmla="*/ 46 w 186"/>
                <a:gd name="T43" fmla="*/ 192 h 197"/>
                <a:gd name="T44" fmla="*/ 4 w 186"/>
                <a:gd name="T45" fmla="*/ 192 h 197"/>
                <a:gd name="T46" fmla="*/ 52 w 186"/>
                <a:gd name="T47" fmla="*/ 192 h 197"/>
                <a:gd name="T48" fmla="*/ 52 w 186"/>
                <a:gd name="T49" fmla="*/ 7 h 197"/>
                <a:gd name="T50" fmla="*/ 53 w 186"/>
                <a:gd name="T51" fmla="*/ 5 h 197"/>
                <a:gd name="T52" fmla="*/ 55 w 186"/>
                <a:gd name="T53" fmla="*/ 4 h 197"/>
                <a:gd name="T54" fmla="*/ 132 w 186"/>
                <a:gd name="T55" fmla="*/ 4 h 197"/>
                <a:gd name="T56" fmla="*/ 135 w 186"/>
                <a:gd name="T57" fmla="*/ 5 h 197"/>
                <a:gd name="T58" fmla="*/ 136 w 186"/>
                <a:gd name="T59" fmla="*/ 8 h 197"/>
                <a:gd name="T60" fmla="*/ 136 w 186"/>
                <a:gd name="T61" fmla="*/ 62 h 197"/>
                <a:gd name="T62" fmla="*/ 136 w 186"/>
                <a:gd name="T63" fmla="*/ 62 h 197"/>
                <a:gd name="T64" fmla="*/ 136 w 186"/>
                <a:gd name="T65" fmla="*/ 64 h 197"/>
                <a:gd name="T66" fmla="*/ 136 w 186"/>
                <a:gd name="T67" fmla="*/ 192 h 197"/>
                <a:gd name="T68" fmla="*/ 113 w 186"/>
                <a:gd name="T69" fmla="*/ 192 h 197"/>
                <a:gd name="T70" fmla="*/ 113 w 186"/>
                <a:gd name="T71" fmla="*/ 161 h 197"/>
                <a:gd name="T72" fmla="*/ 107 w 186"/>
                <a:gd name="T73" fmla="*/ 156 h 197"/>
                <a:gd name="T74" fmla="*/ 78 w 186"/>
                <a:gd name="T75" fmla="*/ 156 h 197"/>
                <a:gd name="T76" fmla="*/ 73 w 186"/>
                <a:gd name="T77" fmla="*/ 161 h 197"/>
                <a:gd name="T78" fmla="*/ 73 w 186"/>
                <a:gd name="T79" fmla="*/ 192 h 197"/>
                <a:gd name="T80" fmla="*/ 52 w 186"/>
                <a:gd name="T81" fmla="*/ 192 h 197"/>
                <a:gd name="T82" fmla="*/ 132 w 186"/>
                <a:gd name="T83" fmla="*/ 0 h 197"/>
                <a:gd name="T84" fmla="*/ 55 w 186"/>
                <a:gd name="T85" fmla="*/ 0 h 197"/>
                <a:gd name="T86" fmla="*/ 50 w 186"/>
                <a:gd name="T87" fmla="*/ 2 h 197"/>
                <a:gd name="T88" fmla="*/ 47 w 186"/>
                <a:gd name="T89" fmla="*/ 7 h 197"/>
                <a:gd name="T90" fmla="*/ 47 w 186"/>
                <a:gd name="T91" fmla="*/ 30 h 197"/>
                <a:gd name="T92" fmla="*/ 9 w 186"/>
                <a:gd name="T93" fmla="*/ 30 h 197"/>
                <a:gd name="T94" fmla="*/ 3 w 186"/>
                <a:gd name="T95" fmla="*/ 32 h 197"/>
                <a:gd name="T96" fmla="*/ 0 w 186"/>
                <a:gd name="T97" fmla="*/ 38 h 197"/>
                <a:gd name="T98" fmla="*/ 0 w 186"/>
                <a:gd name="T99" fmla="*/ 197 h 197"/>
                <a:gd name="T100" fmla="*/ 47 w 186"/>
                <a:gd name="T101" fmla="*/ 197 h 197"/>
                <a:gd name="T102" fmla="*/ 50 w 186"/>
                <a:gd name="T103" fmla="*/ 197 h 197"/>
                <a:gd name="T104" fmla="*/ 136 w 186"/>
                <a:gd name="T105" fmla="*/ 197 h 197"/>
                <a:gd name="T106" fmla="*/ 141 w 186"/>
                <a:gd name="T107" fmla="*/ 197 h 197"/>
                <a:gd name="T108" fmla="*/ 186 w 186"/>
                <a:gd name="T109" fmla="*/ 197 h 197"/>
                <a:gd name="T110" fmla="*/ 186 w 186"/>
                <a:gd name="T111" fmla="*/ 70 h 197"/>
                <a:gd name="T112" fmla="*/ 184 w 186"/>
                <a:gd name="T113" fmla="*/ 65 h 197"/>
                <a:gd name="T114" fmla="*/ 178 w 186"/>
                <a:gd name="T115" fmla="*/ 62 h 197"/>
                <a:gd name="T116" fmla="*/ 141 w 186"/>
                <a:gd name="T117" fmla="*/ 62 h 197"/>
                <a:gd name="T118" fmla="*/ 141 w 186"/>
                <a:gd name="T119" fmla="*/ 8 h 197"/>
                <a:gd name="T120" fmla="*/ 138 w 186"/>
                <a:gd name="T121" fmla="*/ 2 h 197"/>
                <a:gd name="T122" fmla="*/ 132 w 186"/>
                <a:gd name="T123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86" h="197">
                  <a:moveTo>
                    <a:pt x="77" y="192"/>
                  </a:moveTo>
                  <a:cubicBezTo>
                    <a:pt x="77" y="161"/>
                    <a:pt x="77" y="161"/>
                    <a:pt x="77" y="161"/>
                  </a:cubicBezTo>
                  <a:cubicBezTo>
                    <a:pt x="77" y="160"/>
                    <a:pt x="77" y="160"/>
                    <a:pt x="77" y="160"/>
                  </a:cubicBezTo>
                  <a:cubicBezTo>
                    <a:pt x="78" y="160"/>
                    <a:pt x="78" y="160"/>
                    <a:pt x="78" y="160"/>
                  </a:cubicBezTo>
                  <a:cubicBezTo>
                    <a:pt x="107" y="160"/>
                    <a:pt x="107" y="160"/>
                    <a:pt x="107" y="160"/>
                  </a:cubicBezTo>
                  <a:cubicBezTo>
                    <a:pt x="108" y="160"/>
                    <a:pt x="108" y="160"/>
                    <a:pt x="109" y="160"/>
                  </a:cubicBezTo>
                  <a:cubicBezTo>
                    <a:pt x="109" y="161"/>
                    <a:pt x="109" y="161"/>
                    <a:pt x="109" y="161"/>
                  </a:cubicBezTo>
                  <a:cubicBezTo>
                    <a:pt x="109" y="192"/>
                    <a:pt x="109" y="192"/>
                    <a:pt x="109" y="192"/>
                  </a:cubicBezTo>
                  <a:cubicBezTo>
                    <a:pt x="77" y="192"/>
                    <a:pt x="77" y="192"/>
                    <a:pt x="77" y="192"/>
                  </a:cubicBezTo>
                  <a:moveTo>
                    <a:pt x="141" y="192"/>
                  </a:moveTo>
                  <a:cubicBezTo>
                    <a:pt x="141" y="66"/>
                    <a:pt x="141" y="66"/>
                    <a:pt x="141" y="66"/>
                  </a:cubicBezTo>
                  <a:cubicBezTo>
                    <a:pt x="178" y="66"/>
                    <a:pt x="178" y="66"/>
                    <a:pt x="178" y="66"/>
                  </a:cubicBezTo>
                  <a:cubicBezTo>
                    <a:pt x="179" y="66"/>
                    <a:pt x="180" y="67"/>
                    <a:pt x="181" y="68"/>
                  </a:cubicBezTo>
                  <a:cubicBezTo>
                    <a:pt x="181" y="68"/>
                    <a:pt x="182" y="69"/>
                    <a:pt x="182" y="70"/>
                  </a:cubicBezTo>
                  <a:cubicBezTo>
                    <a:pt x="182" y="192"/>
                    <a:pt x="182" y="192"/>
                    <a:pt x="182" y="192"/>
                  </a:cubicBezTo>
                  <a:cubicBezTo>
                    <a:pt x="141" y="192"/>
                    <a:pt x="141" y="192"/>
                    <a:pt x="141" y="192"/>
                  </a:cubicBezTo>
                  <a:moveTo>
                    <a:pt x="4" y="192"/>
                  </a:moveTo>
                  <a:cubicBezTo>
                    <a:pt x="4" y="38"/>
                    <a:pt x="4" y="38"/>
                    <a:pt x="4" y="38"/>
                  </a:cubicBezTo>
                  <a:cubicBezTo>
                    <a:pt x="4" y="37"/>
                    <a:pt x="5" y="36"/>
                    <a:pt x="6" y="35"/>
                  </a:cubicBezTo>
                  <a:cubicBezTo>
                    <a:pt x="6" y="35"/>
                    <a:pt x="7" y="34"/>
                    <a:pt x="9" y="34"/>
                  </a:cubicBezTo>
                  <a:cubicBezTo>
                    <a:pt x="46" y="34"/>
                    <a:pt x="46" y="34"/>
                    <a:pt x="46" y="34"/>
                  </a:cubicBezTo>
                  <a:cubicBezTo>
                    <a:pt x="46" y="192"/>
                    <a:pt x="46" y="192"/>
                    <a:pt x="46" y="192"/>
                  </a:cubicBezTo>
                  <a:cubicBezTo>
                    <a:pt x="4" y="192"/>
                    <a:pt x="4" y="192"/>
                    <a:pt x="4" y="192"/>
                  </a:cubicBezTo>
                  <a:moveTo>
                    <a:pt x="52" y="192"/>
                  </a:moveTo>
                  <a:cubicBezTo>
                    <a:pt x="52" y="7"/>
                    <a:pt x="52" y="7"/>
                    <a:pt x="52" y="7"/>
                  </a:cubicBezTo>
                  <a:cubicBezTo>
                    <a:pt x="52" y="6"/>
                    <a:pt x="52" y="6"/>
                    <a:pt x="53" y="5"/>
                  </a:cubicBezTo>
                  <a:cubicBezTo>
                    <a:pt x="53" y="4"/>
                    <a:pt x="54" y="4"/>
                    <a:pt x="55" y="4"/>
                  </a:cubicBezTo>
                  <a:cubicBezTo>
                    <a:pt x="132" y="4"/>
                    <a:pt x="132" y="4"/>
                    <a:pt x="132" y="4"/>
                  </a:cubicBezTo>
                  <a:cubicBezTo>
                    <a:pt x="133" y="4"/>
                    <a:pt x="134" y="5"/>
                    <a:pt x="135" y="5"/>
                  </a:cubicBezTo>
                  <a:cubicBezTo>
                    <a:pt x="136" y="6"/>
                    <a:pt x="136" y="7"/>
                    <a:pt x="136" y="8"/>
                  </a:cubicBezTo>
                  <a:cubicBezTo>
                    <a:pt x="136" y="62"/>
                    <a:pt x="136" y="62"/>
                    <a:pt x="136" y="62"/>
                  </a:cubicBezTo>
                  <a:cubicBezTo>
                    <a:pt x="136" y="62"/>
                    <a:pt x="136" y="62"/>
                    <a:pt x="136" y="62"/>
                  </a:cubicBezTo>
                  <a:cubicBezTo>
                    <a:pt x="136" y="64"/>
                    <a:pt x="136" y="64"/>
                    <a:pt x="136" y="64"/>
                  </a:cubicBezTo>
                  <a:cubicBezTo>
                    <a:pt x="136" y="192"/>
                    <a:pt x="136" y="192"/>
                    <a:pt x="136" y="192"/>
                  </a:cubicBezTo>
                  <a:cubicBezTo>
                    <a:pt x="113" y="192"/>
                    <a:pt x="113" y="192"/>
                    <a:pt x="113" y="192"/>
                  </a:cubicBezTo>
                  <a:cubicBezTo>
                    <a:pt x="113" y="161"/>
                    <a:pt x="113" y="161"/>
                    <a:pt x="113" y="161"/>
                  </a:cubicBezTo>
                  <a:cubicBezTo>
                    <a:pt x="113" y="159"/>
                    <a:pt x="110" y="156"/>
                    <a:pt x="107" y="156"/>
                  </a:cubicBezTo>
                  <a:cubicBezTo>
                    <a:pt x="78" y="156"/>
                    <a:pt x="78" y="156"/>
                    <a:pt x="78" y="156"/>
                  </a:cubicBezTo>
                  <a:cubicBezTo>
                    <a:pt x="75" y="156"/>
                    <a:pt x="73" y="158"/>
                    <a:pt x="73" y="161"/>
                  </a:cubicBezTo>
                  <a:cubicBezTo>
                    <a:pt x="73" y="192"/>
                    <a:pt x="73" y="192"/>
                    <a:pt x="73" y="192"/>
                  </a:cubicBezTo>
                  <a:cubicBezTo>
                    <a:pt x="52" y="192"/>
                    <a:pt x="52" y="192"/>
                    <a:pt x="52" y="192"/>
                  </a:cubicBezTo>
                  <a:moveTo>
                    <a:pt x="132" y="0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53" y="0"/>
                    <a:pt x="51" y="1"/>
                    <a:pt x="50" y="2"/>
                  </a:cubicBezTo>
                  <a:cubicBezTo>
                    <a:pt x="48" y="3"/>
                    <a:pt x="47" y="5"/>
                    <a:pt x="47" y="7"/>
                  </a:cubicBezTo>
                  <a:cubicBezTo>
                    <a:pt x="47" y="30"/>
                    <a:pt x="47" y="30"/>
                    <a:pt x="47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6" y="30"/>
                    <a:pt x="4" y="31"/>
                    <a:pt x="3" y="32"/>
                  </a:cubicBezTo>
                  <a:cubicBezTo>
                    <a:pt x="1" y="34"/>
                    <a:pt x="0" y="36"/>
                    <a:pt x="0" y="38"/>
                  </a:cubicBezTo>
                  <a:cubicBezTo>
                    <a:pt x="0" y="197"/>
                    <a:pt x="0" y="197"/>
                    <a:pt x="0" y="197"/>
                  </a:cubicBezTo>
                  <a:cubicBezTo>
                    <a:pt x="47" y="197"/>
                    <a:pt x="47" y="197"/>
                    <a:pt x="47" y="197"/>
                  </a:cubicBezTo>
                  <a:cubicBezTo>
                    <a:pt x="50" y="197"/>
                    <a:pt x="50" y="197"/>
                    <a:pt x="50" y="197"/>
                  </a:cubicBezTo>
                  <a:cubicBezTo>
                    <a:pt x="136" y="197"/>
                    <a:pt x="136" y="197"/>
                    <a:pt x="136" y="197"/>
                  </a:cubicBezTo>
                  <a:cubicBezTo>
                    <a:pt x="141" y="197"/>
                    <a:pt x="141" y="197"/>
                    <a:pt x="141" y="197"/>
                  </a:cubicBezTo>
                  <a:cubicBezTo>
                    <a:pt x="186" y="197"/>
                    <a:pt x="186" y="197"/>
                    <a:pt x="186" y="197"/>
                  </a:cubicBezTo>
                  <a:cubicBezTo>
                    <a:pt x="186" y="70"/>
                    <a:pt x="186" y="70"/>
                    <a:pt x="186" y="70"/>
                  </a:cubicBezTo>
                  <a:cubicBezTo>
                    <a:pt x="186" y="68"/>
                    <a:pt x="185" y="66"/>
                    <a:pt x="184" y="65"/>
                  </a:cubicBezTo>
                  <a:cubicBezTo>
                    <a:pt x="182" y="63"/>
                    <a:pt x="180" y="62"/>
                    <a:pt x="178" y="62"/>
                  </a:cubicBezTo>
                  <a:cubicBezTo>
                    <a:pt x="141" y="62"/>
                    <a:pt x="141" y="62"/>
                    <a:pt x="141" y="62"/>
                  </a:cubicBezTo>
                  <a:cubicBezTo>
                    <a:pt x="141" y="8"/>
                    <a:pt x="141" y="8"/>
                    <a:pt x="141" y="8"/>
                  </a:cubicBezTo>
                  <a:cubicBezTo>
                    <a:pt x="141" y="6"/>
                    <a:pt x="140" y="4"/>
                    <a:pt x="138" y="2"/>
                  </a:cubicBezTo>
                  <a:cubicBezTo>
                    <a:pt x="137" y="1"/>
                    <a:pt x="135" y="0"/>
                    <a:pt x="13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66"/>
            <p:cNvSpPr>
              <a:spLocks noEditPoints="1"/>
            </p:cNvSpPr>
            <p:nvPr/>
          </p:nvSpPr>
          <p:spPr bwMode="auto">
            <a:xfrm>
              <a:off x="8456594" y="5222884"/>
              <a:ext cx="41275" cy="41275"/>
            </a:xfrm>
            <a:custGeom>
              <a:avLst/>
              <a:gdLst>
                <a:gd name="T0" fmla="*/ 7 w 26"/>
                <a:gd name="T1" fmla="*/ 20 h 26"/>
                <a:gd name="T2" fmla="*/ 7 w 26"/>
                <a:gd name="T3" fmla="*/ 6 h 26"/>
                <a:gd name="T4" fmla="*/ 20 w 26"/>
                <a:gd name="T5" fmla="*/ 6 h 26"/>
                <a:gd name="T6" fmla="*/ 20 w 26"/>
                <a:gd name="T7" fmla="*/ 20 h 26"/>
                <a:gd name="T8" fmla="*/ 7 w 26"/>
                <a:gd name="T9" fmla="*/ 20 h 26"/>
                <a:gd name="T10" fmla="*/ 26 w 26"/>
                <a:gd name="T11" fmla="*/ 0 h 26"/>
                <a:gd name="T12" fmla="*/ 0 w 26"/>
                <a:gd name="T13" fmla="*/ 0 h 26"/>
                <a:gd name="T14" fmla="*/ 0 w 26"/>
                <a:gd name="T15" fmla="*/ 26 h 26"/>
                <a:gd name="T16" fmla="*/ 26 w 26"/>
                <a:gd name="T17" fmla="*/ 26 h 26"/>
                <a:gd name="T18" fmla="*/ 26 w 26"/>
                <a:gd name="T19" fmla="*/ 22 h 26"/>
                <a:gd name="T20" fmla="*/ 26 w 26"/>
                <a:gd name="T2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26">
                  <a:moveTo>
                    <a:pt x="7" y="20"/>
                  </a:moveTo>
                  <a:lnTo>
                    <a:pt x="7" y="6"/>
                  </a:lnTo>
                  <a:lnTo>
                    <a:pt x="20" y="6"/>
                  </a:lnTo>
                  <a:lnTo>
                    <a:pt x="20" y="20"/>
                  </a:lnTo>
                  <a:lnTo>
                    <a:pt x="7" y="20"/>
                  </a:lnTo>
                  <a:close/>
                  <a:moveTo>
                    <a:pt x="26" y="0"/>
                  </a:moveTo>
                  <a:lnTo>
                    <a:pt x="0" y="0"/>
                  </a:lnTo>
                  <a:lnTo>
                    <a:pt x="0" y="26"/>
                  </a:lnTo>
                  <a:lnTo>
                    <a:pt x="26" y="26"/>
                  </a:lnTo>
                  <a:lnTo>
                    <a:pt x="26" y="22"/>
                  </a:ln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67"/>
            <p:cNvSpPr>
              <a:spLocks noEditPoints="1"/>
            </p:cNvSpPr>
            <p:nvPr/>
          </p:nvSpPr>
          <p:spPr bwMode="auto">
            <a:xfrm>
              <a:off x="8456594" y="5222884"/>
              <a:ext cx="41275" cy="41275"/>
            </a:xfrm>
            <a:custGeom>
              <a:avLst/>
              <a:gdLst>
                <a:gd name="T0" fmla="*/ 7 w 26"/>
                <a:gd name="T1" fmla="*/ 20 h 26"/>
                <a:gd name="T2" fmla="*/ 7 w 26"/>
                <a:gd name="T3" fmla="*/ 6 h 26"/>
                <a:gd name="T4" fmla="*/ 20 w 26"/>
                <a:gd name="T5" fmla="*/ 6 h 26"/>
                <a:gd name="T6" fmla="*/ 20 w 26"/>
                <a:gd name="T7" fmla="*/ 20 h 26"/>
                <a:gd name="T8" fmla="*/ 7 w 26"/>
                <a:gd name="T9" fmla="*/ 20 h 26"/>
                <a:gd name="T10" fmla="*/ 26 w 26"/>
                <a:gd name="T11" fmla="*/ 0 h 26"/>
                <a:gd name="T12" fmla="*/ 0 w 26"/>
                <a:gd name="T13" fmla="*/ 0 h 26"/>
                <a:gd name="T14" fmla="*/ 0 w 26"/>
                <a:gd name="T15" fmla="*/ 26 h 26"/>
                <a:gd name="T16" fmla="*/ 26 w 26"/>
                <a:gd name="T17" fmla="*/ 26 h 26"/>
                <a:gd name="T18" fmla="*/ 26 w 26"/>
                <a:gd name="T19" fmla="*/ 22 h 26"/>
                <a:gd name="T20" fmla="*/ 26 w 26"/>
                <a:gd name="T2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26">
                  <a:moveTo>
                    <a:pt x="7" y="20"/>
                  </a:moveTo>
                  <a:lnTo>
                    <a:pt x="7" y="6"/>
                  </a:lnTo>
                  <a:lnTo>
                    <a:pt x="20" y="6"/>
                  </a:lnTo>
                  <a:lnTo>
                    <a:pt x="20" y="20"/>
                  </a:lnTo>
                  <a:lnTo>
                    <a:pt x="7" y="20"/>
                  </a:lnTo>
                  <a:moveTo>
                    <a:pt x="26" y="0"/>
                  </a:moveTo>
                  <a:lnTo>
                    <a:pt x="0" y="0"/>
                  </a:lnTo>
                  <a:lnTo>
                    <a:pt x="0" y="26"/>
                  </a:lnTo>
                  <a:lnTo>
                    <a:pt x="26" y="26"/>
                  </a:lnTo>
                  <a:lnTo>
                    <a:pt x="26" y="22"/>
                  </a:lnTo>
                  <a:lnTo>
                    <a:pt x="26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68"/>
            <p:cNvSpPr>
              <a:spLocks noEditPoints="1"/>
            </p:cNvSpPr>
            <p:nvPr/>
          </p:nvSpPr>
          <p:spPr bwMode="auto">
            <a:xfrm>
              <a:off x="8456594" y="5284796"/>
              <a:ext cx="41275" cy="41275"/>
            </a:xfrm>
            <a:custGeom>
              <a:avLst/>
              <a:gdLst>
                <a:gd name="T0" fmla="*/ 7 w 26"/>
                <a:gd name="T1" fmla="*/ 20 h 26"/>
                <a:gd name="T2" fmla="*/ 7 w 26"/>
                <a:gd name="T3" fmla="*/ 6 h 26"/>
                <a:gd name="T4" fmla="*/ 20 w 26"/>
                <a:gd name="T5" fmla="*/ 6 h 26"/>
                <a:gd name="T6" fmla="*/ 20 w 26"/>
                <a:gd name="T7" fmla="*/ 20 h 26"/>
                <a:gd name="T8" fmla="*/ 7 w 26"/>
                <a:gd name="T9" fmla="*/ 20 h 26"/>
                <a:gd name="T10" fmla="*/ 26 w 26"/>
                <a:gd name="T11" fmla="*/ 0 h 26"/>
                <a:gd name="T12" fmla="*/ 0 w 26"/>
                <a:gd name="T13" fmla="*/ 0 h 26"/>
                <a:gd name="T14" fmla="*/ 0 w 26"/>
                <a:gd name="T15" fmla="*/ 26 h 26"/>
                <a:gd name="T16" fmla="*/ 26 w 26"/>
                <a:gd name="T17" fmla="*/ 26 h 26"/>
                <a:gd name="T18" fmla="*/ 26 w 26"/>
                <a:gd name="T19" fmla="*/ 22 h 26"/>
                <a:gd name="T20" fmla="*/ 26 w 26"/>
                <a:gd name="T2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26">
                  <a:moveTo>
                    <a:pt x="7" y="20"/>
                  </a:moveTo>
                  <a:lnTo>
                    <a:pt x="7" y="6"/>
                  </a:lnTo>
                  <a:lnTo>
                    <a:pt x="20" y="6"/>
                  </a:lnTo>
                  <a:lnTo>
                    <a:pt x="20" y="20"/>
                  </a:lnTo>
                  <a:lnTo>
                    <a:pt x="7" y="20"/>
                  </a:lnTo>
                  <a:close/>
                  <a:moveTo>
                    <a:pt x="26" y="0"/>
                  </a:moveTo>
                  <a:lnTo>
                    <a:pt x="0" y="0"/>
                  </a:lnTo>
                  <a:lnTo>
                    <a:pt x="0" y="26"/>
                  </a:lnTo>
                  <a:lnTo>
                    <a:pt x="26" y="26"/>
                  </a:lnTo>
                  <a:lnTo>
                    <a:pt x="26" y="22"/>
                  </a:ln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69"/>
            <p:cNvSpPr>
              <a:spLocks noEditPoints="1"/>
            </p:cNvSpPr>
            <p:nvPr/>
          </p:nvSpPr>
          <p:spPr bwMode="auto">
            <a:xfrm>
              <a:off x="8456594" y="5284796"/>
              <a:ext cx="41275" cy="41275"/>
            </a:xfrm>
            <a:custGeom>
              <a:avLst/>
              <a:gdLst>
                <a:gd name="T0" fmla="*/ 7 w 26"/>
                <a:gd name="T1" fmla="*/ 20 h 26"/>
                <a:gd name="T2" fmla="*/ 7 w 26"/>
                <a:gd name="T3" fmla="*/ 6 h 26"/>
                <a:gd name="T4" fmla="*/ 20 w 26"/>
                <a:gd name="T5" fmla="*/ 6 h 26"/>
                <a:gd name="T6" fmla="*/ 20 w 26"/>
                <a:gd name="T7" fmla="*/ 20 h 26"/>
                <a:gd name="T8" fmla="*/ 7 w 26"/>
                <a:gd name="T9" fmla="*/ 20 h 26"/>
                <a:gd name="T10" fmla="*/ 26 w 26"/>
                <a:gd name="T11" fmla="*/ 0 h 26"/>
                <a:gd name="T12" fmla="*/ 0 w 26"/>
                <a:gd name="T13" fmla="*/ 0 h 26"/>
                <a:gd name="T14" fmla="*/ 0 w 26"/>
                <a:gd name="T15" fmla="*/ 26 h 26"/>
                <a:gd name="T16" fmla="*/ 26 w 26"/>
                <a:gd name="T17" fmla="*/ 26 h 26"/>
                <a:gd name="T18" fmla="*/ 26 w 26"/>
                <a:gd name="T19" fmla="*/ 22 h 26"/>
                <a:gd name="T20" fmla="*/ 26 w 26"/>
                <a:gd name="T2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26">
                  <a:moveTo>
                    <a:pt x="7" y="20"/>
                  </a:moveTo>
                  <a:lnTo>
                    <a:pt x="7" y="6"/>
                  </a:lnTo>
                  <a:lnTo>
                    <a:pt x="20" y="6"/>
                  </a:lnTo>
                  <a:lnTo>
                    <a:pt x="20" y="20"/>
                  </a:lnTo>
                  <a:lnTo>
                    <a:pt x="7" y="20"/>
                  </a:lnTo>
                  <a:moveTo>
                    <a:pt x="26" y="0"/>
                  </a:moveTo>
                  <a:lnTo>
                    <a:pt x="0" y="0"/>
                  </a:lnTo>
                  <a:lnTo>
                    <a:pt x="0" y="26"/>
                  </a:lnTo>
                  <a:lnTo>
                    <a:pt x="26" y="26"/>
                  </a:lnTo>
                  <a:lnTo>
                    <a:pt x="26" y="22"/>
                  </a:lnTo>
                  <a:lnTo>
                    <a:pt x="26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70"/>
            <p:cNvSpPr>
              <a:spLocks noEditPoints="1"/>
            </p:cNvSpPr>
            <p:nvPr/>
          </p:nvSpPr>
          <p:spPr bwMode="auto">
            <a:xfrm>
              <a:off x="8456594" y="5346709"/>
              <a:ext cx="41275" cy="41275"/>
            </a:xfrm>
            <a:custGeom>
              <a:avLst/>
              <a:gdLst>
                <a:gd name="T0" fmla="*/ 7 w 26"/>
                <a:gd name="T1" fmla="*/ 20 h 26"/>
                <a:gd name="T2" fmla="*/ 7 w 26"/>
                <a:gd name="T3" fmla="*/ 7 h 26"/>
                <a:gd name="T4" fmla="*/ 20 w 26"/>
                <a:gd name="T5" fmla="*/ 7 h 26"/>
                <a:gd name="T6" fmla="*/ 20 w 26"/>
                <a:gd name="T7" fmla="*/ 20 h 26"/>
                <a:gd name="T8" fmla="*/ 7 w 26"/>
                <a:gd name="T9" fmla="*/ 20 h 26"/>
                <a:gd name="T10" fmla="*/ 26 w 26"/>
                <a:gd name="T11" fmla="*/ 0 h 26"/>
                <a:gd name="T12" fmla="*/ 0 w 26"/>
                <a:gd name="T13" fmla="*/ 0 h 26"/>
                <a:gd name="T14" fmla="*/ 0 w 26"/>
                <a:gd name="T15" fmla="*/ 26 h 26"/>
                <a:gd name="T16" fmla="*/ 26 w 26"/>
                <a:gd name="T17" fmla="*/ 26 h 26"/>
                <a:gd name="T18" fmla="*/ 26 w 26"/>
                <a:gd name="T19" fmla="*/ 23 h 26"/>
                <a:gd name="T20" fmla="*/ 26 w 26"/>
                <a:gd name="T2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26">
                  <a:moveTo>
                    <a:pt x="7" y="20"/>
                  </a:moveTo>
                  <a:lnTo>
                    <a:pt x="7" y="7"/>
                  </a:lnTo>
                  <a:lnTo>
                    <a:pt x="20" y="7"/>
                  </a:lnTo>
                  <a:lnTo>
                    <a:pt x="20" y="20"/>
                  </a:lnTo>
                  <a:lnTo>
                    <a:pt x="7" y="20"/>
                  </a:lnTo>
                  <a:close/>
                  <a:moveTo>
                    <a:pt x="26" y="0"/>
                  </a:moveTo>
                  <a:lnTo>
                    <a:pt x="0" y="0"/>
                  </a:lnTo>
                  <a:lnTo>
                    <a:pt x="0" y="26"/>
                  </a:lnTo>
                  <a:lnTo>
                    <a:pt x="26" y="26"/>
                  </a:lnTo>
                  <a:lnTo>
                    <a:pt x="26" y="23"/>
                  </a:ln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71"/>
            <p:cNvSpPr>
              <a:spLocks noEditPoints="1"/>
            </p:cNvSpPr>
            <p:nvPr/>
          </p:nvSpPr>
          <p:spPr bwMode="auto">
            <a:xfrm>
              <a:off x="8456594" y="5346709"/>
              <a:ext cx="41275" cy="41275"/>
            </a:xfrm>
            <a:custGeom>
              <a:avLst/>
              <a:gdLst>
                <a:gd name="T0" fmla="*/ 7 w 26"/>
                <a:gd name="T1" fmla="*/ 20 h 26"/>
                <a:gd name="T2" fmla="*/ 7 w 26"/>
                <a:gd name="T3" fmla="*/ 7 h 26"/>
                <a:gd name="T4" fmla="*/ 20 w 26"/>
                <a:gd name="T5" fmla="*/ 7 h 26"/>
                <a:gd name="T6" fmla="*/ 20 w 26"/>
                <a:gd name="T7" fmla="*/ 20 h 26"/>
                <a:gd name="T8" fmla="*/ 7 w 26"/>
                <a:gd name="T9" fmla="*/ 20 h 26"/>
                <a:gd name="T10" fmla="*/ 26 w 26"/>
                <a:gd name="T11" fmla="*/ 0 h 26"/>
                <a:gd name="T12" fmla="*/ 0 w 26"/>
                <a:gd name="T13" fmla="*/ 0 h 26"/>
                <a:gd name="T14" fmla="*/ 0 w 26"/>
                <a:gd name="T15" fmla="*/ 26 h 26"/>
                <a:gd name="T16" fmla="*/ 26 w 26"/>
                <a:gd name="T17" fmla="*/ 26 h 26"/>
                <a:gd name="T18" fmla="*/ 26 w 26"/>
                <a:gd name="T19" fmla="*/ 23 h 26"/>
                <a:gd name="T20" fmla="*/ 26 w 26"/>
                <a:gd name="T2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26">
                  <a:moveTo>
                    <a:pt x="7" y="20"/>
                  </a:moveTo>
                  <a:lnTo>
                    <a:pt x="7" y="7"/>
                  </a:lnTo>
                  <a:lnTo>
                    <a:pt x="20" y="7"/>
                  </a:lnTo>
                  <a:lnTo>
                    <a:pt x="20" y="20"/>
                  </a:lnTo>
                  <a:lnTo>
                    <a:pt x="7" y="20"/>
                  </a:lnTo>
                  <a:moveTo>
                    <a:pt x="26" y="0"/>
                  </a:moveTo>
                  <a:lnTo>
                    <a:pt x="0" y="0"/>
                  </a:lnTo>
                  <a:lnTo>
                    <a:pt x="0" y="26"/>
                  </a:lnTo>
                  <a:lnTo>
                    <a:pt x="26" y="26"/>
                  </a:lnTo>
                  <a:lnTo>
                    <a:pt x="26" y="23"/>
                  </a:lnTo>
                  <a:lnTo>
                    <a:pt x="26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72"/>
            <p:cNvSpPr>
              <a:spLocks noEditPoints="1"/>
            </p:cNvSpPr>
            <p:nvPr/>
          </p:nvSpPr>
          <p:spPr bwMode="auto">
            <a:xfrm>
              <a:off x="8456594" y="5407034"/>
              <a:ext cx="41275" cy="42863"/>
            </a:xfrm>
            <a:custGeom>
              <a:avLst/>
              <a:gdLst>
                <a:gd name="T0" fmla="*/ 7 w 26"/>
                <a:gd name="T1" fmla="*/ 20 h 27"/>
                <a:gd name="T2" fmla="*/ 7 w 26"/>
                <a:gd name="T3" fmla="*/ 8 h 27"/>
                <a:gd name="T4" fmla="*/ 20 w 26"/>
                <a:gd name="T5" fmla="*/ 8 h 27"/>
                <a:gd name="T6" fmla="*/ 20 w 26"/>
                <a:gd name="T7" fmla="*/ 20 h 27"/>
                <a:gd name="T8" fmla="*/ 7 w 26"/>
                <a:gd name="T9" fmla="*/ 20 h 27"/>
                <a:gd name="T10" fmla="*/ 26 w 26"/>
                <a:gd name="T11" fmla="*/ 0 h 27"/>
                <a:gd name="T12" fmla="*/ 0 w 26"/>
                <a:gd name="T13" fmla="*/ 0 h 27"/>
                <a:gd name="T14" fmla="*/ 0 w 26"/>
                <a:gd name="T15" fmla="*/ 27 h 27"/>
                <a:gd name="T16" fmla="*/ 26 w 26"/>
                <a:gd name="T17" fmla="*/ 27 h 27"/>
                <a:gd name="T18" fmla="*/ 26 w 26"/>
                <a:gd name="T19" fmla="*/ 24 h 27"/>
                <a:gd name="T20" fmla="*/ 26 w 26"/>
                <a:gd name="T2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27">
                  <a:moveTo>
                    <a:pt x="7" y="20"/>
                  </a:moveTo>
                  <a:lnTo>
                    <a:pt x="7" y="8"/>
                  </a:lnTo>
                  <a:lnTo>
                    <a:pt x="20" y="8"/>
                  </a:lnTo>
                  <a:lnTo>
                    <a:pt x="20" y="20"/>
                  </a:lnTo>
                  <a:lnTo>
                    <a:pt x="7" y="20"/>
                  </a:lnTo>
                  <a:close/>
                  <a:moveTo>
                    <a:pt x="26" y="0"/>
                  </a:moveTo>
                  <a:lnTo>
                    <a:pt x="0" y="0"/>
                  </a:lnTo>
                  <a:lnTo>
                    <a:pt x="0" y="27"/>
                  </a:lnTo>
                  <a:lnTo>
                    <a:pt x="26" y="27"/>
                  </a:lnTo>
                  <a:lnTo>
                    <a:pt x="26" y="24"/>
                  </a:ln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73"/>
            <p:cNvSpPr>
              <a:spLocks noEditPoints="1"/>
            </p:cNvSpPr>
            <p:nvPr/>
          </p:nvSpPr>
          <p:spPr bwMode="auto">
            <a:xfrm>
              <a:off x="8456594" y="5407034"/>
              <a:ext cx="41275" cy="42863"/>
            </a:xfrm>
            <a:custGeom>
              <a:avLst/>
              <a:gdLst>
                <a:gd name="T0" fmla="*/ 7 w 26"/>
                <a:gd name="T1" fmla="*/ 20 h 27"/>
                <a:gd name="T2" fmla="*/ 7 w 26"/>
                <a:gd name="T3" fmla="*/ 8 h 27"/>
                <a:gd name="T4" fmla="*/ 20 w 26"/>
                <a:gd name="T5" fmla="*/ 8 h 27"/>
                <a:gd name="T6" fmla="*/ 20 w 26"/>
                <a:gd name="T7" fmla="*/ 20 h 27"/>
                <a:gd name="T8" fmla="*/ 7 w 26"/>
                <a:gd name="T9" fmla="*/ 20 h 27"/>
                <a:gd name="T10" fmla="*/ 26 w 26"/>
                <a:gd name="T11" fmla="*/ 0 h 27"/>
                <a:gd name="T12" fmla="*/ 0 w 26"/>
                <a:gd name="T13" fmla="*/ 0 h 27"/>
                <a:gd name="T14" fmla="*/ 0 w 26"/>
                <a:gd name="T15" fmla="*/ 27 h 27"/>
                <a:gd name="T16" fmla="*/ 26 w 26"/>
                <a:gd name="T17" fmla="*/ 27 h 27"/>
                <a:gd name="T18" fmla="*/ 26 w 26"/>
                <a:gd name="T19" fmla="*/ 24 h 27"/>
                <a:gd name="T20" fmla="*/ 26 w 26"/>
                <a:gd name="T2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27">
                  <a:moveTo>
                    <a:pt x="7" y="20"/>
                  </a:moveTo>
                  <a:lnTo>
                    <a:pt x="7" y="8"/>
                  </a:lnTo>
                  <a:lnTo>
                    <a:pt x="20" y="8"/>
                  </a:lnTo>
                  <a:lnTo>
                    <a:pt x="20" y="20"/>
                  </a:lnTo>
                  <a:lnTo>
                    <a:pt x="7" y="20"/>
                  </a:lnTo>
                  <a:moveTo>
                    <a:pt x="26" y="0"/>
                  </a:moveTo>
                  <a:lnTo>
                    <a:pt x="0" y="0"/>
                  </a:lnTo>
                  <a:lnTo>
                    <a:pt x="0" y="27"/>
                  </a:lnTo>
                  <a:lnTo>
                    <a:pt x="26" y="27"/>
                  </a:lnTo>
                  <a:lnTo>
                    <a:pt x="26" y="24"/>
                  </a:lnTo>
                  <a:lnTo>
                    <a:pt x="26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74"/>
            <p:cNvSpPr>
              <a:spLocks noEditPoints="1"/>
            </p:cNvSpPr>
            <p:nvPr/>
          </p:nvSpPr>
          <p:spPr bwMode="auto">
            <a:xfrm>
              <a:off x="8707419" y="5284796"/>
              <a:ext cx="41275" cy="41275"/>
            </a:xfrm>
            <a:custGeom>
              <a:avLst/>
              <a:gdLst>
                <a:gd name="T0" fmla="*/ 7 w 26"/>
                <a:gd name="T1" fmla="*/ 20 h 26"/>
                <a:gd name="T2" fmla="*/ 7 w 26"/>
                <a:gd name="T3" fmla="*/ 6 h 26"/>
                <a:gd name="T4" fmla="*/ 20 w 26"/>
                <a:gd name="T5" fmla="*/ 6 h 26"/>
                <a:gd name="T6" fmla="*/ 20 w 26"/>
                <a:gd name="T7" fmla="*/ 20 h 26"/>
                <a:gd name="T8" fmla="*/ 7 w 26"/>
                <a:gd name="T9" fmla="*/ 20 h 26"/>
                <a:gd name="T10" fmla="*/ 26 w 26"/>
                <a:gd name="T11" fmla="*/ 0 h 26"/>
                <a:gd name="T12" fmla="*/ 0 w 26"/>
                <a:gd name="T13" fmla="*/ 0 h 26"/>
                <a:gd name="T14" fmla="*/ 0 w 26"/>
                <a:gd name="T15" fmla="*/ 26 h 26"/>
                <a:gd name="T16" fmla="*/ 26 w 26"/>
                <a:gd name="T17" fmla="*/ 26 h 26"/>
                <a:gd name="T18" fmla="*/ 26 w 26"/>
                <a:gd name="T19" fmla="*/ 22 h 26"/>
                <a:gd name="T20" fmla="*/ 26 w 26"/>
                <a:gd name="T2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26">
                  <a:moveTo>
                    <a:pt x="7" y="20"/>
                  </a:moveTo>
                  <a:lnTo>
                    <a:pt x="7" y="6"/>
                  </a:lnTo>
                  <a:lnTo>
                    <a:pt x="20" y="6"/>
                  </a:lnTo>
                  <a:lnTo>
                    <a:pt x="20" y="20"/>
                  </a:lnTo>
                  <a:lnTo>
                    <a:pt x="7" y="20"/>
                  </a:lnTo>
                  <a:close/>
                  <a:moveTo>
                    <a:pt x="26" y="0"/>
                  </a:moveTo>
                  <a:lnTo>
                    <a:pt x="0" y="0"/>
                  </a:lnTo>
                  <a:lnTo>
                    <a:pt x="0" y="26"/>
                  </a:lnTo>
                  <a:lnTo>
                    <a:pt x="26" y="26"/>
                  </a:lnTo>
                  <a:lnTo>
                    <a:pt x="26" y="22"/>
                  </a:ln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75"/>
            <p:cNvSpPr>
              <a:spLocks noEditPoints="1"/>
            </p:cNvSpPr>
            <p:nvPr/>
          </p:nvSpPr>
          <p:spPr bwMode="auto">
            <a:xfrm>
              <a:off x="8707419" y="5284796"/>
              <a:ext cx="41275" cy="41275"/>
            </a:xfrm>
            <a:custGeom>
              <a:avLst/>
              <a:gdLst>
                <a:gd name="T0" fmla="*/ 7 w 26"/>
                <a:gd name="T1" fmla="*/ 20 h 26"/>
                <a:gd name="T2" fmla="*/ 7 w 26"/>
                <a:gd name="T3" fmla="*/ 6 h 26"/>
                <a:gd name="T4" fmla="*/ 20 w 26"/>
                <a:gd name="T5" fmla="*/ 6 h 26"/>
                <a:gd name="T6" fmla="*/ 20 w 26"/>
                <a:gd name="T7" fmla="*/ 20 h 26"/>
                <a:gd name="T8" fmla="*/ 7 w 26"/>
                <a:gd name="T9" fmla="*/ 20 h 26"/>
                <a:gd name="T10" fmla="*/ 26 w 26"/>
                <a:gd name="T11" fmla="*/ 0 h 26"/>
                <a:gd name="T12" fmla="*/ 0 w 26"/>
                <a:gd name="T13" fmla="*/ 0 h 26"/>
                <a:gd name="T14" fmla="*/ 0 w 26"/>
                <a:gd name="T15" fmla="*/ 26 h 26"/>
                <a:gd name="T16" fmla="*/ 26 w 26"/>
                <a:gd name="T17" fmla="*/ 26 h 26"/>
                <a:gd name="T18" fmla="*/ 26 w 26"/>
                <a:gd name="T19" fmla="*/ 22 h 26"/>
                <a:gd name="T20" fmla="*/ 26 w 26"/>
                <a:gd name="T2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26">
                  <a:moveTo>
                    <a:pt x="7" y="20"/>
                  </a:moveTo>
                  <a:lnTo>
                    <a:pt x="7" y="6"/>
                  </a:lnTo>
                  <a:lnTo>
                    <a:pt x="20" y="6"/>
                  </a:lnTo>
                  <a:lnTo>
                    <a:pt x="20" y="20"/>
                  </a:lnTo>
                  <a:lnTo>
                    <a:pt x="7" y="20"/>
                  </a:lnTo>
                  <a:moveTo>
                    <a:pt x="26" y="0"/>
                  </a:moveTo>
                  <a:lnTo>
                    <a:pt x="0" y="0"/>
                  </a:lnTo>
                  <a:lnTo>
                    <a:pt x="0" y="26"/>
                  </a:lnTo>
                  <a:lnTo>
                    <a:pt x="26" y="26"/>
                  </a:lnTo>
                  <a:lnTo>
                    <a:pt x="26" y="22"/>
                  </a:lnTo>
                  <a:lnTo>
                    <a:pt x="26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76"/>
            <p:cNvSpPr>
              <a:spLocks noEditPoints="1"/>
            </p:cNvSpPr>
            <p:nvPr/>
          </p:nvSpPr>
          <p:spPr bwMode="auto">
            <a:xfrm>
              <a:off x="8707419" y="5346709"/>
              <a:ext cx="41275" cy="41275"/>
            </a:xfrm>
            <a:custGeom>
              <a:avLst/>
              <a:gdLst>
                <a:gd name="T0" fmla="*/ 7 w 26"/>
                <a:gd name="T1" fmla="*/ 20 h 26"/>
                <a:gd name="T2" fmla="*/ 7 w 26"/>
                <a:gd name="T3" fmla="*/ 7 h 26"/>
                <a:gd name="T4" fmla="*/ 20 w 26"/>
                <a:gd name="T5" fmla="*/ 7 h 26"/>
                <a:gd name="T6" fmla="*/ 20 w 26"/>
                <a:gd name="T7" fmla="*/ 20 h 26"/>
                <a:gd name="T8" fmla="*/ 7 w 26"/>
                <a:gd name="T9" fmla="*/ 20 h 26"/>
                <a:gd name="T10" fmla="*/ 26 w 26"/>
                <a:gd name="T11" fmla="*/ 0 h 26"/>
                <a:gd name="T12" fmla="*/ 0 w 26"/>
                <a:gd name="T13" fmla="*/ 0 h 26"/>
                <a:gd name="T14" fmla="*/ 0 w 26"/>
                <a:gd name="T15" fmla="*/ 26 h 26"/>
                <a:gd name="T16" fmla="*/ 26 w 26"/>
                <a:gd name="T17" fmla="*/ 26 h 26"/>
                <a:gd name="T18" fmla="*/ 26 w 26"/>
                <a:gd name="T19" fmla="*/ 23 h 26"/>
                <a:gd name="T20" fmla="*/ 26 w 26"/>
                <a:gd name="T2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26">
                  <a:moveTo>
                    <a:pt x="7" y="20"/>
                  </a:moveTo>
                  <a:lnTo>
                    <a:pt x="7" y="7"/>
                  </a:lnTo>
                  <a:lnTo>
                    <a:pt x="20" y="7"/>
                  </a:lnTo>
                  <a:lnTo>
                    <a:pt x="20" y="20"/>
                  </a:lnTo>
                  <a:lnTo>
                    <a:pt x="7" y="20"/>
                  </a:lnTo>
                  <a:close/>
                  <a:moveTo>
                    <a:pt x="26" y="0"/>
                  </a:moveTo>
                  <a:lnTo>
                    <a:pt x="0" y="0"/>
                  </a:lnTo>
                  <a:lnTo>
                    <a:pt x="0" y="26"/>
                  </a:lnTo>
                  <a:lnTo>
                    <a:pt x="26" y="26"/>
                  </a:lnTo>
                  <a:lnTo>
                    <a:pt x="26" y="23"/>
                  </a:ln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77"/>
            <p:cNvSpPr>
              <a:spLocks noEditPoints="1"/>
            </p:cNvSpPr>
            <p:nvPr/>
          </p:nvSpPr>
          <p:spPr bwMode="auto">
            <a:xfrm>
              <a:off x="8707419" y="5346709"/>
              <a:ext cx="41275" cy="41275"/>
            </a:xfrm>
            <a:custGeom>
              <a:avLst/>
              <a:gdLst>
                <a:gd name="T0" fmla="*/ 7 w 26"/>
                <a:gd name="T1" fmla="*/ 20 h 26"/>
                <a:gd name="T2" fmla="*/ 7 w 26"/>
                <a:gd name="T3" fmla="*/ 7 h 26"/>
                <a:gd name="T4" fmla="*/ 20 w 26"/>
                <a:gd name="T5" fmla="*/ 7 h 26"/>
                <a:gd name="T6" fmla="*/ 20 w 26"/>
                <a:gd name="T7" fmla="*/ 20 h 26"/>
                <a:gd name="T8" fmla="*/ 7 w 26"/>
                <a:gd name="T9" fmla="*/ 20 h 26"/>
                <a:gd name="T10" fmla="*/ 26 w 26"/>
                <a:gd name="T11" fmla="*/ 0 h 26"/>
                <a:gd name="T12" fmla="*/ 0 w 26"/>
                <a:gd name="T13" fmla="*/ 0 h 26"/>
                <a:gd name="T14" fmla="*/ 0 w 26"/>
                <a:gd name="T15" fmla="*/ 26 h 26"/>
                <a:gd name="T16" fmla="*/ 26 w 26"/>
                <a:gd name="T17" fmla="*/ 26 h 26"/>
                <a:gd name="T18" fmla="*/ 26 w 26"/>
                <a:gd name="T19" fmla="*/ 23 h 26"/>
                <a:gd name="T20" fmla="*/ 26 w 26"/>
                <a:gd name="T2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26">
                  <a:moveTo>
                    <a:pt x="7" y="20"/>
                  </a:moveTo>
                  <a:lnTo>
                    <a:pt x="7" y="7"/>
                  </a:lnTo>
                  <a:lnTo>
                    <a:pt x="20" y="7"/>
                  </a:lnTo>
                  <a:lnTo>
                    <a:pt x="20" y="20"/>
                  </a:lnTo>
                  <a:lnTo>
                    <a:pt x="7" y="20"/>
                  </a:lnTo>
                  <a:moveTo>
                    <a:pt x="26" y="0"/>
                  </a:moveTo>
                  <a:lnTo>
                    <a:pt x="0" y="0"/>
                  </a:lnTo>
                  <a:lnTo>
                    <a:pt x="0" y="26"/>
                  </a:lnTo>
                  <a:lnTo>
                    <a:pt x="26" y="26"/>
                  </a:lnTo>
                  <a:lnTo>
                    <a:pt x="26" y="23"/>
                  </a:lnTo>
                  <a:lnTo>
                    <a:pt x="26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78"/>
            <p:cNvSpPr>
              <a:spLocks noEditPoints="1"/>
            </p:cNvSpPr>
            <p:nvPr/>
          </p:nvSpPr>
          <p:spPr bwMode="auto">
            <a:xfrm>
              <a:off x="8707419" y="5407034"/>
              <a:ext cx="41275" cy="42863"/>
            </a:xfrm>
            <a:custGeom>
              <a:avLst/>
              <a:gdLst>
                <a:gd name="T0" fmla="*/ 7 w 26"/>
                <a:gd name="T1" fmla="*/ 20 h 27"/>
                <a:gd name="T2" fmla="*/ 7 w 26"/>
                <a:gd name="T3" fmla="*/ 8 h 27"/>
                <a:gd name="T4" fmla="*/ 20 w 26"/>
                <a:gd name="T5" fmla="*/ 8 h 27"/>
                <a:gd name="T6" fmla="*/ 20 w 26"/>
                <a:gd name="T7" fmla="*/ 20 h 27"/>
                <a:gd name="T8" fmla="*/ 7 w 26"/>
                <a:gd name="T9" fmla="*/ 20 h 27"/>
                <a:gd name="T10" fmla="*/ 26 w 26"/>
                <a:gd name="T11" fmla="*/ 0 h 27"/>
                <a:gd name="T12" fmla="*/ 0 w 26"/>
                <a:gd name="T13" fmla="*/ 0 h 27"/>
                <a:gd name="T14" fmla="*/ 0 w 26"/>
                <a:gd name="T15" fmla="*/ 27 h 27"/>
                <a:gd name="T16" fmla="*/ 26 w 26"/>
                <a:gd name="T17" fmla="*/ 27 h 27"/>
                <a:gd name="T18" fmla="*/ 26 w 26"/>
                <a:gd name="T19" fmla="*/ 24 h 27"/>
                <a:gd name="T20" fmla="*/ 26 w 26"/>
                <a:gd name="T2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27">
                  <a:moveTo>
                    <a:pt x="7" y="20"/>
                  </a:moveTo>
                  <a:lnTo>
                    <a:pt x="7" y="8"/>
                  </a:lnTo>
                  <a:lnTo>
                    <a:pt x="20" y="8"/>
                  </a:lnTo>
                  <a:lnTo>
                    <a:pt x="20" y="20"/>
                  </a:lnTo>
                  <a:lnTo>
                    <a:pt x="7" y="20"/>
                  </a:lnTo>
                  <a:close/>
                  <a:moveTo>
                    <a:pt x="26" y="0"/>
                  </a:moveTo>
                  <a:lnTo>
                    <a:pt x="0" y="0"/>
                  </a:lnTo>
                  <a:lnTo>
                    <a:pt x="0" y="27"/>
                  </a:lnTo>
                  <a:lnTo>
                    <a:pt x="26" y="27"/>
                  </a:lnTo>
                  <a:lnTo>
                    <a:pt x="26" y="24"/>
                  </a:ln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79"/>
            <p:cNvSpPr>
              <a:spLocks noEditPoints="1"/>
            </p:cNvSpPr>
            <p:nvPr/>
          </p:nvSpPr>
          <p:spPr bwMode="auto">
            <a:xfrm>
              <a:off x="8707419" y="5407034"/>
              <a:ext cx="41275" cy="42863"/>
            </a:xfrm>
            <a:custGeom>
              <a:avLst/>
              <a:gdLst>
                <a:gd name="T0" fmla="*/ 7 w 26"/>
                <a:gd name="T1" fmla="*/ 20 h 27"/>
                <a:gd name="T2" fmla="*/ 7 w 26"/>
                <a:gd name="T3" fmla="*/ 8 h 27"/>
                <a:gd name="T4" fmla="*/ 20 w 26"/>
                <a:gd name="T5" fmla="*/ 8 h 27"/>
                <a:gd name="T6" fmla="*/ 20 w 26"/>
                <a:gd name="T7" fmla="*/ 20 h 27"/>
                <a:gd name="T8" fmla="*/ 7 w 26"/>
                <a:gd name="T9" fmla="*/ 20 h 27"/>
                <a:gd name="T10" fmla="*/ 26 w 26"/>
                <a:gd name="T11" fmla="*/ 0 h 27"/>
                <a:gd name="T12" fmla="*/ 0 w 26"/>
                <a:gd name="T13" fmla="*/ 0 h 27"/>
                <a:gd name="T14" fmla="*/ 0 w 26"/>
                <a:gd name="T15" fmla="*/ 27 h 27"/>
                <a:gd name="T16" fmla="*/ 26 w 26"/>
                <a:gd name="T17" fmla="*/ 27 h 27"/>
                <a:gd name="T18" fmla="*/ 26 w 26"/>
                <a:gd name="T19" fmla="*/ 24 h 27"/>
                <a:gd name="T20" fmla="*/ 26 w 26"/>
                <a:gd name="T2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27">
                  <a:moveTo>
                    <a:pt x="7" y="20"/>
                  </a:moveTo>
                  <a:lnTo>
                    <a:pt x="7" y="8"/>
                  </a:lnTo>
                  <a:lnTo>
                    <a:pt x="20" y="8"/>
                  </a:lnTo>
                  <a:lnTo>
                    <a:pt x="20" y="20"/>
                  </a:lnTo>
                  <a:lnTo>
                    <a:pt x="7" y="20"/>
                  </a:lnTo>
                  <a:moveTo>
                    <a:pt x="26" y="0"/>
                  </a:moveTo>
                  <a:lnTo>
                    <a:pt x="0" y="0"/>
                  </a:lnTo>
                  <a:lnTo>
                    <a:pt x="0" y="27"/>
                  </a:lnTo>
                  <a:lnTo>
                    <a:pt x="26" y="27"/>
                  </a:lnTo>
                  <a:lnTo>
                    <a:pt x="26" y="24"/>
                  </a:lnTo>
                  <a:lnTo>
                    <a:pt x="26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80"/>
            <p:cNvSpPr>
              <a:spLocks noEditPoints="1"/>
            </p:cNvSpPr>
            <p:nvPr/>
          </p:nvSpPr>
          <p:spPr bwMode="auto">
            <a:xfrm>
              <a:off x="8548669" y="5156209"/>
              <a:ext cx="41275" cy="41275"/>
            </a:xfrm>
            <a:custGeom>
              <a:avLst/>
              <a:gdLst>
                <a:gd name="T0" fmla="*/ 8 w 26"/>
                <a:gd name="T1" fmla="*/ 20 h 26"/>
                <a:gd name="T2" fmla="*/ 8 w 26"/>
                <a:gd name="T3" fmla="*/ 8 h 26"/>
                <a:gd name="T4" fmla="*/ 18 w 26"/>
                <a:gd name="T5" fmla="*/ 8 h 26"/>
                <a:gd name="T6" fmla="*/ 18 w 26"/>
                <a:gd name="T7" fmla="*/ 20 h 26"/>
                <a:gd name="T8" fmla="*/ 8 w 26"/>
                <a:gd name="T9" fmla="*/ 20 h 26"/>
                <a:gd name="T10" fmla="*/ 26 w 26"/>
                <a:gd name="T11" fmla="*/ 0 h 26"/>
                <a:gd name="T12" fmla="*/ 0 w 26"/>
                <a:gd name="T13" fmla="*/ 0 h 26"/>
                <a:gd name="T14" fmla="*/ 0 w 26"/>
                <a:gd name="T15" fmla="*/ 26 h 26"/>
                <a:gd name="T16" fmla="*/ 26 w 26"/>
                <a:gd name="T17" fmla="*/ 26 h 26"/>
                <a:gd name="T18" fmla="*/ 26 w 26"/>
                <a:gd name="T19" fmla="*/ 24 h 26"/>
                <a:gd name="T20" fmla="*/ 26 w 26"/>
                <a:gd name="T2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26">
                  <a:moveTo>
                    <a:pt x="8" y="20"/>
                  </a:moveTo>
                  <a:lnTo>
                    <a:pt x="8" y="8"/>
                  </a:lnTo>
                  <a:lnTo>
                    <a:pt x="18" y="8"/>
                  </a:lnTo>
                  <a:lnTo>
                    <a:pt x="18" y="20"/>
                  </a:lnTo>
                  <a:lnTo>
                    <a:pt x="8" y="20"/>
                  </a:lnTo>
                  <a:close/>
                  <a:moveTo>
                    <a:pt x="26" y="0"/>
                  </a:moveTo>
                  <a:lnTo>
                    <a:pt x="0" y="0"/>
                  </a:lnTo>
                  <a:lnTo>
                    <a:pt x="0" y="26"/>
                  </a:lnTo>
                  <a:lnTo>
                    <a:pt x="26" y="26"/>
                  </a:lnTo>
                  <a:lnTo>
                    <a:pt x="26" y="24"/>
                  </a:ln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81"/>
            <p:cNvSpPr>
              <a:spLocks noEditPoints="1"/>
            </p:cNvSpPr>
            <p:nvPr/>
          </p:nvSpPr>
          <p:spPr bwMode="auto">
            <a:xfrm>
              <a:off x="8548669" y="5156209"/>
              <a:ext cx="41275" cy="41275"/>
            </a:xfrm>
            <a:custGeom>
              <a:avLst/>
              <a:gdLst>
                <a:gd name="T0" fmla="*/ 8 w 26"/>
                <a:gd name="T1" fmla="*/ 20 h 26"/>
                <a:gd name="T2" fmla="*/ 8 w 26"/>
                <a:gd name="T3" fmla="*/ 8 h 26"/>
                <a:gd name="T4" fmla="*/ 18 w 26"/>
                <a:gd name="T5" fmla="*/ 8 h 26"/>
                <a:gd name="T6" fmla="*/ 18 w 26"/>
                <a:gd name="T7" fmla="*/ 20 h 26"/>
                <a:gd name="T8" fmla="*/ 8 w 26"/>
                <a:gd name="T9" fmla="*/ 20 h 26"/>
                <a:gd name="T10" fmla="*/ 26 w 26"/>
                <a:gd name="T11" fmla="*/ 0 h 26"/>
                <a:gd name="T12" fmla="*/ 0 w 26"/>
                <a:gd name="T13" fmla="*/ 0 h 26"/>
                <a:gd name="T14" fmla="*/ 0 w 26"/>
                <a:gd name="T15" fmla="*/ 26 h 26"/>
                <a:gd name="T16" fmla="*/ 26 w 26"/>
                <a:gd name="T17" fmla="*/ 26 h 26"/>
                <a:gd name="T18" fmla="*/ 26 w 26"/>
                <a:gd name="T19" fmla="*/ 24 h 26"/>
                <a:gd name="T20" fmla="*/ 26 w 26"/>
                <a:gd name="T2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26">
                  <a:moveTo>
                    <a:pt x="8" y="20"/>
                  </a:moveTo>
                  <a:lnTo>
                    <a:pt x="8" y="8"/>
                  </a:lnTo>
                  <a:lnTo>
                    <a:pt x="18" y="8"/>
                  </a:lnTo>
                  <a:lnTo>
                    <a:pt x="18" y="20"/>
                  </a:lnTo>
                  <a:lnTo>
                    <a:pt x="8" y="20"/>
                  </a:lnTo>
                  <a:moveTo>
                    <a:pt x="26" y="0"/>
                  </a:moveTo>
                  <a:lnTo>
                    <a:pt x="0" y="0"/>
                  </a:lnTo>
                  <a:lnTo>
                    <a:pt x="0" y="26"/>
                  </a:lnTo>
                  <a:lnTo>
                    <a:pt x="26" y="26"/>
                  </a:lnTo>
                  <a:lnTo>
                    <a:pt x="26" y="24"/>
                  </a:lnTo>
                  <a:lnTo>
                    <a:pt x="26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82"/>
            <p:cNvSpPr>
              <a:spLocks noEditPoints="1"/>
            </p:cNvSpPr>
            <p:nvPr/>
          </p:nvSpPr>
          <p:spPr bwMode="auto">
            <a:xfrm>
              <a:off x="8548669" y="5219709"/>
              <a:ext cx="41275" cy="39688"/>
            </a:xfrm>
            <a:custGeom>
              <a:avLst/>
              <a:gdLst>
                <a:gd name="T0" fmla="*/ 8 w 26"/>
                <a:gd name="T1" fmla="*/ 19 h 25"/>
                <a:gd name="T2" fmla="*/ 8 w 26"/>
                <a:gd name="T3" fmla="*/ 7 h 25"/>
                <a:gd name="T4" fmla="*/ 18 w 26"/>
                <a:gd name="T5" fmla="*/ 7 h 25"/>
                <a:gd name="T6" fmla="*/ 18 w 26"/>
                <a:gd name="T7" fmla="*/ 19 h 25"/>
                <a:gd name="T8" fmla="*/ 8 w 26"/>
                <a:gd name="T9" fmla="*/ 19 h 25"/>
                <a:gd name="T10" fmla="*/ 26 w 26"/>
                <a:gd name="T11" fmla="*/ 0 h 25"/>
                <a:gd name="T12" fmla="*/ 0 w 26"/>
                <a:gd name="T13" fmla="*/ 0 h 25"/>
                <a:gd name="T14" fmla="*/ 0 w 26"/>
                <a:gd name="T15" fmla="*/ 25 h 25"/>
                <a:gd name="T16" fmla="*/ 26 w 26"/>
                <a:gd name="T17" fmla="*/ 25 h 25"/>
                <a:gd name="T18" fmla="*/ 26 w 26"/>
                <a:gd name="T19" fmla="*/ 23 h 25"/>
                <a:gd name="T20" fmla="*/ 26 w 26"/>
                <a:gd name="T2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25">
                  <a:moveTo>
                    <a:pt x="8" y="19"/>
                  </a:moveTo>
                  <a:lnTo>
                    <a:pt x="8" y="7"/>
                  </a:lnTo>
                  <a:lnTo>
                    <a:pt x="18" y="7"/>
                  </a:lnTo>
                  <a:lnTo>
                    <a:pt x="18" y="19"/>
                  </a:lnTo>
                  <a:lnTo>
                    <a:pt x="8" y="19"/>
                  </a:lnTo>
                  <a:close/>
                  <a:moveTo>
                    <a:pt x="26" y="0"/>
                  </a:moveTo>
                  <a:lnTo>
                    <a:pt x="0" y="0"/>
                  </a:lnTo>
                  <a:lnTo>
                    <a:pt x="0" y="25"/>
                  </a:lnTo>
                  <a:lnTo>
                    <a:pt x="26" y="25"/>
                  </a:lnTo>
                  <a:lnTo>
                    <a:pt x="26" y="23"/>
                  </a:ln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83"/>
            <p:cNvSpPr>
              <a:spLocks noEditPoints="1"/>
            </p:cNvSpPr>
            <p:nvPr/>
          </p:nvSpPr>
          <p:spPr bwMode="auto">
            <a:xfrm>
              <a:off x="8548669" y="5219709"/>
              <a:ext cx="41275" cy="39688"/>
            </a:xfrm>
            <a:custGeom>
              <a:avLst/>
              <a:gdLst>
                <a:gd name="T0" fmla="*/ 8 w 26"/>
                <a:gd name="T1" fmla="*/ 19 h 25"/>
                <a:gd name="T2" fmla="*/ 8 w 26"/>
                <a:gd name="T3" fmla="*/ 7 h 25"/>
                <a:gd name="T4" fmla="*/ 18 w 26"/>
                <a:gd name="T5" fmla="*/ 7 h 25"/>
                <a:gd name="T6" fmla="*/ 18 w 26"/>
                <a:gd name="T7" fmla="*/ 19 h 25"/>
                <a:gd name="T8" fmla="*/ 8 w 26"/>
                <a:gd name="T9" fmla="*/ 19 h 25"/>
                <a:gd name="T10" fmla="*/ 26 w 26"/>
                <a:gd name="T11" fmla="*/ 0 h 25"/>
                <a:gd name="T12" fmla="*/ 0 w 26"/>
                <a:gd name="T13" fmla="*/ 0 h 25"/>
                <a:gd name="T14" fmla="*/ 0 w 26"/>
                <a:gd name="T15" fmla="*/ 25 h 25"/>
                <a:gd name="T16" fmla="*/ 26 w 26"/>
                <a:gd name="T17" fmla="*/ 25 h 25"/>
                <a:gd name="T18" fmla="*/ 26 w 26"/>
                <a:gd name="T19" fmla="*/ 23 h 25"/>
                <a:gd name="T20" fmla="*/ 26 w 26"/>
                <a:gd name="T2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25">
                  <a:moveTo>
                    <a:pt x="8" y="19"/>
                  </a:moveTo>
                  <a:lnTo>
                    <a:pt x="8" y="7"/>
                  </a:lnTo>
                  <a:lnTo>
                    <a:pt x="18" y="7"/>
                  </a:lnTo>
                  <a:lnTo>
                    <a:pt x="18" y="19"/>
                  </a:lnTo>
                  <a:lnTo>
                    <a:pt x="8" y="19"/>
                  </a:lnTo>
                  <a:moveTo>
                    <a:pt x="26" y="0"/>
                  </a:moveTo>
                  <a:lnTo>
                    <a:pt x="0" y="0"/>
                  </a:lnTo>
                  <a:lnTo>
                    <a:pt x="0" y="25"/>
                  </a:lnTo>
                  <a:lnTo>
                    <a:pt x="26" y="25"/>
                  </a:lnTo>
                  <a:lnTo>
                    <a:pt x="26" y="23"/>
                  </a:lnTo>
                  <a:lnTo>
                    <a:pt x="26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84"/>
            <p:cNvSpPr>
              <a:spLocks noEditPoints="1"/>
            </p:cNvSpPr>
            <p:nvPr/>
          </p:nvSpPr>
          <p:spPr bwMode="auto">
            <a:xfrm>
              <a:off x="8548669" y="5281621"/>
              <a:ext cx="41275" cy="39688"/>
            </a:xfrm>
            <a:custGeom>
              <a:avLst/>
              <a:gdLst>
                <a:gd name="T0" fmla="*/ 8 w 26"/>
                <a:gd name="T1" fmla="*/ 19 h 25"/>
                <a:gd name="T2" fmla="*/ 8 w 26"/>
                <a:gd name="T3" fmla="*/ 6 h 25"/>
                <a:gd name="T4" fmla="*/ 18 w 26"/>
                <a:gd name="T5" fmla="*/ 6 h 25"/>
                <a:gd name="T6" fmla="*/ 18 w 26"/>
                <a:gd name="T7" fmla="*/ 19 h 25"/>
                <a:gd name="T8" fmla="*/ 8 w 26"/>
                <a:gd name="T9" fmla="*/ 19 h 25"/>
                <a:gd name="T10" fmla="*/ 26 w 26"/>
                <a:gd name="T11" fmla="*/ 0 h 25"/>
                <a:gd name="T12" fmla="*/ 0 w 26"/>
                <a:gd name="T13" fmla="*/ 0 h 25"/>
                <a:gd name="T14" fmla="*/ 0 w 26"/>
                <a:gd name="T15" fmla="*/ 25 h 25"/>
                <a:gd name="T16" fmla="*/ 26 w 26"/>
                <a:gd name="T17" fmla="*/ 25 h 25"/>
                <a:gd name="T18" fmla="*/ 26 w 26"/>
                <a:gd name="T19" fmla="*/ 23 h 25"/>
                <a:gd name="T20" fmla="*/ 26 w 26"/>
                <a:gd name="T2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25">
                  <a:moveTo>
                    <a:pt x="8" y="19"/>
                  </a:moveTo>
                  <a:lnTo>
                    <a:pt x="8" y="6"/>
                  </a:lnTo>
                  <a:lnTo>
                    <a:pt x="18" y="6"/>
                  </a:lnTo>
                  <a:lnTo>
                    <a:pt x="18" y="19"/>
                  </a:lnTo>
                  <a:lnTo>
                    <a:pt x="8" y="19"/>
                  </a:lnTo>
                  <a:close/>
                  <a:moveTo>
                    <a:pt x="26" y="0"/>
                  </a:moveTo>
                  <a:lnTo>
                    <a:pt x="0" y="0"/>
                  </a:lnTo>
                  <a:lnTo>
                    <a:pt x="0" y="25"/>
                  </a:lnTo>
                  <a:lnTo>
                    <a:pt x="26" y="25"/>
                  </a:lnTo>
                  <a:lnTo>
                    <a:pt x="26" y="23"/>
                  </a:ln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85"/>
            <p:cNvSpPr>
              <a:spLocks noEditPoints="1"/>
            </p:cNvSpPr>
            <p:nvPr/>
          </p:nvSpPr>
          <p:spPr bwMode="auto">
            <a:xfrm>
              <a:off x="8548669" y="5281621"/>
              <a:ext cx="41275" cy="39688"/>
            </a:xfrm>
            <a:custGeom>
              <a:avLst/>
              <a:gdLst>
                <a:gd name="T0" fmla="*/ 8 w 26"/>
                <a:gd name="T1" fmla="*/ 19 h 25"/>
                <a:gd name="T2" fmla="*/ 8 w 26"/>
                <a:gd name="T3" fmla="*/ 6 h 25"/>
                <a:gd name="T4" fmla="*/ 18 w 26"/>
                <a:gd name="T5" fmla="*/ 6 h 25"/>
                <a:gd name="T6" fmla="*/ 18 w 26"/>
                <a:gd name="T7" fmla="*/ 19 h 25"/>
                <a:gd name="T8" fmla="*/ 8 w 26"/>
                <a:gd name="T9" fmla="*/ 19 h 25"/>
                <a:gd name="T10" fmla="*/ 26 w 26"/>
                <a:gd name="T11" fmla="*/ 0 h 25"/>
                <a:gd name="T12" fmla="*/ 0 w 26"/>
                <a:gd name="T13" fmla="*/ 0 h 25"/>
                <a:gd name="T14" fmla="*/ 0 w 26"/>
                <a:gd name="T15" fmla="*/ 25 h 25"/>
                <a:gd name="T16" fmla="*/ 26 w 26"/>
                <a:gd name="T17" fmla="*/ 25 h 25"/>
                <a:gd name="T18" fmla="*/ 26 w 26"/>
                <a:gd name="T19" fmla="*/ 23 h 25"/>
                <a:gd name="T20" fmla="*/ 26 w 26"/>
                <a:gd name="T2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25">
                  <a:moveTo>
                    <a:pt x="8" y="19"/>
                  </a:moveTo>
                  <a:lnTo>
                    <a:pt x="8" y="6"/>
                  </a:lnTo>
                  <a:lnTo>
                    <a:pt x="18" y="6"/>
                  </a:lnTo>
                  <a:lnTo>
                    <a:pt x="18" y="19"/>
                  </a:lnTo>
                  <a:lnTo>
                    <a:pt x="8" y="19"/>
                  </a:lnTo>
                  <a:moveTo>
                    <a:pt x="26" y="0"/>
                  </a:moveTo>
                  <a:lnTo>
                    <a:pt x="0" y="0"/>
                  </a:lnTo>
                  <a:lnTo>
                    <a:pt x="0" y="25"/>
                  </a:lnTo>
                  <a:lnTo>
                    <a:pt x="26" y="25"/>
                  </a:lnTo>
                  <a:lnTo>
                    <a:pt x="26" y="23"/>
                  </a:lnTo>
                  <a:lnTo>
                    <a:pt x="26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86"/>
            <p:cNvSpPr>
              <a:spLocks noEditPoints="1"/>
            </p:cNvSpPr>
            <p:nvPr/>
          </p:nvSpPr>
          <p:spPr bwMode="auto">
            <a:xfrm>
              <a:off x="8548669" y="5343534"/>
              <a:ext cx="41275" cy="41275"/>
            </a:xfrm>
            <a:custGeom>
              <a:avLst/>
              <a:gdLst>
                <a:gd name="T0" fmla="*/ 8 w 26"/>
                <a:gd name="T1" fmla="*/ 20 h 26"/>
                <a:gd name="T2" fmla="*/ 8 w 26"/>
                <a:gd name="T3" fmla="*/ 6 h 26"/>
                <a:gd name="T4" fmla="*/ 18 w 26"/>
                <a:gd name="T5" fmla="*/ 6 h 26"/>
                <a:gd name="T6" fmla="*/ 18 w 26"/>
                <a:gd name="T7" fmla="*/ 20 h 26"/>
                <a:gd name="T8" fmla="*/ 8 w 26"/>
                <a:gd name="T9" fmla="*/ 20 h 26"/>
                <a:gd name="T10" fmla="*/ 26 w 26"/>
                <a:gd name="T11" fmla="*/ 0 h 26"/>
                <a:gd name="T12" fmla="*/ 0 w 26"/>
                <a:gd name="T13" fmla="*/ 0 h 26"/>
                <a:gd name="T14" fmla="*/ 0 w 26"/>
                <a:gd name="T15" fmla="*/ 26 h 26"/>
                <a:gd name="T16" fmla="*/ 26 w 26"/>
                <a:gd name="T17" fmla="*/ 26 h 26"/>
                <a:gd name="T18" fmla="*/ 26 w 26"/>
                <a:gd name="T19" fmla="*/ 22 h 26"/>
                <a:gd name="T20" fmla="*/ 26 w 26"/>
                <a:gd name="T2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26">
                  <a:moveTo>
                    <a:pt x="8" y="20"/>
                  </a:moveTo>
                  <a:lnTo>
                    <a:pt x="8" y="6"/>
                  </a:lnTo>
                  <a:lnTo>
                    <a:pt x="18" y="6"/>
                  </a:lnTo>
                  <a:lnTo>
                    <a:pt x="18" y="20"/>
                  </a:lnTo>
                  <a:lnTo>
                    <a:pt x="8" y="20"/>
                  </a:lnTo>
                  <a:close/>
                  <a:moveTo>
                    <a:pt x="26" y="0"/>
                  </a:moveTo>
                  <a:lnTo>
                    <a:pt x="0" y="0"/>
                  </a:lnTo>
                  <a:lnTo>
                    <a:pt x="0" y="26"/>
                  </a:lnTo>
                  <a:lnTo>
                    <a:pt x="26" y="26"/>
                  </a:lnTo>
                  <a:lnTo>
                    <a:pt x="26" y="22"/>
                  </a:ln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87"/>
            <p:cNvSpPr>
              <a:spLocks noEditPoints="1"/>
            </p:cNvSpPr>
            <p:nvPr/>
          </p:nvSpPr>
          <p:spPr bwMode="auto">
            <a:xfrm>
              <a:off x="8548669" y="5343534"/>
              <a:ext cx="41275" cy="41275"/>
            </a:xfrm>
            <a:custGeom>
              <a:avLst/>
              <a:gdLst>
                <a:gd name="T0" fmla="*/ 8 w 26"/>
                <a:gd name="T1" fmla="*/ 20 h 26"/>
                <a:gd name="T2" fmla="*/ 8 w 26"/>
                <a:gd name="T3" fmla="*/ 6 h 26"/>
                <a:gd name="T4" fmla="*/ 18 w 26"/>
                <a:gd name="T5" fmla="*/ 6 h 26"/>
                <a:gd name="T6" fmla="*/ 18 w 26"/>
                <a:gd name="T7" fmla="*/ 20 h 26"/>
                <a:gd name="T8" fmla="*/ 8 w 26"/>
                <a:gd name="T9" fmla="*/ 20 h 26"/>
                <a:gd name="T10" fmla="*/ 26 w 26"/>
                <a:gd name="T11" fmla="*/ 0 h 26"/>
                <a:gd name="T12" fmla="*/ 0 w 26"/>
                <a:gd name="T13" fmla="*/ 0 h 26"/>
                <a:gd name="T14" fmla="*/ 0 w 26"/>
                <a:gd name="T15" fmla="*/ 26 h 26"/>
                <a:gd name="T16" fmla="*/ 26 w 26"/>
                <a:gd name="T17" fmla="*/ 26 h 26"/>
                <a:gd name="T18" fmla="*/ 26 w 26"/>
                <a:gd name="T19" fmla="*/ 22 h 26"/>
                <a:gd name="T20" fmla="*/ 26 w 26"/>
                <a:gd name="T2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26">
                  <a:moveTo>
                    <a:pt x="8" y="20"/>
                  </a:moveTo>
                  <a:lnTo>
                    <a:pt x="8" y="6"/>
                  </a:lnTo>
                  <a:lnTo>
                    <a:pt x="18" y="6"/>
                  </a:lnTo>
                  <a:lnTo>
                    <a:pt x="18" y="20"/>
                  </a:lnTo>
                  <a:lnTo>
                    <a:pt x="8" y="20"/>
                  </a:lnTo>
                  <a:moveTo>
                    <a:pt x="26" y="0"/>
                  </a:moveTo>
                  <a:lnTo>
                    <a:pt x="0" y="0"/>
                  </a:lnTo>
                  <a:lnTo>
                    <a:pt x="0" y="26"/>
                  </a:lnTo>
                  <a:lnTo>
                    <a:pt x="26" y="26"/>
                  </a:lnTo>
                  <a:lnTo>
                    <a:pt x="26" y="22"/>
                  </a:lnTo>
                  <a:lnTo>
                    <a:pt x="26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88"/>
            <p:cNvSpPr>
              <a:spLocks noEditPoints="1"/>
            </p:cNvSpPr>
            <p:nvPr/>
          </p:nvSpPr>
          <p:spPr bwMode="auto">
            <a:xfrm>
              <a:off x="8623282" y="5156209"/>
              <a:ext cx="42862" cy="41275"/>
            </a:xfrm>
            <a:custGeom>
              <a:avLst/>
              <a:gdLst>
                <a:gd name="T0" fmla="*/ 7 w 27"/>
                <a:gd name="T1" fmla="*/ 20 h 26"/>
                <a:gd name="T2" fmla="*/ 7 w 27"/>
                <a:gd name="T3" fmla="*/ 8 h 26"/>
                <a:gd name="T4" fmla="*/ 19 w 27"/>
                <a:gd name="T5" fmla="*/ 8 h 26"/>
                <a:gd name="T6" fmla="*/ 19 w 27"/>
                <a:gd name="T7" fmla="*/ 20 h 26"/>
                <a:gd name="T8" fmla="*/ 7 w 27"/>
                <a:gd name="T9" fmla="*/ 20 h 26"/>
                <a:gd name="T10" fmla="*/ 27 w 27"/>
                <a:gd name="T11" fmla="*/ 0 h 26"/>
                <a:gd name="T12" fmla="*/ 0 w 27"/>
                <a:gd name="T13" fmla="*/ 0 h 26"/>
                <a:gd name="T14" fmla="*/ 0 w 27"/>
                <a:gd name="T15" fmla="*/ 26 h 26"/>
                <a:gd name="T16" fmla="*/ 27 w 27"/>
                <a:gd name="T17" fmla="*/ 26 h 26"/>
                <a:gd name="T18" fmla="*/ 27 w 27"/>
                <a:gd name="T19" fmla="*/ 24 h 26"/>
                <a:gd name="T20" fmla="*/ 27 w 27"/>
                <a:gd name="T2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" h="26">
                  <a:moveTo>
                    <a:pt x="7" y="20"/>
                  </a:moveTo>
                  <a:lnTo>
                    <a:pt x="7" y="8"/>
                  </a:lnTo>
                  <a:lnTo>
                    <a:pt x="19" y="8"/>
                  </a:lnTo>
                  <a:lnTo>
                    <a:pt x="19" y="20"/>
                  </a:lnTo>
                  <a:lnTo>
                    <a:pt x="7" y="20"/>
                  </a:lnTo>
                  <a:close/>
                  <a:moveTo>
                    <a:pt x="27" y="0"/>
                  </a:moveTo>
                  <a:lnTo>
                    <a:pt x="0" y="0"/>
                  </a:lnTo>
                  <a:lnTo>
                    <a:pt x="0" y="26"/>
                  </a:lnTo>
                  <a:lnTo>
                    <a:pt x="27" y="26"/>
                  </a:lnTo>
                  <a:lnTo>
                    <a:pt x="27" y="24"/>
                  </a:lnTo>
                  <a:lnTo>
                    <a:pt x="2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89"/>
            <p:cNvSpPr>
              <a:spLocks noEditPoints="1"/>
            </p:cNvSpPr>
            <p:nvPr/>
          </p:nvSpPr>
          <p:spPr bwMode="auto">
            <a:xfrm>
              <a:off x="8623282" y="5156209"/>
              <a:ext cx="42862" cy="41275"/>
            </a:xfrm>
            <a:custGeom>
              <a:avLst/>
              <a:gdLst>
                <a:gd name="T0" fmla="*/ 7 w 27"/>
                <a:gd name="T1" fmla="*/ 20 h 26"/>
                <a:gd name="T2" fmla="*/ 7 w 27"/>
                <a:gd name="T3" fmla="*/ 8 h 26"/>
                <a:gd name="T4" fmla="*/ 19 w 27"/>
                <a:gd name="T5" fmla="*/ 8 h 26"/>
                <a:gd name="T6" fmla="*/ 19 w 27"/>
                <a:gd name="T7" fmla="*/ 20 h 26"/>
                <a:gd name="T8" fmla="*/ 7 w 27"/>
                <a:gd name="T9" fmla="*/ 20 h 26"/>
                <a:gd name="T10" fmla="*/ 27 w 27"/>
                <a:gd name="T11" fmla="*/ 0 h 26"/>
                <a:gd name="T12" fmla="*/ 0 w 27"/>
                <a:gd name="T13" fmla="*/ 0 h 26"/>
                <a:gd name="T14" fmla="*/ 0 w 27"/>
                <a:gd name="T15" fmla="*/ 26 h 26"/>
                <a:gd name="T16" fmla="*/ 27 w 27"/>
                <a:gd name="T17" fmla="*/ 26 h 26"/>
                <a:gd name="T18" fmla="*/ 27 w 27"/>
                <a:gd name="T19" fmla="*/ 24 h 26"/>
                <a:gd name="T20" fmla="*/ 27 w 27"/>
                <a:gd name="T2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" h="26">
                  <a:moveTo>
                    <a:pt x="7" y="20"/>
                  </a:moveTo>
                  <a:lnTo>
                    <a:pt x="7" y="8"/>
                  </a:lnTo>
                  <a:lnTo>
                    <a:pt x="19" y="8"/>
                  </a:lnTo>
                  <a:lnTo>
                    <a:pt x="19" y="20"/>
                  </a:lnTo>
                  <a:lnTo>
                    <a:pt x="7" y="20"/>
                  </a:lnTo>
                  <a:moveTo>
                    <a:pt x="27" y="0"/>
                  </a:moveTo>
                  <a:lnTo>
                    <a:pt x="0" y="0"/>
                  </a:lnTo>
                  <a:lnTo>
                    <a:pt x="0" y="26"/>
                  </a:lnTo>
                  <a:lnTo>
                    <a:pt x="27" y="26"/>
                  </a:lnTo>
                  <a:lnTo>
                    <a:pt x="27" y="24"/>
                  </a:lnTo>
                  <a:lnTo>
                    <a:pt x="27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90"/>
            <p:cNvSpPr>
              <a:spLocks noEditPoints="1"/>
            </p:cNvSpPr>
            <p:nvPr/>
          </p:nvSpPr>
          <p:spPr bwMode="auto">
            <a:xfrm>
              <a:off x="8623282" y="5219709"/>
              <a:ext cx="42862" cy="39688"/>
            </a:xfrm>
            <a:custGeom>
              <a:avLst/>
              <a:gdLst>
                <a:gd name="T0" fmla="*/ 7 w 27"/>
                <a:gd name="T1" fmla="*/ 19 h 25"/>
                <a:gd name="T2" fmla="*/ 7 w 27"/>
                <a:gd name="T3" fmla="*/ 7 h 25"/>
                <a:gd name="T4" fmla="*/ 19 w 27"/>
                <a:gd name="T5" fmla="*/ 7 h 25"/>
                <a:gd name="T6" fmla="*/ 19 w 27"/>
                <a:gd name="T7" fmla="*/ 19 h 25"/>
                <a:gd name="T8" fmla="*/ 7 w 27"/>
                <a:gd name="T9" fmla="*/ 19 h 25"/>
                <a:gd name="T10" fmla="*/ 27 w 27"/>
                <a:gd name="T11" fmla="*/ 0 h 25"/>
                <a:gd name="T12" fmla="*/ 0 w 27"/>
                <a:gd name="T13" fmla="*/ 0 h 25"/>
                <a:gd name="T14" fmla="*/ 0 w 27"/>
                <a:gd name="T15" fmla="*/ 25 h 25"/>
                <a:gd name="T16" fmla="*/ 27 w 27"/>
                <a:gd name="T17" fmla="*/ 25 h 25"/>
                <a:gd name="T18" fmla="*/ 27 w 27"/>
                <a:gd name="T19" fmla="*/ 23 h 25"/>
                <a:gd name="T20" fmla="*/ 27 w 27"/>
                <a:gd name="T2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" h="25">
                  <a:moveTo>
                    <a:pt x="7" y="19"/>
                  </a:moveTo>
                  <a:lnTo>
                    <a:pt x="7" y="7"/>
                  </a:lnTo>
                  <a:lnTo>
                    <a:pt x="19" y="7"/>
                  </a:lnTo>
                  <a:lnTo>
                    <a:pt x="19" y="19"/>
                  </a:lnTo>
                  <a:lnTo>
                    <a:pt x="7" y="19"/>
                  </a:lnTo>
                  <a:close/>
                  <a:moveTo>
                    <a:pt x="27" y="0"/>
                  </a:moveTo>
                  <a:lnTo>
                    <a:pt x="0" y="0"/>
                  </a:lnTo>
                  <a:lnTo>
                    <a:pt x="0" y="25"/>
                  </a:lnTo>
                  <a:lnTo>
                    <a:pt x="27" y="25"/>
                  </a:lnTo>
                  <a:lnTo>
                    <a:pt x="27" y="23"/>
                  </a:lnTo>
                  <a:lnTo>
                    <a:pt x="2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91"/>
            <p:cNvSpPr>
              <a:spLocks noEditPoints="1"/>
            </p:cNvSpPr>
            <p:nvPr/>
          </p:nvSpPr>
          <p:spPr bwMode="auto">
            <a:xfrm>
              <a:off x="8623282" y="5219709"/>
              <a:ext cx="42862" cy="39688"/>
            </a:xfrm>
            <a:custGeom>
              <a:avLst/>
              <a:gdLst>
                <a:gd name="T0" fmla="*/ 7 w 27"/>
                <a:gd name="T1" fmla="*/ 19 h 25"/>
                <a:gd name="T2" fmla="*/ 7 w 27"/>
                <a:gd name="T3" fmla="*/ 7 h 25"/>
                <a:gd name="T4" fmla="*/ 19 w 27"/>
                <a:gd name="T5" fmla="*/ 7 h 25"/>
                <a:gd name="T6" fmla="*/ 19 w 27"/>
                <a:gd name="T7" fmla="*/ 19 h 25"/>
                <a:gd name="T8" fmla="*/ 7 w 27"/>
                <a:gd name="T9" fmla="*/ 19 h 25"/>
                <a:gd name="T10" fmla="*/ 27 w 27"/>
                <a:gd name="T11" fmla="*/ 0 h 25"/>
                <a:gd name="T12" fmla="*/ 0 w 27"/>
                <a:gd name="T13" fmla="*/ 0 h 25"/>
                <a:gd name="T14" fmla="*/ 0 w 27"/>
                <a:gd name="T15" fmla="*/ 25 h 25"/>
                <a:gd name="T16" fmla="*/ 27 w 27"/>
                <a:gd name="T17" fmla="*/ 25 h 25"/>
                <a:gd name="T18" fmla="*/ 27 w 27"/>
                <a:gd name="T19" fmla="*/ 23 h 25"/>
                <a:gd name="T20" fmla="*/ 27 w 27"/>
                <a:gd name="T2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" h="25">
                  <a:moveTo>
                    <a:pt x="7" y="19"/>
                  </a:moveTo>
                  <a:lnTo>
                    <a:pt x="7" y="7"/>
                  </a:lnTo>
                  <a:lnTo>
                    <a:pt x="19" y="7"/>
                  </a:lnTo>
                  <a:lnTo>
                    <a:pt x="19" y="19"/>
                  </a:lnTo>
                  <a:lnTo>
                    <a:pt x="7" y="19"/>
                  </a:lnTo>
                  <a:moveTo>
                    <a:pt x="27" y="0"/>
                  </a:moveTo>
                  <a:lnTo>
                    <a:pt x="0" y="0"/>
                  </a:lnTo>
                  <a:lnTo>
                    <a:pt x="0" y="25"/>
                  </a:lnTo>
                  <a:lnTo>
                    <a:pt x="27" y="25"/>
                  </a:lnTo>
                  <a:lnTo>
                    <a:pt x="27" y="23"/>
                  </a:lnTo>
                  <a:lnTo>
                    <a:pt x="27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92"/>
            <p:cNvSpPr>
              <a:spLocks noEditPoints="1"/>
            </p:cNvSpPr>
            <p:nvPr/>
          </p:nvSpPr>
          <p:spPr bwMode="auto">
            <a:xfrm>
              <a:off x="8623282" y="5281621"/>
              <a:ext cx="42862" cy="39688"/>
            </a:xfrm>
            <a:custGeom>
              <a:avLst/>
              <a:gdLst>
                <a:gd name="T0" fmla="*/ 7 w 27"/>
                <a:gd name="T1" fmla="*/ 19 h 25"/>
                <a:gd name="T2" fmla="*/ 7 w 27"/>
                <a:gd name="T3" fmla="*/ 6 h 25"/>
                <a:gd name="T4" fmla="*/ 19 w 27"/>
                <a:gd name="T5" fmla="*/ 6 h 25"/>
                <a:gd name="T6" fmla="*/ 19 w 27"/>
                <a:gd name="T7" fmla="*/ 19 h 25"/>
                <a:gd name="T8" fmla="*/ 7 w 27"/>
                <a:gd name="T9" fmla="*/ 19 h 25"/>
                <a:gd name="T10" fmla="*/ 27 w 27"/>
                <a:gd name="T11" fmla="*/ 0 h 25"/>
                <a:gd name="T12" fmla="*/ 0 w 27"/>
                <a:gd name="T13" fmla="*/ 0 h 25"/>
                <a:gd name="T14" fmla="*/ 0 w 27"/>
                <a:gd name="T15" fmla="*/ 25 h 25"/>
                <a:gd name="T16" fmla="*/ 27 w 27"/>
                <a:gd name="T17" fmla="*/ 25 h 25"/>
                <a:gd name="T18" fmla="*/ 27 w 27"/>
                <a:gd name="T19" fmla="*/ 23 h 25"/>
                <a:gd name="T20" fmla="*/ 27 w 27"/>
                <a:gd name="T2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" h="25">
                  <a:moveTo>
                    <a:pt x="7" y="19"/>
                  </a:moveTo>
                  <a:lnTo>
                    <a:pt x="7" y="6"/>
                  </a:lnTo>
                  <a:lnTo>
                    <a:pt x="19" y="6"/>
                  </a:lnTo>
                  <a:lnTo>
                    <a:pt x="19" y="19"/>
                  </a:lnTo>
                  <a:lnTo>
                    <a:pt x="7" y="19"/>
                  </a:lnTo>
                  <a:close/>
                  <a:moveTo>
                    <a:pt x="27" y="0"/>
                  </a:moveTo>
                  <a:lnTo>
                    <a:pt x="0" y="0"/>
                  </a:lnTo>
                  <a:lnTo>
                    <a:pt x="0" y="25"/>
                  </a:lnTo>
                  <a:lnTo>
                    <a:pt x="27" y="25"/>
                  </a:lnTo>
                  <a:lnTo>
                    <a:pt x="27" y="23"/>
                  </a:lnTo>
                  <a:lnTo>
                    <a:pt x="2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93"/>
            <p:cNvSpPr>
              <a:spLocks noEditPoints="1"/>
            </p:cNvSpPr>
            <p:nvPr/>
          </p:nvSpPr>
          <p:spPr bwMode="auto">
            <a:xfrm>
              <a:off x="8623282" y="5281621"/>
              <a:ext cx="42862" cy="39688"/>
            </a:xfrm>
            <a:custGeom>
              <a:avLst/>
              <a:gdLst>
                <a:gd name="T0" fmla="*/ 7 w 27"/>
                <a:gd name="T1" fmla="*/ 19 h 25"/>
                <a:gd name="T2" fmla="*/ 7 w 27"/>
                <a:gd name="T3" fmla="*/ 6 h 25"/>
                <a:gd name="T4" fmla="*/ 19 w 27"/>
                <a:gd name="T5" fmla="*/ 6 h 25"/>
                <a:gd name="T6" fmla="*/ 19 w 27"/>
                <a:gd name="T7" fmla="*/ 19 h 25"/>
                <a:gd name="T8" fmla="*/ 7 w 27"/>
                <a:gd name="T9" fmla="*/ 19 h 25"/>
                <a:gd name="T10" fmla="*/ 27 w 27"/>
                <a:gd name="T11" fmla="*/ 0 h 25"/>
                <a:gd name="T12" fmla="*/ 0 w 27"/>
                <a:gd name="T13" fmla="*/ 0 h 25"/>
                <a:gd name="T14" fmla="*/ 0 w 27"/>
                <a:gd name="T15" fmla="*/ 25 h 25"/>
                <a:gd name="T16" fmla="*/ 27 w 27"/>
                <a:gd name="T17" fmla="*/ 25 h 25"/>
                <a:gd name="T18" fmla="*/ 27 w 27"/>
                <a:gd name="T19" fmla="*/ 23 h 25"/>
                <a:gd name="T20" fmla="*/ 27 w 27"/>
                <a:gd name="T2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" h="25">
                  <a:moveTo>
                    <a:pt x="7" y="19"/>
                  </a:moveTo>
                  <a:lnTo>
                    <a:pt x="7" y="6"/>
                  </a:lnTo>
                  <a:lnTo>
                    <a:pt x="19" y="6"/>
                  </a:lnTo>
                  <a:lnTo>
                    <a:pt x="19" y="19"/>
                  </a:lnTo>
                  <a:lnTo>
                    <a:pt x="7" y="19"/>
                  </a:lnTo>
                  <a:moveTo>
                    <a:pt x="27" y="0"/>
                  </a:moveTo>
                  <a:lnTo>
                    <a:pt x="0" y="0"/>
                  </a:lnTo>
                  <a:lnTo>
                    <a:pt x="0" y="25"/>
                  </a:lnTo>
                  <a:lnTo>
                    <a:pt x="27" y="25"/>
                  </a:lnTo>
                  <a:lnTo>
                    <a:pt x="27" y="23"/>
                  </a:lnTo>
                  <a:lnTo>
                    <a:pt x="27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94"/>
            <p:cNvSpPr>
              <a:spLocks noEditPoints="1"/>
            </p:cNvSpPr>
            <p:nvPr/>
          </p:nvSpPr>
          <p:spPr bwMode="auto">
            <a:xfrm>
              <a:off x="8623282" y="5343534"/>
              <a:ext cx="42862" cy="41275"/>
            </a:xfrm>
            <a:custGeom>
              <a:avLst/>
              <a:gdLst>
                <a:gd name="T0" fmla="*/ 7 w 27"/>
                <a:gd name="T1" fmla="*/ 20 h 26"/>
                <a:gd name="T2" fmla="*/ 7 w 27"/>
                <a:gd name="T3" fmla="*/ 6 h 26"/>
                <a:gd name="T4" fmla="*/ 19 w 27"/>
                <a:gd name="T5" fmla="*/ 6 h 26"/>
                <a:gd name="T6" fmla="*/ 19 w 27"/>
                <a:gd name="T7" fmla="*/ 20 h 26"/>
                <a:gd name="T8" fmla="*/ 7 w 27"/>
                <a:gd name="T9" fmla="*/ 20 h 26"/>
                <a:gd name="T10" fmla="*/ 27 w 27"/>
                <a:gd name="T11" fmla="*/ 0 h 26"/>
                <a:gd name="T12" fmla="*/ 0 w 27"/>
                <a:gd name="T13" fmla="*/ 0 h 26"/>
                <a:gd name="T14" fmla="*/ 0 w 27"/>
                <a:gd name="T15" fmla="*/ 26 h 26"/>
                <a:gd name="T16" fmla="*/ 27 w 27"/>
                <a:gd name="T17" fmla="*/ 26 h 26"/>
                <a:gd name="T18" fmla="*/ 27 w 27"/>
                <a:gd name="T19" fmla="*/ 22 h 26"/>
                <a:gd name="T20" fmla="*/ 27 w 27"/>
                <a:gd name="T2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" h="26">
                  <a:moveTo>
                    <a:pt x="7" y="20"/>
                  </a:moveTo>
                  <a:lnTo>
                    <a:pt x="7" y="6"/>
                  </a:lnTo>
                  <a:lnTo>
                    <a:pt x="19" y="6"/>
                  </a:lnTo>
                  <a:lnTo>
                    <a:pt x="19" y="20"/>
                  </a:lnTo>
                  <a:lnTo>
                    <a:pt x="7" y="20"/>
                  </a:lnTo>
                  <a:close/>
                  <a:moveTo>
                    <a:pt x="27" y="0"/>
                  </a:moveTo>
                  <a:lnTo>
                    <a:pt x="0" y="0"/>
                  </a:lnTo>
                  <a:lnTo>
                    <a:pt x="0" y="26"/>
                  </a:lnTo>
                  <a:lnTo>
                    <a:pt x="27" y="26"/>
                  </a:lnTo>
                  <a:lnTo>
                    <a:pt x="27" y="22"/>
                  </a:lnTo>
                  <a:lnTo>
                    <a:pt x="2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95"/>
            <p:cNvSpPr>
              <a:spLocks noEditPoints="1"/>
            </p:cNvSpPr>
            <p:nvPr/>
          </p:nvSpPr>
          <p:spPr bwMode="auto">
            <a:xfrm>
              <a:off x="8623282" y="5343534"/>
              <a:ext cx="42862" cy="41275"/>
            </a:xfrm>
            <a:custGeom>
              <a:avLst/>
              <a:gdLst>
                <a:gd name="T0" fmla="*/ 7 w 27"/>
                <a:gd name="T1" fmla="*/ 20 h 26"/>
                <a:gd name="T2" fmla="*/ 7 w 27"/>
                <a:gd name="T3" fmla="*/ 6 h 26"/>
                <a:gd name="T4" fmla="*/ 19 w 27"/>
                <a:gd name="T5" fmla="*/ 6 h 26"/>
                <a:gd name="T6" fmla="*/ 19 w 27"/>
                <a:gd name="T7" fmla="*/ 20 h 26"/>
                <a:gd name="T8" fmla="*/ 7 w 27"/>
                <a:gd name="T9" fmla="*/ 20 h 26"/>
                <a:gd name="T10" fmla="*/ 27 w 27"/>
                <a:gd name="T11" fmla="*/ 0 h 26"/>
                <a:gd name="T12" fmla="*/ 0 w 27"/>
                <a:gd name="T13" fmla="*/ 0 h 26"/>
                <a:gd name="T14" fmla="*/ 0 w 27"/>
                <a:gd name="T15" fmla="*/ 26 h 26"/>
                <a:gd name="T16" fmla="*/ 27 w 27"/>
                <a:gd name="T17" fmla="*/ 26 h 26"/>
                <a:gd name="T18" fmla="*/ 27 w 27"/>
                <a:gd name="T19" fmla="*/ 22 h 26"/>
                <a:gd name="T20" fmla="*/ 27 w 27"/>
                <a:gd name="T2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" h="26">
                  <a:moveTo>
                    <a:pt x="7" y="20"/>
                  </a:moveTo>
                  <a:lnTo>
                    <a:pt x="7" y="6"/>
                  </a:lnTo>
                  <a:lnTo>
                    <a:pt x="19" y="6"/>
                  </a:lnTo>
                  <a:lnTo>
                    <a:pt x="19" y="20"/>
                  </a:lnTo>
                  <a:lnTo>
                    <a:pt x="7" y="20"/>
                  </a:lnTo>
                  <a:moveTo>
                    <a:pt x="27" y="0"/>
                  </a:moveTo>
                  <a:lnTo>
                    <a:pt x="0" y="0"/>
                  </a:lnTo>
                  <a:lnTo>
                    <a:pt x="0" y="26"/>
                  </a:lnTo>
                  <a:lnTo>
                    <a:pt x="27" y="26"/>
                  </a:lnTo>
                  <a:lnTo>
                    <a:pt x="27" y="22"/>
                  </a:lnTo>
                  <a:lnTo>
                    <a:pt x="27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07" name="Freeform 96"/>
          <p:cNvSpPr>
            <a:spLocks noEditPoints="1"/>
          </p:cNvSpPr>
          <p:nvPr/>
        </p:nvSpPr>
        <p:spPr bwMode="auto">
          <a:xfrm>
            <a:off x="8506476" y="3694028"/>
            <a:ext cx="650407" cy="744248"/>
          </a:xfrm>
          <a:custGeom>
            <a:avLst/>
            <a:gdLst>
              <a:gd name="T0" fmla="*/ 46 w 167"/>
              <a:gd name="T1" fmla="*/ 54 h 188"/>
              <a:gd name="T2" fmla="*/ 72 w 167"/>
              <a:gd name="T3" fmla="*/ 30 h 188"/>
              <a:gd name="T4" fmla="*/ 88 w 167"/>
              <a:gd name="T5" fmla="*/ 61 h 188"/>
              <a:gd name="T6" fmla="*/ 92 w 167"/>
              <a:gd name="T7" fmla="*/ 67 h 188"/>
              <a:gd name="T8" fmla="*/ 99 w 167"/>
              <a:gd name="T9" fmla="*/ 67 h 188"/>
              <a:gd name="T10" fmla="*/ 78 w 167"/>
              <a:gd name="T11" fmla="*/ 109 h 188"/>
              <a:gd name="T12" fmla="*/ 82 w 167"/>
              <a:gd name="T13" fmla="*/ 115 h 188"/>
              <a:gd name="T14" fmla="*/ 78 w 167"/>
              <a:gd name="T15" fmla="*/ 139 h 188"/>
              <a:gd name="T16" fmla="*/ 56 w 167"/>
              <a:gd name="T17" fmla="*/ 137 h 188"/>
              <a:gd name="T18" fmla="*/ 54 w 167"/>
              <a:gd name="T19" fmla="*/ 134 h 188"/>
              <a:gd name="T20" fmla="*/ 50 w 167"/>
              <a:gd name="T21" fmla="*/ 132 h 188"/>
              <a:gd name="T22" fmla="*/ 32 w 167"/>
              <a:gd name="T23" fmla="*/ 140 h 188"/>
              <a:gd name="T24" fmla="*/ 15 w 167"/>
              <a:gd name="T25" fmla="*/ 98 h 188"/>
              <a:gd name="T26" fmla="*/ 15 w 167"/>
              <a:gd name="T27" fmla="*/ 92 h 188"/>
              <a:gd name="T28" fmla="*/ 32 w 167"/>
              <a:gd name="T29" fmla="*/ 51 h 188"/>
              <a:gd name="T30" fmla="*/ 45 w 167"/>
              <a:gd name="T31" fmla="*/ 54 h 188"/>
              <a:gd name="T32" fmla="*/ 103 w 167"/>
              <a:gd name="T33" fmla="*/ 50 h 188"/>
              <a:gd name="T34" fmla="*/ 141 w 167"/>
              <a:gd name="T35" fmla="*/ 59 h 188"/>
              <a:gd name="T36" fmla="*/ 131 w 167"/>
              <a:gd name="T37" fmla="*/ 61 h 188"/>
              <a:gd name="T38" fmla="*/ 151 w 167"/>
              <a:gd name="T39" fmla="*/ 107 h 188"/>
              <a:gd name="T40" fmla="*/ 142 w 167"/>
              <a:gd name="T41" fmla="*/ 109 h 188"/>
              <a:gd name="T42" fmla="*/ 157 w 167"/>
              <a:gd name="T43" fmla="*/ 150 h 188"/>
              <a:gd name="T44" fmla="*/ 113 w 167"/>
              <a:gd name="T45" fmla="*/ 150 h 188"/>
              <a:gd name="T46" fmla="*/ 83 w 167"/>
              <a:gd name="T47" fmla="*/ 147 h 188"/>
              <a:gd name="T48" fmla="*/ 98 w 167"/>
              <a:gd name="T49" fmla="*/ 109 h 188"/>
              <a:gd name="T50" fmla="*/ 88 w 167"/>
              <a:gd name="T51" fmla="*/ 107 h 188"/>
              <a:gd name="T52" fmla="*/ 109 w 167"/>
              <a:gd name="T53" fmla="*/ 65 h 188"/>
              <a:gd name="T54" fmla="*/ 105 w 167"/>
              <a:gd name="T55" fmla="*/ 59 h 188"/>
              <a:gd name="T56" fmla="*/ 120 w 167"/>
              <a:gd name="T57" fmla="*/ 0 h 188"/>
              <a:gd name="T58" fmla="*/ 100 w 167"/>
              <a:gd name="T59" fmla="*/ 39 h 188"/>
              <a:gd name="T60" fmla="*/ 42 w 167"/>
              <a:gd name="T61" fmla="*/ 45 h 188"/>
              <a:gd name="T62" fmla="*/ 0 w 167"/>
              <a:gd name="T63" fmla="*/ 75 h 188"/>
              <a:gd name="T64" fmla="*/ 0 w 167"/>
              <a:gd name="T65" fmla="*/ 115 h 188"/>
              <a:gd name="T66" fmla="*/ 48 w 167"/>
              <a:gd name="T67" fmla="*/ 143 h 188"/>
              <a:gd name="T68" fmla="*/ 56 w 167"/>
              <a:gd name="T69" fmla="*/ 188 h 188"/>
              <a:gd name="T70" fmla="*/ 64 w 167"/>
              <a:gd name="T71" fmla="*/ 145 h 188"/>
              <a:gd name="T72" fmla="*/ 72 w 167"/>
              <a:gd name="T73" fmla="*/ 153 h 188"/>
              <a:gd name="T74" fmla="*/ 76 w 167"/>
              <a:gd name="T75" fmla="*/ 158 h 188"/>
              <a:gd name="T76" fmla="*/ 116 w 167"/>
              <a:gd name="T77" fmla="*/ 188 h 188"/>
              <a:gd name="T78" fmla="*/ 124 w 167"/>
              <a:gd name="T79" fmla="*/ 158 h 188"/>
              <a:gd name="T80" fmla="*/ 163 w 167"/>
              <a:gd name="T81" fmla="*/ 158 h 188"/>
              <a:gd name="T82" fmla="*/ 167 w 167"/>
              <a:gd name="T83" fmla="*/ 153 h 188"/>
              <a:gd name="T84" fmla="*/ 157 w 167"/>
              <a:gd name="T85" fmla="*/ 115 h 188"/>
              <a:gd name="T86" fmla="*/ 161 w 167"/>
              <a:gd name="T87" fmla="*/ 109 h 188"/>
              <a:gd name="T88" fmla="*/ 148 w 167"/>
              <a:gd name="T89" fmla="*/ 67 h 188"/>
              <a:gd name="T90" fmla="*/ 151 w 167"/>
              <a:gd name="T91" fmla="*/ 61 h 188"/>
              <a:gd name="T92" fmla="*/ 120 w 167"/>
              <a:gd name="T93" fmla="*/ 0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67" h="188">
                <a:moveTo>
                  <a:pt x="45" y="54"/>
                </a:moveTo>
                <a:cubicBezTo>
                  <a:pt x="45" y="54"/>
                  <a:pt x="46" y="54"/>
                  <a:pt x="46" y="54"/>
                </a:cubicBezTo>
                <a:cubicBezTo>
                  <a:pt x="47" y="53"/>
                  <a:pt x="48" y="52"/>
                  <a:pt x="48" y="51"/>
                </a:cubicBezTo>
                <a:cubicBezTo>
                  <a:pt x="50" y="39"/>
                  <a:pt x="60" y="30"/>
                  <a:pt x="72" y="30"/>
                </a:cubicBezTo>
                <a:cubicBezTo>
                  <a:pt x="83" y="30"/>
                  <a:pt x="92" y="38"/>
                  <a:pt x="95" y="48"/>
                </a:cubicBezTo>
                <a:cubicBezTo>
                  <a:pt x="88" y="61"/>
                  <a:pt x="88" y="61"/>
                  <a:pt x="88" y="61"/>
                </a:cubicBezTo>
                <a:cubicBezTo>
                  <a:pt x="88" y="62"/>
                  <a:pt x="88" y="64"/>
                  <a:pt x="88" y="65"/>
                </a:cubicBezTo>
                <a:cubicBezTo>
                  <a:pt x="89" y="66"/>
                  <a:pt x="90" y="67"/>
                  <a:pt x="92" y="67"/>
                </a:cubicBezTo>
                <a:cubicBezTo>
                  <a:pt x="99" y="67"/>
                  <a:pt x="99" y="67"/>
                  <a:pt x="99" y="67"/>
                </a:cubicBezTo>
                <a:cubicBezTo>
                  <a:pt x="99" y="67"/>
                  <a:pt x="99" y="67"/>
                  <a:pt x="99" y="67"/>
                </a:cubicBezTo>
                <a:cubicBezTo>
                  <a:pt x="99" y="67"/>
                  <a:pt x="99" y="67"/>
                  <a:pt x="99" y="67"/>
                </a:cubicBezTo>
                <a:cubicBezTo>
                  <a:pt x="78" y="109"/>
                  <a:pt x="78" y="109"/>
                  <a:pt x="78" y="109"/>
                </a:cubicBezTo>
                <a:cubicBezTo>
                  <a:pt x="78" y="110"/>
                  <a:pt x="78" y="112"/>
                  <a:pt x="79" y="113"/>
                </a:cubicBezTo>
                <a:cubicBezTo>
                  <a:pt x="79" y="114"/>
                  <a:pt x="81" y="115"/>
                  <a:pt x="82" y="115"/>
                </a:cubicBezTo>
                <a:cubicBezTo>
                  <a:pt x="89" y="115"/>
                  <a:pt x="89" y="115"/>
                  <a:pt x="89" y="115"/>
                </a:cubicBezTo>
                <a:cubicBezTo>
                  <a:pt x="78" y="139"/>
                  <a:pt x="78" y="139"/>
                  <a:pt x="78" y="139"/>
                </a:cubicBezTo>
                <a:cubicBezTo>
                  <a:pt x="66" y="138"/>
                  <a:pt x="66" y="138"/>
                  <a:pt x="66" y="138"/>
                </a:cubicBezTo>
                <a:cubicBezTo>
                  <a:pt x="56" y="137"/>
                  <a:pt x="56" y="137"/>
                  <a:pt x="56" y="137"/>
                </a:cubicBezTo>
                <a:cubicBezTo>
                  <a:pt x="55" y="135"/>
                  <a:pt x="55" y="135"/>
                  <a:pt x="55" y="135"/>
                </a:cubicBezTo>
                <a:cubicBezTo>
                  <a:pt x="54" y="134"/>
                  <a:pt x="54" y="134"/>
                  <a:pt x="54" y="134"/>
                </a:cubicBezTo>
                <a:cubicBezTo>
                  <a:pt x="53" y="133"/>
                  <a:pt x="52" y="133"/>
                  <a:pt x="51" y="133"/>
                </a:cubicBezTo>
                <a:cubicBezTo>
                  <a:pt x="50" y="132"/>
                  <a:pt x="50" y="132"/>
                  <a:pt x="50" y="132"/>
                </a:cubicBezTo>
                <a:cubicBezTo>
                  <a:pt x="49" y="132"/>
                  <a:pt x="49" y="133"/>
                  <a:pt x="48" y="134"/>
                </a:cubicBezTo>
                <a:cubicBezTo>
                  <a:pt x="43" y="138"/>
                  <a:pt x="38" y="140"/>
                  <a:pt x="32" y="140"/>
                </a:cubicBezTo>
                <a:cubicBezTo>
                  <a:pt x="19" y="140"/>
                  <a:pt x="8" y="129"/>
                  <a:pt x="8" y="115"/>
                </a:cubicBezTo>
                <a:cubicBezTo>
                  <a:pt x="8" y="109"/>
                  <a:pt x="11" y="103"/>
                  <a:pt x="15" y="98"/>
                </a:cubicBezTo>
                <a:cubicBezTo>
                  <a:pt x="16" y="97"/>
                  <a:pt x="16" y="96"/>
                  <a:pt x="16" y="95"/>
                </a:cubicBezTo>
                <a:cubicBezTo>
                  <a:pt x="16" y="94"/>
                  <a:pt x="16" y="93"/>
                  <a:pt x="15" y="92"/>
                </a:cubicBezTo>
                <a:cubicBezTo>
                  <a:pt x="11" y="88"/>
                  <a:pt x="8" y="82"/>
                  <a:pt x="8" y="75"/>
                </a:cubicBezTo>
                <a:cubicBezTo>
                  <a:pt x="8" y="62"/>
                  <a:pt x="19" y="51"/>
                  <a:pt x="32" y="51"/>
                </a:cubicBezTo>
                <a:cubicBezTo>
                  <a:pt x="36" y="51"/>
                  <a:pt x="39" y="52"/>
                  <a:pt x="43" y="54"/>
                </a:cubicBezTo>
                <a:cubicBezTo>
                  <a:pt x="43" y="54"/>
                  <a:pt x="44" y="54"/>
                  <a:pt x="45" y="54"/>
                </a:cubicBezTo>
                <a:moveTo>
                  <a:pt x="98" y="59"/>
                </a:moveTo>
                <a:cubicBezTo>
                  <a:pt x="103" y="50"/>
                  <a:pt x="103" y="50"/>
                  <a:pt x="103" y="50"/>
                </a:cubicBezTo>
                <a:cubicBezTo>
                  <a:pt x="120" y="12"/>
                  <a:pt x="120" y="12"/>
                  <a:pt x="120" y="12"/>
                </a:cubicBezTo>
                <a:cubicBezTo>
                  <a:pt x="141" y="59"/>
                  <a:pt x="141" y="59"/>
                  <a:pt x="141" y="59"/>
                </a:cubicBezTo>
                <a:cubicBezTo>
                  <a:pt x="134" y="59"/>
                  <a:pt x="134" y="59"/>
                  <a:pt x="134" y="59"/>
                </a:cubicBezTo>
                <a:cubicBezTo>
                  <a:pt x="133" y="59"/>
                  <a:pt x="132" y="60"/>
                  <a:pt x="131" y="61"/>
                </a:cubicBezTo>
                <a:cubicBezTo>
                  <a:pt x="130" y="62"/>
                  <a:pt x="130" y="63"/>
                  <a:pt x="131" y="65"/>
                </a:cubicBezTo>
                <a:cubicBezTo>
                  <a:pt x="151" y="107"/>
                  <a:pt x="151" y="107"/>
                  <a:pt x="151" y="107"/>
                </a:cubicBezTo>
                <a:cubicBezTo>
                  <a:pt x="145" y="107"/>
                  <a:pt x="145" y="107"/>
                  <a:pt x="145" y="107"/>
                </a:cubicBezTo>
                <a:cubicBezTo>
                  <a:pt x="144" y="107"/>
                  <a:pt x="142" y="107"/>
                  <a:pt x="142" y="109"/>
                </a:cubicBezTo>
                <a:cubicBezTo>
                  <a:pt x="141" y="110"/>
                  <a:pt x="141" y="111"/>
                  <a:pt x="141" y="112"/>
                </a:cubicBezTo>
                <a:cubicBezTo>
                  <a:pt x="157" y="150"/>
                  <a:pt x="157" y="150"/>
                  <a:pt x="157" y="150"/>
                </a:cubicBezTo>
                <a:cubicBezTo>
                  <a:pt x="127" y="150"/>
                  <a:pt x="127" y="150"/>
                  <a:pt x="127" y="150"/>
                </a:cubicBezTo>
                <a:cubicBezTo>
                  <a:pt x="113" y="150"/>
                  <a:pt x="113" y="150"/>
                  <a:pt x="113" y="150"/>
                </a:cubicBezTo>
                <a:cubicBezTo>
                  <a:pt x="82" y="150"/>
                  <a:pt x="82" y="150"/>
                  <a:pt x="82" y="150"/>
                </a:cubicBezTo>
                <a:cubicBezTo>
                  <a:pt x="83" y="147"/>
                  <a:pt x="83" y="147"/>
                  <a:pt x="83" y="147"/>
                </a:cubicBezTo>
                <a:cubicBezTo>
                  <a:pt x="98" y="112"/>
                  <a:pt x="98" y="112"/>
                  <a:pt x="98" y="112"/>
                </a:cubicBezTo>
                <a:cubicBezTo>
                  <a:pt x="98" y="111"/>
                  <a:pt x="98" y="110"/>
                  <a:pt x="98" y="109"/>
                </a:cubicBezTo>
                <a:cubicBezTo>
                  <a:pt x="97" y="107"/>
                  <a:pt x="96" y="107"/>
                  <a:pt x="94" y="107"/>
                </a:cubicBezTo>
                <a:cubicBezTo>
                  <a:pt x="88" y="107"/>
                  <a:pt x="88" y="107"/>
                  <a:pt x="88" y="107"/>
                </a:cubicBezTo>
                <a:cubicBezTo>
                  <a:pt x="105" y="70"/>
                  <a:pt x="105" y="70"/>
                  <a:pt x="105" y="70"/>
                </a:cubicBezTo>
                <a:cubicBezTo>
                  <a:pt x="109" y="65"/>
                  <a:pt x="109" y="65"/>
                  <a:pt x="109" y="65"/>
                </a:cubicBezTo>
                <a:cubicBezTo>
                  <a:pt x="109" y="63"/>
                  <a:pt x="109" y="62"/>
                  <a:pt x="108" y="61"/>
                </a:cubicBezTo>
                <a:cubicBezTo>
                  <a:pt x="108" y="60"/>
                  <a:pt x="106" y="59"/>
                  <a:pt x="105" y="59"/>
                </a:cubicBezTo>
                <a:cubicBezTo>
                  <a:pt x="98" y="59"/>
                  <a:pt x="98" y="59"/>
                  <a:pt x="98" y="59"/>
                </a:cubicBezTo>
                <a:moveTo>
                  <a:pt x="120" y="0"/>
                </a:moveTo>
                <a:cubicBezTo>
                  <a:pt x="118" y="0"/>
                  <a:pt x="117" y="1"/>
                  <a:pt x="116" y="2"/>
                </a:cubicBezTo>
                <a:cubicBezTo>
                  <a:pt x="100" y="39"/>
                  <a:pt x="100" y="39"/>
                  <a:pt x="100" y="39"/>
                </a:cubicBezTo>
                <a:cubicBezTo>
                  <a:pt x="94" y="29"/>
                  <a:pt x="84" y="22"/>
                  <a:pt x="72" y="22"/>
                </a:cubicBezTo>
                <a:cubicBezTo>
                  <a:pt x="58" y="22"/>
                  <a:pt x="46" y="31"/>
                  <a:pt x="42" y="45"/>
                </a:cubicBezTo>
                <a:cubicBezTo>
                  <a:pt x="39" y="44"/>
                  <a:pt x="35" y="43"/>
                  <a:pt x="32" y="43"/>
                </a:cubicBezTo>
                <a:cubicBezTo>
                  <a:pt x="14" y="43"/>
                  <a:pt x="0" y="57"/>
                  <a:pt x="0" y="75"/>
                </a:cubicBezTo>
                <a:cubicBezTo>
                  <a:pt x="0" y="82"/>
                  <a:pt x="3" y="90"/>
                  <a:pt x="7" y="95"/>
                </a:cubicBezTo>
                <a:cubicBezTo>
                  <a:pt x="3" y="101"/>
                  <a:pt x="0" y="108"/>
                  <a:pt x="0" y="115"/>
                </a:cubicBezTo>
                <a:cubicBezTo>
                  <a:pt x="0" y="133"/>
                  <a:pt x="14" y="148"/>
                  <a:pt x="32" y="148"/>
                </a:cubicBezTo>
                <a:cubicBezTo>
                  <a:pt x="38" y="148"/>
                  <a:pt x="43" y="146"/>
                  <a:pt x="48" y="143"/>
                </a:cubicBezTo>
                <a:cubicBezTo>
                  <a:pt x="56" y="144"/>
                  <a:pt x="56" y="144"/>
                  <a:pt x="56" y="144"/>
                </a:cubicBezTo>
                <a:cubicBezTo>
                  <a:pt x="56" y="188"/>
                  <a:pt x="56" y="188"/>
                  <a:pt x="56" y="188"/>
                </a:cubicBezTo>
                <a:cubicBezTo>
                  <a:pt x="64" y="188"/>
                  <a:pt x="64" y="188"/>
                  <a:pt x="64" y="188"/>
                </a:cubicBezTo>
                <a:cubicBezTo>
                  <a:pt x="64" y="145"/>
                  <a:pt x="64" y="145"/>
                  <a:pt x="64" y="145"/>
                </a:cubicBezTo>
                <a:cubicBezTo>
                  <a:pt x="74" y="146"/>
                  <a:pt x="74" y="146"/>
                  <a:pt x="74" y="146"/>
                </a:cubicBezTo>
                <a:cubicBezTo>
                  <a:pt x="72" y="153"/>
                  <a:pt x="72" y="153"/>
                  <a:pt x="72" y="153"/>
                </a:cubicBezTo>
                <a:cubicBezTo>
                  <a:pt x="72" y="154"/>
                  <a:pt x="72" y="155"/>
                  <a:pt x="73" y="156"/>
                </a:cubicBezTo>
                <a:cubicBezTo>
                  <a:pt x="74" y="157"/>
                  <a:pt x="75" y="158"/>
                  <a:pt x="76" y="158"/>
                </a:cubicBezTo>
                <a:cubicBezTo>
                  <a:pt x="116" y="158"/>
                  <a:pt x="116" y="158"/>
                  <a:pt x="116" y="158"/>
                </a:cubicBezTo>
                <a:cubicBezTo>
                  <a:pt x="116" y="188"/>
                  <a:pt x="116" y="188"/>
                  <a:pt x="116" y="188"/>
                </a:cubicBezTo>
                <a:cubicBezTo>
                  <a:pt x="124" y="188"/>
                  <a:pt x="124" y="188"/>
                  <a:pt x="124" y="188"/>
                </a:cubicBezTo>
                <a:cubicBezTo>
                  <a:pt x="124" y="158"/>
                  <a:pt x="124" y="158"/>
                  <a:pt x="124" y="158"/>
                </a:cubicBezTo>
                <a:cubicBezTo>
                  <a:pt x="127" y="158"/>
                  <a:pt x="127" y="158"/>
                  <a:pt x="127" y="158"/>
                </a:cubicBezTo>
                <a:cubicBezTo>
                  <a:pt x="163" y="158"/>
                  <a:pt x="163" y="158"/>
                  <a:pt x="163" y="158"/>
                </a:cubicBezTo>
                <a:cubicBezTo>
                  <a:pt x="165" y="158"/>
                  <a:pt x="166" y="157"/>
                  <a:pt x="167" y="156"/>
                </a:cubicBezTo>
                <a:cubicBezTo>
                  <a:pt x="167" y="155"/>
                  <a:pt x="167" y="154"/>
                  <a:pt x="167" y="153"/>
                </a:cubicBezTo>
                <a:cubicBezTo>
                  <a:pt x="151" y="115"/>
                  <a:pt x="151" y="115"/>
                  <a:pt x="151" y="115"/>
                </a:cubicBezTo>
                <a:cubicBezTo>
                  <a:pt x="157" y="115"/>
                  <a:pt x="157" y="115"/>
                  <a:pt x="157" y="115"/>
                </a:cubicBezTo>
                <a:cubicBezTo>
                  <a:pt x="159" y="115"/>
                  <a:pt x="160" y="114"/>
                  <a:pt x="161" y="113"/>
                </a:cubicBezTo>
                <a:cubicBezTo>
                  <a:pt x="161" y="112"/>
                  <a:pt x="161" y="110"/>
                  <a:pt x="161" y="109"/>
                </a:cubicBezTo>
                <a:cubicBezTo>
                  <a:pt x="140" y="67"/>
                  <a:pt x="140" y="67"/>
                  <a:pt x="140" y="67"/>
                </a:cubicBezTo>
                <a:cubicBezTo>
                  <a:pt x="148" y="67"/>
                  <a:pt x="148" y="67"/>
                  <a:pt x="148" y="67"/>
                </a:cubicBezTo>
                <a:cubicBezTo>
                  <a:pt x="149" y="67"/>
                  <a:pt x="150" y="66"/>
                  <a:pt x="151" y="65"/>
                </a:cubicBezTo>
                <a:cubicBezTo>
                  <a:pt x="152" y="64"/>
                  <a:pt x="152" y="62"/>
                  <a:pt x="151" y="61"/>
                </a:cubicBezTo>
                <a:cubicBezTo>
                  <a:pt x="123" y="2"/>
                  <a:pt x="123" y="2"/>
                  <a:pt x="123" y="2"/>
                </a:cubicBezTo>
                <a:cubicBezTo>
                  <a:pt x="122" y="1"/>
                  <a:pt x="121" y="0"/>
                  <a:pt x="120" y="0"/>
                </a:cubicBezTo>
              </a:path>
            </a:pathLst>
          </a:custGeom>
          <a:solidFill>
            <a:srgbClr val="FFFFFF">
              <a:alpha val="4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597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4F41317-F02A-4206-A208-B31BA4669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Online Media 5">
            <a:hlinkClick r:id="" action="ppaction://media"/>
            <a:extLst>
              <a:ext uri="{FF2B5EF4-FFF2-40B4-BE49-F238E27FC236}">
                <a16:creationId xmlns:a16="http://schemas.microsoft.com/office/drawing/2014/main" id="{D9CE3F71-774C-4CCD-8798-30DB51F3A0DF}"/>
              </a:ext>
            </a:extLst>
          </p:cNvPr>
          <p:cNvPicPr>
            <a:picLocks noGrp="1" noRot="1" noChangeAspect="1"/>
          </p:cNvPicPr>
          <p:nvPr>
            <p:ph sz="quarter" idx="13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17162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533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1" y="3611684"/>
            <a:ext cx="5804447" cy="2238359"/>
          </a:xfrm>
          <a:prstGeom prst="rect">
            <a:avLst/>
          </a:prstGeom>
          <a:gradFill flip="none" rotWithShape="1">
            <a:gsLst>
              <a:gs pos="0">
                <a:schemeClr val="accent4">
                  <a:alpha val="50000"/>
                </a:schemeClr>
              </a:gs>
              <a:gs pos="58000">
                <a:schemeClr val="accent4">
                  <a:lumMod val="75000"/>
                </a:schemeClr>
              </a:gs>
              <a:gs pos="100000">
                <a:schemeClr val="accent4">
                  <a:lumMod val="5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804449" y="1391595"/>
            <a:ext cx="6387547" cy="2249743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50000"/>
                </a:schemeClr>
              </a:gs>
              <a:gs pos="58000">
                <a:schemeClr val="accent2">
                  <a:lumMod val="75000"/>
                </a:schemeClr>
              </a:gs>
              <a:gs pos="100000">
                <a:schemeClr val="accent2">
                  <a:lumMod val="5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" y="1391595"/>
            <a:ext cx="5806532" cy="2219766"/>
          </a:xfrm>
          <a:prstGeom prst="rect">
            <a:avLst/>
          </a:prstGeom>
          <a:gradFill flip="none" rotWithShape="1">
            <a:gsLst>
              <a:gs pos="0">
                <a:schemeClr val="accent3">
                  <a:alpha val="50000"/>
                </a:schemeClr>
              </a:gs>
              <a:gs pos="54000">
                <a:schemeClr val="accent3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 FTP</a:t>
            </a:r>
            <a:r>
              <a:rPr lang="en-US" cap="none" dirty="0"/>
              <a:t>s </a:t>
            </a:r>
            <a:r>
              <a:rPr lang="en-US" dirty="0"/>
              <a:t>Have reshaped Florida</a:t>
            </a:r>
            <a:endParaRPr lang="en-US" cap="non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FA8406-D672-4E03-9ABF-F4A7E3A351A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1600325" y="1600605"/>
            <a:ext cx="3821864" cy="824721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50800" dist="63500" dir="2700000" algn="tl" rotWithShape="0">
                    <a:prstClr val="black">
                      <a:alpha val="90000"/>
                    </a:prstClr>
                  </a:outerShdw>
                </a:effectLst>
                <a:latin typeface="Arial"/>
                <a:cs typeface="+mn-cs"/>
              </a:rPr>
              <a:t>2020 FTP (2000)</a:t>
            </a:r>
          </a:p>
          <a:p>
            <a:pPr lvl="1"/>
            <a:r>
              <a:rPr lang="en-US" dirty="0"/>
              <a:t>Strategic Intermodal System (SIS)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44164" y="1600605"/>
            <a:ext cx="1029890" cy="1371600"/>
          </a:xfrm>
          <a:prstGeom prst="rect">
            <a:avLst/>
          </a:prstGeom>
          <a:ln w="12700"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0734" y="3770527"/>
            <a:ext cx="1021589" cy="1371600"/>
          </a:xfrm>
          <a:prstGeom prst="rect">
            <a:avLst/>
          </a:prstGeom>
          <a:ln w="1270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Content Placeholder 3"/>
          <p:cNvSpPr txBox="1">
            <a:spLocks/>
          </p:cNvSpPr>
          <p:nvPr/>
        </p:nvSpPr>
        <p:spPr>
          <a:xfrm>
            <a:off x="1542323" y="3733648"/>
            <a:ext cx="4262125" cy="21932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3000"/>
              </a:spcBef>
              <a:buFontTx/>
              <a:buBlip>
                <a:blip r:embed="rId5"/>
              </a:buBlip>
              <a:defRPr sz="22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ts val="24"/>
              </a:spcBef>
              <a:buClr>
                <a:schemeClr val="tx1"/>
              </a:buClr>
              <a:buFont typeface="Arial" pitchFamily="34" charset="0"/>
              <a:buChar char="»"/>
              <a:defRPr sz="20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ts val="24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ts val="24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20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ts val="24"/>
              </a:spcBef>
              <a:buFont typeface="Wingdings" pitchFamily="2" charset="2"/>
              <a:buChar char="§"/>
              <a:defRPr sz="20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Blip>
                <a:blip r:embed="rId5"/>
              </a:buBlip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DC841">
                    <a:lumMod val="20000"/>
                    <a:lumOff val="80000"/>
                  </a:srgbClr>
                </a:solidFill>
                <a:effectLst>
                  <a:outerShdw blurRad="50800" dist="63500" dir="2700000" algn="tl" rotWithShape="0">
                    <a:prstClr val="black">
                      <a:alpha val="90000"/>
                    </a:prstClr>
                  </a:outerShdw>
                </a:effectLst>
                <a:uLnTx/>
                <a:uFillTx/>
                <a:latin typeface="Arial"/>
                <a:ea typeface="+mn-ea"/>
                <a:cs typeface="Arial" pitchFamily="34" charset="0"/>
              </a:rPr>
              <a:t>2060 FTP (2010)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Clr>
                <a:srgbClr val="FFFFFF"/>
              </a:buClr>
              <a:buSzTx/>
              <a:buFont typeface="Arial" pitchFamily="34" charset="0"/>
              <a:buChar char="»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Economic Strategic Plan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Clr>
                <a:srgbClr val="FFFFFF"/>
              </a:buClr>
              <a:buSzTx/>
              <a:buFont typeface="Arial" pitchFamily="34" charset="0"/>
              <a:buChar char="»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Freight Mobility and Trade Plan (FMTP)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Clr>
                <a:srgbClr val="FFFFFF"/>
              </a:buClr>
              <a:buSzTx/>
              <a:buFont typeface="Arial" pitchFamily="34" charset="0"/>
              <a:buChar char="»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Managed lanes</a:t>
            </a:r>
          </a:p>
        </p:txBody>
      </p:sp>
      <p:sp>
        <p:nvSpPr>
          <p:cNvPr id="12" name="Content Placeholder 3"/>
          <p:cNvSpPr txBox="1">
            <a:spLocks/>
          </p:cNvSpPr>
          <p:nvPr/>
        </p:nvSpPr>
        <p:spPr>
          <a:xfrm>
            <a:off x="8006316" y="1600605"/>
            <a:ext cx="3899738" cy="108625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ts val="3000"/>
              </a:spcBef>
              <a:buFontTx/>
              <a:buBlip>
                <a:blip r:embed="rId5"/>
              </a:buBlip>
              <a:defRPr sz="22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ts val="24"/>
              </a:spcBef>
              <a:buClr>
                <a:schemeClr val="tx1"/>
              </a:buClr>
              <a:buFont typeface="Arial" pitchFamily="34" charset="0"/>
              <a:buChar char="»"/>
              <a:defRPr sz="20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ts val="24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ts val="24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20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ts val="24"/>
              </a:spcBef>
              <a:buFont typeface="Wingdings" pitchFamily="2" charset="2"/>
              <a:buChar char="§"/>
              <a:defRPr sz="20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Blip>
                <a:blip r:embed="rId5"/>
              </a:buBlip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BF2D2B">
                    <a:lumMod val="20000"/>
                    <a:lumOff val="80000"/>
                  </a:srgbClr>
                </a:solidFill>
                <a:effectLst>
                  <a:outerShdw blurRad="50800" dist="63500" dir="2700000" algn="tl" rotWithShape="0">
                    <a:prstClr val="black">
                      <a:alpha val="90000"/>
                    </a:prstClr>
                  </a:outerShdw>
                </a:effectLst>
                <a:uLnTx/>
                <a:uFillTx/>
                <a:latin typeface="Arial"/>
                <a:ea typeface="+mn-ea"/>
                <a:cs typeface="Arial" pitchFamily="34" charset="0"/>
              </a:rPr>
              <a:t>2025 FTP (2005)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Clr>
                <a:srgbClr val="FFFFFF"/>
              </a:buClr>
              <a:buSzTx/>
              <a:buFont typeface="Arial" pitchFamily="34" charset="0"/>
              <a:buChar char="»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Regional visioning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Clr>
                <a:srgbClr val="FFFFFF"/>
              </a:buClr>
              <a:buSzTx/>
              <a:buFont typeface="Arial" pitchFamily="34" charset="0"/>
              <a:buChar char="»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Future corridors</a:t>
            </a:r>
          </a:p>
        </p:txBody>
      </p:sp>
      <p:sp>
        <p:nvSpPr>
          <p:cNvPr id="13" name="Rectangle 12"/>
          <p:cNvSpPr/>
          <p:nvPr/>
        </p:nvSpPr>
        <p:spPr>
          <a:xfrm rot="10800000">
            <a:off x="5806532" y="3600299"/>
            <a:ext cx="6385465" cy="2249743"/>
          </a:xfrm>
          <a:prstGeom prst="rect">
            <a:avLst/>
          </a:prstGeom>
          <a:gradFill>
            <a:gsLst>
              <a:gs pos="26000">
                <a:srgbClr val="184C34"/>
              </a:gs>
              <a:gs pos="100000">
                <a:srgbClr val="226C4B">
                  <a:alpha val="74000"/>
                </a:srgb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Content Placeholder 3"/>
          <p:cNvSpPr txBox="1">
            <a:spLocks/>
          </p:cNvSpPr>
          <p:nvPr/>
        </p:nvSpPr>
        <p:spPr>
          <a:xfrm>
            <a:off x="7961148" y="3770527"/>
            <a:ext cx="4076881" cy="2010368"/>
          </a:xfrm>
          <a:prstGeom prst="rect">
            <a:avLst/>
          </a:prstGeom>
        </p:spPr>
        <p:txBody>
          <a:bodyPr vert="horz" lIns="91440" tIns="45720" rIns="91440" bIns="45720" numCol="1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ts val="3000"/>
              </a:spcBef>
              <a:buFontTx/>
              <a:buBlip>
                <a:blip r:embed="rId5"/>
              </a:buBlip>
              <a:defRPr sz="22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ts val="24"/>
              </a:spcBef>
              <a:buClr>
                <a:schemeClr val="tx1"/>
              </a:buClr>
              <a:buFont typeface="Arial" pitchFamily="34" charset="0"/>
              <a:buChar char="»"/>
              <a:defRPr sz="20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ts val="24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ts val="24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20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ts val="24"/>
              </a:spcBef>
              <a:buFont typeface="Wingdings" pitchFamily="2" charset="2"/>
              <a:buChar char="§"/>
              <a:defRPr sz="20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Blip>
                <a:blip r:embed="rId5"/>
              </a:buBlip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BDFFD3"/>
                </a:solidFill>
                <a:effectLst>
                  <a:outerShdw blurRad="50800" dist="63500" dir="2700000" algn="tl" rotWithShape="0">
                    <a:prstClr val="black">
                      <a:alpha val="90000"/>
                    </a:prstClr>
                  </a:outerShdw>
                </a:effectLst>
                <a:uLnTx/>
                <a:uFillTx/>
                <a:latin typeface="Arial"/>
                <a:ea typeface="+mn-ea"/>
                <a:cs typeface="Arial" pitchFamily="34" charset="0"/>
              </a:rPr>
              <a:t>Current FTP (2015)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Clr>
                <a:srgbClr val="FFFFFF"/>
              </a:buClr>
              <a:buSzTx/>
              <a:buFont typeface="Arial" pitchFamily="34" charset="0"/>
              <a:buChar char="»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Transportation choices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Clr>
                <a:srgbClr val="FFFFFF"/>
              </a:buClr>
              <a:buSzTx/>
              <a:buFont typeface="Arial" pitchFamily="34" charset="0"/>
              <a:buChar char="»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Emphasis on safety and alignment with the Strategic Highway Safety Plan (SHSP)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Clr>
                <a:srgbClr val="FFFFFF"/>
              </a:buClr>
              <a:buSzTx/>
              <a:buFont typeface="Arial" pitchFamily="34" charset="0"/>
              <a:buChar char="»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Workforce development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Clr>
                <a:srgbClr val="FFFFFF"/>
              </a:buClr>
              <a:buSzTx/>
              <a:buFont typeface="Arial" pitchFamily="34" charset="0"/>
              <a:buChar char="»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49" y="1519254"/>
            <a:ext cx="897558" cy="1812143"/>
          </a:xfrm>
          <a:prstGeom prst="rect">
            <a:avLst/>
          </a:prstGeom>
          <a:ln w="12700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2069" y="3880099"/>
            <a:ext cx="1605213" cy="1162219"/>
          </a:xfrm>
          <a:prstGeom prst="rect">
            <a:avLst/>
          </a:prstGeom>
          <a:ln w="1270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164" y="4395533"/>
            <a:ext cx="1605212" cy="1162219"/>
          </a:xfrm>
          <a:prstGeom prst="rect">
            <a:avLst/>
          </a:prstGeom>
          <a:ln w="12700">
            <a:solidFill>
              <a:srgbClr val="30976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43987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005D7C1C-BBF7-4187-BD17-A25D79F60454}"/>
              </a:ext>
            </a:extLst>
          </p:cNvPr>
          <p:cNvGraphicFramePr>
            <a:graphicFrameLocks noGrp="1"/>
          </p:cNvGraphicFramePr>
          <p:nvPr/>
        </p:nvGraphicFramePr>
        <p:xfrm>
          <a:off x="495808" y="1127672"/>
          <a:ext cx="11130134" cy="4964911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1294862">
                  <a:extLst>
                    <a:ext uri="{9D8B030D-6E8A-4147-A177-3AD203B41FA5}">
                      <a16:colId xmlns:a16="http://schemas.microsoft.com/office/drawing/2014/main" val="2257673074"/>
                    </a:ext>
                  </a:extLst>
                </a:gridCol>
                <a:gridCol w="2705130">
                  <a:extLst>
                    <a:ext uri="{9D8B030D-6E8A-4147-A177-3AD203B41FA5}">
                      <a16:colId xmlns:a16="http://schemas.microsoft.com/office/drawing/2014/main" val="2053823848"/>
                    </a:ext>
                  </a:extLst>
                </a:gridCol>
                <a:gridCol w="7130142">
                  <a:extLst>
                    <a:ext uri="{9D8B030D-6E8A-4147-A177-3AD203B41FA5}">
                      <a16:colId xmlns:a16="http://schemas.microsoft.com/office/drawing/2014/main" val="2322744604"/>
                    </a:ext>
                  </a:extLst>
                </a:gridCol>
              </a:tblGrid>
              <a:tr h="740049">
                <a:tc gridSpan="2">
                  <a:txBody>
                    <a:bodyPr/>
                    <a:lstStyle/>
                    <a:p>
                      <a:pPr algn="l"/>
                      <a:r>
                        <a:rPr lang="en-US" sz="3600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Priority</a:t>
                      </a:r>
                    </a:p>
                  </a:txBody>
                  <a:tcPr marL="228600">
                    <a:lnL w="12700" cap="flat" cmpd="sng" algn="ctr">
                      <a:noFill/>
                      <a:prstDash val="soli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4"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shade val="67500"/>
                            <a:satMod val="115000"/>
                          </a:schemeClr>
                        </a:gs>
                        <a:gs pos="100000">
                          <a:schemeClr val="accent4"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3600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shade val="67500"/>
                            <a:satMod val="115000"/>
                          </a:schemeClr>
                        </a:gs>
                        <a:gs pos="100000">
                          <a:schemeClr val="accent4"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Target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4"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shade val="67500"/>
                            <a:satMod val="115000"/>
                          </a:schemeClr>
                        </a:gs>
                        <a:gs pos="100000">
                          <a:schemeClr val="accent4"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83900510"/>
                  </a:ext>
                </a:extLst>
              </a:tr>
              <a:tr h="133519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Safety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0 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fatalities and serious injuries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7351567"/>
                  </a:ext>
                </a:extLst>
              </a:tr>
              <a:tr h="133519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System Preservation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60% </a:t>
                      </a:r>
                      <a:r>
                        <a:rPr lang="en-US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of interstate pavement in good condition</a:t>
                      </a:r>
                      <a:r>
                        <a: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</a:p>
                    <a:p>
                      <a:r>
                        <a:rPr lang="en-US" sz="3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40%</a:t>
                      </a:r>
                      <a:r>
                        <a: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of non-interstate NHS pavement in good condition</a:t>
                      </a:r>
                    </a:p>
                    <a:p>
                      <a:r>
                        <a:rPr lang="en-US" sz="3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50% </a:t>
                      </a:r>
                      <a:r>
                        <a:rPr lang="en-US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of NHS bridges in good condition</a:t>
                      </a: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85803082"/>
                  </a:ext>
                </a:extLst>
              </a:tr>
              <a:tr h="133519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Capacity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75% </a:t>
                      </a:r>
                      <a:r>
                        <a:rPr lang="en-US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travel time reliability on </a:t>
                      </a:r>
                      <a:r>
                        <a: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Interstates </a:t>
                      </a:r>
                    </a:p>
                    <a:p>
                      <a:r>
                        <a:rPr lang="en-US" sz="3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50%</a:t>
                      </a:r>
                      <a:r>
                        <a: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</a:t>
                      </a:r>
                      <a:r>
                        <a:rPr lang="en-US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travel time reliability on other NHS roadways</a:t>
                      </a: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0196489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8406-D672-4E03-9ABF-F4A7E3A351AA}" type="slidenum">
              <a:rPr lang="en-US" smtClean="0"/>
              <a:pPr/>
              <a:t>6</a:t>
            </a:fld>
            <a:endParaRPr lang="en-US" dirty="0"/>
          </a:p>
        </p:txBody>
      </p:sp>
      <p:grpSp>
        <p:nvGrpSpPr>
          <p:cNvPr id="7" name="Group 4"/>
          <p:cNvGrpSpPr>
            <a:grpSpLocks noChangeAspect="1"/>
          </p:cNvGrpSpPr>
          <p:nvPr/>
        </p:nvGrpSpPr>
        <p:grpSpPr bwMode="auto">
          <a:xfrm>
            <a:off x="650577" y="2027318"/>
            <a:ext cx="991108" cy="1090218"/>
            <a:chOff x="6042" y="277"/>
            <a:chExt cx="890" cy="979"/>
          </a:xfrm>
          <a:gradFill flip="none" rotWithShape="1">
            <a:gsLst>
              <a:gs pos="0">
                <a:schemeClr val="accent4">
                  <a:tint val="66000"/>
                  <a:satMod val="160000"/>
                </a:schemeClr>
              </a:gs>
              <a:gs pos="50000">
                <a:schemeClr val="accent4">
                  <a:tint val="44500"/>
                  <a:satMod val="160000"/>
                </a:schemeClr>
              </a:gs>
              <a:gs pos="100000">
                <a:schemeClr val="accent4">
                  <a:tint val="23500"/>
                  <a:satMod val="160000"/>
                </a:schemeClr>
              </a:gs>
            </a:gsLst>
            <a:lin ang="16200000" scaled="1"/>
            <a:tileRect/>
          </a:gradFill>
          <a:effectLst/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6336" y="277"/>
              <a:ext cx="301" cy="337"/>
            </a:xfrm>
            <a:custGeom>
              <a:avLst/>
              <a:gdLst>
                <a:gd name="T0" fmla="*/ 440 w 440"/>
                <a:gd name="T1" fmla="*/ 496 h 496"/>
                <a:gd name="T2" fmla="*/ 360 w 440"/>
                <a:gd name="T3" fmla="*/ 148 h 496"/>
                <a:gd name="T4" fmla="*/ 80 w 440"/>
                <a:gd name="T5" fmla="*/ 148 h 496"/>
                <a:gd name="T6" fmla="*/ 0 w 440"/>
                <a:gd name="T7" fmla="*/ 496 h 496"/>
                <a:gd name="T8" fmla="*/ 440 w 440"/>
                <a:gd name="T9" fmla="*/ 496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0" h="496">
                  <a:moveTo>
                    <a:pt x="440" y="496"/>
                  </a:moveTo>
                  <a:cubicBezTo>
                    <a:pt x="360" y="148"/>
                    <a:pt x="360" y="148"/>
                    <a:pt x="360" y="148"/>
                  </a:cubicBezTo>
                  <a:cubicBezTo>
                    <a:pt x="328" y="0"/>
                    <a:pt x="112" y="0"/>
                    <a:pt x="80" y="148"/>
                  </a:cubicBezTo>
                  <a:cubicBezTo>
                    <a:pt x="0" y="496"/>
                    <a:pt x="0" y="496"/>
                    <a:pt x="0" y="496"/>
                  </a:cubicBezTo>
                  <a:lnTo>
                    <a:pt x="440" y="4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6312" y="652"/>
              <a:ext cx="347" cy="57"/>
            </a:xfrm>
            <a:custGeom>
              <a:avLst/>
              <a:gdLst>
                <a:gd name="T0" fmla="*/ 347 w 347"/>
                <a:gd name="T1" fmla="*/ 57 h 57"/>
                <a:gd name="T2" fmla="*/ 336 w 347"/>
                <a:gd name="T3" fmla="*/ 0 h 57"/>
                <a:gd name="T4" fmla="*/ 14 w 347"/>
                <a:gd name="T5" fmla="*/ 0 h 57"/>
                <a:gd name="T6" fmla="*/ 0 w 347"/>
                <a:gd name="T7" fmla="*/ 57 h 57"/>
                <a:gd name="T8" fmla="*/ 347 w 347"/>
                <a:gd name="T9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7" h="57">
                  <a:moveTo>
                    <a:pt x="347" y="57"/>
                  </a:moveTo>
                  <a:lnTo>
                    <a:pt x="336" y="0"/>
                  </a:lnTo>
                  <a:lnTo>
                    <a:pt x="14" y="0"/>
                  </a:lnTo>
                  <a:lnTo>
                    <a:pt x="0" y="57"/>
                  </a:lnTo>
                  <a:lnTo>
                    <a:pt x="347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auto">
            <a:xfrm>
              <a:off x="6290" y="750"/>
              <a:ext cx="393" cy="57"/>
            </a:xfrm>
            <a:custGeom>
              <a:avLst/>
              <a:gdLst>
                <a:gd name="T0" fmla="*/ 393 w 393"/>
                <a:gd name="T1" fmla="*/ 57 h 57"/>
                <a:gd name="T2" fmla="*/ 380 w 393"/>
                <a:gd name="T3" fmla="*/ 0 h 57"/>
                <a:gd name="T4" fmla="*/ 14 w 393"/>
                <a:gd name="T5" fmla="*/ 0 h 57"/>
                <a:gd name="T6" fmla="*/ 0 w 393"/>
                <a:gd name="T7" fmla="*/ 57 h 57"/>
                <a:gd name="T8" fmla="*/ 393 w 393"/>
                <a:gd name="T9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3" h="57">
                  <a:moveTo>
                    <a:pt x="393" y="57"/>
                  </a:moveTo>
                  <a:lnTo>
                    <a:pt x="380" y="0"/>
                  </a:lnTo>
                  <a:lnTo>
                    <a:pt x="14" y="0"/>
                  </a:lnTo>
                  <a:lnTo>
                    <a:pt x="0" y="57"/>
                  </a:lnTo>
                  <a:lnTo>
                    <a:pt x="393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auto">
            <a:xfrm>
              <a:off x="6246" y="845"/>
              <a:ext cx="481" cy="158"/>
            </a:xfrm>
            <a:custGeom>
              <a:avLst/>
              <a:gdLst>
                <a:gd name="T0" fmla="*/ 481 w 481"/>
                <a:gd name="T1" fmla="*/ 158 h 158"/>
                <a:gd name="T2" fmla="*/ 445 w 481"/>
                <a:gd name="T3" fmla="*/ 0 h 158"/>
                <a:gd name="T4" fmla="*/ 36 w 481"/>
                <a:gd name="T5" fmla="*/ 0 h 158"/>
                <a:gd name="T6" fmla="*/ 0 w 481"/>
                <a:gd name="T7" fmla="*/ 158 h 158"/>
                <a:gd name="T8" fmla="*/ 481 w 481"/>
                <a:gd name="T9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1" h="158">
                  <a:moveTo>
                    <a:pt x="481" y="158"/>
                  </a:moveTo>
                  <a:lnTo>
                    <a:pt x="445" y="0"/>
                  </a:lnTo>
                  <a:lnTo>
                    <a:pt x="36" y="0"/>
                  </a:lnTo>
                  <a:lnTo>
                    <a:pt x="0" y="158"/>
                  </a:lnTo>
                  <a:lnTo>
                    <a:pt x="481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9"/>
            <p:cNvSpPr>
              <a:spLocks/>
            </p:cNvSpPr>
            <p:nvPr/>
          </p:nvSpPr>
          <p:spPr bwMode="auto">
            <a:xfrm>
              <a:off x="6042" y="1041"/>
              <a:ext cx="890" cy="215"/>
            </a:xfrm>
            <a:custGeom>
              <a:avLst/>
              <a:gdLst>
                <a:gd name="T0" fmla="*/ 1208 w 1304"/>
                <a:gd name="T1" fmla="*/ 172 h 316"/>
                <a:gd name="T2" fmla="*/ 1056 w 1304"/>
                <a:gd name="T3" fmla="*/ 172 h 316"/>
                <a:gd name="T4" fmla="*/ 1016 w 1304"/>
                <a:gd name="T5" fmla="*/ 0 h 316"/>
                <a:gd name="T6" fmla="*/ 284 w 1304"/>
                <a:gd name="T7" fmla="*/ 0 h 316"/>
                <a:gd name="T8" fmla="*/ 244 w 1304"/>
                <a:gd name="T9" fmla="*/ 172 h 316"/>
                <a:gd name="T10" fmla="*/ 96 w 1304"/>
                <a:gd name="T11" fmla="*/ 172 h 316"/>
                <a:gd name="T12" fmla="*/ 96 w 1304"/>
                <a:gd name="T13" fmla="*/ 316 h 316"/>
                <a:gd name="T14" fmla="*/ 1208 w 1304"/>
                <a:gd name="T15" fmla="*/ 316 h 316"/>
                <a:gd name="T16" fmla="*/ 1208 w 1304"/>
                <a:gd name="T17" fmla="*/ 172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4" h="316">
                  <a:moveTo>
                    <a:pt x="1208" y="172"/>
                  </a:moveTo>
                  <a:cubicBezTo>
                    <a:pt x="1056" y="172"/>
                    <a:pt x="1056" y="172"/>
                    <a:pt x="1056" y="172"/>
                  </a:cubicBezTo>
                  <a:cubicBezTo>
                    <a:pt x="1016" y="0"/>
                    <a:pt x="1016" y="0"/>
                    <a:pt x="1016" y="0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44" y="172"/>
                    <a:pt x="244" y="172"/>
                    <a:pt x="244" y="172"/>
                  </a:cubicBezTo>
                  <a:cubicBezTo>
                    <a:pt x="96" y="172"/>
                    <a:pt x="96" y="172"/>
                    <a:pt x="96" y="172"/>
                  </a:cubicBezTo>
                  <a:cubicBezTo>
                    <a:pt x="0" y="172"/>
                    <a:pt x="0" y="316"/>
                    <a:pt x="96" y="316"/>
                  </a:cubicBezTo>
                  <a:cubicBezTo>
                    <a:pt x="1208" y="316"/>
                    <a:pt x="1208" y="316"/>
                    <a:pt x="1208" y="316"/>
                  </a:cubicBezTo>
                  <a:cubicBezTo>
                    <a:pt x="1304" y="316"/>
                    <a:pt x="1304" y="172"/>
                    <a:pt x="1208" y="1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15" name="Group 12"/>
          <p:cNvGrpSpPr>
            <a:grpSpLocks noChangeAspect="1"/>
          </p:cNvGrpSpPr>
          <p:nvPr/>
        </p:nvGrpSpPr>
        <p:grpSpPr bwMode="auto">
          <a:xfrm>
            <a:off x="636689" y="3413363"/>
            <a:ext cx="1018885" cy="1060498"/>
            <a:chOff x="6040" y="629"/>
            <a:chExt cx="759" cy="790"/>
          </a:xfrm>
          <a:gradFill flip="none" rotWithShape="1">
            <a:gsLst>
              <a:gs pos="0">
                <a:schemeClr val="accent4">
                  <a:tint val="66000"/>
                  <a:satMod val="160000"/>
                </a:schemeClr>
              </a:gs>
              <a:gs pos="50000">
                <a:schemeClr val="accent4">
                  <a:tint val="44500"/>
                  <a:satMod val="160000"/>
                </a:schemeClr>
              </a:gs>
              <a:gs pos="100000">
                <a:schemeClr val="accent4">
                  <a:tint val="23500"/>
                  <a:satMod val="160000"/>
                </a:schemeClr>
              </a:gs>
            </a:gsLst>
            <a:lin ang="16200000" scaled="1"/>
            <a:tileRect/>
          </a:gradFill>
          <a:effectLst/>
        </p:grpSpPr>
        <p:sp>
          <p:nvSpPr>
            <p:cNvPr id="16" name="Freeform 13"/>
            <p:cNvSpPr>
              <a:spLocks/>
            </p:cNvSpPr>
            <p:nvPr/>
          </p:nvSpPr>
          <p:spPr bwMode="auto">
            <a:xfrm>
              <a:off x="6040" y="1024"/>
              <a:ext cx="759" cy="148"/>
            </a:xfrm>
            <a:custGeom>
              <a:avLst/>
              <a:gdLst>
                <a:gd name="T0" fmla="*/ 360 w 368"/>
                <a:gd name="T1" fmla="*/ 0 h 72"/>
                <a:gd name="T2" fmla="*/ 8 w 368"/>
                <a:gd name="T3" fmla="*/ 0 h 72"/>
                <a:gd name="T4" fmla="*/ 0 w 368"/>
                <a:gd name="T5" fmla="*/ 8 h 72"/>
                <a:gd name="T6" fmla="*/ 8 w 368"/>
                <a:gd name="T7" fmla="*/ 16 h 72"/>
                <a:gd name="T8" fmla="*/ 79 w 368"/>
                <a:gd name="T9" fmla="*/ 16 h 72"/>
                <a:gd name="T10" fmla="*/ 63 w 368"/>
                <a:gd name="T11" fmla="*/ 61 h 72"/>
                <a:gd name="T12" fmla="*/ 68 w 368"/>
                <a:gd name="T13" fmla="*/ 72 h 72"/>
                <a:gd name="T14" fmla="*/ 71 w 368"/>
                <a:gd name="T15" fmla="*/ 72 h 72"/>
                <a:gd name="T16" fmla="*/ 79 w 368"/>
                <a:gd name="T17" fmla="*/ 67 h 72"/>
                <a:gd name="T18" fmla="*/ 95 w 368"/>
                <a:gd name="T19" fmla="*/ 17 h 72"/>
                <a:gd name="T20" fmla="*/ 95 w 368"/>
                <a:gd name="T21" fmla="*/ 16 h 72"/>
                <a:gd name="T22" fmla="*/ 287 w 368"/>
                <a:gd name="T23" fmla="*/ 16 h 72"/>
                <a:gd name="T24" fmla="*/ 287 w 368"/>
                <a:gd name="T25" fmla="*/ 17 h 72"/>
                <a:gd name="T26" fmla="*/ 304 w 368"/>
                <a:gd name="T27" fmla="*/ 67 h 72"/>
                <a:gd name="T28" fmla="*/ 312 w 368"/>
                <a:gd name="T29" fmla="*/ 72 h 72"/>
                <a:gd name="T30" fmla="*/ 314 w 368"/>
                <a:gd name="T31" fmla="*/ 72 h 72"/>
                <a:gd name="T32" fmla="*/ 319 w 368"/>
                <a:gd name="T33" fmla="*/ 61 h 72"/>
                <a:gd name="T34" fmla="*/ 304 w 368"/>
                <a:gd name="T35" fmla="*/ 16 h 72"/>
                <a:gd name="T36" fmla="*/ 360 w 368"/>
                <a:gd name="T37" fmla="*/ 16 h 72"/>
                <a:gd name="T38" fmla="*/ 368 w 368"/>
                <a:gd name="T39" fmla="*/ 8 h 72"/>
                <a:gd name="T40" fmla="*/ 360 w 368"/>
                <a:gd name="T41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68" h="72">
                  <a:moveTo>
                    <a:pt x="360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2"/>
                    <a:pt x="4" y="16"/>
                    <a:pt x="8" y="16"/>
                  </a:cubicBezTo>
                  <a:cubicBezTo>
                    <a:pt x="79" y="16"/>
                    <a:pt x="79" y="16"/>
                    <a:pt x="79" y="16"/>
                  </a:cubicBezTo>
                  <a:cubicBezTo>
                    <a:pt x="63" y="61"/>
                    <a:pt x="63" y="61"/>
                    <a:pt x="63" y="61"/>
                  </a:cubicBezTo>
                  <a:cubicBezTo>
                    <a:pt x="62" y="66"/>
                    <a:pt x="64" y="70"/>
                    <a:pt x="68" y="72"/>
                  </a:cubicBezTo>
                  <a:cubicBezTo>
                    <a:pt x="69" y="72"/>
                    <a:pt x="70" y="72"/>
                    <a:pt x="71" y="72"/>
                  </a:cubicBezTo>
                  <a:cubicBezTo>
                    <a:pt x="74" y="72"/>
                    <a:pt x="77" y="70"/>
                    <a:pt x="79" y="67"/>
                  </a:cubicBezTo>
                  <a:cubicBezTo>
                    <a:pt x="95" y="17"/>
                    <a:pt x="95" y="17"/>
                    <a:pt x="95" y="17"/>
                  </a:cubicBezTo>
                  <a:cubicBezTo>
                    <a:pt x="95" y="17"/>
                    <a:pt x="95" y="16"/>
                    <a:pt x="95" y="16"/>
                  </a:cubicBezTo>
                  <a:cubicBezTo>
                    <a:pt x="287" y="16"/>
                    <a:pt x="287" y="16"/>
                    <a:pt x="287" y="16"/>
                  </a:cubicBezTo>
                  <a:cubicBezTo>
                    <a:pt x="287" y="16"/>
                    <a:pt x="287" y="17"/>
                    <a:pt x="287" y="17"/>
                  </a:cubicBezTo>
                  <a:cubicBezTo>
                    <a:pt x="304" y="67"/>
                    <a:pt x="304" y="67"/>
                    <a:pt x="304" y="67"/>
                  </a:cubicBezTo>
                  <a:cubicBezTo>
                    <a:pt x="305" y="70"/>
                    <a:pt x="308" y="72"/>
                    <a:pt x="312" y="72"/>
                  </a:cubicBezTo>
                  <a:cubicBezTo>
                    <a:pt x="312" y="72"/>
                    <a:pt x="313" y="72"/>
                    <a:pt x="314" y="72"/>
                  </a:cubicBezTo>
                  <a:cubicBezTo>
                    <a:pt x="318" y="70"/>
                    <a:pt x="320" y="66"/>
                    <a:pt x="319" y="61"/>
                  </a:cubicBezTo>
                  <a:cubicBezTo>
                    <a:pt x="304" y="16"/>
                    <a:pt x="304" y="16"/>
                    <a:pt x="304" y="16"/>
                  </a:cubicBezTo>
                  <a:cubicBezTo>
                    <a:pt x="360" y="16"/>
                    <a:pt x="360" y="16"/>
                    <a:pt x="360" y="16"/>
                  </a:cubicBezTo>
                  <a:cubicBezTo>
                    <a:pt x="364" y="16"/>
                    <a:pt x="368" y="12"/>
                    <a:pt x="368" y="8"/>
                  </a:cubicBezTo>
                  <a:cubicBezTo>
                    <a:pt x="368" y="4"/>
                    <a:pt x="364" y="0"/>
                    <a:pt x="36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4"/>
            <p:cNvSpPr>
              <a:spLocks/>
            </p:cNvSpPr>
            <p:nvPr/>
          </p:nvSpPr>
          <p:spPr bwMode="auto">
            <a:xfrm>
              <a:off x="6040" y="958"/>
              <a:ext cx="759" cy="33"/>
            </a:xfrm>
            <a:custGeom>
              <a:avLst/>
              <a:gdLst>
                <a:gd name="T0" fmla="*/ 8 w 368"/>
                <a:gd name="T1" fmla="*/ 16 h 16"/>
                <a:gd name="T2" fmla="*/ 360 w 368"/>
                <a:gd name="T3" fmla="*/ 16 h 16"/>
                <a:gd name="T4" fmla="*/ 368 w 368"/>
                <a:gd name="T5" fmla="*/ 8 h 16"/>
                <a:gd name="T6" fmla="*/ 360 w 368"/>
                <a:gd name="T7" fmla="*/ 0 h 16"/>
                <a:gd name="T8" fmla="*/ 8 w 368"/>
                <a:gd name="T9" fmla="*/ 0 h 16"/>
                <a:gd name="T10" fmla="*/ 0 w 368"/>
                <a:gd name="T11" fmla="*/ 8 h 16"/>
                <a:gd name="T12" fmla="*/ 8 w 368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8" h="16">
                  <a:moveTo>
                    <a:pt x="8" y="16"/>
                  </a:moveTo>
                  <a:cubicBezTo>
                    <a:pt x="360" y="16"/>
                    <a:pt x="360" y="16"/>
                    <a:pt x="360" y="16"/>
                  </a:cubicBezTo>
                  <a:cubicBezTo>
                    <a:pt x="364" y="16"/>
                    <a:pt x="368" y="12"/>
                    <a:pt x="368" y="8"/>
                  </a:cubicBezTo>
                  <a:cubicBezTo>
                    <a:pt x="368" y="4"/>
                    <a:pt x="364" y="0"/>
                    <a:pt x="36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2"/>
                    <a:pt x="4" y="16"/>
                    <a:pt x="8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5"/>
            <p:cNvSpPr>
              <a:spLocks noEditPoints="1"/>
            </p:cNvSpPr>
            <p:nvPr/>
          </p:nvSpPr>
          <p:spPr bwMode="auto">
            <a:xfrm>
              <a:off x="6283" y="629"/>
              <a:ext cx="306" cy="296"/>
            </a:xfrm>
            <a:custGeom>
              <a:avLst/>
              <a:gdLst>
                <a:gd name="T0" fmla="*/ 130 w 148"/>
                <a:gd name="T1" fmla="*/ 7 h 144"/>
                <a:gd name="T2" fmla="*/ 122 w 148"/>
                <a:gd name="T3" fmla="*/ 0 h 144"/>
                <a:gd name="T4" fmla="*/ 26 w 148"/>
                <a:gd name="T5" fmla="*/ 0 h 144"/>
                <a:gd name="T6" fmla="*/ 18 w 148"/>
                <a:gd name="T7" fmla="*/ 7 h 144"/>
                <a:gd name="T8" fmla="*/ 0 w 148"/>
                <a:gd name="T9" fmla="*/ 144 h 144"/>
                <a:gd name="T10" fmla="*/ 148 w 148"/>
                <a:gd name="T11" fmla="*/ 144 h 144"/>
                <a:gd name="T12" fmla="*/ 130 w 148"/>
                <a:gd name="T13" fmla="*/ 7 h 144"/>
                <a:gd name="T14" fmla="*/ 82 w 148"/>
                <a:gd name="T15" fmla="*/ 128 h 144"/>
                <a:gd name="T16" fmla="*/ 74 w 148"/>
                <a:gd name="T17" fmla="*/ 136 h 144"/>
                <a:gd name="T18" fmla="*/ 66 w 148"/>
                <a:gd name="T19" fmla="*/ 128 h 144"/>
                <a:gd name="T20" fmla="*/ 66 w 148"/>
                <a:gd name="T21" fmla="*/ 112 h 144"/>
                <a:gd name="T22" fmla="*/ 74 w 148"/>
                <a:gd name="T23" fmla="*/ 104 h 144"/>
                <a:gd name="T24" fmla="*/ 82 w 148"/>
                <a:gd name="T25" fmla="*/ 112 h 144"/>
                <a:gd name="T26" fmla="*/ 82 w 148"/>
                <a:gd name="T27" fmla="*/ 128 h 144"/>
                <a:gd name="T28" fmla="*/ 82 w 148"/>
                <a:gd name="T29" fmla="*/ 80 h 144"/>
                <a:gd name="T30" fmla="*/ 74 w 148"/>
                <a:gd name="T31" fmla="*/ 88 h 144"/>
                <a:gd name="T32" fmla="*/ 66 w 148"/>
                <a:gd name="T33" fmla="*/ 80 h 144"/>
                <a:gd name="T34" fmla="*/ 66 w 148"/>
                <a:gd name="T35" fmla="*/ 64 h 144"/>
                <a:gd name="T36" fmla="*/ 74 w 148"/>
                <a:gd name="T37" fmla="*/ 56 h 144"/>
                <a:gd name="T38" fmla="*/ 82 w 148"/>
                <a:gd name="T39" fmla="*/ 64 h 144"/>
                <a:gd name="T40" fmla="*/ 82 w 148"/>
                <a:gd name="T41" fmla="*/ 80 h 144"/>
                <a:gd name="T42" fmla="*/ 82 w 148"/>
                <a:gd name="T43" fmla="*/ 32 h 144"/>
                <a:gd name="T44" fmla="*/ 74 w 148"/>
                <a:gd name="T45" fmla="*/ 40 h 144"/>
                <a:gd name="T46" fmla="*/ 66 w 148"/>
                <a:gd name="T47" fmla="*/ 32 h 144"/>
                <a:gd name="T48" fmla="*/ 66 w 148"/>
                <a:gd name="T49" fmla="*/ 16 h 144"/>
                <a:gd name="T50" fmla="*/ 74 w 148"/>
                <a:gd name="T51" fmla="*/ 8 h 144"/>
                <a:gd name="T52" fmla="*/ 82 w 148"/>
                <a:gd name="T53" fmla="*/ 16 h 144"/>
                <a:gd name="T54" fmla="*/ 82 w 148"/>
                <a:gd name="T55" fmla="*/ 32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8" h="144">
                  <a:moveTo>
                    <a:pt x="130" y="7"/>
                  </a:moveTo>
                  <a:cubicBezTo>
                    <a:pt x="129" y="3"/>
                    <a:pt x="126" y="0"/>
                    <a:pt x="122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2" y="0"/>
                    <a:pt x="19" y="3"/>
                    <a:pt x="18" y="7"/>
                  </a:cubicBezTo>
                  <a:cubicBezTo>
                    <a:pt x="0" y="144"/>
                    <a:pt x="0" y="144"/>
                    <a:pt x="0" y="144"/>
                  </a:cubicBezTo>
                  <a:cubicBezTo>
                    <a:pt x="148" y="144"/>
                    <a:pt x="148" y="144"/>
                    <a:pt x="148" y="144"/>
                  </a:cubicBezTo>
                  <a:lnTo>
                    <a:pt x="130" y="7"/>
                  </a:lnTo>
                  <a:close/>
                  <a:moveTo>
                    <a:pt x="82" y="128"/>
                  </a:moveTo>
                  <a:cubicBezTo>
                    <a:pt x="82" y="132"/>
                    <a:pt x="78" y="136"/>
                    <a:pt x="74" y="136"/>
                  </a:cubicBezTo>
                  <a:cubicBezTo>
                    <a:pt x="70" y="136"/>
                    <a:pt x="66" y="132"/>
                    <a:pt x="66" y="128"/>
                  </a:cubicBezTo>
                  <a:cubicBezTo>
                    <a:pt x="66" y="112"/>
                    <a:pt x="66" y="112"/>
                    <a:pt x="66" y="112"/>
                  </a:cubicBezTo>
                  <a:cubicBezTo>
                    <a:pt x="66" y="108"/>
                    <a:pt x="70" y="104"/>
                    <a:pt x="74" y="104"/>
                  </a:cubicBezTo>
                  <a:cubicBezTo>
                    <a:pt x="78" y="104"/>
                    <a:pt x="82" y="108"/>
                    <a:pt x="82" y="112"/>
                  </a:cubicBezTo>
                  <a:lnTo>
                    <a:pt x="82" y="128"/>
                  </a:lnTo>
                  <a:close/>
                  <a:moveTo>
                    <a:pt x="82" y="80"/>
                  </a:moveTo>
                  <a:cubicBezTo>
                    <a:pt x="82" y="84"/>
                    <a:pt x="78" y="88"/>
                    <a:pt x="74" y="88"/>
                  </a:cubicBezTo>
                  <a:cubicBezTo>
                    <a:pt x="70" y="88"/>
                    <a:pt x="66" y="84"/>
                    <a:pt x="66" y="80"/>
                  </a:cubicBezTo>
                  <a:cubicBezTo>
                    <a:pt x="66" y="64"/>
                    <a:pt x="66" y="64"/>
                    <a:pt x="66" y="64"/>
                  </a:cubicBezTo>
                  <a:cubicBezTo>
                    <a:pt x="66" y="60"/>
                    <a:pt x="70" y="56"/>
                    <a:pt x="74" y="56"/>
                  </a:cubicBezTo>
                  <a:cubicBezTo>
                    <a:pt x="78" y="56"/>
                    <a:pt x="82" y="60"/>
                    <a:pt x="82" y="64"/>
                  </a:cubicBezTo>
                  <a:lnTo>
                    <a:pt x="82" y="80"/>
                  </a:lnTo>
                  <a:close/>
                  <a:moveTo>
                    <a:pt x="82" y="32"/>
                  </a:moveTo>
                  <a:cubicBezTo>
                    <a:pt x="82" y="36"/>
                    <a:pt x="78" y="40"/>
                    <a:pt x="74" y="40"/>
                  </a:cubicBezTo>
                  <a:cubicBezTo>
                    <a:pt x="70" y="40"/>
                    <a:pt x="66" y="36"/>
                    <a:pt x="66" y="32"/>
                  </a:cubicBezTo>
                  <a:cubicBezTo>
                    <a:pt x="66" y="16"/>
                    <a:pt x="66" y="16"/>
                    <a:pt x="66" y="16"/>
                  </a:cubicBezTo>
                  <a:cubicBezTo>
                    <a:pt x="66" y="12"/>
                    <a:pt x="70" y="8"/>
                    <a:pt x="74" y="8"/>
                  </a:cubicBezTo>
                  <a:cubicBezTo>
                    <a:pt x="78" y="8"/>
                    <a:pt x="82" y="12"/>
                    <a:pt x="82" y="16"/>
                  </a:cubicBezTo>
                  <a:lnTo>
                    <a:pt x="82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6"/>
            <p:cNvSpPr>
              <a:spLocks noEditPoints="1"/>
            </p:cNvSpPr>
            <p:nvPr/>
          </p:nvSpPr>
          <p:spPr bwMode="auto">
            <a:xfrm>
              <a:off x="6221" y="1090"/>
              <a:ext cx="430" cy="329"/>
            </a:xfrm>
            <a:custGeom>
              <a:avLst/>
              <a:gdLst>
                <a:gd name="T0" fmla="*/ 188 w 208"/>
                <a:gd name="T1" fmla="*/ 0 h 160"/>
                <a:gd name="T2" fmla="*/ 112 w 208"/>
                <a:gd name="T3" fmla="*/ 0 h 160"/>
                <a:gd name="T4" fmla="*/ 104 w 208"/>
                <a:gd name="T5" fmla="*/ 8 h 160"/>
                <a:gd name="T6" fmla="*/ 96 w 208"/>
                <a:gd name="T7" fmla="*/ 0 h 160"/>
                <a:gd name="T8" fmla="*/ 20 w 208"/>
                <a:gd name="T9" fmla="*/ 0 h 160"/>
                <a:gd name="T10" fmla="*/ 0 w 208"/>
                <a:gd name="T11" fmla="*/ 151 h 160"/>
                <a:gd name="T12" fmla="*/ 2 w 208"/>
                <a:gd name="T13" fmla="*/ 157 h 160"/>
                <a:gd name="T14" fmla="*/ 8 w 208"/>
                <a:gd name="T15" fmla="*/ 160 h 160"/>
                <a:gd name="T16" fmla="*/ 200 w 208"/>
                <a:gd name="T17" fmla="*/ 160 h 160"/>
                <a:gd name="T18" fmla="*/ 200 w 208"/>
                <a:gd name="T19" fmla="*/ 160 h 160"/>
                <a:gd name="T20" fmla="*/ 208 w 208"/>
                <a:gd name="T21" fmla="*/ 152 h 160"/>
                <a:gd name="T22" fmla="*/ 208 w 208"/>
                <a:gd name="T23" fmla="*/ 149 h 160"/>
                <a:gd name="T24" fmla="*/ 188 w 208"/>
                <a:gd name="T25" fmla="*/ 0 h 160"/>
                <a:gd name="T26" fmla="*/ 112 w 208"/>
                <a:gd name="T27" fmla="*/ 144 h 160"/>
                <a:gd name="T28" fmla="*/ 104 w 208"/>
                <a:gd name="T29" fmla="*/ 152 h 160"/>
                <a:gd name="T30" fmla="*/ 96 w 208"/>
                <a:gd name="T31" fmla="*/ 144 h 160"/>
                <a:gd name="T32" fmla="*/ 96 w 208"/>
                <a:gd name="T33" fmla="*/ 128 h 160"/>
                <a:gd name="T34" fmla="*/ 104 w 208"/>
                <a:gd name="T35" fmla="*/ 120 h 160"/>
                <a:gd name="T36" fmla="*/ 112 w 208"/>
                <a:gd name="T37" fmla="*/ 128 h 160"/>
                <a:gd name="T38" fmla="*/ 112 w 208"/>
                <a:gd name="T39" fmla="*/ 144 h 160"/>
                <a:gd name="T40" fmla="*/ 112 w 208"/>
                <a:gd name="T41" fmla="*/ 96 h 160"/>
                <a:gd name="T42" fmla="*/ 104 w 208"/>
                <a:gd name="T43" fmla="*/ 104 h 160"/>
                <a:gd name="T44" fmla="*/ 96 w 208"/>
                <a:gd name="T45" fmla="*/ 96 h 160"/>
                <a:gd name="T46" fmla="*/ 96 w 208"/>
                <a:gd name="T47" fmla="*/ 80 h 160"/>
                <a:gd name="T48" fmla="*/ 104 w 208"/>
                <a:gd name="T49" fmla="*/ 72 h 160"/>
                <a:gd name="T50" fmla="*/ 112 w 208"/>
                <a:gd name="T51" fmla="*/ 80 h 160"/>
                <a:gd name="T52" fmla="*/ 112 w 208"/>
                <a:gd name="T53" fmla="*/ 96 h 160"/>
                <a:gd name="T54" fmla="*/ 112 w 208"/>
                <a:gd name="T55" fmla="*/ 48 h 160"/>
                <a:gd name="T56" fmla="*/ 104 w 208"/>
                <a:gd name="T57" fmla="*/ 56 h 160"/>
                <a:gd name="T58" fmla="*/ 96 w 208"/>
                <a:gd name="T59" fmla="*/ 48 h 160"/>
                <a:gd name="T60" fmla="*/ 96 w 208"/>
                <a:gd name="T61" fmla="*/ 32 h 160"/>
                <a:gd name="T62" fmla="*/ 104 w 208"/>
                <a:gd name="T63" fmla="*/ 24 h 160"/>
                <a:gd name="T64" fmla="*/ 112 w 208"/>
                <a:gd name="T65" fmla="*/ 32 h 160"/>
                <a:gd name="T66" fmla="*/ 112 w 208"/>
                <a:gd name="T67" fmla="*/ 48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08" h="160">
                  <a:moveTo>
                    <a:pt x="188" y="0"/>
                  </a:moveTo>
                  <a:cubicBezTo>
                    <a:pt x="112" y="0"/>
                    <a:pt x="112" y="0"/>
                    <a:pt x="112" y="0"/>
                  </a:cubicBezTo>
                  <a:cubicBezTo>
                    <a:pt x="112" y="4"/>
                    <a:pt x="108" y="8"/>
                    <a:pt x="104" y="8"/>
                  </a:cubicBezTo>
                  <a:cubicBezTo>
                    <a:pt x="100" y="8"/>
                    <a:pt x="96" y="4"/>
                    <a:pt x="96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0" y="153"/>
                    <a:pt x="0" y="156"/>
                    <a:pt x="2" y="157"/>
                  </a:cubicBezTo>
                  <a:cubicBezTo>
                    <a:pt x="4" y="159"/>
                    <a:pt x="6" y="160"/>
                    <a:pt x="8" y="160"/>
                  </a:cubicBezTo>
                  <a:cubicBezTo>
                    <a:pt x="200" y="160"/>
                    <a:pt x="200" y="160"/>
                    <a:pt x="200" y="160"/>
                  </a:cubicBezTo>
                  <a:cubicBezTo>
                    <a:pt x="200" y="160"/>
                    <a:pt x="200" y="160"/>
                    <a:pt x="200" y="160"/>
                  </a:cubicBezTo>
                  <a:cubicBezTo>
                    <a:pt x="205" y="160"/>
                    <a:pt x="208" y="156"/>
                    <a:pt x="208" y="152"/>
                  </a:cubicBezTo>
                  <a:cubicBezTo>
                    <a:pt x="208" y="151"/>
                    <a:pt x="208" y="150"/>
                    <a:pt x="208" y="149"/>
                  </a:cubicBezTo>
                  <a:lnTo>
                    <a:pt x="188" y="0"/>
                  </a:lnTo>
                  <a:close/>
                  <a:moveTo>
                    <a:pt x="112" y="144"/>
                  </a:moveTo>
                  <a:cubicBezTo>
                    <a:pt x="112" y="148"/>
                    <a:pt x="108" y="152"/>
                    <a:pt x="104" y="152"/>
                  </a:cubicBezTo>
                  <a:cubicBezTo>
                    <a:pt x="100" y="152"/>
                    <a:pt x="96" y="148"/>
                    <a:pt x="96" y="144"/>
                  </a:cubicBezTo>
                  <a:cubicBezTo>
                    <a:pt x="96" y="128"/>
                    <a:pt x="96" y="128"/>
                    <a:pt x="96" y="128"/>
                  </a:cubicBezTo>
                  <a:cubicBezTo>
                    <a:pt x="96" y="124"/>
                    <a:pt x="100" y="120"/>
                    <a:pt x="104" y="120"/>
                  </a:cubicBezTo>
                  <a:cubicBezTo>
                    <a:pt x="108" y="120"/>
                    <a:pt x="112" y="124"/>
                    <a:pt x="112" y="128"/>
                  </a:cubicBezTo>
                  <a:lnTo>
                    <a:pt x="112" y="144"/>
                  </a:lnTo>
                  <a:close/>
                  <a:moveTo>
                    <a:pt x="112" y="96"/>
                  </a:moveTo>
                  <a:cubicBezTo>
                    <a:pt x="112" y="100"/>
                    <a:pt x="108" y="104"/>
                    <a:pt x="104" y="104"/>
                  </a:cubicBezTo>
                  <a:cubicBezTo>
                    <a:pt x="100" y="104"/>
                    <a:pt x="96" y="100"/>
                    <a:pt x="96" y="96"/>
                  </a:cubicBezTo>
                  <a:cubicBezTo>
                    <a:pt x="96" y="80"/>
                    <a:pt x="96" y="80"/>
                    <a:pt x="96" y="80"/>
                  </a:cubicBezTo>
                  <a:cubicBezTo>
                    <a:pt x="96" y="76"/>
                    <a:pt x="100" y="72"/>
                    <a:pt x="104" y="72"/>
                  </a:cubicBezTo>
                  <a:cubicBezTo>
                    <a:pt x="108" y="72"/>
                    <a:pt x="112" y="76"/>
                    <a:pt x="112" y="80"/>
                  </a:cubicBezTo>
                  <a:lnTo>
                    <a:pt x="112" y="96"/>
                  </a:lnTo>
                  <a:close/>
                  <a:moveTo>
                    <a:pt x="112" y="48"/>
                  </a:moveTo>
                  <a:cubicBezTo>
                    <a:pt x="112" y="52"/>
                    <a:pt x="108" y="56"/>
                    <a:pt x="104" y="56"/>
                  </a:cubicBezTo>
                  <a:cubicBezTo>
                    <a:pt x="100" y="56"/>
                    <a:pt x="96" y="52"/>
                    <a:pt x="96" y="48"/>
                  </a:cubicBezTo>
                  <a:cubicBezTo>
                    <a:pt x="96" y="32"/>
                    <a:pt x="96" y="32"/>
                    <a:pt x="96" y="32"/>
                  </a:cubicBezTo>
                  <a:cubicBezTo>
                    <a:pt x="96" y="28"/>
                    <a:pt x="100" y="24"/>
                    <a:pt x="104" y="24"/>
                  </a:cubicBezTo>
                  <a:cubicBezTo>
                    <a:pt x="108" y="24"/>
                    <a:pt x="112" y="28"/>
                    <a:pt x="112" y="32"/>
                  </a:cubicBezTo>
                  <a:lnTo>
                    <a:pt x="112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22" name="Group 19"/>
          <p:cNvGrpSpPr>
            <a:grpSpLocks noChangeAspect="1"/>
          </p:cNvGrpSpPr>
          <p:nvPr/>
        </p:nvGrpSpPr>
        <p:grpSpPr bwMode="auto">
          <a:xfrm>
            <a:off x="568629" y="4867975"/>
            <a:ext cx="1155005" cy="1152044"/>
            <a:chOff x="4647" y="1901"/>
            <a:chExt cx="780" cy="778"/>
          </a:xfrm>
          <a:gradFill flip="none" rotWithShape="1">
            <a:gsLst>
              <a:gs pos="0">
                <a:schemeClr val="accent4">
                  <a:tint val="66000"/>
                  <a:satMod val="160000"/>
                </a:schemeClr>
              </a:gs>
              <a:gs pos="50000">
                <a:schemeClr val="accent4">
                  <a:tint val="44500"/>
                  <a:satMod val="160000"/>
                </a:schemeClr>
              </a:gs>
              <a:gs pos="100000">
                <a:schemeClr val="accent4">
                  <a:tint val="23500"/>
                  <a:satMod val="160000"/>
                </a:schemeClr>
              </a:gs>
            </a:gsLst>
            <a:lin ang="16200000" scaled="1"/>
            <a:tileRect/>
          </a:gradFill>
          <a:effectLst/>
        </p:grpSpPr>
        <p:sp>
          <p:nvSpPr>
            <p:cNvPr id="23" name="Freeform 20"/>
            <p:cNvSpPr>
              <a:spLocks noEditPoints="1"/>
            </p:cNvSpPr>
            <p:nvPr/>
          </p:nvSpPr>
          <p:spPr bwMode="auto">
            <a:xfrm>
              <a:off x="4647" y="2290"/>
              <a:ext cx="780" cy="389"/>
            </a:xfrm>
            <a:custGeom>
              <a:avLst/>
              <a:gdLst>
                <a:gd name="T0" fmla="*/ 116 w 192"/>
                <a:gd name="T1" fmla="*/ 0 h 96"/>
                <a:gd name="T2" fmla="*/ 111 w 192"/>
                <a:gd name="T3" fmla="*/ 15 h 96"/>
                <a:gd name="T4" fmla="*/ 116 w 192"/>
                <a:gd name="T5" fmla="*/ 28 h 96"/>
                <a:gd name="T6" fmla="*/ 96 w 192"/>
                <a:gd name="T7" fmla="*/ 48 h 96"/>
                <a:gd name="T8" fmla="*/ 76 w 192"/>
                <a:gd name="T9" fmla="*/ 28 h 96"/>
                <a:gd name="T10" fmla="*/ 92 w 192"/>
                <a:gd name="T11" fmla="*/ 8 h 96"/>
                <a:gd name="T12" fmla="*/ 96 w 192"/>
                <a:gd name="T13" fmla="*/ 0 h 96"/>
                <a:gd name="T14" fmla="*/ 0 w 192"/>
                <a:gd name="T15" fmla="*/ 0 h 96"/>
                <a:gd name="T16" fmla="*/ 96 w 192"/>
                <a:gd name="T17" fmla="*/ 96 h 96"/>
                <a:gd name="T18" fmla="*/ 192 w 192"/>
                <a:gd name="T19" fmla="*/ 0 h 96"/>
                <a:gd name="T20" fmla="*/ 116 w 192"/>
                <a:gd name="T21" fmla="*/ 0 h 96"/>
                <a:gd name="T22" fmla="*/ 82 w 192"/>
                <a:gd name="T23" fmla="*/ 75 h 96"/>
                <a:gd name="T24" fmla="*/ 76 w 192"/>
                <a:gd name="T25" fmla="*/ 81 h 96"/>
                <a:gd name="T26" fmla="*/ 70 w 192"/>
                <a:gd name="T27" fmla="*/ 75 h 96"/>
                <a:gd name="T28" fmla="*/ 70 w 192"/>
                <a:gd name="T29" fmla="*/ 65 h 96"/>
                <a:gd name="T30" fmla="*/ 76 w 192"/>
                <a:gd name="T31" fmla="*/ 59 h 96"/>
                <a:gd name="T32" fmla="*/ 82 w 192"/>
                <a:gd name="T33" fmla="*/ 65 h 96"/>
                <a:gd name="T34" fmla="*/ 82 w 192"/>
                <a:gd name="T35" fmla="*/ 75 h 96"/>
                <a:gd name="T36" fmla="*/ 102 w 192"/>
                <a:gd name="T37" fmla="*/ 75 h 96"/>
                <a:gd name="T38" fmla="*/ 96 w 192"/>
                <a:gd name="T39" fmla="*/ 81 h 96"/>
                <a:gd name="T40" fmla="*/ 90 w 192"/>
                <a:gd name="T41" fmla="*/ 75 h 96"/>
                <a:gd name="T42" fmla="*/ 90 w 192"/>
                <a:gd name="T43" fmla="*/ 65 h 96"/>
                <a:gd name="T44" fmla="*/ 96 w 192"/>
                <a:gd name="T45" fmla="*/ 59 h 96"/>
                <a:gd name="T46" fmla="*/ 102 w 192"/>
                <a:gd name="T47" fmla="*/ 65 h 96"/>
                <a:gd name="T48" fmla="*/ 102 w 192"/>
                <a:gd name="T49" fmla="*/ 75 h 96"/>
                <a:gd name="T50" fmla="*/ 122 w 192"/>
                <a:gd name="T51" fmla="*/ 75 h 96"/>
                <a:gd name="T52" fmla="*/ 116 w 192"/>
                <a:gd name="T53" fmla="*/ 81 h 96"/>
                <a:gd name="T54" fmla="*/ 110 w 192"/>
                <a:gd name="T55" fmla="*/ 75 h 96"/>
                <a:gd name="T56" fmla="*/ 110 w 192"/>
                <a:gd name="T57" fmla="*/ 65 h 96"/>
                <a:gd name="T58" fmla="*/ 116 w 192"/>
                <a:gd name="T59" fmla="*/ 59 h 96"/>
                <a:gd name="T60" fmla="*/ 122 w 192"/>
                <a:gd name="T61" fmla="*/ 65 h 96"/>
                <a:gd name="T62" fmla="*/ 122 w 192"/>
                <a:gd name="T63" fmla="*/ 75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2" h="96">
                  <a:moveTo>
                    <a:pt x="116" y="0"/>
                  </a:moveTo>
                  <a:cubicBezTo>
                    <a:pt x="116" y="0"/>
                    <a:pt x="112" y="14"/>
                    <a:pt x="111" y="15"/>
                  </a:cubicBezTo>
                  <a:cubicBezTo>
                    <a:pt x="114" y="19"/>
                    <a:pt x="116" y="24"/>
                    <a:pt x="116" y="28"/>
                  </a:cubicBezTo>
                  <a:cubicBezTo>
                    <a:pt x="116" y="39"/>
                    <a:pt x="107" y="48"/>
                    <a:pt x="96" y="48"/>
                  </a:cubicBezTo>
                  <a:cubicBezTo>
                    <a:pt x="85" y="48"/>
                    <a:pt x="76" y="39"/>
                    <a:pt x="76" y="28"/>
                  </a:cubicBezTo>
                  <a:cubicBezTo>
                    <a:pt x="76" y="18"/>
                    <a:pt x="83" y="10"/>
                    <a:pt x="92" y="8"/>
                  </a:cubicBezTo>
                  <a:cubicBezTo>
                    <a:pt x="92" y="7"/>
                    <a:pt x="94" y="2"/>
                    <a:pt x="9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3"/>
                    <a:pt x="43" y="96"/>
                    <a:pt x="96" y="96"/>
                  </a:cubicBezTo>
                  <a:cubicBezTo>
                    <a:pt x="149" y="96"/>
                    <a:pt x="192" y="53"/>
                    <a:pt x="192" y="0"/>
                  </a:cubicBezTo>
                  <a:lnTo>
                    <a:pt x="116" y="0"/>
                  </a:lnTo>
                  <a:close/>
                  <a:moveTo>
                    <a:pt x="82" y="75"/>
                  </a:moveTo>
                  <a:cubicBezTo>
                    <a:pt x="82" y="78"/>
                    <a:pt x="79" y="81"/>
                    <a:pt x="76" y="81"/>
                  </a:cubicBezTo>
                  <a:cubicBezTo>
                    <a:pt x="73" y="81"/>
                    <a:pt x="70" y="78"/>
                    <a:pt x="70" y="75"/>
                  </a:cubicBezTo>
                  <a:cubicBezTo>
                    <a:pt x="70" y="65"/>
                    <a:pt x="70" y="65"/>
                    <a:pt x="70" y="65"/>
                  </a:cubicBezTo>
                  <a:cubicBezTo>
                    <a:pt x="70" y="62"/>
                    <a:pt x="73" y="59"/>
                    <a:pt x="76" y="59"/>
                  </a:cubicBezTo>
                  <a:cubicBezTo>
                    <a:pt x="79" y="59"/>
                    <a:pt x="82" y="62"/>
                    <a:pt x="82" y="65"/>
                  </a:cubicBezTo>
                  <a:lnTo>
                    <a:pt x="82" y="75"/>
                  </a:lnTo>
                  <a:close/>
                  <a:moveTo>
                    <a:pt x="102" y="75"/>
                  </a:moveTo>
                  <a:cubicBezTo>
                    <a:pt x="102" y="78"/>
                    <a:pt x="99" y="81"/>
                    <a:pt x="96" y="81"/>
                  </a:cubicBezTo>
                  <a:cubicBezTo>
                    <a:pt x="93" y="81"/>
                    <a:pt x="90" y="78"/>
                    <a:pt x="90" y="75"/>
                  </a:cubicBezTo>
                  <a:cubicBezTo>
                    <a:pt x="90" y="65"/>
                    <a:pt x="90" y="65"/>
                    <a:pt x="90" y="65"/>
                  </a:cubicBezTo>
                  <a:cubicBezTo>
                    <a:pt x="90" y="62"/>
                    <a:pt x="93" y="59"/>
                    <a:pt x="96" y="59"/>
                  </a:cubicBezTo>
                  <a:cubicBezTo>
                    <a:pt x="99" y="59"/>
                    <a:pt x="102" y="62"/>
                    <a:pt x="102" y="65"/>
                  </a:cubicBezTo>
                  <a:lnTo>
                    <a:pt x="102" y="75"/>
                  </a:lnTo>
                  <a:close/>
                  <a:moveTo>
                    <a:pt x="122" y="75"/>
                  </a:moveTo>
                  <a:cubicBezTo>
                    <a:pt x="122" y="78"/>
                    <a:pt x="119" y="81"/>
                    <a:pt x="116" y="81"/>
                  </a:cubicBezTo>
                  <a:cubicBezTo>
                    <a:pt x="113" y="81"/>
                    <a:pt x="110" y="78"/>
                    <a:pt x="110" y="75"/>
                  </a:cubicBezTo>
                  <a:cubicBezTo>
                    <a:pt x="110" y="65"/>
                    <a:pt x="110" y="65"/>
                    <a:pt x="110" y="65"/>
                  </a:cubicBezTo>
                  <a:cubicBezTo>
                    <a:pt x="110" y="62"/>
                    <a:pt x="113" y="59"/>
                    <a:pt x="116" y="59"/>
                  </a:cubicBezTo>
                  <a:cubicBezTo>
                    <a:pt x="119" y="59"/>
                    <a:pt x="122" y="62"/>
                    <a:pt x="122" y="65"/>
                  </a:cubicBezTo>
                  <a:lnTo>
                    <a:pt x="122" y="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21"/>
            <p:cNvSpPr>
              <a:spLocks/>
            </p:cNvSpPr>
            <p:nvPr/>
          </p:nvSpPr>
          <p:spPr bwMode="auto">
            <a:xfrm>
              <a:off x="4647" y="1901"/>
              <a:ext cx="780" cy="373"/>
            </a:xfrm>
            <a:custGeom>
              <a:avLst/>
              <a:gdLst>
                <a:gd name="T0" fmla="*/ 96 w 192"/>
                <a:gd name="T1" fmla="*/ 39 h 92"/>
                <a:gd name="T2" fmla="*/ 153 w 192"/>
                <a:gd name="T3" fmla="*/ 92 h 92"/>
                <a:gd name="T4" fmla="*/ 192 w 192"/>
                <a:gd name="T5" fmla="*/ 92 h 92"/>
                <a:gd name="T6" fmla="*/ 96 w 192"/>
                <a:gd name="T7" fmla="*/ 0 h 92"/>
                <a:gd name="T8" fmla="*/ 28 w 192"/>
                <a:gd name="T9" fmla="*/ 28 h 92"/>
                <a:gd name="T10" fmla="*/ 0 w 192"/>
                <a:gd name="T11" fmla="*/ 92 h 92"/>
                <a:gd name="T12" fmla="*/ 39 w 192"/>
                <a:gd name="T13" fmla="*/ 92 h 92"/>
                <a:gd name="T14" fmla="*/ 96 w 192"/>
                <a:gd name="T15" fmla="*/ 39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2" h="92">
                  <a:moveTo>
                    <a:pt x="96" y="39"/>
                  </a:moveTo>
                  <a:cubicBezTo>
                    <a:pt x="126" y="39"/>
                    <a:pt x="151" y="62"/>
                    <a:pt x="153" y="92"/>
                  </a:cubicBezTo>
                  <a:cubicBezTo>
                    <a:pt x="192" y="92"/>
                    <a:pt x="192" y="92"/>
                    <a:pt x="192" y="92"/>
                  </a:cubicBezTo>
                  <a:cubicBezTo>
                    <a:pt x="190" y="40"/>
                    <a:pt x="147" y="0"/>
                    <a:pt x="96" y="0"/>
                  </a:cubicBezTo>
                  <a:cubicBezTo>
                    <a:pt x="70" y="0"/>
                    <a:pt x="46" y="11"/>
                    <a:pt x="28" y="28"/>
                  </a:cubicBezTo>
                  <a:cubicBezTo>
                    <a:pt x="12" y="44"/>
                    <a:pt x="1" y="67"/>
                    <a:pt x="0" y="92"/>
                  </a:cubicBezTo>
                  <a:cubicBezTo>
                    <a:pt x="39" y="92"/>
                    <a:pt x="39" y="92"/>
                    <a:pt x="39" y="92"/>
                  </a:cubicBezTo>
                  <a:cubicBezTo>
                    <a:pt x="41" y="62"/>
                    <a:pt x="66" y="39"/>
                    <a:pt x="96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22"/>
            <p:cNvSpPr>
              <a:spLocks/>
            </p:cNvSpPr>
            <p:nvPr/>
          </p:nvSpPr>
          <p:spPr bwMode="auto">
            <a:xfrm>
              <a:off x="4977" y="2124"/>
              <a:ext cx="175" cy="345"/>
            </a:xfrm>
            <a:custGeom>
              <a:avLst/>
              <a:gdLst>
                <a:gd name="T0" fmla="*/ 34 w 43"/>
                <a:gd name="T1" fmla="*/ 5 h 85"/>
                <a:gd name="T2" fmla="*/ 15 w 43"/>
                <a:gd name="T3" fmla="*/ 53 h 85"/>
                <a:gd name="T4" fmla="*/ 0 w 43"/>
                <a:gd name="T5" fmla="*/ 69 h 85"/>
                <a:gd name="T6" fmla="*/ 16 w 43"/>
                <a:gd name="T7" fmla="*/ 85 h 85"/>
                <a:gd name="T8" fmla="*/ 32 w 43"/>
                <a:gd name="T9" fmla="*/ 69 h 85"/>
                <a:gd name="T10" fmla="*/ 26 w 43"/>
                <a:gd name="T11" fmla="*/ 57 h 85"/>
                <a:gd name="T12" fmla="*/ 42 w 43"/>
                <a:gd name="T13" fmla="*/ 7 h 85"/>
                <a:gd name="T14" fmla="*/ 34 w 43"/>
                <a:gd name="T15" fmla="*/ 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85">
                  <a:moveTo>
                    <a:pt x="34" y="5"/>
                  </a:moveTo>
                  <a:cubicBezTo>
                    <a:pt x="34" y="5"/>
                    <a:pt x="18" y="46"/>
                    <a:pt x="15" y="53"/>
                  </a:cubicBezTo>
                  <a:cubicBezTo>
                    <a:pt x="6" y="54"/>
                    <a:pt x="0" y="61"/>
                    <a:pt x="0" y="69"/>
                  </a:cubicBezTo>
                  <a:cubicBezTo>
                    <a:pt x="0" y="78"/>
                    <a:pt x="7" y="85"/>
                    <a:pt x="16" y="85"/>
                  </a:cubicBezTo>
                  <a:cubicBezTo>
                    <a:pt x="24" y="85"/>
                    <a:pt x="32" y="78"/>
                    <a:pt x="32" y="69"/>
                  </a:cubicBezTo>
                  <a:cubicBezTo>
                    <a:pt x="32" y="65"/>
                    <a:pt x="30" y="61"/>
                    <a:pt x="26" y="57"/>
                  </a:cubicBezTo>
                  <a:cubicBezTo>
                    <a:pt x="30" y="46"/>
                    <a:pt x="38" y="21"/>
                    <a:pt x="42" y="7"/>
                  </a:cubicBezTo>
                  <a:cubicBezTo>
                    <a:pt x="43" y="2"/>
                    <a:pt x="36" y="0"/>
                    <a:pt x="3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6051279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Safety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8406-D672-4E03-9ABF-F4A7E3A351AA}" type="slidenum">
              <a:rPr lang="en-US" smtClean="0"/>
              <a:pPr/>
              <a:t>7</a:t>
            </a:fld>
            <a:endParaRPr lang="en-US" dirty="0"/>
          </a:p>
        </p:txBody>
      </p:sp>
      <p:grpSp>
        <p:nvGrpSpPr>
          <p:cNvPr id="38" name="Group 4"/>
          <p:cNvGrpSpPr>
            <a:grpSpLocks noChangeAspect="1"/>
          </p:cNvGrpSpPr>
          <p:nvPr/>
        </p:nvGrpSpPr>
        <p:grpSpPr bwMode="auto">
          <a:xfrm>
            <a:off x="-2707045" y="3920514"/>
            <a:ext cx="0" cy="8486"/>
            <a:chOff x="3648" y="2254"/>
            <a:chExt cx="0" cy="3"/>
          </a:xfrm>
          <a:solidFill>
            <a:sysClr val="window" lastClr="FFFFFF">
              <a:alpha val="53000"/>
            </a:sysClr>
          </a:solidFill>
        </p:grpSpPr>
        <p:sp>
          <p:nvSpPr>
            <p:cNvPr id="39" name="Freeform 5"/>
            <p:cNvSpPr>
              <a:spLocks/>
            </p:cNvSpPr>
            <p:nvPr/>
          </p:nvSpPr>
          <p:spPr bwMode="auto">
            <a:xfrm>
              <a:off x="3648" y="2254"/>
              <a:ext cx="0" cy="3"/>
            </a:xfrm>
            <a:custGeom>
              <a:avLst/>
              <a:gdLst>
                <a:gd name="T0" fmla="*/ 0 h 3"/>
                <a:gd name="T1" fmla="*/ 3 h 3"/>
                <a:gd name="T2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40" name="Freeform 6"/>
            <p:cNvSpPr>
              <a:spLocks/>
            </p:cNvSpPr>
            <p:nvPr/>
          </p:nvSpPr>
          <p:spPr bwMode="auto">
            <a:xfrm>
              <a:off x="3648" y="2254"/>
              <a:ext cx="0" cy="3"/>
            </a:xfrm>
            <a:custGeom>
              <a:avLst/>
              <a:gdLst>
                <a:gd name="T0" fmla="*/ 0 h 3"/>
                <a:gd name="T1" fmla="*/ 3 h 3"/>
                <a:gd name="T2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lnTo>
                    <a:pt x="0" y="3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endParaRPr>
            </a:p>
          </p:txBody>
        </p:sp>
      </p:grpSp>
      <p:grpSp>
        <p:nvGrpSpPr>
          <p:cNvPr id="44" name="Group 4"/>
          <p:cNvGrpSpPr>
            <a:grpSpLocks noChangeAspect="1"/>
          </p:cNvGrpSpPr>
          <p:nvPr/>
        </p:nvGrpSpPr>
        <p:grpSpPr bwMode="auto">
          <a:xfrm>
            <a:off x="-1127316" y="3920515"/>
            <a:ext cx="0" cy="8486"/>
            <a:chOff x="3648" y="2254"/>
            <a:chExt cx="0" cy="3"/>
          </a:xfrm>
          <a:solidFill>
            <a:sysClr val="window" lastClr="FFFFFF">
              <a:alpha val="53000"/>
            </a:sysClr>
          </a:solidFill>
        </p:grpSpPr>
        <p:sp>
          <p:nvSpPr>
            <p:cNvPr id="45" name="Freeform 5"/>
            <p:cNvSpPr>
              <a:spLocks/>
            </p:cNvSpPr>
            <p:nvPr/>
          </p:nvSpPr>
          <p:spPr bwMode="auto">
            <a:xfrm>
              <a:off x="3648" y="2254"/>
              <a:ext cx="0" cy="3"/>
            </a:xfrm>
            <a:custGeom>
              <a:avLst/>
              <a:gdLst>
                <a:gd name="T0" fmla="*/ 0 h 3"/>
                <a:gd name="T1" fmla="*/ 3 h 3"/>
                <a:gd name="T2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46" name="Freeform 6"/>
            <p:cNvSpPr>
              <a:spLocks/>
            </p:cNvSpPr>
            <p:nvPr/>
          </p:nvSpPr>
          <p:spPr bwMode="auto">
            <a:xfrm>
              <a:off x="3648" y="2254"/>
              <a:ext cx="0" cy="3"/>
            </a:xfrm>
            <a:custGeom>
              <a:avLst/>
              <a:gdLst>
                <a:gd name="T0" fmla="*/ 0 h 3"/>
                <a:gd name="T1" fmla="*/ 3 h 3"/>
                <a:gd name="T2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lnTo>
                    <a:pt x="0" y="3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endParaRPr>
            </a:p>
          </p:txBody>
        </p:sp>
      </p:grpSp>
      <p:grpSp>
        <p:nvGrpSpPr>
          <p:cNvPr id="49" name="Group 4"/>
          <p:cNvGrpSpPr>
            <a:grpSpLocks noChangeAspect="1"/>
          </p:cNvGrpSpPr>
          <p:nvPr/>
        </p:nvGrpSpPr>
        <p:grpSpPr bwMode="auto">
          <a:xfrm>
            <a:off x="3626" y="3734797"/>
            <a:ext cx="0" cy="8486"/>
            <a:chOff x="3648" y="2254"/>
            <a:chExt cx="0" cy="3"/>
          </a:xfrm>
          <a:solidFill>
            <a:sysClr val="window" lastClr="FFFFFF">
              <a:alpha val="53000"/>
            </a:sysClr>
          </a:solidFill>
        </p:grpSpPr>
        <p:sp>
          <p:nvSpPr>
            <p:cNvPr id="50" name="Freeform 5"/>
            <p:cNvSpPr>
              <a:spLocks/>
            </p:cNvSpPr>
            <p:nvPr/>
          </p:nvSpPr>
          <p:spPr bwMode="auto">
            <a:xfrm>
              <a:off x="3648" y="2254"/>
              <a:ext cx="0" cy="3"/>
            </a:xfrm>
            <a:custGeom>
              <a:avLst/>
              <a:gdLst>
                <a:gd name="T0" fmla="*/ 0 h 3"/>
                <a:gd name="T1" fmla="*/ 3 h 3"/>
                <a:gd name="T2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51" name="Freeform 6"/>
            <p:cNvSpPr>
              <a:spLocks/>
            </p:cNvSpPr>
            <p:nvPr/>
          </p:nvSpPr>
          <p:spPr bwMode="auto">
            <a:xfrm>
              <a:off x="3648" y="2254"/>
              <a:ext cx="0" cy="3"/>
            </a:xfrm>
            <a:custGeom>
              <a:avLst/>
              <a:gdLst>
                <a:gd name="T0" fmla="*/ 0 h 3"/>
                <a:gd name="T1" fmla="*/ 3 h 3"/>
                <a:gd name="T2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lnTo>
                    <a:pt x="0" y="3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4735758" y="522696"/>
            <a:ext cx="7100113" cy="3406305"/>
            <a:chOff x="-1173658" y="1903051"/>
            <a:chExt cx="7100113" cy="3406305"/>
          </a:xfrm>
        </p:grpSpPr>
        <p:graphicFrame>
          <p:nvGraphicFramePr>
            <p:cNvPr id="54" name="Chart 53"/>
            <p:cNvGraphicFramePr/>
            <p:nvPr/>
          </p:nvGraphicFramePr>
          <p:xfrm>
            <a:off x="346567" y="1903051"/>
            <a:ext cx="2760353" cy="3384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55" name="TextBox 54"/>
            <p:cNvSpPr txBox="1"/>
            <p:nvPr/>
          </p:nvSpPr>
          <p:spPr>
            <a:xfrm>
              <a:off x="-1173658" y="2912505"/>
              <a:ext cx="156805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457200"/>
              <a:r>
                <a:rPr lang="en-US" sz="2400" b="1" i="1" dirty="0">
                  <a:solidFill>
                    <a:schemeClr val="accent4">
                      <a:lumMod val="40000"/>
                      <a:lumOff val="60000"/>
                    </a:schemeClr>
                  </a:solidFill>
                  <a:latin typeface="+mj-lt"/>
                </a:rPr>
                <a:t>Speeding</a:t>
              </a:r>
              <a:br>
                <a:rPr lang="en-US" sz="2400" b="1" i="1" dirty="0">
                  <a:solidFill>
                    <a:schemeClr val="accent4">
                      <a:lumMod val="40000"/>
                      <a:lumOff val="60000"/>
                    </a:schemeClr>
                  </a:solidFill>
                  <a:latin typeface="+mj-lt"/>
                </a:rPr>
              </a:br>
              <a:r>
                <a:rPr lang="en-US" sz="2400" b="1" i="1" dirty="0">
                  <a:solidFill>
                    <a:schemeClr val="accent4">
                      <a:lumMod val="40000"/>
                      <a:lumOff val="60000"/>
                    </a:schemeClr>
                  </a:solidFill>
                  <a:latin typeface="+mj-lt"/>
                </a:rPr>
                <a:t>Fatalities</a:t>
              </a:r>
            </a:p>
          </p:txBody>
        </p:sp>
        <p:graphicFrame>
          <p:nvGraphicFramePr>
            <p:cNvPr id="56" name="Chart 55"/>
            <p:cNvGraphicFramePr/>
            <p:nvPr/>
          </p:nvGraphicFramePr>
          <p:xfrm>
            <a:off x="3166102" y="1925156"/>
            <a:ext cx="2760353" cy="3384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57" name="TextBox 56"/>
            <p:cNvSpPr txBox="1"/>
            <p:nvPr/>
          </p:nvSpPr>
          <p:spPr>
            <a:xfrm>
              <a:off x="621979" y="3262352"/>
              <a:ext cx="1934763" cy="8802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>
                <a:lnSpc>
                  <a:spcPct val="80000"/>
                </a:lnSpc>
              </a:pPr>
              <a:r>
                <a:rPr lang="en-US" sz="4400" b="1" dirty="0">
                  <a:solidFill>
                    <a:prstClr val="white"/>
                  </a:solidFill>
                  <a:latin typeface="+mj-lt"/>
                </a:rPr>
                <a:t>26% </a:t>
              </a:r>
              <a:br>
                <a:rPr lang="en-US" sz="3200" b="1" dirty="0">
                  <a:solidFill>
                    <a:prstClr val="white"/>
                  </a:solidFill>
                  <a:latin typeface="+mj-lt"/>
                </a:rPr>
              </a:br>
              <a:r>
                <a:rPr lang="en-US" sz="2000" dirty="0">
                  <a:solidFill>
                    <a:prstClr val="white"/>
                  </a:solidFill>
                  <a:latin typeface="+mj-lt"/>
                </a:rPr>
                <a:t>of all Fatalities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3437663" y="3257700"/>
              <a:ext cx="1959230" cy="8802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>
                <a:lnSpc>
                  <a:spcPct val="80000"/>
                </a:lnSpc>
              </a:pPr>
              <a:r>
                <a:rPr lang="en-US" sz="4400" b="1" dirty="0">
                  <a:solidFill>
                    <a:prstClr val="white"/>
                  </a:solidFill>
                  <a:latin typeface="+mj-lt"/>
                </a:rPr>
                <a:t>10% </a:t>
              </a:r>
              <a:br>
                <a:rPr lang="en-US" sz="3200" b="1" dirty="0">
                  <a:solidFill>
                    <a:prstClr val="white"/>
                  </a:solidFill>
                  <a:latin typeface="+mj-lt"/>
                </a:rPr>
              </a:br>
              <a:r>
                <a:rPr lang="en-US" sz="2000" dirty="0">
                  <a:solidFill>
                    <a:prstClr val="white"/>
                  </a:solidFill>
                  <a:latin typeface="+mj-lt"/>
                </a:rPr>
                <a:t>of all Fatalities</a:t>
              </a:r>
            </a:p>
          </p:txBody>
        </p:sp>
        <p:sp>
          <p:nvSpPr>
            <p:cNvPr id="59" name="Freeform 5"/>
            <p:cNvSpPr>
              <a:spLocks/>
            </p:cNvSpPr>
            <p:nvPr/>
          </p:nvSpPr>
          <p:spPr bwMode="auto">
            <a:xfrm>
              <a:off x="4318416" y="2408997"/>
              <a:ext cx="712787" cy="565150"/>
            </a:xfrm>
            <a:custGeom>
              <a:avLst/>
              <a:gdLst>
                <a:gd name="T0" fmla="*/ 9 w 371"/>
                <a:gd name="T1" fmla="*/ 0 h 288"/>
                <a:gd name="T2" fmla="*/ 120 w 371"/>
                <a:gd name="T3" fmla="*/ 0 h 288"/>
                <a:gd name="T4" fmla="*/ 127 w 371"/>
                <a:gd name="T5" fmla="*/ 5 h 288"/>
                <a:gd name="T6" fmla="*/ 129 w 371"/>
                <a:gd name="T7" fmla="*/ 11 h 288"/>
                <a:gd name="T8" fmla="*/ 136 w 371"/>
                <a:gd name="T9" fmla="*/ 15 h 288"/>
                <a:gd name="T10" fmla="*/ 250 w 371"/>
                <a:gd name="T11" fmla="*/ 15 h 288"/>
                <a:gd name="T12" fmla="*/ 257 w 371"/>
                <a:gd name="T13" fmla="*/ 22 h 288"/>
                <a:gd name="T14" fmla="*/ 263 w 371"/>
                <a:gd name="T15" fmla="*/ 33 h 288"/>
                <a:gd name="T16" fmla="*/ 272 w 371"/>
                <a:gd name="T17" fmla="*/ 23 h 288"/>
                <a:gd name="T18" fmla="*/ 278 w 371"/>
                <a:gd name="T19" fmla="*/ 10 h 288"/>
                <a:gd name="T20" fmla="*/ 293 w 371"/>
                <a:gd name="T21" fmla="*/ 13 h 288"/>
                <a:gd name="T22" fmla="*/ 319 w 371"/>
                <a:gd name="T23" fmla="*/ 85 h 288"/>
                <a:gd name="T24" fmla="*/ 320 w 371"/>
                <a:gd name="T25" fmla="*/ 88 h 288"/>
                <a:gd name="T26" fmla="*/ 343 w 371"/>
                <a:gd name="T27" fmla="*/ 125 h 288"/>
                <a:gd name="T28" fmla="*/ 356 w 371"/>
                <a:gd name="T29" fmla="*/ 173 h 288"/>
                <a:gd name="T30" fmla="*/ 365 w 371"/>
                <a:gd name="T31" fmla="*/ 241 h 288"/>
                <a:gd name="T32" fmla="*/ 357 w 371"/>
                <a:gd name="T33" fmla="*/ 261 h 288"/>
                <a:gd name="T34" fmla="*/ 356 w 371"/>
                <a:gd name="T35" fmla="*/ 263 h 288"/>
                <a:gd name="T36" fmla="*/ 353 w 371"/>
                <a:gd name="T37" fmla="*/ 273 h 288"/>
                <a:gd name="T38" fmla="*/ 354 w 371"/>
                <a:gd name="T39" fmla="*/ 278 h 288"/>
                <a:gd name="T40" fmla="*/ 343 w 371"/>
                <a:gd name="T41" fmla="*/ 287 h 288"/>
                <a:gd name="T42" fmla="*/ 317 w 371"/>
                <a:gd name="T43" fmla="*/ 279 h 288"/>
                <a:gd name="T44" fmla="*/ 288 w 371"/>
                <a:gd name="T45" fmla="*/ 251 h 288"/>
                <a:gd name="T46" fmla="*/ 272 w 371"/>
                <a:gd name="T47" fmla="*/ 223 h 288"/>
                <a:gd name="T48" fmla="*/ 264 w 371"/>
                <a:gd name="T49" fmla="*/ 214 h 288"/>
                <a:gd name="T50" fmla="*/ 250 w 371"/>
                <a:gd name="T51" fmla="*/ 197 h 288"/>
                <a:gd name="T52" fmla="*/ 249 w 371"/>
                <a:gd name="T53" fmla="*/ 197 h 288"/>
                <a:gd name="T54" fmla="*/ 228 w 371"/>
                <a:gd name="T55" fmla="*/ 148 h 288"/>
                <a:gd name="T56" fmla="*/ 229 w 371"/>
                <a:gd name="T57" fmla="*/ 89 h 288"/>
                <a:gd name="T58" fmla="*/ 201 w 371"/>
                <a:gd name="T59" fmla="*/ 70 h 288"/>
                <a:gd name="T60" fmla="*/ 167 w 371"/>
                <a:gd name="T61" fmla="*/ 47 h 288"/>
                <a:gd name="T62" fmla="*/ 141 w 371"/>
                <a:gd name="T63" fmla="*/ 57 h 288"/>
                <a:gd name="T64" fmla="*/ 106 w 371"/>
                <a:gd name="T65" fmla="*/ 66 h 288"/>
                <a:gd name="T66" fmla="*/ 81 w 371"/>
                <a:gd name="T67" fmla="*/ 38 h 288"/>
                <a:gd name="T68" fmla="*/ 11 w 371"/>
                <a:gd name="T69" fmla="*/ 33 h 288"/>
                <a:gd name="T70" fmla="*/ 5 w 371"/>
                <a:gd name="T71" fmla="*/ 27 h 288"/>
                <a:gd name="T72" fmla="*/ 1 w 371"/>
                <a:gd name="T73" fmla="*/ 9 h 288"/>
                <a:gd name="T74" fmla="*/ 9 w 371"/>
                <a:gd name="T75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71" h="288">
                  <a:moveTo>
                    <a:pt x="9" y="0"/>
                  </a:moveTo>
                  <a:cubicBezTo>
                    <a:pt x="120" y="0"/>
                    <a:pt x="120" y="0"/>
                    <a:pt x="120" y="0"/>
                  </a:cubicBezTo>
                  <a:cubicBezTo>
                    <a:pt x="123" y="0"/>
                    <a:pt x="125" y="2"/>
                    <a:pt x="127" y="5"/>
                  </a:cubicBezTo>
                  <a:cubicBezTo>
                    <a:pt x="129" y="11"/>
                    <a:pt x="129" y="11"/>
                    <a:pt x="129" y="11"/>
                  </a:cubicBezTo>
                  <a:cubicBezTo>
                    <a:pt x="130" y="13"/>
                    <a:pt x="133" y="15"/>
                    <a:pt x="136" y="15"/>
                  </a:cubicBezTo>
                  <a:cubicBezTo>
                    <a:pt x="250" y="15"/>
                    <a:pt x="250" y="15"/>
                    <a:pt x="250" y="15"/>
                  </a:cubicBezTo>
                  <a:cubicBezTo>
                    <a:pt x="254" y="15"/>
                    <a:pt x="257" y="19"/>
                    <a:pt x="257" y="22"/>
                  </a:cubicBezTo>
                  <a:cubicBezTo>
                    <a:pt x="257" y="27"/>
                    <a:pt x="259" y="33"/>
                    <a:pt x="263" y="33"/>
                  </a:cubicBezTo>
                  <a:cubicBezTo>
                    <a:pt x="269" y="34"/>
                    <a:pt x="273" y="31"/>
                    <a:pt x="272" y="23"/>
                  </a:cubicBezTo>
                  <a:cubicBezTo>
                    <a:pt x="271" y="14"/>
                    <a:pt x="271" y="8"/>
                    <a:pt x="278" y="10"/>
                  </a:cubicBezTo>
                  <a:cubicBezTo>
                    <a:pt x="285" y="12"/>
                    <a:pt x="286" y="17"/>
                    <a:pt x="293" y="13"/>
                  </a:cubicBezTo>
                  <a:cubicBezTo>
                    <a:pt x="299" y="10"/>
                    <a:pt x="316" y="75"/>
                    <a:pt x="319" y="85"/>
                  </a:cubicBezTo>
                  <a:cubicBezTo>
                    <a:pt x="319" y="86"/>
                    <a:pt x="320" y="87"/>
                    <a:pt x="320" y="88"/>
                  </a:cubicBezTo>
                  <a:cubicBezTo>
                    <a:pt x="325" y="93"/>
                    <a:pt x="345" y="119"/>
                    <a:pt x="343" y="125"/>
                  </a:cubicBezTo>
                  <a:cubicBezTo>
                    <a:pt x="341" y="132"/>
                    <a:pt x="342" y="154"/>
                    <a:pt x="356" y="173"/>
                  </a:cubicBezTo>
                  <a:cubicBezTo>
                    <a:pt x="371" y="191"/>
                    <a:pt x="368" y="229"/>
                    <a:pt x="365" y="241"/>
                  </a:cubicBezTo>
                  <a:cubicBezTo>
                    <a:pt x="363" y="251"/>
                    <a:pt x="359" y="259"/>
                    <a:pt x="357" y="261"/>
                  </a:cubicBezTo>
                  <a:cubicBezTo>
                    <a:pt x="357" y="262"/>
                    <a:pt x="357" y="263"/>
                    <a:pt x="356" y="263"/>
                  </a:cubicBezTo>
                  <a:cubicBezTo>
                    <a:pt x="353" y="273"/>
                    <a:pt x="353" y="273"/>
                    <a:pt x="353" y="273"/>
                  </a:cubicBezTo>
                  <a:cubicBezTo>
                    <a:pt x="353" y="275"/>
                    <a:pt x="353" y="276"/>
                    <a:pt x="354" y="278"/>
                  </a:cubicBezTo>
                  <a:cubicBezTo>
                    <a:pt x="355" y="281"/>
                    <a:pt x="356" y="287"/>
                    <a:pt x="343" y="287"/>
                  </a:cubicBezTo>
                  <a:cubicBezTo>
                    <a:pt x="325" y="288"/>
                    <a:pt x="321" y="288"/>
                    <a:pt x="317" y="279"/>
                  </a:cubicBezTo>
                  <a:cubicBezTo>
                    <a:pt x="313" y="270"/>
                    <a:pt x="293" y="251"/>
                    <a:pt x="288" y="251"/>
                  </a:cubicBezTo>
                  <a:cubicBezTo>
                    <a:pt x="283" y="251"/>
                    <a:pt x="279" y="224"/>
                    <a:pt x="272" y="223"/>
                  </a:cubicBezTo>
                  <a:cubicBezTo>
                    <a:pt x="265" y="221"/>
                    <a:pt x="262" y="221"/>
                    <a:pt x="264" y="214"/>
                  </a:cubicBezTo>
                  <a:cubicBezTo>
                    <a:pt x="265" y="208"/>
                    <a:pt x="253" y="199"/>
                    <a:pt x="250" y="197"/>
                  </a:cubicBezTo>
                  <a:cubicBezTo>
                    <a:pt x="249" y="197"/>
                    <a:pt x="249" y="197"/>
                    <a:pt x="249" y="197"/>
                  </a:cubicBezTo>
                  <a:cubicBezTo>
                    <a:pt x="245" y="193"/>
                    <a:pt x="223" y="169"/>
                    <a:pt x="228" y="148"/>
                  </a:cubicBezTo>
                  <a:cubicBezTo>
                    <a:pt x="234" y="125"/>
                    <a:pt x="241" y="94"/>
                    <a:pt x="229" y="89"/>
                  </a:cubicBezTo>
                  <a:cubicBezTo>
                    <a:pt x="216" y="85"/>
                    <a:pt x="213" y="84"/>
                    <a:pt x="201" y="70"/>
                  </a:cubicBezTo>
                  <a:cubicBezTo>
                    <a:pt x="190" y="57"/>
                    <a:pt x="181" y="45"/>
                    <a:pt x="167" y="47"/>
                  </a:cubicBezTo>
                  <a:cubicBezTo>
                    <a:pt x="154" y="49"/>
                    <a:pt x="141" y="57"/>
                    <a:pt x="141" y="57"/>
                  </a:cubicBezTo>
                  <a:cubicBezTo>
                    <a:pt x="141" y="57"/>
                    <a:pt x="111" y="78"/>
                    <a:pt x="106" y="66"/>
                  </a:cubicBezTo>
                  <a:cubicBezTo>
                    <a:pt x="102" y="53"/>
                    <a:pt x="94" y="41"/>
                    <a:pt x="81" y="38"/>
                  </a:cubicBezTo>
                  <a:cubicBezTo>
                    <a:pt x="71" y="35"/>
                    <a:pt x="28" y="34"/>
                    <a:pt x="11" y="33"/>
                  </a:cubicBezTo>
                  <a:cubicBezTo>
                    <a:pt x="8" y="33"/>
                    <a:pt x="5" y="31"/>
                    <a:pt x="5" y="27"/>
                  </a:cubicBezTo>
                  <a:cubicBezTo>
                    <a:pt x="4" y="22"/>
                    <a:pt x="3" y="15"/>
                    <a:pt x="1" y="9"/>
                  </a:cubicBezTo>
                  <a:cubicBezTo>
                    <a:pt x="0" y="5"/>
                    <a:pt x="3" y="0"/>
                    <a:pt x="9" y="0"/>
                  </a:cubicBezTo>
                  <a:close/>
                </a:path>
              </a:pathLst>
            </a:custGeom>
            <a:solidFill>
              <a:sysClr val="window" lastClr="FFFFFF">
                <a:alpha val="50000"/>
              </a:sys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60" name="Freeform 9"/>
            <p:cNvSpPr>
              <a:spLocks/>
            </p:cNvSpPr>
            <p:nvPr/>
          </p:nvSpPr>
          <p:spPr bwMode="auto">
            <a:xfrm>
              <a:off x="1774083" y="2607919"/>
              <a:ext cx="942975" cy="595313"/>
            </a:xfrm>
            <a:custGeom>
              <a:avLst/>
              <a:gdLst>
                <a:gd name="T0" fmla="*/ 14 w 360"/>
                <a:gd name="T1" fmla="*/ 29 h 222"/>
                <a:gd name="T2" fmla="*/ 5 w 360"/>
                <a:gd name="T3" fmla="*/ 52 h 222"/>
                <a:gd name="T4" fmla="*/ 3 w 360"/>
                <a:gd name="T5" fmla="*/ 66 h 222"/>
                <a:gd name="T6" fmla="*/ 1 w 360"/>
                <a:gd name="T7" fmla="*/ 84 h 222"/>
                <a:gd name="T8" fmla="*/ 8 w 360"/>
                <a:gd name="T9" fmla="*/ 105 h 222"/>
                <a:gd name="T10" fmla="*/ 12 w 360"/>
                <a:gd name="T11" fmla="*/ 127 h 222"/>
                <a:gd name="T12" fmla="*/ 26 w 360"/>
                <a:gd name="T13" fmla="*/ 135 h 222"/>
                <a:gd name="T14" fmla="*/ 42 w 360"/>
                <a:gd name="T15" fmla="*/ 151 h 222"/>
                <a:gd name="T16" fmla="*/ 74 w 360"/>
                <a:gd name="T17" fmla="*/ 166 h 222"/>
                <a:gd name="T18" fmla="*/ 95 w 360"/>
                <a:gd name="T19" fmla="*/ 166 h 222"/>
                <a:gd name="T20" fmla="*/ 114 w 360"/>
                <a:gd name="T21" fmla="*/ 174 h 222"/>
                <a:gd name="T22" fmla="*/ 121 w 360"/>
                <a:gd name="T23" fmla="*/ 188 h 222"/>
                <a:gd name="T24" fmla="*/ 133 w 360"/>
                <a:gd name="T25" fmla="*/ 191 h 222"/>
                <a:gd name="T26" fmla="*/ 149 w 360"/>
                <a:gd name="T27" fmla="*/ 192 h 222"/>
                <a:gd name="T28" fmla="*/ 158 w 360"/>
                <a:gd name="T29" fmla="*/ 212 h 222"/>
                <a:gd name="T30" fmla="*/ 167 w 360"/>
                <a:gd name="T31" fmla="*/ 220 h 222"/>
                <a:gd name="T32" fmla="*/ 174 w 360"/>
                <a:gd name="T33" fmla="*/ 213 h 222"/>
                <a:gd name="T34" fmla="*/ 185 w 360"/>
                <a:gd name="T35" fmla="*/ 198 h 222"/>
                <a:gd name="T36" fmla="*/ 201 w 360"/>
                <a:gd name="T37" fmla="*/ 188 h 222"/>
                <a:gd name="T38" fmla="*/ 219 w 360"/>
                <a:gd name="T39" fmla="*/ 190 h 222"/>
                <a:gd name="T40" fmla="*/ 231 w 360"/>
                <a:gd name="T41" fmla="*/ 190 h 222"/>
                <a:gd name="T42" fmla="*/ 233 w 360"/>
                <a:gd name="T43" fmla="*/ 188 h 222"/>
                <a:gd name="T44" fmla="*/ 241 w 360"/>
                <a:gd name="T45" fmla="*/ 181 h 222"/>
                <a:gd name="T46" fmla="*/ 258 w 360"/>
                <a:gd name="T47" fmla="*/ 179 h 222"/>
                <a:gd name="T48" fmla="*/ 274 w 360"/>
                <a:gd name="T49" fmla="*/ 180 h 222"/>
                <a:gd name="T50" fmla="*/ 286 w 360"/>
                <a:gd name="T51" fmla="*/ 197 h 222"/>
                <a:gd name="T52" fmla="*/ 297 w 360"/>
                <a:gd name="T53" fmla="*/ 212 h 222"/>
                <a:gd name="T54" fmla="*/ 309 w 360"/>
                <a:gd name="T55" fmla="*/ 213 h 222"/>
                <a:gd name="T56" fmla="*/ 303 w 360"/>
                <a:gd name="T57" fmla="*/ 193 h 222"/>
                <a:gd name="T58" fmla="*/ 292 w 360"/>
                <a:gd name="T59" fmla="*/ 170 h 222"/>
                <a:gd name="T60" fmla="*/ 298 w 360"/>
                <a:gd name="T61" fmla="*/ 155 h 222"/>
                <a:gd name="T62" fmla="*/ 306 w 360"/>
                <a:gd name="T63" fmla="*/ 142 h 222"/>
                <a:gd name="T64" fmla="*/ 316 w 360"/>
                <a:gd name="T65" fmla="*/ 132 h 222"/>
                <a:gd name="T66" fmla="*/ 319 w 360"/>
                <a:gd name="T67" fmla="*/ 124 h 222"/>
                <a:gd name="T68" fmla="*/ 322 w 360"/>
                <a:gd name="T69" fmla="*/ 116 h 222"/>
                <a:gd name="T70" fmla="*/ 321 w 360"/>
                <a:gd name="T71" fmla="*/ 105 h 222"/>
                <a:gd name="T72" fmla="*/ 325 w 360"/>
                <a:gd name="T73" fmla="*/ 89 h 222"/>
                <a:gd name="T74" fmla="*/ 325 w 360"/>
                <a:gd name="T75" fmla="*/ 76 h 222"/>
                <a:gd name="T76" fmla="*/ 338 w 360"/>
                <a:gd name="T77" fmla="*/ 69 h 222"/>
                <a:gd name="T78" fmla="*/ 341 w 360"/>
                <a:gd name="T79" fmla="*/ 55 h 222"/>
                <a:gd name="T80" fmla="*/ 342 w 360"/>
                <a:gd name="T81" fmla="*/ 42 h 222"/>
                <a:gd name="T82" fmla="*/ 352 w 360"/>
                <a:gd name="T83" fmla="*/ 35 h 222"/>
                <a:gd name="T84" fmla="*/ 354 w 360"/>
                <a:gd name="T85" fmla="*/ 23 h 222"/>
                <a:gd name="T86" fmla="*/ 342 w 360"/>
                <a:gd name="T87" fmla="*/ 12 h 222"/>
                <a:gd name="T88" fmla="*/ 336 w 360"/>
                <a:gd name="T89" fmla="*/ 25 h 222"/>
                <a:gd name="T90" fmla="*/ 331 w 360"/>
                <a:gd name="T91" fmla="*/ 35 h 222"/>
                <a:gd name="T92" fmla="*/ 303 w 360"/>
                <a:gd name="T93" fmla="*/ 49 h 222"/>
                <a:gd name="T94" fmla="*/ 290 w 360"/>
                <a:gd name="T95" fmla="*/ 63 h 222"/>
                <a:gd name="T96" fmla="*/ 271 w 360"/>
                <a:gd name="T97" fmla="*/ 77 h 222"/>
                <a:gd name="T98" fmla="*/ 268 w 360"/>
                <a:gd name="T99" fmla="*/ 68 h 222"/>
                <a:gd name="T100" fmla="*/ 258 w 360"/>
                <a:gd name="T101" fmla="*/ 43 h 222"/>
                <a:gd name="T102" fmla="*/ 251 w 360"/>
                <a:gd name="T103" fmla="*/ 37 h 222"/>
                <a:gd name="T104" fmla="*/ 217 w 360"/>
                <a:gd name="T105" fmla="*/ 27 h 222"/>
                <a:gd name="T106" fmla="*/ 206 w 360"/>
                <a:gd name="T107" fmla="*/ 26 h 222"/>
                <a:gd name="T108" fmla="*/ 195 w 360"/>
                <a:gd name="T109" fmla="*/ 24 h 222"/>
                <a:gd name="T110" fmla="*/ 187 w 360"/>
                <a:gd name="T111" fmla="*/ 20 h 222"/>
                <a:gd name="T112" fmla="*/ 127 w 360"/>
                <a:gd name="T113" fmla="*/ 19 h 222"/>
                <a:gd name="T114" fmla="*/ 71 w 360"/>
                <a:gd name="T115" fmla="*/ 10 h 222"/>
                <a:gd name="T116" fmla="*/ 27 w 360"/>
                <a:gd name="T117" fmla="*/ 0 h 222"/>
                <a:gd name="T118" fmla="*/ 18 w 360"/>
                <a:gd name="T119" fmla="*/ 3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60" h="222">
                  <a:moveTo>
                    <a:pt x="18" y="3"/>
                  </a:moveTo>
                  <a:cubicBezTo>
                    <a:pt x="17" y="22"/>
                    <a:pt x="17" y="22"/>
                    <a:pt x="17" y="22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5" y="48"/>
                    <a:pt x="5" y="48"/>
                    <a:pt x="5" y="48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5" y="61"/>
                    <a:pt x="5" y="61"/>
                    <a:pt x="5" y="61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6" y="95"/>
                    <a:pt x="6" y="95"/>
                    <a:pt x="6" y="95"/>
                  </a:cubicBezTo>
                  <a:cubicBezTo>
                    <a:pt x="5" y="101"/>
                    <a:pt x="5" y="101"/>
                    <a:pt x="5" y="101"/>
                  </a:cubicBezTo>
                  <a:cubicBezTo>
                    <a:pt x="8" y="105"/>
                    <a:pt x="8" y="105"/>
                    <a:pt x="8" y="105"/>
                  </a:cubicBezTo>
                  <a:cubicBezTo>
                    <a:pt x="6" y="109"/>
                    <a:pt x="6" y="109"/>
                    <a:pt x="6" y="109"/>
                  </a:cubicBezTo>
                  <a:cubicBezTo>
                    <a:pt x="11" y="119"/>
                    <a:pt x="11" y="119"/>
                    <a:pt x="11" y="119"/>
                  </a:cubicBezTo>
                  <a:cubicBezTo>
                    <a:pt x="12" y="127"/>
                    <a:pt x="12" y="127"/>
                    <a:pt x="12" y="127"/>
                  </a:cubicBezTo>
                  <a:cubicBezTo>
                    <a:pt x="18" y="129"/>
                    <a:pt x="18" y="129"/>
                    <a:pt x="18" y="129"/>
                  </a:cubicBezTo>
                  <a:cubicBezTo>
                    <a:pt x="21" y="134"/>
                    <a:pt x="21" y="134"/>
                    <a:pt x="21" y="134"/>
                  </a:cubicBezTo>
                  <a:cubicBezTo>
                    <a:pt x="26" y="135"/>
                    <a:pt x="26" y="135"/>
                    <a:pt x="26" y="135"/>
                  </a:cubicBezTo>
                  <a:cubicBezTo>
                    <a:pt x="31" y="142"/>
                    <a:pt x="31" y="142"/>
                    <a:pt x="31" y="142"/>
                  </a:cubicBezTo>
                  <a:cubicBezTo>
                    <a:pt x="32" y="149"/>
                    <a:pt x="32" y="149"/>
                    <a:pt x="32" y="149"/>
                  </a:cubicBezTo>
                  <a:cubicBezTo>
                    <a:pt x="42" y="151"/>
                    <a:pt x="42" y="151"/>
                    <a:pt x="42" y="151"/>
                  </a:cubicBezTo>
                  <a:cubicBezTo>
                    <a:pt x="49" y="151"/>
                    <a:pt x="49" y="151"/>
                    <a:pt x="49" y="151"/>
                  </a:cubicBezTo>
                  <a:cubicBezTo>
                    <a:pt x="61" y="159"/>
                    <a:pt x="61" y="159"/>
                    <a:pt x="61" y="159"/>
                  </a:cubicBezTo>
                  <a:cubicBezTo>
                    <a:pt x="74" y="166"/>
                    <a:pt x="74" y="166"/>
                    <a:pt x="74" y="166"/>
                  </a:cubicBezTo>
                  <a:cubicBezTo>
                    <a:pt x="82" y="168"/>
                    <a:pt x="82" y="168"/>
                    <a:pt x="82" y="168"/>
                  </a:cubicBezTo>
                  <a:cubicBezTo>
                    <a:pt x="94" y="170"/>
                    <a:pt x="94" y="170"/>
                    <a:pt x="94" y="170"/>
                  </a:cubicBezTo>
                  <a:cubicBezTo>
                    <a:pt x="95" y="166"/>
                    <a:pt x="95" y="166"/>
                    <a:pt x="95" y="166"/>
                  </a:cubicBezTo>
                  <a:cubicBezTo>
                    <a:pt x="108" y="168"/>
                    <a:pt x="108" y="168"/>
                    <a:pt x="108" y="168"/>
                  </a:cubicBezTo>
                  <a:cubicBezTo>
                    <a:pt x="110" y="171"/>
                    <a:pt x="110" y="171"/>
                    <a:pt x="110" y="171"/>
                  </a:cubicBezTo>
                  <a:cubicBezTo>
                    <a:pt x="114" y="174"/>
                    <a:pt x="114" y="174"/>
                    <a:pt x="114" y="174"/>
                  </a:cubicBezTo>
                  <a:cubicBezTo>
                    <a:pt x="115" y="177"/>
                    <a:pt x="115" y="177"/>
                    <a:pt x="115" y="177"/>
                  </a:cubicBezTo>
                  <a:cubicBezTo>
                    <a:pt x="119" y="182"/>
                    <a:pt x="119" y="182"/>
                    <a:pt x="119" y="182"/>
                  </a:cubicBezTo>
                  <a:cubicBezTo>
                    <a:pt x="121" y="188"/>
                    <a:pt x="121" y="188"/>
                    <a:pt x="121" y="188"/>
                  </a:cubicBezTo>
                  <a:cubicBezTo>
                    <a:pt x="124" y="191"/>
                    <a:pt x="124" y="191"/>
                    <a:pt x="124" y="191"/>
                  </a:cubicBezTo>
                  <a:cubicBezTo>
                    <a:pt x="130" y="194"/>
                    <a:pt x="130" y="194"/>
                    <a:pt x="130" y="194"/>
                  </a:cubicBezTo>
                  <a:cubicBezTo>
                    <a:pt x="133" y="191"/>
                    <a:pt x="133" y="191"/>
                    <a:pt x="133" y="191"/>
                  </a:cubicBezTo>
                  <a:cubicBezTo>
                    <a:pt x="137" y="187"/>
                    <a:pt x="137" y="187"/>
                    <a:pt x="137" y="187"/>
                  </a:cubicBezTo>
                  <a:cubicBezTo>
                    <a:pt x="143" y="187"/>
                    <a:pt x="143" y="187"/>
                    <a:pt x="143" y="187"/>
                  </a:cubicBezTo>
                  <a:cubicBezTo>
                    <a:pt x="149" y="192"/>
                    <a:pt x="149" y="192"/>
                    <a:pt x="149" y="192"/>
                  </a:cubicBezTo>
                  <a:cubicBezTo>
                    <a:pt x="153" y="203"/>
                    <a:pt x="153" y="203"/>
                    <a:pt x="153" y="203"/>
                  </a:cubicBezTo>
                  <a:cubicBezTo>
                    <a:pt x="158" y="207"/>
                    <a:pt x="158" y="207"/>
                    <a:pt x="158" y="207"/>
                  </a:cubicBezTo>
                  <a:cubicBezTo>
                    <a:pt x="158" y="212"/>
                    <a:pt x="158" y="212"/>
                    <a:pt x="158" y="212"/>
                  </a:cubicBezTo>
                  <a:cubicBezTo>
                    <a:pt x="161" y="217"/>
                    <a:pt x="161" y="217"/>
                    <a:pt x="161" y="217"/>
                  </a:cubicBezTo>
                  <a:cubicBezTo>
                    <a:pt x="163" y="219"/>
                    <a:pt x="163" y="219"/>
                    <a:pt x="163" y="219"/>
                  </a:cubicBezTo>
                  <a:cubicBezTo>
                    <a:pt x="167" y="220"/>
                    <a:pt x="167" y="220"/>
                    <a:pt x="167" y="220"/>
                  </a:cubicBezTo>
                  <a:cubicBezTo>
                    <a:pt x="172" y="221"/>
                    <a:pt x="172" y="221"/>
                    <a:pt x="172" y="221"/>
                  </a:cubicBezTo>
                  <a:cubicBezTo>
                    <a:pt x="176" y="222"/>
                    <a:pt x="176" y="222"/>
                    <a:pt x="176" y="222"/>
                  </a:cubicBezTo>
                  <a:cubicBezTo>
                    <a:pt x="174" y="213"/>
                    <a:pt x="174" y="213"/>
                    <a:pt x="174" y="213"/>
                  </a:cubicBezTo>
                  <a:cubicBezTo>
                    <a:pt x="175" y="207"/>
                    <a:pt x="175" y="207"/>
                    <a:pt x="175" y="207"/>
                  </a:cubicBezTo>
                  <a:cubicBezTo>
                    <a:pt x="179" y="202"/>
                    <a:pt x="179" y="202"/>
                    <a:pt x="179" y="202"/>
                  </a:cubicBezTo>
                  <a:cubicBezTo>
                    <a:pt x="185" y="198"/>
                    <a:pt x="185" y="198"/>
                    <a:pt x="185" y="198"/>
                  </a:cubicBezTo>
                  <a:cubicBezTo>
                    <a:pt x="190" y="195"/>
                    <a:pt x="190" y="195"/>
                    <a:pt x="190" y="195"/>
                  </a:cubicBezTo>
                  <a:cubicBezTo>
                    <a:pt x="196" y="191"/>
                    <a:pt x="196" y="191"/>
                    <a:pt x="196" y="191"/>
                  </a:cubicBezTo>
                  <a:cubicBezTo>
                    <a:pt x="201" y="188"/>
                    <a:pt x="201" y="188"/>
                    <a:pt x="201" y="188"/>
                  </a:cubicBezTo>
                  <a:cubicBezTo>
                    <a:pt x="206" y="188"/>
                    <a:pt x="206" y="188"/>
                    <a:pt x="206" y="188"/>
                  </a:cubicBezTo>
                  <a:cubicBezTo>
                    <a:pt x="213" y="189"/>
                    <a:pt x="213" y="189"/>
                    <a:pt x="213" y="189"/>
                  </a:cubicBezTo>
                  <a:cubicBezTo>
                    <a:pt x="219" y="190"/>
                    <a:pt x="219" y="190"/>
                    <a:pt x="219" y="190"/>
                  </a:cubicBezTo>
                  <a:cubicBezTo>
                    <a:pt x="224" y="193"/>
                    <a:pt x="224" y="193"/>
                    <a:pt x="224" y="193"/>
                  </a:cubicBezTo>
                  <a:cubicBezTo>
                    <a:pt x="228" y="192"/>
                    <a:pt x="228" y="192"/>
                    <a:pt x="228" y="192"/>
                  </a:cubicBezTo>
                  <a:cubicBezTo>
                    <a:pt x="231" y="190"/>
                    <a:pt x="231" y="190"/>
                    <a:pt x="231" y="190"/>
                  </a:cubicBezTo>
                  <a:cubicBezTo>
                    <a:pt x="235" y="193"/>
                    <a:pt x="235" y="193"/>
                    <a:pt x="235" y="193"/>
                  </a:cubicBezTo>
                  <a:cubicBezTo>
                    <a:pt x="237" y="191"/>
                    <a:pt x="237" y="191"/>
                    <a:pt x="237" y="191"/>
                  </a:cubicBezTo>
                  <a:cubicBezTo>
                    <a:pt x="233" y="188"/>
                    <a:pt x="233" y="188"/>
                    <a:pt x="233" y="188"/>
                  </a:cubicBezTo>
                  <a:cubicBezTo>
                    <a:pt x="233" y="184"/>
                    <a:pt x="233" y="184"/>
                    <a:pt x="233" y="184"/>
                  </a:cubicBezTo>
                  <a:cubicBezTo>
                    <a:pt x="236" y="181"/>
                    <a:pt x="236" y="181"/>
                    <a:pt x="236" y="181"/>
                  </a:cubicBezTo>
                  <a:cubicBezTo>
                    <a:pt x="241" y="181"/>
                    <a:pt x="241" y="181"/>
                    <a:pt x="241" y="181"/>
                  </a:cubicBezTo>
                  <a:cubicBezTo>
                    <a:pt x="246" y="181"/>
                    <a:pt x="246" y="181"/>
                    <a:pt x="246" y="181"/>
                  </a:cubicBezTo>
                  <a:cubicBezTo>
                    <a:pt x="250" y="180"/>
                    <a:pt x="250" y="180"/>
                    <a:pt x="250" y="180"/>
                  </a:cubicBezTo>
                  <a:cubicBezTo>
                    <a:pt x="258" y="179"/>
                    <a:pt x="258" y="179"/>
                    <a:pt x="258" y="179"/>
                  </a:cubicBezTo>
                  <a:cubicBezTo>
                    <a:pt x="265" y="183"/>
                    <a:pt x="265" y="183"/>
                    <a:pt x="265" y="183"/>
                  </a:cubicBezTo>
                  <a:cubicBezTo>
                    <a:pt x="271" y="181"/>
                    <a:pt x="271" y="181"/>
                    <a:pt x="271" y="181"/>
                  </a:cubicBezTo>
                  <a:cubicBezTo>
                    <a:pt x="274" y="180"/>
                    <a:pt x="274" y="180"/>
                    <a:pt x="274" y="180"/>
                  </a:cubicBezTo>
                  <a:cubicBezTo>
                    <a:pt x="279" y="183"/>
                    <a:pt x="279" y="183"/>
                    <a:pt x="279" y="183"/>
                  </a:cubicBezTo>
                  <a:cubicBezTo>
                    <a:pt x="284" y="186"/>
                    <a:pt x="284" y="186"/>
                    <a:pt x="284" y="186"/>
                  </a:cubicBezTo>
                  <a:cubicBezTo>
                    <a:pt x="286" y="197"/>
                    <a:pt x="286" y="197"/>
                    <a:pt x="286" y="197"/>
                  </a:cubicBezTo>
                  <a:cubicBezTo>
                    <a:pt x="288" y="201"/>
                    <a:pt x="288" y="201"/>
                    <a:pt x="288" y="201"/>
                  </a:cubicBezTo>
                  <a:cubicBezTo>
                    <a:pt x="292" y="206"/>
                    <a:pt x="292" y="206"/>
                    <a:pt x="292" y="206"/>
                  </a:cubicBezTo>
                  <a:cubicBezTo>
                    <a:pt x="297" y="212"/>
                    <a:pt x="297" y="212"/>
                    <a:pt x="297" y="212"/>
                  </a:cubicBezTo>
                  <a:cubicBezTo>
                    <a:pt x="303" y="217"/>
                    <a:pt x="303" y="217"/>
                    <a:pt x="303" y="217"/>
                  </a:cubicBezTo>
                  <a:cubicBezTo>
                    <a:pt x="307" y="217"/>
                    <a:pt x="307" y="217"/>
                    <a:pt x="307" y="217"/>
                  </a:cubicBezTo>
                  <a:cubicBezTo>
                    <a:pt x="309" y="213"/>
                    <a:pt x="309" y="213"/>
                    <a:pt x="309" y="213"/>
                  </a:cubicBezTo>
                  <a:cubicBezTo>
                    <a:pt x="309" y="206"/>
                    <a:pt x="309" y="206"/>
                    <a:pt x="309" y="206"/>
                  </a:cubicBezTo>
                  <a:cubicBezTo>
                    <a:pt x="306" y="198"/>
                    <a:pt x="306" y="198"/>
                    <a:pt x="306" y="198"/>
                  </a:cubicBezTo>
                  <a:cubicBezTo>
                    <a:pt x="303" y="193"/>
                    <a:pt x="303" y="193"/>
                    <a:pt x="303" y="193"/>
                  </a:cubicBezTo>
                  <a:cubicBezTo>
                    <a:pt x="299" y="185"/>
                    <a:pt x="299" y="185"/>
                    <a:pt x="299" y="185"/>
                  </a:cubicBezTo>
                  <a:cubicBezTo>
                    <a:pt x="294" y="177"/>
                    <a:pt x="294" y="177"/>
                    <a:pt x="294" y="177"/>
                  </a:cubicBezTo>
                  <a:cubicBezTo>
                    <a:pt x="292" y="170"/>
                    <a:pt x="292" y="170"/>
                    <a:pt x="292" y="170"/>
                  </a:cubicBezTo>
                  <a:cubicBezTo>
                    <a:pt x="292" y="164"/>
                    <a:pt x="292" y="164"/>
                    <a:pt x="292" y="164"/>
                  </a:cubicBezTo>
                  <a:cubicBezTo>
                    <a:pt x="294" y="159"/>
                    <a:pt x="294" y="159"/>
                    <a:pt x="294" y="159"/>
                  </a:cubicBezTo>
                  <a:cubicBezTo>
                    <a:pt x="298" y="155"/>
                    <a:pt x="298" y="155"/>
                    <a:pt x="298" y="155"/>
                  </a:cubicBezTo>
                  <a:cubicBezTo>
                    <a:pt x="302" y="151"/>
                    <a:pt x="302" y="151"/>
                    <a:pt x="302" y="151"/>
                  </a:cubicBezTo>
                  <a:cubicBezTo>
                    <a:pt x="305" y="146"/>
                    <a:pt x="305" y="146"/>
                    <a:pt x="305" y="146"/>
                  </a:cubicBezTo>
                  <a:cubicBezTo>
                    <a:pt x="306" y="142"/>
                    <a:pt x="306" y="142"/>
                    <a:pt x="306" y="142"/>
                  </a:cubicBezTo>
                  <a:cubicBezTo>
                    <a:pt x="312" y="139"/>
                    <a:pt x="312" y="139"/>
                    <a:pt x="312" y="139"/>
                  </a:cubicBezTo>
                  <a:cubicBezTo>
                    <a:pt x="313" y="135"/>
                    <a:pt x="313" y="135"/>
                    <a:pt x="313" y="135"/>
                  </a:cubicBezTo>
                  <a:cubicBezTo>
                    <a:pt x="316" y="132"/>
                    <a:pt x="316" y="132"/>
                    <a:pt x="316" y="132"/>
                  </a:cubicBezTo>
                  <a:cubicBezTo>
                    <a:pt x="322" y="128"/>
                    <a:pt x="322" y="128"/>
                    <a:pt x="322" y="128"/>
                  </a:cubicBezTo>
                  <a:cubicBezTo>
                    <a:pt x="320" y="126"/>
                    <a:pt x="320" y="126"/>
                    <a:pt x="320" y="126"/>
                  </a:cubicBezTo>
                  <a:cubicBezTo>
                    <a:pt x="319" y="124"/>
                    <a:pt x="319" y="124"/>
                    <a:pt x="319" y="124"/>
                  </a:cubicBezTo>
                  <a:cubicBezTo>
                    <a:pt x="324" y="123"/>
                    <a:pt x="324" y="123"/>
                    <a:pt x="324" y="123"/>
                  </a:cubicBezTo>
                  <a:cubicBezTo>
                    <a:pt x="324" y="120"/>
                    <a:pt x="324" y="120"/>
                    <a:pt x="324" y="120"/>
                  </a:cubicBezTo>
                  <a:cubicBezTo>
                    <a:pt x="322" y="116"/>
                    <a:pt x="322" y="116"/>
                    <a:pt x="322" y="116"/>
                  </a:cubicBezTo>
                  <a:cubicBezTo>
                    <a:pt x="321" y="111"/>
                    <a:pt x="321" y="111"/>
                    <a:pt x="321" y="111"/>
                  </a:cubicBezTo>
                  <a:cubicBezTo>
                    <a:pt x="317" y="108"/>
                    <a:pt x="317" y="108"/>
                    <a:pt x="317" y="108"/>
                  </a:cubicBezTo>
                  <a:cubicBezTo>
                    <a:pt x="321" y="105"/>
                    <a:pt x="321" y="105"/>
                    <a:pt x="321" y="105"/>
                  </a:cubicBezTo>
                  <a:cubicBezTo>
                    <a:pt x="324" y="99"/>
                    <a:pt x="324" y="99"/>
                    <a:pt x="324" y="99"/>
                  </a:cubicBezTo>
                  <a:cubicBezTo>
                    <a:pt x="323" y="94"/>
                    <a:pt x="323" y="94"/>
                    <a:pt x="323" y="94"/>
                  </a:cubicBezTo>
                  <a:cubicBezTo>
                    <a:pt x="325" y="89"/>
                    <a:pt x="325" y="89"/>
                    <a:pt x="325" y="89"/>
                  </a:cubicBezTo>
                  <a:cubicBezTo>
                    <a:pt x="327" y="84"/>
                    <a:pt x="327" y="84"/>
                    <a:pt x="327" y="84"/>
                  </a:cubicBezTo>
                  <a:cubicBezTo>
                    <a:pt x="328" y="81"/>
                    <a:pt x="328" y="81"/>
                    <a:pt x="328" y="81"/>
                  </a:cubicBezTo>
                  <a:cubicBezTo>
                    <a:pt x="325" y="76"/>
                    <a:pt x="325" y="76"/>
                    <a:pt x="325" y="76"/>
                  </a:cubicBezTo>
                  <a:cubicBezTo>
                    <a:pt x="328" y="74"/>
                    <a:pt x="328" y="74"/>
                    <a:pt x="328" y="74"/>
                  </a:cubicBezTo>
                  <a:cubicBezTo>
                    <a:pt x="334" y="73"/>
                    <a:pt x="334" y="73"/>
                    <a:pt x="334" y="73"/>
                  </a:cubicBezTo>
                  <a:cubicBezTo>
                    <a:pt x="338" y="69"/>
                    <a:pt x="338" y="69"/>
                    <a:pt x="338" y="69"/>
                  </a:cubicBezTo>
                  <a:cubicBezTo>
                    <a:pt x="342" y="64"/>
                    <a:pt x="342" y="64"/>
                    <a:pt x="342" y="64"/>
                  </a:cubicBezTo>
                  <a:cubicBezTo>
                    <a:pt x="345" y="60"/>
                    <a:pt x="345" y="60"/>
                    <a:pt x="345" y="60"/>
                  </a:cubicBezTo>
                  <a:cubicBezTo>
                    <a:pt x="341" y="55"/>
                    <a:pt x="341" y="55"/>
                    <a:pt x="341" y="55"/>
                  </a:cubicBezTo>
                  <a:cubicBezTo>
                    <a:pt x="343" y="52"/>
                    <a:pt x="343" y="52"/>
                    <a:pt x="343" y="52"/>
                  </a:cubicBezTo>
                  <a:cubicBezTo>
                    <a:pt x="341" y="50"/>
                    <a:pt x="341" y="50"/>
                    <a:pt x="341" y="50"/>
                  </a:cubicBezTo>
                  <a:cubicBezTo>
                    <a:pt x="342" y="42"/>
                    <a:pt x="342" y="42"/>
                    <a:pt x="342" y="42"/>
                  </a:cubicBezTo>
                  <a:cubicBezTo>
                    <a:pt x="347" y="39"/>
                    <a:pt x="347" y="39"/>
                    <a:pt x="347" y="39"/>
                  </a:cubicBezTo>
                  <a:cubicBezTo>
                    <a:pt x="349" y="35"/>
                    <a:pt x="349" y="35"/>
                    <a:pt x="349" y="35"/>
                  </a:cubicBezTo>
                  <a:cubicBezTo>
                    <a:pt x="352" y="35"/>
                    <a:pt x="352" y="35"/>
                    <a:pt x="352" y="35"/>
                  </a:cubicBezTo>
                  <a:cubicBezTo>
                    <a:pt x="360" y="29"/>
                    <a:pt x="360" y="29"/>
                    <a:pt x="360" y="29"/>
                  </a:cubicBezTo>
                  <a:cubicBezTo>
                    <a:pt x="355" y="27"/>
                    <a:pt x="355" y="27"/>
                    <a:pt x="355" y="27"/>
                  </a:cubicBezTo>
                  <a:cubicBezTo>
                    <a:pt x="354" y="23"/>
                    <a:pt x="354" y="23"/>
                    <a:pt x="354" y="23"/>
                  </a:cubicBezTo>
                  <a:cubicBezTo>
                    <a:pt x="351" y="22"/>
                    <a:pt x="351" y="22"/>
                    <a:pt x="351" y="22"/>
                  </a:cubicBezTo>
                  <a:cubicBezTo>
                    <a:pt x="348" y="12"/>
                    <a:pt x="348" y="12"/>
                    <a:pt x="348" y="12"/>
                  </a:cubicBezTo>
                  <a:cubicBezTo>
                    <a:pt x="342" y="12"/>
                    <a:pt x="342" y="12"/>
                    <a:pt x="342" y="12"/>
                  </a:cubicBezTo>
                  <a:cubicBezTo>
                    <a:pt x="339" y="11"/>
                    <a:pt x="339" y="11"/>
                    <a:pt x="339" y="11"/>
                  </a:cubicBezTo>
                  <a:cubicBezTo>
                    <a:pt x="336" y="18"/>
                    <a:pt x="336" y="18"/>
                    <a:pt x="336" y="18"/>
                  </a:cubicBezTo>
                  <a:cubicBezTo>
                    <a:pt x="336" y="25"/>
                    <a:pt x="336" y="25"/>
                    <a:pt x="336" y="25"/>
                  </a:cubicBezTo>
                  <a:cubicBezTo>
                    <a:pt x="334" y="31"/>
                    <a:pt x="334" y="31"/>
                    <a:pt x="334" y="31"/>
                  </a:cubicBezTo>
                  <a:cubicBezTo>
                    <a:pt x="331" y="33"/>
                    <a:pt x="331" y="33"/>
                    <a:pt x="331" y="33"/>
                  </a:cubicBezTo>
                  <a:cubicBezTo>
                    <a:pt x="331" y="35"/>
                    <a:pt x="331" y="35"/>
                    <a:pt x="331" y="35"/>
                  </a:cubicBezTo>
                  <a:cubicBezTo>
                    <a:pt x="311" y="40"/>
                    <a:pt x="311" y="40"/>
                    <a:pt x="311" y="40"/>
                  </a:cubicBezTo>
                  <a:cubicBezTo>
                    <a:pt x="306" y="46"/>
                    <a:pt x="306" y="46"/>
                    <a:pt x="306" y="46"/>
                  </a:cubicBezTo>
                  <a:cubicBezTo>
                    <a:pt x="303" y="49"/>
                    <a:pt x="303" y="49"/>
                    <a:pt x="303" y="49"/>
                  </a:cubicBezTo>
                  <a:cubicBezTo>
                    <a:pt x="302" y="53"/>
                    <a:pt x="302" y="53"/>
                    <a:pt x="302" y="53"/>
                  </a:cubicBezTo>
                  <a:cubicBezTo>
                    <a:pt x="288" y="57"/>
                    <a:pt x="288" y="57"/>
                    <a:pt x="288" y="57"/>
                  </a:cubicBezTo>
                  <a:cubicBezTo>
                    <a:pt x="290" y="63"/>
                    <a:pt x="290" y="63"/>
                    <a:pt x="290" y="63"/>
                  </a:cubicBezTo>
                  <a:cubicBezTo>
                    <a:pt x="283" y="69"/>
                    <a:pt x="283" y="69"/>
                    <a:pt x="283" y="69"/>
                  </a:cubicBezTo>
                  <a:cubicBezTo>
                    <a:pt x="277" y="71"/>
                    <a:pt x="277" y="71"/>
                    <a:pt x="277" y="71"/>
                  </a:cubicBezTo>
                  <a:cubicBezTo>
                    <a:pt x="271" y="77"/>
                    <a:pt x="271" y="77"/>
                    <a:pt x="271" y="77"/>
                  </a:cubicBezTo>
                  <a:cubicBezTo>
                    <a:pt x="265" y="75"/>
                    <a:pt x="265" y="75"/>
                    <a:pt x="265" y="75"/>
                  </a:cubicBezTo>
                  <a:cubicBezTo>
                    <a:pt x="265" y="72"/>
                    <a:pt x="265" y="72"/>
                    <a:pt x="265" y="72"/>
                  </a:cubicBezTo>
                  <a:cubicBezTo>
                    <a:pt x="268" y="68"/>
                    <a:pt x="268" y="68"/>
                    <a:pt x="268" y="68"/>
                  </a:cubicBezTo>
                  <a:cubicBezTo>
                    <a:pt x="269" y="59"/>
                    <a:pt x="269" y="59"/>
                    <a:pt x="269" y="59"/>
                  </a:cubicBezTo>
                  <a:cubicBezTo>
                    <a:pt x="265" y="46"/>
                    <a:pt x="265" y="46"/>
                    <a:pt x="265" y="46"/>
                  </a:cubicBezTo>
                  <a:cubicBezTo>
                    <a:pt x="258" y="43"/>
                    <a:pt x="258" y="43"/>
                    <a:pt x="258" y="43"/>
                  </a:cubicBezTo>
                  <a:cubicBezTo>
                    <a:pt x="256" y="41"/>
                    <a:pt x="256" y="41"/>
                    <a:pt x="256" y="41"/>
                  </a:cubicBezTo>
                  <a:cubicBezTo>
                    <a:pt x="253" y="38"/>
                    <a:pt x="253" y="38"/>
                    <a:pt x="253" y="38"/>
                  </a:cubicBezTo>
                  <a:cubicBezTo>
                    <a:pt x="251" y="37"/>
                    <a:pt x="251" y="37"/>
                    <a:pt x="251" y="37"/>
                  </a:cubicBezTo>
                  <a:cubicBezTo>
                    <a:pt x="227" y="25"/>
                    <a:pt x="227" y="25"/>
                    <a:pt x="227" y="25"/>
                  </a:cubicBezTo>
                  <a:cubicBezTo>
                    <a:pt x="221" y="29"/>
                    <a:pt x="221" y="29"/>
                    <a:pt x="221" y="29"/>
                  </a:cubicBezTo>
                  <a:cubicBezTo>
                    <a:pt x="217" y="27"/>
                    <a:pt x="217" y="27"/>
                    <a:pt x="217" y="27"/>
                  </a:cubicBezTo>
                  <a:cubicBezTo>
                    <a:pt x="213" y="27"/>
                    <a:pt x="213" y="27"/>
                    <a:pt x="213" y="27"/>
                  </a:cubicBezTo>
                  <a:cubicBezTo>
                    <a:pt x="209" y="28"/>
                    <a:pt x="209" y="28"/>
                    <a:pt x="209" y="28"/>
                  </a:cubicBezTo>
                  <a:cubicBezTo>
                    <a:pt x="206" y="26"/>
                    <a:pt x="206" y="26"/>
                    <a:pt x="206" y="26"/>
                  </a:cubicBezTo>
                  <a:cubicBezTo>
                    <a:pt x="204" y="27"/>
                    <a:pt x="204" y="27"/>
                    <a:pt x="204" y="27"/>
                  </a:cubicBezTo>
                  <a:cubicBezTo>
                    <a:pt x="200" y="22"/>
                    <a:pt x="200" y="22"/>
                    <a:pt x="200" y="22"/>
                  </a:cubicBezTo>
                  <a:cubicBezTo>
                    <a:pt x="195" y="24"/>
                    <a:pt x="195" y="24"/>
                    <a:pt x="195" y="24"/>
                  </a:cubicBezTo>
                  <a:cubicBezTo>
                    <a:pt x="191" y="23"/>
                    <a:pt x="191" y="23"/>
                    <a:pt x="191" y="23"/>
                  </a:cubicBezTo>
                  <a:cubicBezTo>
                    <a:pt x="191" y="23"/>
                    <a:pt x="188" y="15"/>
                    <a:pt x="188" y="16"/>
                  </a:cubicBezTo>
                  <a:cubicBezTo>
                    <a:pt x="188" y="18"/>
                    <a:pt x="187" y="20"/>
                    <a:pt x="187" y="20"/>
                  </a:cubicBezTo>
                  <a:cubicBezTo>
                    <a:pt x="162" y="21"/>
                    <a:pt x="162" y="21"/>
                    <a:pt x="162" y="21"/>
                  </a:cubicBezTo>
                  <a:cubicBezTo>
                    <a:pt x="146" y="20"/>
                    <a:pt x="146" y="20"/>
                    <a:pt x="146" y="20"/>
                  </a:cubicBezTo>
                  <a:cubicBezTo>
                    <a:pt x="127" y="19"/>
                    <a:pt x="127" y="19"/>
                    <a:pt x="127" y="19"/>
                  </a:cubicBezTo>
                  <a:cubicBezTo>
                    <a:pt x="108" y="17"/>
                    <a:pt x="108" y="17"/>
                    <a:pt x="108" y="17"/>
                  </a:cubicBezTo>
                  <a:cubicBezTo>
                    <a:pt x="88" y="13"/>
                    <a:pt x="88" y="13"/>
                    <a:pt x="88" y="13"/>
                  </a:cubicBezTo>
                  <a:cubicBezTo>
                    <a:pt x="71" y="10"/>
                    <a:pt x="71" y="10"/>
                    <a:pt x="71" y="10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5" y="7"/>
                    <a:pt x="25" y="7"/>
                    <a:pt x="25" y="7"/>
                  </a:cubicBezTo>
                  <a:lnTo>
                    <a:pt x="18" y="3"/>
                  </a:lnTo>
                  <a:close/>
                </a:path>
              </a:pathLst>
            </a:custGeom>
            <a:solidFill>
              <a:sysClr val="window" lastClr="FFFFFF">
                <a:alpha val="50000"/>
              </a:sys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5642693" y="2576927"/>
            <a:ext cx="5617700" cy="3995891"/>
            <a:chOff x="7181641" y="959418"/>
            <a:chExt cx="5617700" cy="3995891"/>
          </a:xfrm>
        </p:grpSpPr>
        <p:graphicFrame>
          <p:nvGraphicFramePr>
            <p:cNvPr id="93" name="Chart 92"/>
            <p:cNvGraphicFramePr/>
            <p:nvPr/>
          </p:nvGraphicFramePr>
          <p:xfrm>
            <a:off x="8670977" y="959418"/>
            <a:ext cx="4128364" cy="384171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94" name="TextBox 93"/>
            <p:cNvSpPr txBox="1"/>
            <p:nvPr/>
          </p:nvSpPr>
          <p:spPr>
            <a:xfrm>
              <a:off x="9434914" y="3508759"/>
              <a:ext cx="2757086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>
                <a:lnSpc>
                  <a:spcPct val="80000"/>
                </a:lnSpc>
              </a:pPr>
              <a:r>
                <a:rPr lang="en-US" sz="4200" b="1" dirty="0">
                  <a:solidFill>
                    <a:prstClr val="white"/>
                  </a:solidFill>
                  <a:latin typeface="+mj-lt"/>
                </a:rPr>
                <a:t>25% </a:t>
              </a:r>
              <a:r>
                <a:rPr lang="en-US" sz="2000" dirty="0">
                  <a:solidFill>
                    <a:prstClr val="white"/>
                  </a:solidFill>
                  <a:latin typeface="+mj-lt"/>
                </a:rPr>
                <a:t>of all </a:t>
              </a:r>
              <a:br>
                <a:rPr lang="en-US" sz="2000" dirty="0">
                  <a:solidFill>
                    <a:prstClr val="white"/>
                  </a:solidFill>
                  <a:latin typeface="+mj-lt"/>
                </a:rPr>
              </a:br>
              <a:r>
                <a:rPr lang="en-US" sz="2800" b="1" dirty="0">
                  <a:solidFill>
                    <a:prstClr val="white"/>
                  </a:solidFill>
                  <a:latin typeface="+mj-lt"/>
                </a:rPr>
                <a:t>Fatalities</a:t>
              </a:r>
              <a:r>
                <a:rPr lang="en-US" sz="2000" dirty="0">
                  <a:solidFill>
                    <a:prstClr val="white"/>
                  </a:solidFill>
                  <a:latin typeface="+mj-lt"/>
                </a:rPr>
                <a:t> </a:t>
              </a:r>
              <a:br>
                <a:rPr lang="en-US" sz="2000" dirty="0">
                  <a:solidFill>
                    <a:prstClr val="white"/>
                  </a:solidFill>
                  <a:latin typeface="+mj-lt"/>
                </a:rPr>
              </a:br>
              <a:r>
                <a:rPr lang="en-US" sz="2000" dirty="0">
                  <a:solidFill>
                    <a:prstClr val="white"/>
                  </a:solidFill>
                  <a:latin typeface="+mj-lt"/>
                </a:rPr>
                <a:t>involve a </a:t>
              </a:r>
              <a:r>
                <a:rPr lang="en-US" sz="2000" b="1" dirty="0">
                  <a:solidFill>
                    <a:prstClr val="white"/>
                  </a:solidFill>
                  <a:latin typeface="+mj-lt"/>
                </a:rPr>
                <a:t>bicyclist </a:t>
              </a:r>
              <a:br>
                <a:rPr lang="en-US" sz="2000" b="1" dirty="0">
                  <a:solidFill>
                    <a:prstClr val="white"/>
                  </a:solidFill>
                  <a:latin typeface="+mj-lt"/>
                </a:rPr>
              </a:br>
              <a:r>
                <a:rPr lang="en-US" sz="2000" b="1" dirty="0">
                  <a:solidFill>
                    <a:prstClr val="white"/>
                  </a:solidFill>
                  <a:latin typeface="+mj-lt"/>
                </a:rPr>
                <a:t>or pedestrian</a:t>
              </a:r>
              <a:endParaRPr lang="en-US" sz="1050" b="1" dirty="0">
                <a:solidFill>
                  <a:prstClr val="white"/>
                </a:solidFill>
                <a:latin typeface="+mj-lt"/>
              </a:endParaRPr>
            </a:p>
          </p:txBody>
        </p:sp>
        <p:grpSp>
          <p:nvGrpSpPr>
            <p:cNvPr id="95" name="Group 4"/>
            <p:cNvGrpSpPr>
              <a:grpSpLocks noChangeAspect="1"/>
            </p:cNvGrpSpPr>
            <p:nvPr/>
          </p:nvGrpSpPr>
          <p:grpSpPr bwMode="auto">
            <a:xfrm>
              <a:off x="10949141" y="2624851"/>
              <a:ext cx="756394" cy="732813"/>
              <a:chOff x="2302" y="1954"/>
              <a:chExt cx="417" cy="404"/>
            </a:xfrm>
            <a:solidFill>
              <a:sysClr val="window" lastClr="FFFFFF">
                <a:alpha val="54000"/>
              </a:sysClr>
            </a:solidFill>
          </p:grpSpPr>
          <p:sp>
            <p:nvSpPr>
              <p:cNvPr id="96" name="Freeform 5"/>
              <p:cNvSpPr>
                <a:spLocks noEditPoints="1"/>
              </p:cNvSpPr>
              <p:nvPr/>
            </p:nvSpPr>
            <p:spPr bwMode="auto">
              <a:xfrm>
                <a:off x="2302" y="2193"/>
                <a:ext cx="164" cy="165"/>
              </a:xfrm>
              <a:custGeom>
                <a:avLst/>
                <a:gdLst>
                  <a:gd name="T0" fmla="*/ 47 w 94"/>
                  <a:gd name="T1" fmla="*/ 0 h 93"/>
                  <a:gd name="T2" fmla="*/ 0 w 94"/>
                  <a:gd name="T3" fmla="*/ 47 h 93"/>
                  <a:gd name="T4" fmla="*/ 47 w 94"/>
                  <a:gd name="T5" fmla="*/ 93 h 93"/>
                  <a:gd name="T6" fmla="*/ 94 w 94"/>
                  <a:gd name="T7" fmla="*/ 47 h 93"/>
                  <a:gd name="T8" fmla="*/ 47 w 94"/>
                  <a:gd name="T9" fmla="*/ 0 h 93"/>
                  <a:gd name="T10" fmla="*/ 47 w 94"/>
                  <a:gd name="T11" fmla="*/ 73 h 93"/>
                  <a:gd name="T12" fmla="*/ 21 w 94"/>
                  <a:gd name="T13" fmla="*/ 47 h 93"/>
                  <a:gd name="T14" fmla="*/ 47 w 94"/>
                  <a:gd name="T15" fmla="*/ 21 h 93"/>
                  <a:gd name="T16" fmla="*/ 73 w 94"/>
                  <a:gd name="T17" fmla="*/ 47 h 93"/>
                  <a:gd name="T18" fmla="*/ 47 w 94"/>
                  <a:gd name="T19" fmla="*/ 73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4" h="93">
                    <a:moveTo>
                      <a:pt x="47" y="0"/>
                    </a:moveTo>
                    <a:cubicBezTo>
                      <a:pt x="21" y="0"/>
                      <a:pt x="0" y="21"/>
                      <a:pt x="0" y="47"/>
                    </a:cubicBezTo>
                    <a:cubicBezTo>
                      <a:pt x="0" y="72"/>
                      <a:pt x="21" y="93"/>
                      <a:pt x="47" y="93"/>
                    </a:cubicBezTo>
                    <a:cubicBezTo>
                      <a:pt x="73" y="93"/>
                      <a:pt x="94" y="72"/>
                      <a:pt x="94" y="47"/>
                    </a:cubicBezTo>
                    <a:cubicBezTo>
                      <a:pt x="94" y="21"/>
                      <a:pt x="73" y="0"/>
                      <a:pt x="47" y="0"/>
                    </a:cubicBezTo>
                    <a:close/>
                    <a:moveTo>
                      <a:pt x="47" y="73"/>
                    </a:moveTo>
                    <a:cubicBezTo>
                      <a:pt x="33" y="73"/>
                      <a:pt x="21" y="61"/>
                      <a:pt x="21" y="47"/>
                    </a:cubicBezTo>
                    <a:cubicBezTo>
                      <a:pt x="21" y="32"/>
                      <a:pt x="33" y="21"/>
                      <a:pt x="47" y="21"/>
                    </a:cubicBezTo>
                    <a:cubicBezTo>
                      <a:pt x="61" y="21"/>
                      <a:pt x="73" y="32"/>
                      <a:pt x="73" y="47"/>
                    </a:cubicBezTo>
                    <a:cubicBezTo>
                      <a:pt x="73" y="61"/>
                      <a:pt x="61" y="73"/>
                      <a:pt x="47" y="7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97" name="Freeform 6"/>
              <p:cNvSpPr>
                <a:spLocks noEditPoints="1"/>
              </p:cNvSpPr>
              <p:nvPr/>
            </p:nvSpPr>
            <p:spPr bwMode="auto">
              <a:xfrm>
                <a:off x="2556" y="2193"/>
                <a:ext cx="163" cy="165"/>
              </a:xfrm>
              <a:custGeom>
                <a:avLst/>
                <a:gdLst>
                  <a:gd name="T0" fmla="*/ 47 w 94"/>
                  <a:gd name="T1" fmla="*/ 0 h 93"/>
                  <a:gd name="T2" fmla="*/ 0 w 94"/>
                  <a:gd name="T3" fmla="*/ 47 h 93"/>
                  <a:gd name="T4" fmla="*/ 47 w 94"/>
                  <a:gd name="T5" fmla="*/ 93 h 93"/>
                  <a:gd name="T6" fmla="*/ 94 w 94"/>
                  <a:gd name="T7" fmla="*/ 47 h 93"/>
                  <a:gd name="T8" fmla="*/ 47 w 94"/>
                  <a:gd name="T9" fmla="*/ 0 h 93"/>
                  <a:gd name="T10" fmla="*/ 47 w 94"/>
                  <a:gd name="T11" fmla="*/ 73 h 93"/>
                  <a:gd name="T12" fmla="*/ 21 w 94"/>
                  <a:gd name="T13" fmla="*/ 47 h 93"/>
                  <a:gd name="T14" fmla="*/ 47 w 94"/>
                  <a:gd name="T15" fmla="*/ 21 h 93"/>
                  <a:gd name="T16" fmla="*/ 73 w 94"/>
                  <a:gd name="T17" fmla="*/ 47 h 93"/>
                  <a:gd name="T18" fmla="*/ 47 w 94"/>
                  <a:gd name="T19" fmla="*/ 73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4" h="93">
                    <a:moveTo>
                      <a:pt x="47" y="0"/>
                    </a:moveTo>
                    <a:cubicBezTo>
                      <a:pt x="21" y="0"/>
                      <a:pt x="0" y="21"/>
                      <a:pt x="0" y="47"/>
                    </a:cubicBezTo>
                    <a:cubicBezTo>
                      <a:pt x="0" y="72"/>
                      <a:pt x="21" y="93"/>
                      <a:pt x="47" y="93"/>
                    </a:cubicBezTo>
                    <a:cubicBezTo>
                      <a:pt x="73" y="93"/>
                      <a:pt x="94" y="72"/>
                      <a:pt x="94" y="47"/>
                    </a:cubicBezTo>
                    <a:cubicBezTo>
                      <a:pt x="94" y="21"/>
                      <a:pt x="73" y="0"/>
                      <a:pt x="47" y="0"/>
                    </a:cubicBezTo>
                    <a:close/>
                    <a:moveTo>
                      <a:pt x="47" y="73"/>
                    </a:moveTo>
                    <a:cubicBezTo>
                      <a:pt x="33" y="73"/>
                      <a:pt x="21" y="61"/>
                      <a:pt x="21" y="47"/>
                    </a:cubicBezTo>
                    <a:cubicBezTo>
                      <a:pt x="21" y="32"/>
                      <a:pt x="33" y="21"/>
                      <a:pt x="47" y="21"/>
                    </a:cubicBezTo>
                    <a:cubicBezTo>
                      <a:pt x="61" y="21"/>
                      <a:pt x="73" y="32"/>
                      <a:pt x="73" y="47"/>
                    </a:cubicBezTo>
                    <a:cubicBezTo>
                      <a:pt x="73" y="61"/>
                      <a:pt x="61" y="73"/>
                      <a:pt x="47" y="7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98" name="Freeform 7"/>
              <p:cNvSpPr>
                <a:spLocks/>
              </p:cNvSpPr>
              <p:nvPr/>
            </p:nvSpPr>
            <p:spPr bwMode="auto">
              <a:xfrm>
                <a:off x="2367" y="2020"/>
                <a:ext cx="262" cy="278"/>
              </a:xfrm>
              <a:custGeom>
                <a:avLst/>
                <a:gdLst>
                  <a:gd name="T0" fmla="*/ 73 w 151"/>
                  <a:gd name="T1" fmla="*/ 74 h 157"/>
                  <a:gd name="T2" fmla="*/ 46 w 151"/>
                  <a:gd name="T3" fmla="*/ 63 h 157"/>
                  <a:gd name="T4" fmla="*/ 75 w 151"/>
                  <a:gd name="T5" fmla="*/ 30 h 157"/>
                  <a:gd name="T6" fmla="*/ 135 w 151"/>
                  <a:gd name="T7" fmla="*/ 56 h 157"/>
                  <a:gd name="T8" fmla="*/ 139 w 151"/>
                  <a:gd name="T9" fmla="*/ 56 h 157"/>
                  <a:gd name="T10" fmla="*/ 149 w 151"/>
                  <a:gd name="T11" fmla="*/ 50 h 157"/>
                  <a:gd name="T12" fmla="*/ 143 w 151"/>
                  <a:gd name="T13" fmla="*/ 36 h 157"/>
                  <a:gd name="T14" fmla="*/ 60 w 151"/>
                  <a:gd name="T15" fmla="*/ 2 h 157"/>
                  <a:gd name="T16" fmla="*/ 59 w 151"/>
                  <a:gd name="T17" fmla="*/ 1 h 157"/>
                  <a:gd name="T18" fmla="*/ 50 w 151"/>
                  <a:gd name="T19" fmla="*/ 0 h 157"/>
                  <a:gd name="T20" fmla="*/ 44 w 151"/>
                  <a:gd name="T21" fmla="*/ 3 h 157"/>
                  <a:gd name="T22" fmla="*/ 6 w 151"/>
                  <a:gd name="T23" fmla="*/ 46 h 157"/>
                  <a:gd name="T24" fmla="*/ 1 w 151"/>
                  <a:gd name="T25" fmla="*/ 61 h 157"/>
                  <a:gd name="T26" fmla="*/ 8 w 151"/>
                  <a:gd name="T27" fmla="*/ 74 h 157"/>
                  <a:gd name="T28" fmla="*/ 54 w 151"/>
                  <a:gd name="T29" fmla="*/ 93 h 157"/>
                  <a:gd name="T30" fmla="*/ 77 w 151"/>
                  <a:gd name="T31" fmla="*/ 149 h 157"/>
                  <a:gd name="T32" fmla="*/ 88 w 151"/>
                  <a:gd name="T33" fmla="*/ 157 h 157"/>
                  <a:gd name="T34" fmla="*/ 93 w 151"/>
                  <a:gd name="T35" fmla="*/ 156 h 157"/>
                  <a:gd name="T36" fmla="*/ 100 w 151"/>
                  <a:gd name="T37" fmla="*/ 139 h 157"/>
                  <a:gd name="T38" fmla="*/ 73 w 151"/>
                  <a:gd name="T39" fmla="*/ 74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1" h="157">
                    <a:moveTo>
                      <a:pt x="73" y="74"/>
                    </a:moveTo>
                    <a:cubicBezTo>
                      <a:pt x="46" y="63"/>
                      <a:pt x="46" y="63"/>
                      <a:pt x="46" y="63"/>
                    </a:cubicBezTo>
                    <a:cubicBezTo>
                      <a:pt x="75" y="30"/>
                      <a:pt x="75" y="30"/>
                      <a:pt x="75" y="30"/>
                    </a:cubicBezTo>
                    <a:cubicBezTo>
                      <a:pt x="135" y="56"/>
                      <a:pt x="135" y="56"/>
                      <a:pt x="135" y="56"/>
                    </a:cubicBezTo>
                    <a:cubicBezTo>
                      <a:pt x="136" y="56"/>
                      <a:pt x="138" y="56"/>
                      <a:pt x="139" y="56"/>
                    </a:cubicBezTo>
                    <a:cubicBezTo>
                      <a:pt x="143" y="56"/>
                      <a:pt x="147" y="54"/>
                      <a:pt x="149" y="50"/>
                    </a:cubicBezTo>
                    <a:cubicBezTo>
                      <a:pt x="151" y="45"/>
                      <a:pt x="148" y="39"/>
                      <a:pt x="143" y="36"/>
                    </a:cubicBezTo>
                    <a:cubicBezTo>
                      <a:pt x="60" y="2"/>
                      <a:pt x="60" y="2"/>
                      <a:pt x="60" y="2"/>
                    </a:cubicBezTo>
                    <a:cubicBezTo>
                      <a:pt x="60" y="2"/>
                      <a:pt x="59" y="2"/>
                      <a:pt x="59" y="1"/>
                    </a:cubicBezTo>
                    <a:cubicBezTo>
                      <a:pt x="56" y="0"/>
                      <a:pt x="53" y="0"/>
                      <a:pt x="50" y="0"/>
                    </a:cubicBezTo>
                    <a:cubicBezTo>
                      <a:pt x="49" y="0"/>
                      <a:pt x="44" y="2"/>
                      <a:pt x="44" y="3"/>
                    </a:cubicBezTo>
                    <a:cubicBezTo>
                      <a:pt x="34" y="14"/>
                      <a:pt x="6" y="46"/>
                      <a:pt x="6" y="46"/>
                    </a:cubicBezTo>
                    <a:cubicBezTo>
                      <a:pt x="6" y="46"/>
                      <a:pt x="1" y="54"/>
                      <a:pt x="1" y="61"/>
                    </a:cubicBezTo>
                    <a:cubicBezTo>
                      <a:pt x="0" y="66"/>
                      <a:pt x="3" y="72"/>
                      <a:pt x="8" y="74"/>
                    </a:cubicBezTo>
                    <a:cubicBezTo>
                      <a:pt x="54" y="93"/>
                      <a:pt x="54" y="93"/>
                      <a:pt x="54" y="93"/>
                    </a:cubicBezTo>
                    <a:cubicBezTo>
                      <a:pt x="77" y="149"/>
                      <a:pt x="77" y="149"/>
                      <a:pt x="77" y="149"/>
                    </a:cubicBezTo>
                    <a:cubicBezTo>
                      <a:pt x="79" y="154"/>
                      <a:pt x="83" y="157"/>
                      <a:pt x="88" y="157"/>
                    </a:cubicBezTo>
                    <a:cubicBezTo>
                      <a:pt x="90" y="157"/>
                      <a:pt x="92" y="156"/>
                      <a:pt x="93" y="156"/>
                    </a:cubicBezTo>
                    <a:cubicBezTo>
                      <a:pt x="99" y="153"/>
                      <a:pt x="103" y="146"/>
                      <a:pt x="100" y="139"/>
                    </a:cubicBezTo>
                    <a:lnTo>
                      <a:pt x="73" y="7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99" name="Oval 8"/>
              <p:cNvSpPr>
                <a:spLocks noChangeArrowheads="1"/>
              </p:cNvSpPr>
              <p:nvPr/>
            </p:nvSpPr>
            <p:spPr bwMode="auto">
              <a:xfrm>
                <a:off x="2492" y="1954"/>
                <a:ext cx="80" cy="8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100" name="Freeform 9"/>
              <p:cNvSpPr>
                <a:spLocks/>
              </p:cNvSpPr>
              <p:nvPr/>
            </p:nvSpPr>
            <p:spPr bwMode="auto">
              <a:xfrm>
                <a:off x="2328" y="2007"/>
                <a:ext cx="96" cy="94"/>
              </a:xfrm>
              <a:custGeom>
                <a:avLst/>
                <a:gdLst>
                  <a:gd name="T0" fmla="*/ 18 w 55"/>
                  <a:gd name="T1" fmla="*/ 53 h 53"/>
                  <a:gd name="T2" fmla="*/ 55 w 55"/>
                  <a:gd name="T3" fmla="*/ 12 h 53"/>
                  <a:gd name="T4" fmla="*/ 28 w 55"/>
                  <a:gd name="T5" fmla="*/ 7 h 53"/>
                  <a:gd name="T6" fmla="*/ 1 w 55"/>
                  <a:gd name="T7" fmla="*/ 36 h 53"/>
                  <a:gd name="T8" fmla="*/ 18 w 55"/>
                  <a:gd name="T9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53">
                    <a:moveTo>
                      <a:pt x="18" y="53"/>
                    </a:moveTo>
                    <a:cubicBezTo>
                      <a:pt x="55" y="12"/>
                      <a:pt x="55" y="12"/>
                      <a:pt x="55" y="12"/>
                    </a:cubicBezTo>
                    <a:cubicBezTo>
                      <a:pt x="43" y="0"/>
                      <a:pt x="28" y="7"/>
                      <a:pt x="28" y="7"/>
                    </a:cubicBezTo>
                    <a:cubicBezTo>
                      <a:pt x="28" y="7"/>
                      <a:pt x="0" y="26"/>
                      <a:pt x="1" y="36"/>
                    </a:cubicBezTo>
                    <a:cubicBezTo>
                      <a:pt x="2" y="45"/>
                      <a:pt x="18" y="53"/>
                      <a:pt x="1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101" name="Freeform 10"/>
              <p:cNvSpPr>
                <a:spLocks/>
              </p:cNvSpPr>
              <p:nvPr/>
            </p:nvSpPr>
            <p:spPr bwMode="auto">
              <a:xfrm>
                <a:off x="2419" y="2000"/>
                <a:ext cx="45" cy="23"/>
              </a:xfrm>
              <a:custGeom>
                <a:avLst/>
                <a:gdLst>
                  <a:gd name="T0" fmla="*/ 26 w 26"/>
                  <a:gd name="T1" fmla="*/ 8 h 13"/>
                  <a:gd name="T2" fmla="*/ 0 w 26"/>
                  <a:gd name="T3" fmla="*/ 9 h 13"/>
                  <a:gd name="T4" fmla="*/ 6 w 26"/>
                  <a:gd name="T5" fmla="*/ 13 h 13"/>
                  <a:gd name="T6" fmla="*/ 26 w 26"/>
                  <a:gd name="T7" fmla="*/ 8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" h="13">
                    <a:moveTo>
                      <a:pt x="26" y="8"/>
                    </a:moveTo>
                    <a:cubicBezTo>
                      <a:pt x="26" y="8"/>
                      <a:pt x="19" y="0"/>
                      <a:pt x="0" y="9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6" y="13"/>
                      <a:pt x="21" y="5"/>
                      <a:pt x="26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p:grpSp>
        <p:grpSp>
          <p:nvGrpSpPr>
            <p:cNvPr id="102" name="Group 13"/>
            <p:cNvGrpSpPr>
              <a:grpSpLocks noChangeAspect="1"/>
            </p:cNvGrpSpPr>
            <p:nvPr/>
          </p:nvGrpSpPr>
          <p:grpSpPr bwMode="auto">
            <a:xfrm flipH="1">
              <a:off x="10315414" y="2271725"/>
              <a:ext cx="671258" cy="1113776"/>
              <a:chOff x="1940" y="1807"/>
              <a:chExt cx="314" cy="521"/>
            </a:xfrm>
            <a:solidFill>
              <a:sysClr val="window" lastClr="FFFFFF">
                <a:alpha val="53000"/>
              </a:sysClr>
            </a:solidFill>
          </p:grpSpPr>
          <p:sp>
            <p:nvSpPr>
              <p:cNvPr id="103" name="Freeform 14"/>
              <p:cNvSpPr>
                <a:spLocks/>
              </p:cNvSpPr>
              <p:nvPr/>
            </p:nvSpPr>
            <p:spPr bwMode="auto">
              <a:xfrm>
                <a:off x="2136" y="2169"/>
                <a:ext cx="87" cy="159"/>
              </a:xfrm>
              <a:custGeom>
                <a:avLst/>
                <a:gdLst>
                  <a:gd name="T0" fmla="*/ 28 w 65"/>
                  <a:gd name="T1" fmla="*/ 0 h 117"/>
                  <a:gd name="T2" fmla="*/ 0 w 65"/>
                  <a:gd name="T3" fmla="*/ 45 h 117"/>
                  <a:gd name="T4" fmla="*/ 22 w 65"/>
                  <a:gd name="T5" fmla="*/ 103 h 117"/>
                  <a:gd name="T6" fmla="*/ 41 w 65"/>
                  <a:gd name="T7" fmla="*/ 117 h 117"/>
                  <a:gd name="T8" fmla="*/ 49 w 65"/>
                  <a:gd name="T9" fmla="*/ 116 h 117"/>
                  <a:gd name="T10" fmla="*/ 61 w 65"/>
                  <a:gd name="T11" fmla="*/ 89 h 117"/>
                  <a:gd name="T12" fmla="*/ 28 w 65"/>
                  <a:gd name="T13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5" h="117">
                    <a:moveTo>
                      <a:pt x="28" y="0"/>
                    </a:moveTo>
                    <a:cubicBezTo>
                      <a:pt x="0" y="45"/>
                      <a:pt x="0" y="45"/>
                      <a:pt x="0" y="45"/>
                    </a:cubicBezTo>
                    <a:cubicBezTo>
                      <a:pt x="22" y="103"/>
                      <a:pt x="22" y="103"/>
                      <a:pt x="22" y="103"/>
                    </a:cubicBezTo>
                    <a:cubicBezTo>
                      <a:pt x="25" y="112"/>
                      <a:pt x="33" y="117"/>
                      <a:pt x="41" y="117"/>
                    </a:cubicBezTo>
                    <a:cubicBezTo>
                      <a:pt x="44" y="117"/>
                      <a:pt x="46" y="117"/>
                      <a:pt x="49" y="116"/>
                    </a:cubicBezTo>
                    <a:cubicBezTo>
                      <a:pt x="59" y="112"/>
                      <a:pt x="65" y="100"/>
                      <a:pt x="61" y="89"/>
                    </a:cubicBezTo>
                    <a:lnTo>
                      <a:pt x="2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104" name="Freeform 15"/>
              <p:cNvSpPr>
                <a:spLocks/>
              </p:cNvSpPr>
              <p:nvPr/>
            </p:nvSpPr>
            <p:spPr bwMode="auto">
              <a:xfrm>
                <a:off x="1940" y="1931"/>
                <a:ext cx="314" cy="397"/>
              </a:xfrm>
              <a:custGeom>
                <a:avLst/>
                <a:gdLst>
                  <a:gd name="T0" fmla="*/ 237 w 243"/>
                  <a:gd name="T1" fmla="*/ 71 h 291"/>
                  <a:gd name="T2" fmla="*/ 213 w 243"/>
                  <a:gd name="T3" fmla="*/ 37 h 291"/>
                  <a:gd name="T4" fmla="*/ 187 w 243"/>
                  <a:gd name="T5" fmla="*/ 16 h 291"/>
                  <a:gd name="T6" fmla="*/ 135 w 243"/>
                  <a:gd name="T7" fmla="*/ 0 h 291"/>
                  <a:gd name="T8" fmla="*/ 105 w 243"/>
                  <a:gd name="T9" fmla="*/ 2 h 291"/>
                  <a:gd name="T10" fmla="*/ 59 w 243"/>
                  <a:gd name="T11" fmla="*/ 45 h 291"/>
                  <a:gd name="T12" fmla="*/ 47 w 243"/>
                  <a:gd name="T13" fmla="*/ 52 h 291"/>
                  <a:gd name="T14" fmla="*/ 16 w 243"/>
                  <a:gd name="T15" fmla="*/ 59 h 291"/>
                  <a:gd name="T16" fmla="*/ 2 w 243"/>
                  <a:gd name="T17" fmla="*/ 81 h 291"/>
                  <a:gd name="T18" fmla="*/ 24 w 243"/>
                  <a:gd name="T19" fmla="*/ 95 h 291"/>
                  <a:gd name="T20" fmla="*/ 55 w 243"/>
                  <a:gd name="T21" fmla="*/ 88 h 291"/>
                  <a:gd name="T22" fmla="*/ 87 w 243"/>
                  <a:gd name="T23" fmla="*/ 68 h 291"/>
                  <a:gd name="T24" fmla="*/ 91 w 243"/>
                  <a:gd name="T25" fmla="*/ 63 h 291"/>
                  <a:gd name="T26" fmla="*/ 120 w 243"/>
                  <a:gd name="T27" fmla="*/ 147 h 291"/>
                  <a:gd name="T28" fmla="*/ 50 w 243"/>
                  <a:gd name="T29" fmla="*/ 259 h 291"/>
                  <a:gd name="T30" fmla="*/ 57 w 243"/>
                  <a:gd name="T31" fmla="*/ 288 h 291"/>
                  <a:gd name="T32" fmla="*/ 68 w 243"/>
                  <a:gd name="T33" fmla="*/ 291 h 291"/>
                  <a:gd name="T34" fmla="*/ 86 w 243"/>
                  <a:gd name="T35" fmla="*/ 281 h 291"/>
                  <a:gd name="T36" fmla="*/ 172 w 243"/>
                  <a:gd name="T37" fmla="*/ 142 h 291"/>
                  <a:gd name="T38" fmla="*/ 179 w 243"/>
                  <a:gd name="T39" fmla="*/ 95 h 291"/>
                  <a:gd name="T40" fmla="*/ 165 w 243"/>
                  <a:gd name="T41" fmla="*/ 47 h 291"/>
                  <a:gd name="T42" fmla="*/ 175 w 243"/>
                  <a:gd name="T43" fmla="*/ 50 h 291"/>
                  <a:gd name="T44" fmla="*/ 184 w 243"/>
                  <a:gd name="T45" fmla="*/ 57 h 291"/>
                  <a:gd name="T46" fmla="*/ 207 w 243"/>
                  <a:gd name="T47" fmla="*/ 91 h 291"/>
                  <a:gd name="T48" fmla="*/ 222 w 243"/>
                  <a:gd name="T49" fmla="*/ 99 h 291"/>
                  <a:gd name="T50" fmla="*/ 232 w 243"/>
                  <a:gd name="T51" fmla="*/ 96 h 291"/>
                  <a:gd name="T52" fmla="*/ 237 w 243"/>
                  <a:gd name="T53" fmla="*/ 71 h 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43" h="291">
                    <a:moveTo>
                      <a:pt x="237" y="71"/>
                    </a:moveTo>
                    <a:cubicBezTo>
                      <a:pt x="213" y="37"/>
                      <a:pt x="213" y="37"/>
                      <a:pt x="213" y="37"/>
                    </a:cubicBezTo>
                    <a:cubicBezTo>
                      <a:pt x="207" y="27"/>
                      <a:pt x="198" y="20"/>
                      <a:pt x="187" y="16"/>
                    </a:cubicBezTo>
                    <a:cubicBezTo>
                      <a:pt x="145" y="0"/>
                      <a:pt x="139" y="0"/>
                      <a:pt x="135" y="0"/>
                    </a:cubicBezTo>
                    <a:cubicBezTo>
                      <a:pt x="105" y="2"/>
                      <a:pt x="105" y="2"/>
                      <a:pt x="105" y="2"/>
                    </a:cubicBezTo>
                    <a:cubicBezTo>
                      <a:pt x="97" y="3"/>
                      <a:pt x="91" y="5"/>
                      <a:pt x="59" y="45"/>
                    </a:cubicBezTo>
                    <a:cubicBezTo>
                      <a:pt x="56" y="49"/>
                      <a:pt x="52" y="51"/>
                      <a:pt x="47" y="52"/>
                    </a:cubicBezTo>
                    <a:cubicBezTo>
                      <a:pt x="16" y="59"/>
                      <a:pt x="16" y="59"/>
                      <a:pt x="16" y="59"/>
                    </a:cubicBezTo>
                    <a:cubicBezTo>
                      <a:pt x="6" y="61"/>
                      <a:pt x="0" y="71"/>
                      <a:pt x="2" y="81"/>
                    </a:cubicBezTo>
                    <a:cubicBezTo>
                      <a:pt x="4" y="91"/>
                      <a:pt x="14" y="97"/>
                      <a:pt x="24" y="95"/>
                    </a:cubicBezTo>
                    <a:cubicBezTo>
                      <a:pt x="55" y="88"/>
                      <a:pt x="55" y="88"/>
                      <a:pt x="55" y="88"/>
                    </a:cubicBezTo>
                    <a:cubicBezTo>
                      <a:pt x="68" y="85"/>
                      <a:pt x="79" y="78"/>
                      <a:pt x="87" y="68"/>
                    </a:cubicBezTo>
                    <a:cubicBezTo>
                      <a:pt x="89" y="66"/>
                      <a:pt x="90" y="65"/>
                      <a:pt x="91" y="63"/>
                    </a:cubicBezTo>
                    <a:cubicBezTo>
                      <a:pt x="120" y="147"/>
                      <a:pt x="120" y="147"/>
                      <a:pt x="120" y="147"/>
                    </a:cubicBezTo>
                    <a:cubicBezTo>
                      <a:pt x="50" y="259"/>
                      <a:pt x="50" y="259"/>
                      <a:pt x="50" y="259"/>
                    </a:cubicBezTo>
                    <a:cubicBezTo>
                      <a:pt x="44" y="269"/>
                      <a:pt x="47" y="282"/>
                      <a:pt x="57" y="288"/>
                    </a:cubicBezTo>
                    <a:cubicBezTo>
                      <a:pt x="61" y="290"/>
                      <a:pt x="64" y="291"/>
                      <a:pt x="68" y="291"/>
                    </a:cubicBezTo>
                    <a:cubicBezTo>
                      <a:pt x="75" y="291"/>
                      <a:pt x="82" y="287"/>
                      <a:pt x="86" y="281"/>
                    </a:cubicBezTo>
                    <a:cubicBezTo>
                      <a:pt x="172" y="142"/>
                      <a:pt x="172" y="142"/>
                      <a:pt x="172" y="142"/>
                    </a:cubicBezTo>
                    <a:cubicBezTo>
                      <a:pt x="181" y="128"/>
                      <a:pt x="183" y="111"/>
                      <a:pt x="179" y="95"/>
                    </a:cubicBezTo>
                    <a:cubicBezTo>
                      <a:pt x="165" y="47"/>
                      <a:pt x="165" y="47"/>
                      <a:pt x="165" y="47"/>
                    </a:cubicBezTo>
                    <a:cubicBezTo>
                      <a:pt x="168" y="48"/>
                      <a:pt x="171" y="49"/>
                      <a:pt x="175" y="50"/>
                    </a:cubicBezTo>
                    <a:cubicBezTo>
                      <a:pt x="178" y="52"/>
                      <a:pt x="181" y="54"/>
                      <a:pt x="184" y="57"/>
                    </a:cubicBezTo>
                    <a:cubicBezTo>
                      <a:pt x="207" y="91"/>
                      <a:pt x="207" y="91"/>
                      <a:pt x="207" y="91"/>
                    </a:cubicBezTo>
                    <a:cubicBezTo>
                      <a:pt x="211" y="97"/>
                      <a:pt x="216" y="99"/>
                      <a:pt x="222" y="99"/>
                    </a:cubicBezTo>
                    <a:cubicBezTo>
                      <a:pt x="225" y="99"/>
                      <a:pt x="229" y="98"/>
                      <a:pt x="232" y="96"/>
                    </a:cubicBezTo>
                    <a:cubicBezTo>
                      <a:pt x="240" y="90"/>
                      <a:pt x="243" y="79"/>
                      <a:pt x="237" y="7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105" name="Freeform 16"/>
              <p:cNvSpPr>
                <a:spLocks/>
              </p:cNvSpPr>
              <p:nvPr/>
            </p:nvSpPr>
            <p:spPr bwMode="auto">
              <a:xfrm>
                <a:off x="2037" y="1807"/>
                <a:ext cx="115" cy="116"/>
              </a:xfrm>
              <a:custGeom>
                <a:avLst/>
                <a:gdLst>
                  <a:gd name="T0" fmla="*/ 39 w 86"/>
                  <a:gd name="T1" fmla="*/ 2 h 85"/>
                  <a:gd name="T2" fmla="*/ 83 w 86"/>
                  <a:gd name="T3" fmla="*/ 38 h 85"/>
                  <a:gd name="T4" fmla="*/ 47 w 86"/>
                  <a:gd name="T5" fmla="*/ 83 h 85"/>
                  <a:gd name="T6" fmla="*/ 3 w 86"/>
                  <a:gd name="T7" fmla="*/ 47 h 85"/>
                  <a:gd name="T8" fmla="*/ 39 w 86"/>
                  <a:gd name="T9" fmla="*/ 2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85">
                    <a:moveTo>
                      <a:pt x="39" y="2"/>
                    </a:moveTo>
                    <a:cubicBezTo>
                      <a:pt x="61" y="0"/>
                      <a:pt x="81" y="16"/>
                      <a:pt x="83" y="38"/>
                    </a:cubicBezTo>
                    <a:cubicBezTo>
                      <a:pt x="86" y="60"/>
                      <a:pt x="70" y="80"/>
                      <a:pt x="47" y="83"/>
                    </a:cubicBezTo>
                    <a:cubicBezTo>
                      <a:pt x="25" y="85"/>
                      <a:pt x="5" y="69"/>
                      <a:pt x="3" y="47"/>
                    </a:cubicBezTo>
                    <a:cubicBezTo>
                      <a:pt x="0" y="25"/>
                      <a:pt x="16" y="5"/>
                      <a:pt x="39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7181641" y="3021490"/>
              <a:ext cx="2224455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defRPr sz="2400" b="1" i="1" u="none" strike="noStrike" kern="1200" spc="0" baseline="0">
                  <a:solidFill>
                    <a:srgbClr val="FFC000">
                      <a:lumMod val="40000"/>
                      <a:lumOff val="60000"/>
                    </a:srgbClr>
                  </a:solidFill>
                  <a:latin typeface="+mn-lt"/>
                  <a:ea typeface="+mn-ea"/>
                  <a:cs typeface="+mn-cs"/>
                </a:defRPr>
              </a:pPr>
              <a:r>
                <a:rPr lang="en-US" sz="2400" b="1" i="1" dirty="0">
                  <a:solidFill>
                    <a:schemeClr val="accent4">
                      <a:lumMod val="40000"/>
                      <a:lumOff val="6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Bike/</a:t>
              </a:r>
              <a:r>
                <a:rPr lang="en-US" sz="2400" b="1" i="1" dirty="0" err="1">
                  <a:solidFill>
                    <a:schemeClr val="accent4">
                      <a:lumMod val="40000"/>
                      <a:lumOff val="6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Ped</a:t>
              </a:r>
              <a:br>
                <a:rPr lang="en-US" sz="2400" b="1" i="1" dirty="0">
                  <a:solidFill>
                    <a:schemeClr val="accent4">
                      <a:lumMod val="40000"/>
                      <a:lumOff val="6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2400" b="1" i="1" dirty="0">
                  <a:solidFill>
                    <a:schemeClr val="accent4">
                      <a:lumMod val="40000"/>
                      <a:lumOff val="6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Fatalities</a:t>
              </a:r>
            </a:p>
            <a:p>
              <a:endParaRPr lang="en-US" dirty="0"/>
            </a:p>
          </p:txBody>
        </p:sp>
      </p:grpSp>
      <p:pic>
        <p:nvPicPr>
          <p:cNvPr id="34" name="Picture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21" y="1720578"/>
            <a:ext cx="4048878" cy="4405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0636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 rot="16200000">
            <a:off x="8996598" y="2998553"/>
            <a:ext cx="2406652" cy="397874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0"/>
                </a:schemeClr>
              </a:gs>
              <a:gs pos="56000">
                <a:schemeClr val="accent1">
                  <a:alpha val="50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Preservation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8406-D672-4E03-9ABF-F4A7E3A351AA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5400000">
            <a:off x="1250950" y="107951"/>
            <a:ext cx="2793997" cy="529590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0"/>
                </a:schemeClr>
              </a:gs>
              <a:gs pos="56000">
                <a:schemeClr val="accent1">
                  <a:alpha val="50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" y="-272096"/>
            <a:ext cx="12186583" cy="6857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0544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 rot="10800000">
            <a:off x="2707" y="4395019"/>
            <a:ext cx="5902792" cy="246298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0"/>
                </a:schemeClr>
              </a:gs>
              <a:gs pos="56000">
                <a:schemeClr val="accent1">
                  <a:alpha val="50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16200000">
            <a:off x="7604329" y="-759234"/>
            <a:ext cx="2468511" cy="680760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0"/>
                </a:schemeClr>
              </a:gs>
              <a:gs pos="56000">
                <a:schemeClr val="accent1">
                  <a:alpha val="50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55" y="63634"/>
            <a:ext cx="11712181" cy="65910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Capacity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8406-D672-4E03-9ABF-F4A7E3A351AA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11947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1 - &amp;quot;Accessibility through Transportation Choices&amp;quot;&quot;/&gt;&lt;property id=&quot;20307&quot; value=&quot;261&quot;/&gt;&lt;/object&gt;&lt;object type=&quot;3&quot; unique_id=&quot;10006&quot;&gt;&lt;property id=&quot;20148&quot; value=&quot;5&quot;/&gt;&lt;property id=&quot;20300&quot; value=&quot;Slide 2 - &amp;quot;Horizontal Title Slide Subtitle&amp;quot;&quot;/&gt;&lt;property id=&quot;20307&quot; value=&quot;262&quot;/&gt;&lt;/object&gt;&lt;object type=&quot;3&quot; unique_id=&quot;10065&quot;&gt;&lt;property id=&quot;20148&quot; value=&quot;5&quot;/&gt;&lt;property id=&quot;20300&quot; value=&quot;Slide 3 - &amp;quot;Vertical Title Slide&amp;quot;&quot;/&gt;&lt;property id=&quot;20307&quot; value=&quot;263&quot;/&gt;&lt;/object&gt;&lt;object type=&quot;3&quot; unique_id=&quot;10066&quot;&gt;&lt;property id=&quot;20148&quot; value=&quot;5&quot;/&gt;&lt;property id=&quot;20300&quot; value=&quot;Slide 5 - &amp;quot;Sample Chart&amp;quot;&quot;/&gt;&lt;property id=&quot;20307&quot; value=&quot;264&quot;/&gt;&lt;/object&gt;&lt;object type=&quot;3&quot; unique_id=&quot;10067&quot;&gt;&lt;property id=&quot;20148&quot; value=&quot;5&quot;/&gt;&lt;property id=&quot;20300&quot; value=&quot;Slide 6 - &amp;quot;Sample Chart&amp;quot;&quot;/&gt;&lt;property id=&quot;20307&quot; value=&quot;265&quot;/&gt;&lt;/object&gt;&lt;object type=&quot;3&quot; unique_id=&quot;10068&quot;&gt;&lt;property id=&quot;20148&quot; value=&quot;5&quot;/&gt;&lt;property id=&quot;20300&quot; value=&quot;Slide 7 - &amp;quot;Sample Table&amp;quot;&quot;/&gt;&lt;property id=&quot;20307&quot; value=&quot;266&quot;/&gt;&lt;/object&gt;&lt;object type=&quot;3&quot; unique_id=&quot;10237&quot;&gt;&lt;property id=&quot;20148&quot; value=&quot;5&quot;/&gt;&lt;property id=&quot;20300&quot; value=&quot;Slide 4&quot;/&gt;&lt;property id=&quot;20307&quot; value=&quot;274&quot;/&gt;&lt;/object&gt;&lt;object type=&quot;3&quot; unique_id=&quot;10238&quot;&gt;&lt;property id=&quot;20148&quot; value=&quot;5&quot;/&gt;&lt;property id=&quot;20300&quot; value=&quot;Slide 8 - &amp;quot;Accessibility through Transportation Choices&amp;quot;&quot;/&gt;&lt;property id=&quot;20307&quot; value=&quot;267&quot;/&gt;&lt;/object&gt;&lt;object type=&quot;3&quot; unique_id=&quot;10239&quot;&gt;&lt;property id=&quot;20148&quot; value=&quot;5&quot;/&gt;&lt;property id=&quot;20300&quot; value=&quot;Slide 9 - &amp;quot;Horizontal Title Slide Subtitle&amp;quot;&quot;/&gt;&lt;property id=&quot;20307&quot; value=&quot;268&quot;/&gt;&lt;/object&gt;&lt;object type=&quot;3&quot; unique_id=&quot;10240&quot;&gt;&lt;property id=&quot;20148&quot; value=&quot;5&quot;/&gt;&lt;property id=&quot;20300&quot; value=&quot;Slide 10 - &amp;quot;Vertical Title Slide&amp;quot;&quot;/&gt;&lt;property id=&quot;20307&quot; value=&quot;269&quot;/&gt;&lt;/object&gt;&lt;object type=&quot;3&quot; unique_id=&quot;10241&quot;&gt;&lt;property id=&quot;20148&quot; value=&quot;5&quot;/&gt;&lt;property id=&quot;20300&quot; value=&quot;Slide 11&quot;/&gt;&lt;property id=&quot;20307&quot; value=&quot;273&quot;/&gt;&lt;/object&gt;&lt;object type=&quot;3&quot; unique_id=&quot;10242&quot;&gt;&lt;property id=&quot;20148&quot; value=&quot;5&quot;/&gt;&lt;property id=&quot;20300&quot; value=&quot;Slide 12 - &amp;quot;Sample Chart&amp;quot;&quot;/&gt;&lt;property id=&quot;20307&quot; value=&quot;270&quot;/&gt;&lt;/object&gt;&lt;object type=&quot;3&quot; unique_id=&quot;10243&quot;&gt;&lt;property id=&quot;20148&quot; value=&quot;5&quot;/&gt;&lt;property id=&quot;20300&quot; value=&quot;Slide 13 - &amp;quot;Sample Chart&amp;quot;&quot;/&gt;&lt;property id=&quot;20307&quot; value=&quot;271&quot;/&gt;&lt;/object&gt;&lt;object type=&quot;3&quot; unique_id=&quot;10244&quot;&gt;&lt;property id=&quot;20148&quot; value=&quot;5&quot;/&gt;&lt;property id=&quot;20300&quot; value=&quot;Slide 14 - &amp;quot;Sample Table&amp;quot;&quot;/&gt;&lt;property id=&quot;20307&quot; value=&quot;272&quot;/&gt;&lt;/object&gt;&lt;object type=&quot;3&quot; unique_id=&quot;10245&quot;&gt;&lt;property id=&quot;20148&quot; value=&quot;5&quot;/&gt;&lt;property id=&quot;20300&quot; value=&quot;Slide 15 - &amp;quot;Accessibility through Transportation Choices&amp;quot;&quot;/&gt;&lt;property id=&quot;20307&quot; value=&quot;275&quot;/&gt;&lt;/object&gt;&lt;object type=&quot;3&quot; unique_id=&quot;10246&quot;&gt;&lt;property id=&quot;20148&quot; value=&quot;5&quot;/&gt;&lt;property id=&quot;20300&quot; value=&quot;Slide 16 - &amp;quot;Horizontal Title Slide Subtitle&amp;quot;&quot;/&gt;&lt;property id=&quot;20307&quot; value=&quot;276&quot;/&gt;&lt;/object&gt;&lt;object type=&quot;3&quot; unique_id=&quot;10247&quot;&gt;&lt;property id=&quot;20148&quot; value=&quot;5&quot;/&gt;&lt;property id=&quot;20300&quot; value=&quot;Slide 17 - &amp;quot;Vertical Title Slide&amp;quot;&quot;/&gt;&lt;property id=&quot;20307&quot; value=&quot;277&quot;/&gt;&lt;/object&gt;&lt;object type=&quot;3&quot; unique_id=&quot;10248&quot;&gt;&lt;property id=&quot;20148&quot; value=&quot;5&quot;/&gt;&lt;property id=&quot;20300&quot; value=&quot;Slide 18&quot;/&gt;&lt;property id=&quot;20307&quot; value=&quot;278&quot;/&gt;&lt;/object&gt;&lt;object type=&quot;3&quot; unique_id=&quot;10249&quot;&gt;&lt;property id=&quot;20148&quot; value=&quot;5&quot;/&gt;&lt;property id=&quot;20300&quot; value=&quot;Slide 19 - &amp;quot;Sample Chart&amp;quot;&quot;/&gt;&lt;property id=&quot;20307&quot; value=&quot;279&quot;/&gt;&lt;/object&gt;&lt;object type=&quot;3&quot; unique_id=&quot;10250&quot;&gt;&lt;property id=&quot;20148&quot; value=&quot;5&quot;/&gt;&lt;property id=&quot;20300&quot; value=&quot;Slide 20 - &amp;quot;Sample Chart&amp;quot;&quot;/&gt;&lt;property id=&quot;20307&quot; value=&quot;280&quot;/&gt;&lt;/object&gt;&lt;object type=&quot;3&quot; unique_id=&quot;10251&quot;&gt;&lt;property id=&quot;20148&quot; value=&quot;5&quot;/&gt;&lt;property id=&quot;20300&quot; value=&quot;Slide 21 - &amp;quot;Sample Table&amp;quot;&quot;/&gt;&lt;property id=&quot;20307&quot; value=&quot;281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FDOT_Blue">
  <a:themeElements>
    <a:clrScheme name="Custom 15">
      <a:dk1>
        <a:srgbClr val="FFFFFF"/>
      </a:dk1>
      <a:lt1>
        <a:srgbClr val="002060"/>
      </a:lt1>
      <a:dk2>
        <a:srgbClr val="FFFFFF"/>
      </a:dk2>
      <a:lt2>
        <a:srgbClr val="002060"/>
      </a:lt2>
      <a:accent1>
        <a:srgbClr val="017FAC"/>
      </a:accent1>
      <a:accent2>
        <a:srgbClr val="BF2D2B"/>
      </a:accent2>
      <a:accent3>
        <a:srgbClr val="7030A0"/>
      </a:accent3>
      <a:accent4>
        <a:srgbClr val="EDC841"/>
      </a:accent4>
      <a:accent5>
        <a:srgbClr val="DDE278"/>
      </a:accent5>
      <a:accent6>
        <a:srgbClr val="1634CA"/>
      </a:accent6>
      <a:hlink>
        <a:srgbClr val="FFFFFF"/>
      </a:hlink>
      <a:folHlink>
        <a:srgbClr val="C0C0C0"/>
      </a:folHlink>
    </a:clrScheme>
    <a:fontScheme name="CSBlu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CSBlu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2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DOT_Purple">
  <a:themeElements>
    <a:clrScheme name="Custom 15">
      <a:dk1>
        <a:srgbClr val="FFFFFF"/>
      </a:dk1>
      <a:lt1>
        <a:srgbClr val="002060"/>
      </a:lt1>
      <a:dk2>
        <a:srgbClr val="FFFFFF"/>
      </a:dk2>
      <a:lt2>
        <a:srgbClr val="002060"/>
      </a:lt2>
      <a:accent1>
        <a:srgbClr val="017FAC"/>
      </a:accent1>
      <a:accent2>
        <a:srgbClr val="BF2D2B"/>
      </a:accent2>
      <a:accent3>
        <a:srgbClr val="7030A0"/>
      </a:accent3>
      <a:accent4>
        <a:srgbClr val="EDC841"/>
      </a:accent4>
      <a:accent5>
        <a:srgbClr val="DDE278"/>
      </a:accent5>
      <a:accent6>
        <a:srgbClr val="1634CA"/>
      </a:accent6>
      <a:hlink>
        <a:srgbClr val="FFFFFF"/>
      </a:hlink>
      <a:folHlink>
        <a:srgbClr val="C0C0C0"/>
      </a:folHlink>
    </a:clrScheme>
    <a:fontScheme name="CSBlu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CSBlu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2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FDOT_Green">
  <a:themeElements>
    <a:clrScheme name="Custom 17">
      <a:dk1>
        <a:srgbClr val="FFFFFF"/>
      </a:dk1>
      <a:lt1>
        <a:srgbClr val="000000"/>
      </a:lt1>
      <a:dk2>
        <a:srgbClr val="FFFFFF"/>
      </a:dk2>
      <a:lt2>
        <a:srgbClr val="000000"/>
      </a:lt2>
      <a:accent1>
        <a:srgbClr val="017FAC"/>
      </a:accent1>
      <a:accent2>
        <a:srgbClr val="BF2D2B"/>
      </a:accent2>
      <a:accent3>
        <a:srgbClr val="7030A0"/>
      </a:accent3>
      <a:accent4>
        <a:srgbClr val="47E7B5"/>
      </a:accent4>
      <a:accent5>
        <a:srgbClr val="FFC000"/>
      </a:accent5>
      <a:accent6>
        <a:srgbClr val="00B0F0"/>
      </a:accent6>
      <a:hlink>
        <a:srgbClr val="FFFFFF"/>
      </a:hlink>
      <a:folHlink>
        <a:srgbClr val="C0C0C0"/>
      </a:folHlink>
    </a:clrScheme>
    <a:fontScheme name="CSBlu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CSBlu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2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FDOT_Blue">
  <a:themeElements>
    <a:clrScheme name="Custom 18">
      <a:dk1>
        <a:srgbClr val="FFFFFF"/>
      </a:dk1>
      <a:lt1>
        <a:srgbClr val="000000"/>
      </a:lt1>
      <a:dk2>
        <a:srgbClr val="FFFFFF"/>
      </a:dk2>
      <a:lt2>
        <a:srgbClr val="000000"/>
      </a:lt2>
      <a:accent1>
        <a:srgbClr val="017FAC"/>
      </a:accent1>
      <a:accent2>
        <a:srgbClr val="BF2D2B"/>
      </a:accent2>
      <a:accent3>
        <a:srgbClr val="7030A0"/>
      </a:accent3>
      <a:accent4>
        <a:srgbClr val="EDC841"/>
      </a:accent4>
      <a:accent5>
        <a:srgbClr val="DDE278"/>
      </a:accent5>
      <a:accent6>
        <a:srgbClr val="1634CA"/>
      </a:accent6>
      <a:hlink>
        <a:srgbClr val="FFFFFF"/>
      </a:hlink>
      <a:folHlink>
        <a:srgbClr val="C0C0C0"/>
      </a:folHlink>
    </a:clrScheme>
    <a:fontScheme name="CSBlu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CSBlu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2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 Them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 Them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 Them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9293</TotalTime>
  <Words>707</Words>
  <Application>Microsoft Office PowerPoint</Application>
  <PresentationFormat>Widescreen</PresentationFormat>
  <Paragraphs>136</Paragraphs>
  <Slides>15</Slides>
  <Notes>11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Arial Black</vt:lpstr>
      <vt:lpstr>Calibri</vt:lpstr>
      <vt:lpstr>Wingdings</vt:lpstr>
      <vt:lpstr>FDOT_Blue</vt:lpstr>
      <vt:lpstr>FDOT_Purple</vt:lpstr>
      <vt:lpstr>FDOT_Green</vt:lpstr>
      <vt:lpstr>1_FDOT_Blue</vt:lpstr>
      <vt:lpstr>Florida Transportation Plan (FTP)</vt:lpstr>
      <vt:lpstr>PowerPoint Presentation</vt:lpstr>
      <vt:lpstr>Florida Transportation Plan</vt:lpstr>
      <vt:lpstr>PowerPoint Presentation</vt:lpstr>
      <vt:lpstr>Prior FTPs Have reshaped Florida</vt:lpstr>
      <vt:lpstr>PowerPoint Presentation</vt:lpstr>
      <vt:lpstr>Safety</vt:lpstr>
      <vt:lpstr>System Preservation</vt:lpstr>
      <vt:lpstr>Capacity</vt:lpstr>
      <vt:lpstr>What’s Next?</vt:lpstr>
      <vt:lpstr>What’s Next?</vt:lpstr>
      <vt:lpstr>FTP Goals</vt:lpstr>
      <vt:lpstr>PowerPoint Presentation</vt:lpstr>
      <vt:lpstr>FTP/SIS Update Schedule Overview</vt:lpstr>
      <vt:lpstr>PowerPoint Presentation</vt:lpstr>
    </vt:vector>
  </TitlesOfParts>
  <Company>Cambridge Systematics,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Florida Transportation Plan Structure</dc:title>
  <dc:creator>Danny Shopf, Cambridge Systematics</dc:creator>
  <cp:lastModifiedBy>Robert Clark</cp:lastModifiedBy>
  <cp:revision>182</cp:revision>
  <cp:lastPrinted>2018-08-13T19:09:05Z</cp:lastPrinted>
  <dcterms:created xsi:type="dcterms:W3CDTF">2018-01-10T13:51:49Z</dcterms:created>
  <dcterms:modified xsi:type="dcterms:W3CDTF">2019-07-22T19:06:36Z</dcterms:modified>
</cp:coreProperties>
</file>