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8" r:id="rId3"/>
    <p:sldId id="257" r:id="rId4"/>
    <p:sldId id="258" r:id="rId5"/>
    <p:sldId id="259" r:id="rId6"/>
    <p:sldId id="260" r:id="rId7"/>
    <p:sldId id="269" r:id="rId8"/>
    <p:sldId id="261" r:id="rId9"/>
    <p:sldId id="262" r:id="rId10"/>
    <p:sldId id="263" r:id="rId11"/>
    <p:sldId id="264" r:id="rId12"/>
    <p:sldId id="266" r:id="rId13"/>
    <p:sldId id="265" r:id="rId14"/>
    <p:sldId id="267"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22" d="100"/>
          <a:sy n="122" d="100"/>
        </p:scale>
        <p:origin x="96" y="2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ata2.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_rels/data5.xml.rels><?xml version="1.0" encoding="UTF-8" standalone="yes"?>
<Relationships xmlns="http://schemas.openxmlformats.org/package/2006/relationships"><Relationship Id="rId1" Type="http://schemas.openxmlformats.org/officeDocument/2006/relationships/hyperlink" Target="https://fldonttextanddrive.com/" TargetMode="External"/></Relationships>
</file>

<file path=ppt/diagrams/_rels/drawing2.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13.png"/><Relationship Id="rId7" Type="http://schemas.openxmlformats.org/officeDocument/2006/relationships/image" Target="../media/image15.png"/><Relationship Id="rId2" Type="http://schemas.openxmlformats.org/officeDocument/2006/relationships/image" Target="../media/image5.svg"/><Relationship Id="rId1" Type="http://schemas.openxmlformats.org/officeDocument/2006/relationships/image" Target="../media/image12.png"/><Relationship Id="rId6" Type="http://schemas.openxmlformats.org/officeDocument/2006/relationships/image" Target="../media/image9.svg"/><Relationship Id="rId5" Type="http://schemas.openxmlformats.org/officeDocument/2006/relationships/image" Target="../media/image14.png"/><Relationship Id="rId4" Type="http://schemas.openxmlformats.org/officeDocument/2006/relationships/image" Target="../media/image7.svg"/></Relationships>
</file>

<file path=ppt/diagrams/_rels/drawing5.xml.rels><?xml version="1.0" encoding="UTF-8" standalone="yes"?>
<Relationships xmlns="http://schemas.openxmlformats.org/package/2006/relationships"><Relationship Id="rId1" Type="http://schemas.openxmlformats.org/officeDocument/2006/relationships/hyperlink" Target="https://fldonttextanddrive.com/" TargetMode="Externa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E411048-5E3D-4CEF-B1A4-C5739B6FCD7C}" type="doc">
      <dgm:prSet loTypeId="urn:microsoft.com/office/officeart/2005/8/layout/process4" loCatId="process" qsTypeId="urn:microsoft.com/office/officeart/2005/8/quickstyle/simple1" qsCatId="simple" csTypeId="urn:microsoft.com/office/officeart/2005/8/colors/colorful2" csCatId="colorful"/>
      <dgm:spPr/>
      <dgm:t>
        <a:bodyPr/>
        <a:lstStyle/>
        <a:p>
          <a:endParaRPr lang="en-US"/>
        </a:p>
      </dgm:t>
    </dgm:pt>
    <dgm:pt modelId="{5AC55E42-AE94-461A-A68F-F7D6598B1A6B}">
      <dgm:prSet/>
      <dgm:spPr/>
      <dgm:t>
        <a:bodyPr/>
        <a:lstStyle/>
        <a:p>
          <a:r>
            <a:rPr lang="en-US"/>
            <a:t>We have twenty-one million Florida drivers, 116 million yearly visitors, pedestrians and cyclists on our roads.  Our goal is to deter offenders and change the culture around distracted driving, making it unacceptable just like drunk driving. </a:t>
          </a:r>
        </a:p>
      </dgm:t>
    </dgm:pt>
    <dgm:pt modelId="{A4F7BA45-04D7-4985-824C-E786E52F8515}" type="parTrans" cxnId="{15CBE537-90BD-415D-B5BD-BD7D93C57C96}">
      <dgm:prSet/>
      <dgm:spPr/>
      <dgm:t>
        <a:bodyPr/>
        <a:lstStyle/>
        <a:p>
          <a:endParaRPr lang="en-US"/>
        </a:p>
      </dgm:t>
    </dgm:pt>
    <dgm:pt modelId="{13E7BB0F-5D77-4ED6-94EB-00281ACD5B48}" type="sibTrans" cxnId="{15CBE537-90BD-415D-B5BD-BD7D93C57C96}">
      <dgm:prSet/>
      <dgm:spPr/>
      <dgm:t>
        <a:bodyPr/>
        <a:lstStyle/>
        <a:p>
          <a:endParaRPr lang="en-US"/>
        </a:p>
      </dgm:t>
    </dgm:pt>
    <dgm:pt modelId="{E526CBF9-DEE1-4E63-93A4-8456C20BD8C6}">
      <dgm:prSet/>
      <dgm:spPr/>
      <dgm:t>
        <a:bodyPr/>
        <a:lstStyle/>
        <a:p>
          <a:r>
            <a:rPr lang="en-US"/>
            <a:t>So how do we accomplish this goal?</a:t>
          </a:r>
        </a:p>
      </dgm:t>
    </dgm:pt>
    <dgm:pt modelId="{24778382-4BE0-4E16-8F90-4BF701A60D88}" type="parTrans" cxnId="{3B612025-89CE-415C-A952-F41385A0D641}">
      <dgm:prSet/>
      <dgm:spPr/>
      <dgm:t>
        <a:bodyPr/>
        <a:lstStyle/>
        <a:p>
          <a:endParaRPr lang="en-US"/>
        </a:p>
      </dgm:t>
    </dgm:pt>
    <dgm:pt modelId="{D403983D-7AD2-4045-9D2F-335615FF5D2E}" type="sibTrans" cxnId="{3B612025-89CE-415C-A952-F41385A0D641}">
      <dgm:prSet/>
      <dgm:spPr/>
      <dgm:t>
        <a:bodyPr/>
        <a:lstStyle/>
        <a:p>
          <a:endParaRPr lang="en-US"/>
        </a:p>
      </dgm:t>
    </dgm:pt>
    <dgm:pt modelId="{FCFCC751-A4F0-4867-B71F-1CF648F46A03}" type="pres">
      <dgm:prSet presAssocID="{FE411048-5E3D-4CEF-B1A4-C5739B6FCD7C}" presName="Name0" presStyleCnt="0">
        <dgm:presLayoutVars>
          <dgm:dir/>
          <dgm:animLvl val="lvl"/>
          <dgm:resizeHandles val="exact"/>
        </dgm:presLayoutVars>
      </dgm:prSet>
      <dgm:spPr/>
    </dgm:pt>
    <dgm:pt modelId="{91D835D7-637F-431C-825C-1E49EAA6C61D}" type="pres">
      <dgm:prSet presAssocID="{E526CBF9-DEE1-4E63-93A4-8456C20BD8C6}" presName="boxAndChildren" presStyleCnt="0"/>
      <dgm:spPr/>
    </dgm:pt>
    <dgm:pt modelId="{01D474DF-40B1-4EA3-8127-1B9BBB093CE5}" type="pres">
      <dgm:prSet presAssocID="{E526CBF9-DEE1-4E63-93A4-8456C20BD8C6}" presName="parentTextBox" presStyleLbl="node1" presStyleIdx="0" presStyleCnt="2"/>
      <dgm:spPr/>
    </dgm:pt>
    <dgm:pt modelId="{68791B30-A110-41F9-A8FF-103BC2A83333}" type="pres">
      <dgm:prSet presAssocID="{13E7BB0F-5D77-4ED6-94EB-00281ACD5B48}" presName="sp" presStyleCnt="0"/>
      <dgm:spPr/>
    </dgm:pt>
    <dgm:pt modelId="{18C9D7BD-6AE1-4767-96F3-8232BB22490F}" type="pres">
      <dgm:prSet presAssocID="{5AC55E42-AE94-461A-A68F-F7D6598B1A6B}" presName="arrowAndChildren" presStyleCnt="0"/>
      <dgm:spPr/>
    </dgm:pt>
    <dgm:pt modelId="{C2EDFDD4-1B74-4B29-B933-CE2DC0E63D85}" type="pres">
      <dgm:prSet presAssocID="{5AC55E42-AE94-461A-A68F-F7D6598B1A6B}" presName="parentTextArrow" presStyleLbl="node1" presStyleIdx="1" presStyleCnt="2"/>
      <dgm:spPr/>
    </dgm:pt>
  </dgm:ptLst>
  <dgm:cxnLst>
    <dgm:cxn modelId="{3B612025-89CE-415C-A952-F41385A0D641}" srcId="{FE411048-5E3D-4CEF-B1A4-C5739B6FCD7C}" destId="{E526CBF9-DEE1-4E63-93A4-8456C20BD8C6}" srcOrd="1" destOrd="0" parTransId="{24778382-4BE0-4E16-8F90-4BF701A60D88}" sibTransId="{D403983D-7AD2-4045-9D2F-335615FF5D2E}"/>
    <dgm:cxn modelId="{15CBE537-90BD-415D-B5BD-BD7D93C57C96}" srcId="{FE411048-5E3D-4CEF-B1A4-C5739B6FCD7C}" destId="{5AC55E42-AE94-461A-A68F-F7D6598B1A6B}" srcOrd="0" destOrd="0" parTransId="{A4F7BA45-04D7-4985-824C-E786E52F8515}" sibTransId="{13E7BB0F-5D77-4ED6-94EB-00281ACD5B48}"/>
    <dgm:cxn modelId="{27158078-0B64-4F52-A74E-7DA52EA76DE0}" type="presOf" srcId="{FE411048-5E3D-4CEF-B1A4-C5739B6FCD7C}" destId="{FCFCC751-A4F0-4867-B71F-1CF648F46A03}" srcOrd="0" destOrd="0" presId="urn:microsoft.com/office/officeart/2005/8/layout/process4"/>
    <dgm:cxn modelId="{2C645C92-2448-47D2-90F8-B197B7365404}" type="presOf" srcId="{5AC55E42-AE94-461A-A68F-F7D6598B1A6B}" destId="{C2EDFDD4-1B74-4B29-B933-CE2DC0E63D85}" srcOrd="0" destOrd="0" presId="urn:microsoft.com/office/officeart/2005/8/layout/process4"/>
    <dgm:cxn modelId="{7BE7319F-2FEF-4760-B917-C16D6E40977B}" type="presOf" srcId="{E526CBF9-DEE1-4E63-93A4-8456C20BD8C6}" destId="{01D474DF-40B1-4EA3-8127-1B9BBB093CE5}" srcOrd="0" destOrd="0" presId="urn:microsoft.com/office/officeart/2005/8/layout/process4"/>
    <dgm:cxn modelId="{6183008A-472E-46BF-A10C-2AE4F919803D}" type="presParOf" srcId="{FCFCC751-A4F0-4867-B71F-1CF648F46A03}" destId="{91D835D7-637F-431C-825C-1E49EAA6C61D}" srcOrd="0" destOrd="0" presId="urn:microsoft.com/office/officeart/2005/8/layout/process4"/>
    <dgm:cxn modelId="{89A448FE-8B6D-4FF7-83EE-68B26FA7DF55}" type="presParOf" srcId="{91D835D7-637F-431C-825C-1E49EAA6C61D}" destId="{01D474DF-40B1-4EA3-8127-1B9BBB093CE5}" srcOrd="0" destOrd="0" presId="urn:microsoft.com/office/officeart/2005/8/layout/process4"/>
    <dgm:cxn modelId="{EC629A49-1BCD-43AE-9162-2E9B857BB235}" type="presParOf" srcId="{FCFCC751-A4F0-4867-B71F-1CF648F46A03}" destId="{68791B30-A110-41F9-A8FF-103BC2A83333}" srcOrd="1" destOrd="0" presId="urn:microsoft.com/office/officeart/2005/8/layout/process4"/>
    <dgm:cxn modelId="{450BC56C-825A-4FB9-822D-93DDEF6ECF44}" type="presParOf" srcId="{FCFCC751-A4F0-4867-B71F-1CF648F46A03}" destId="{18C9D7BD-6AE1-4767-96F3-8232BB22490F}" srcOrd="2" destOrd="0" presId="urn:microsoft.com/office/officeart/2005/8/layout/process4"/>
    <dgm:cxn modelId="{7AF18972-9E4B-4570-8812-E740CFDD97A2}" type="presParOf" srcId="{18C9D7BD-6AE1-4767-96F3-8232BB22490F}" destId="{C2EDFDD4-1B74-4B29-B933-CE2DC0E63D85}"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747B323-2685-4D26-BF22-C9041F655995}"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9EF6D1A1-89B3-41B7-8049-43CC2FDABC87}">
      <dgm:prSet/>
      <dgm:spPr/>
      <dgm:t>
        <a:bodyPr/>
        <a:lstStyle/>
        <a:p>
          <a:r>
            <a:rPr lang="en-US"/>
            <a:t>The FL DNT TXT+DRIVE COALITION , a broad based group consisting of law enforcement, local governments, businesses, trade associations, advocacy networks and the PTA  </a:t>
          </a:r>
        </a:p>
      </dgm:t>
    </dgm:pt>
    <dgm:pt modelId="{38B33F0E-71A8-40B9-B24E-CB2CB47B0642}" type="parTrans" cxnId="{387620A1-700B-49FA-A748-6204595AFD7C}">
      <dgm:prSet/>
      <dgm:spPr/>
      <dgm:t>
        <a:bodyPr/>
        <a:lstStyle/>
        <a:p>
          <a:endParaRPr lang="en-US"/>
        </a:p>
      </dgm:t>
    </dgm:pt>
    <dgm:pt modelId="{1633435E-5CAA-44D4-9218-12A91469FC03}" type="sibTrans" cxnId="{387620A1-700B-49FA-A748-6204595AFD7C}">
      <dgm:prSet/>
      <dgm:spPr/>
      <dgm:t>
        <a:bodyPr/>
        <a:lstStyle/>
        <a:p>
          <a:endParaRPr lang="en-US"/>
        </a:p>
      </dgm:t>
    </dgm:pt>
    <dgm:pt modelId="{72E954DD-C96B-4033-BD20-C796D002034F}">
      <dgm:prSet/>
      <dgm:spPr/>
      <dgm:t>
        <a:bodyPr/>
        <a:lstStyle/>
        <a:p>
          <a:r>
            <a:rPr lang="en-US"/>
            <a:t>Started with approximately 20 members in 2013 </a:t>
          </a:r>
        </a:p>
      </dgm:t>
    </dgm:pt>
    <dgm:pt modelId="{8EFA20A3-4124-4284-BD33-3B209382D40C}" type="parTrans" cxnId="{EC5E62D6-AFCE-4A4F-B231-5C54007C69B3}">
      <dgm:prSet/>
      <dgm:spPr/>
      <dgm:t>
        <a:bodyPr/>
        <a:lstStyle/>
        <a:p>
          <a:endParaRPr lang="en-US"/>
        </a:p>
      </dgm:t>
    </dgm:pt>
    <dgm:pt modelId="{9B3CE266-65C0-488B-9F06-761EED705D97}" type="sibTrans" cxnId="{EC5E62D6-AFCE-4A4F-B231-5C54007C69B3}">
      <dgm:prSet/>
      <dgm:spPr/>
      <dgm:t>
        <a:bodyPr/>
        <a:lstStyle/>
        <a:p>
          <a:endParaRPr lang="en-US"/>
        </a:p>
      </dgm:t>
    </dgm:pt>
    <dgm:pt modelId="{F67F457C-2A48-4489-9E42-FB12603E091F}">
      <dgm:prSet/>
      <dgm:spPr/>
      <dgm:t>
        <a:bodyPr/>
        <a:lstStyle/>
        <a:p>
          <a:r>
            <a:rPr lang="en-US"/>
            <a:t>Thanks to Senator Nancy Detert and Rep. Doug Holder, legislation was passed in 2013 that made texting while driving a secondary offense</a:t>
          </a:r>
        </a:p>
      </dgm:t>
    </dgm:pt>
    <dgm:pt modelId="{7B74BAC0-06B0-4F1D-907B-93E4294AD47E}" type="parTrans" cxnId="{9948C589-6A7B-4FAC-8E40-66A9EFA32FE4}">
      <dgm:prSet/>
      <dgm:spPr/>
      <dgm:t>
        <a:bodyPr/>
        <a:lstStyle/>
        <a:p>
          <a:endParaRPr lang="en-US"/>
        </a:p>
      </dgm:t>
    </dgm:pt>
    <dgm:pt modelId="{A1532E81-ABBF-4894-9EC0-A5E207EE746C}" type="sibTrans" cxnId="{9948C589-6A7B-4FAC-8E40-66A9EFA32FE4}">
      <dgm:prSet/>
      <dgm:spPr/>
      <dgm:t>
        <a:bodyPr/>
        <a:lstStyle/>
        <a:p>
          <a:endParaRPr lang="en-US"/>
        </a:p>
      </dgm:t>
    </dgm:pt>
    <dgm:pt modelId="{3BD859BD-F2B5-43F6-86DC-FFAEE0A22AF6}">
      <dgm:prSet/>
      <dgm:spPr/>
      <dgm:t>
        <a:bodyPr/>
        <a:lstStyle/>
        <a:p>
          <a:r>
            <a:rPr lang="en-US"/>
            <a:t>Attempts were made from 2015 – 2018 to make texting while driving a primary offense</a:t>
          </a:r>
        </a:p>
      </dgm:t>
    </dgm:pt>
    <dgm:pt modelId="{327C2A6E-ACF1-4BF4-AC44-BA82272F0905}" type="parTrans" cxnId="{533919BC-84F0-4398-9B85-B163202A4E6C}">
      <dgm:prSet/>
      <dgm:spPr/>
      <dgm:t>
        <a:bodyPr/>
        <a:lstStyle/>
        <a:p>
          <a:endParaRPr lang="en-US"/>
        </a:p>
      </dgm:t>
    </dgm:pt>
    <dgm:pt modelId="{5ABC5EA3-BF36-4C37-BDF7-9AC685870414}" type="sibTrans" cxnId="{533919BC-84F0-4398-9B85-B163202A4E6C}">
      <dgm:prSet/>
      <dgm:spPr/>
      <dgm:t>
        <a:bodyPr/>
        <a:lstStyle/>
        <a:p>
          <a:endParaRPr lang="en-US"/>
        </a:p>
      </dgm:t>
    </dgm:pt>
    <dgm:pt modelId="{C071DA66-AF74-4AE0-8C75-B077D2E4ED26}" type="pres">
      <dgm:prSet presAssocID="{7747B323-2685-4D26-BF22-C9041F655995}" presName="root" presStyleCnt="0">
        <dgm:presLayoutVars>
          <dgm:dir/>
          <dgm:resizeHandles val="exact"/>
        </dgm:presLayoutVars>
      </dgm:prSet>
      <dgm:spPr/>
    </dgm:pt>
    <dgm:pt modelId="{187CF1AC-51BF-44E8-81DF-2A5D4E161CFE}" type="pres">
      <dgm:prSet presAssocID="{9EF6D1A1-89B3-41B7-8049-43CC2FDABC87}" presName="compNode" presStyleCnt="0"/>
      <dgm:spPr/>
    </dgm:pt>
    <dgm:pt modelId="{A8B77893-8B7B-4398-B2B6-FF7A7042E769}" type="pres">
      <dgm:prSet presAssocID="{9EF6D1A1-89B3-41B7-8049-43CC2FDABC87}" presName="bgRect" presStyleLbl="bgShp" presStyleIdx="0" presStyleCnt="4"/>
      <dgm:spPr/>
    </dgm:pt>
    <dgm:pt modelId="{A12DF66D-EA8C-441B-8D44-04925684C8FF}" type="pres">
      <dgm:prSet presAssocID="{9EF6D1A1-89B3-41B7-8049-43CC2FDABC87}"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ank"/>
        </a:ext>
      </dgm:extLst>
    </dgm:pt>
    <dgm:pt modelId="{7D798FF7-16F4-45BD-84CA-F097F31FD7AE}" type="pres">
      <dgm:prSet presAssocID="{9EF6D1A1-89B3-41B7-8049-43CC2FDABC87}" presName="spaceRect" presStyleCnt="0"/>
      <dgm:spPr/>
    </dgm:pt>
    <dgm:pt modelId="{934C1655-300B-4FFA-963E-691637DFC305}" type="pres">
      <dgm:prSet presAssocID="{9EF6D1A1-89B3-41B7-8049-43CC2FDABC87}" presName="parTx" presStyleLbl="revTx" presStyleIdx="0" presStyleCnt="4">
        <dgm:presLayoutVars>
          <dgm:chMax val="0"/>
          <dgm:chPref val="0"/>
        </dgm:presLayoutVars>
      </dgm:prSet>
      <dgm:spPr/>
    </dgm:pt>
    <dgm:pt modelId="{15062097-0428-4645-9B24-ACAEEFABEF49}" type="pres">
      <dgm:prSet presAssocID="{1633435E-5CAA-44D4-9218-12A91469FC03}" presName="sibTrans" presStyleCnt="0"/>
      <dgm:spPr/>
    </dgm:pt>
    <dgm:pt modelId="{6B948599-5FF7-4FB4-BDA7-00E5FA9A7A54}" type="pres">
      <dgm:prSet presAssocID="{72E954DD-C96B-4033-BD20-C796D002034F}" presName="compNode" presStyleCnt="0"/>
      <dgm:spPr/>
    </dgm:pt>
    <dgm:pt modelId="{DB6DFE82-BCEB-499D-A1C5-F9C672E88E77}" type="pres">
      <dgm:prSet presAssocID="{72E954DD-C96B-4033-BD20-C796D002034F}" presName="bgRect" presStyleLbl="bgShp" presStyleIdx="1" presStyleCnt="4"/>
      <dgm:spPr/>
    </dgm:pt>
    <dgm:pt modelId="{4C949AD7-2D91-4CEA-BFB8-DCEAB43AB4A7}" type="pres">
      <dgm:prSet presAssocID="{72E954DD-C96B-4033-BD20-C796D002034F}"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Group"/>
        </a:ext>
      </dgm:extLst>
    </dgm:pt>
    <dgm:pt modelId="{692143AC-4E87-4BC3-B0C3-46733590E418}" type="pres">
      <dgm:prSet presAssocID="{72E954DD-C96B-4033-BD20-C796D002034F}" presName="spaceRect" presStyleCnt="0"/>
      <dgm:spPr/>
    </dgm:pt>
    <dgm:pt modelId="{BA50350F-E251-4D00-B825-1CB4294E023B}" type="pres">
      <dgm:prSet presAssocID="{72E954DD-C96B-4033-BD20-C796D002034F}" presName="parTx" presStyleLbl="revTx" presStyleIdx="1" presStyleCnt="4">
        <dgm:presLayoutVars>
          <dgm:chMax val="0"/>
          <dgm:chPref val="0"/>
        </dgm:presLayoutVars>
      </dgm:prSet>
      <dgm:spPr/>
    </dgm:pt>
    <dgm:pt modelId="{AF57DA5E-6DC5-44EC-8C81-A440DC9ADB1E}" type="pres">
      <dgm:prSet presAssocID="{9B3CE266-65C0-488B-9F06-761EED705D97}" presName="sibTrans" presStyleCnt="0"/>
      <dgm:spPr/>
    </dgm:pt>
    <dgm:pt modelId="{37525715-CAD8-4AE1-B5AA-C4A5C0DC7F62}" type="pres">
      <dgm:prSet presAssocID="{F67F457C-2A48-4489-9E42-FB12603E091F}" presName="compNode" presStyleCnt="0"/>
      <dgm:spPr/>
    </dgm:pt>
    <dgm:pt modelId="{E6AB7314-A551-4899-8C01-7052C2527261}" type="pres">
      <dgm:prSet presAssocID="{F67F457C-2A48-4489-9E42-FB12603E091F}" presName="bgRect" presStyleLbl="bgShp" presStyleIdx="2" presStyleCnt="4"/>
      <dgm:spPr/>
    </dgm:pt>
    <dgm:pt modelId="{85D3737E-02AC-4BA3-9584-EEF7C98A823E}" type="pres">
      <dgm:prSet presAssocID="{F67F457C-2A48-4489-9E42-FB12603E091F}"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Gavel"/>
        </a:ext>
      </dgm:extLst>
    </dgm:pt>
    <dgm:pt modelId="{709A24D9-5C81-4818-950C-9E9F22AD8312}" type="pres">
      <dgm:prSet presAssocID="{F67F457C-2A48-4489-9E42-FB12603E091F}" presName="spaceRect" presStyleCnt="0"/>
      <dgm:spPr/>
    </dgm:pt>
    <dgm:pt modelId="{791EBC66-A31B-4DA0-9666-C34E374BE40B}" type="pres">
      <dgm:prSet presAssocID="{F67F457C-2A48-4489-9E42-FB12603E091F}" presName="parTx" presStyleLbl="revTx" presStyleIdx="2" presStyleCnt="4">
        <dgm:presLayoutVars>
          <dgm:chMax val="0"/>
          <dgm:chPref val="0"/>
        </dgm:presLayoutVars>
      </dgm:prSet>
      <dgm:spPr/>
    </dgm:pt>
    <dgm:pt modelId="{C60F6064-4DE4-472D-AADD-386E1D5674BD}" type="pres">
      <dgm:prSet presAssocID="{A1532E81-ABBF-4894-9EC0-A5E207EE746C}" presName="sibTrans" presStyleCnt="0"/>
      <dgm:spPr/>
    </dgm:pt>
    <dgm:pt modelId="{17F39E39-300E-4522-9149-A40DFDDC8BF6}" type="pres">
      <dgm:prSet presAssocID="{3BD859BD-F2B5-43F6-86DC-FFAEE0A22AF6}" presName="compNode" presStyleCnt="0"/>
      <dgm:spPr/>
    </dgm:pt>
    <dgm:pt modelId="{304ED21B-8B0C-409F-BF5D-94B934B09D55}" type="pres">
      <dgm:prSet presAssocID="{3BD859BD-F2B5-43F6-86DC-FFAEE0A22AF6}" presName="bgRect" presStyleLbl="bgShp" presStyleIdx="3" presStyleCnt="4"/>
      <dgm:spPr/>
    </dgm:pt>
    <dgm:pt modelId="{9D06DEE3-D15E-4AE2-8F76-5E7A3FB44D8A}" type="pres">
      <dgm:prSet presAssocID="{3BD859BD-F2B5-43F6-86DC-FFAEE0A22AF6}"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ar"/>
        </a:ext>
      </dgm:extLst>
    </dgm:pt>
    <dgm:pt modelId="{62ABE15B-7522-46CF-9C81-92F74A0D0EF0}" type="pres">
      <dgm:prSet presAssocID="{3BD859BD-F2B5-43F6-86DC-FFAEE0A22AF6}" presName="spaceRect" presStyleCnt="0"/>
      <dgm:spPr/>
    </dgm:pt>
    <dgm:pt modelId="{3757C0E5-701C-4A55-8DA5-61534D11754C}" type="pres">
      <dgm:prSet presAssocID="{3BD859BD-F2B5-43F6-86DC-FFAEE0A22AF6}" presName="parTx" presStyleLbl="revTx" presStyleIdx="3" presStyleCnt="4">
        <dgm:presLayoutVars>
          <dgm:chMax val="0"/>
          <dgm:chPref val="0"/>
        </dgm:presLayoutVars>
      </dgm:prSet>
      <dgm:spPr/>
    </dgm:pt>
  </dgm:ptLst>
  <dgm:cxnLst>
    <dgm:cxn modelId="{A2D6CF13-FB7D-48D0-967A-CDCBC05C5737}" type="presOf" srcId="{3BD859BD-F2B5-43F6-86DC-FFAEE0A22AF6}" destId="{3757C0E5-701C-4A55-8DA5-61534D11754C}" srcOrd="0" destOrd="0" presId="urn:microsoft.com/office/officeart/2018/2/layout/IconVerticalSolidList"/>
    <dgm:cxn modelId="{27A64B61-0975-4E70-BC60-91E59A6C7AA4}" type="presOf" srcId="{7747B323-2685-4D26-BF22-C9041F655995}" destId="{C071DA66-AF74-4AE0-8C75-B077D2E4ED26}" srcOrd="0" destOrd="0" presId="urn:microsoft.com/office/officeart/2018/2/layout/IconVerticalSolidList"/>
    <dgm:cxn modelId="{EB66C168-CD1B-4FD9-B558-FA3B81D82704}" type="presOf" srcId="{72E954DD-C96B-4033-BD20-C796D002034F}" destId="{BA50350F-E251-4D00-B825-1CB4294E023B}" srcOrd="0" destOrd="0" presId="urn:microsoft.com/office/officeart/2018/2/layout/IconVerticalSolidList"/>
    <dgm:cxn modelId="{86350179-9DD9-4224-9F0A-EBC40516442A}" type="presOf" srcId="{9EF6D1A1-89B3-41B7-8049-43CC2FDABC87}" destId="{934C1655-300B-4FFA-963E-691637DFC305}" srcOrd="0" destOrd="0" presId="urn:microsoft.com/office/officeart/2018/2/layout/IconVerticalSolidList"/>
    <dgm:cxn modelId="{9948C589-6A7B-4FAC-8E40-66A9EFA32FE4}" srcId="{7747B323-2685-4D26-BF22-C9041F655995}" destId="{F67F457C-2A48-4489-9E42-FB12603E091F}" srcOrd="2" destOrd="0" parTransId="{7B74BAC0-06B0-4F1D-907B-93E4294AD47E}" sibTransId="{A1532E81-ABBF-4894-9EC0-A5E207EE746C}"/>
    <dgm:cxn modelId="{387620A1-700B-49FA-A748-6204595AFD7C}" srcId="{7747B323-2685-4D26-BF22-C9041F655995}" destId="{9EF6D1A1-89B3-41B7-8049-43CC2FDABC87}" srcOrd="0" destOrd="0" parTransId="{38B33F0E-71A8-40B9-B24E-CB2CB47B0642}" sibTransId="{1633435E-5CAA-44D4-9218-12A91469FC03}"/>
    <dgm:cxn modelId="{533919BC-84F0-4398-9B85-B163202A4E6C}" srcId="{7747B323-2685-4D26-BF22-C9041F655995}" destId="{3BD859BD-F2B5-43F6-86DC-FFAEE0A22AF6}" srcOrd="3" destOrd="0" parTransId="{327C2A6E-ACF1-4BF4-AC44-BA82272F0905}" sibTransId="{5ABC5EA3-BF36-4C37-BDF7-9AC685870414}"/>
    <dgm:cxn modelId="{EC5E62D6-AFCE-4A4F-B231-5C54007C69B3}" srcId="{7747B323-2685-4D26-BF22-C9041F655995}" destId="{72E954DD-C96B-4033-BD20-C796D002034F}" srcOrd="1" destOrd="0" parTransId="{8EFA20A3-4124-4284-BD33-3B209382D40C}" sibTransId="{9B3CE266-65C0-488B-9F06-761EED705D97}"/>
    <dgm:cxn modelId="{F2137CFB-076B-41C8-946B-27C4E070770B}" type="presOf" srcId="{F67F457C-2A48-4489-9E42-FB12603E091F}" destId="{791EBC66-A31B-4DA0-9666-C34E374BE40B}" srcOrd="0" destOrd="0" presId="urn:microsoft.com/office/officeart/2018/2/layout/IconVerticalSolidList"/>
    <dgm:cxn modelId="{1C08E543-4C06-477C-8518-E91CEC47C511}" type="presParOf" srcId="{C071DA66-AF74-4AE0-8C75-B077D2E4ED26}" destId="{187CF1AC-51BF-44E8-81DF-2A5D4E161CFE}" srcOrd="0" destOrd="0" presId="urn:microsoft.com/office/officeart/2018/2/layout/IconVerticalSolidList"/>
    <dgm:cxn modelId="{AD936599-F6A6-4474-B400-5EB7F9CCD2D8}" type="presParOf" srcId="{187CF1AC-51BF-44E8-81DF-2A5D4E161CFE}" destId="{A8B77893-8B7B-4398-B2B6-FF7A7042E769}" srcOrd="0" destOrd="0" presId="urn:microsoft.com/office/officeart/2018/2/layout/IconVerticalSolidList"/>
    <dgm:cxn modelId="{F0DFE8C4-7D22-45E8-8AC7-4151D1B4CCBC}" type="presParOf" srcId="{187CF1AC-51BF-44E8-81DF-2A5D4E161CFE}" destId="{A12DF66D-EA8C-441B-8D44-04925684C8FF}" srcOrd="1" destOrd="0" presId="urn:microsoft.com/office/officeart/2018/2/layout/IconVerticalSolidList"/>
    <dgm:cxn modelId="{AA5CD5E4-B9DE-4CEA-AA68-CD3A8FE7BB15}" type="presParOf" srcId="{187CF1AC-51BF-44E8-81DF-2A5D4E161CFE}" destId="{7D798FF7-16F4-45BD-84CA-F097F31FD7AE}" srcOrd="2" destOrd="0" presId="urn:microsoft.com/office/officeart/2018/2/layout/IconVerticalSolidList"/>
    <dgm:cxn modelId="{EE0EE359-581C-4F4E-A4CD-D4DC04B07597}" type="presParOf" srcId="{187CF1AC-51BF-44E8-81DF-2A5D4E161CFE}" destId="{934C1655-300B-4FFA-963E-691637DFC305}" srcOrd="3" destOrd="0" presId="urn:microsoft.com/office/officeart/2018/2/layout/IconVerticalSolidList"/>
    <dgm:cxn modelId="{D53ECDA5-ADE6-4CFF-97A4-EEE5EED673F8}" type="presParOf" srcId="{C071DA66-AF74-4AE0-8C75-B077D2E4ED26}" destId="{15062097-0428-4645-9B24-ACAEEFABEF49}" srcOrd="1" destOrd="0" presId="urn:microsoft.com/office/officeart/2018/2/layout/IconVerticalSolidList"/>
    <dgm:cxn modelId="{8B1052CA-2C39-4ABC-A755-DEB03D86209E}" type="presParOf" srcId="{C071DA66-AF74-4AE0-8C75-B077D2E4ED26}" destId="{6B948599-5FF7-4FB4-BDA7-00E5FA9A7A54}" srcOrd="2" destOrd="0" presId="urn:microsoft.com/office/officeart/2018/2/layout/IconVerticalSolidList"/>
    <dgm:cxn modelId="{A97CB9D0-C72E-4309-9B1E-10C2068AE418}" type="presParOf" srcId="{6B948599-5FF7-4FB4-BDA7-00E5FA9A7A54}" destId="{DB6DFE82-BCEB-499D-A1C5-F9C672E88E77}" srcOrd="0" destOrd="0" presId="urn:microsoft.com/office/officeart/2018/2/layout/IconVerticalSolidList"/>
    <dgm:cxn modelId="{7E8EB68D-D96F-4BB3-A3A1-3A8511D99D6B}" type="presParOf" srcId="{6B948599-5FF7-4FB4-BDA7-00E5FA9A7A54}" destId="{4C949AD7-2D91-4CEA-BFB8-DCEAB43AB4A7}" srcOrd="1" destOrd="0" presId="urn:microsoft.com/office/officeart/2018/2/layout/IconVerticalSolidList"/>
    <dgm:cxn modelId="{F648018B-AFAE-48EB-BB2C-98F5FEB20783}" type="presParOf" srcId="{6B948599-5FF7-4FB4-BDA7-00E5FA9A7A54}" destId="{692143AC-4E87-4BC3-B0C3-46733590E418}" srcOrd="2" destOrd="0" presId="urn:microsoft.com/office/officeart/2018/2/layout/IconVerticalSolidList"/>
    <dgm:cxn modelId="{0964437E-AD9B-451E-87A1-55483C175504}" type="presParOf" srcId="{6B948599-5FF7-4FB4-BDA7-00E5FA9A7A54}" destId="{BA50350F-E251-4D00-B825-1CB4294E023B}" srcOrd="3" destOrd="0" presId="urn:microsoft.com/office/officeart/2018/2/layout/IconVerticalSolidList"/>
    <dgm:cxn modelId="{9D262362-0990-461D-8922-58775B76413B}" type="presParOf" srcId="{C071DA66-AF74-4AE0-8C75-B077D2E4ED26}" destId="{AF57DA5E-6DC5-44EC-8C81-A440DC9ADB1E}" srcOrd="3" destOrd="0" presId="urn:microsoft.com/office/officeart/2018/2/layout/IconVerticalSolidList"/>
    <dgm:cxn modelId="{A6FD08D4-65D5-4E9F-90EA-A03235B15342}" type="presParOf" srcId="{C071DA66-AF74-4AE0-8C75-B077D2E4ED26}" destId="{37525715-CAD8-4AE1-B5AA-C4A5C0DC7F62}" srcOrd="4" destOrd="0" presId="urn:microsoft.com/office/officeart/2018/2/layout/IconVerticalSolidList"/>
    <dgm:cxn modelId="{0E48C597-D009-4AB8-8A17-1E8667DC9451}" type="presParOf" srcId="{37525715-CAD8-4AE1-B5AA-C4A5C0DC7F62}" destId="{E6AB7314-A551-4899-8C01-7052C2527261}" srcOrd="0" destOrd="0" presId="urn:microsoft.com/office/officeart/2018/2/layout/IconVerticalSolidList"/>
    <dgm:cxn modelId="{BD9639A0-82F1-4033-AC6C-7981DDDDA026}" type="presParOf" srcId="{37525715-CAD8-4AE1-B5AA-C4A5C0DC7F62}" destId="{85D3737E-02AC-4BA3-9584-EEF7C98A823E}" srcOrd="1" destOrd="0" presId="urn:microsoft.com/office/officeart/2018/2/layout/IconVerticalSolidList"/>
    <dgm:cxn modelId="{0C2FAC0B-67E8-46F6-AFF3-2EC170370989}" type="presParOf" srcId="{37525715-CAD8-4AE1-B5AA-C4A5C0DC7F62}" destId="{709A24D9-5C81-4818-950C-9E9F22AD8312}" srcOrd="2" destOrd="0" presId="urn:microsoft.com/office/officeart/2018/2/layout/IconVerticalSolidList"/>
    <dgm:cxn modelId="{3991720C-9A6B-40C1-B15C-EC650F663E3C}" type="presParOf" srcId="{37525715-CAD8-4AE1-B5AA-C4A5C0DC7F62}" destId="{791EBC66-A31B-4DA0-9666-C34E374BE40B}" srcOrd="3" destOrd="0" presId="urn:microsoft.com/office/officeart/2018/2/layout/IconVerticalSolidList"/>
    <dgm:cxn modelId="{9F636C17-692E-49FD-A636-D4312EBCD9A9}" type="presParOf" srcId="{C071DA66-AF74-4AE0-8C75-B077D2E4ED26}" destId="{C60F6064-4DE4-472D-AADD-386E1D5674BD}" srcOrd="5" destOrd="0" presId="urn:microsoft.com/office/officeart/2018/2/layout/IconVerticalSolidList"/>
    <dgm:cxn modelId="{A133830B-E1DC-43C6-9680-25A6B70DBED2}" type="presParOf" srcId="{C071DA66-AF74-4AE0-8C75-B077D2E4ED26}" destId="{17F39E39-300E-4522-9149-A40DFDDC8BF6}" srcOrd="6" destOrd="0" presId="urn:microsoft.com/office/officeart/2018/2/layout/IconVerticalSolidList"/>
    <dgm:cxn modelId="{D8FE722F-E723-4D65-89E4-DBD0E2E9F9A4}" type="presParOf" srcId="{17F39E39-300E-4522-9149-A40DFDDC8BF6}" destId="{304ED21B-8B0C-409F-BF5D-94B934B09D55}" srcOrd="0" destOrd="0" presId="urn:microsoft.com/office/officeart/2018/2/layout/IconVerticalSolidList"/>
    <dgm:cxn modelId="{92F6FA8C-C307-40BB-AE7D-67FAF19CDF4B}" type="presParOf" srcId="{17F39E39-300E-4522-9149-A40DFDDC8BF6}" destId="{9D06DEE3-D15E-4AE2-8F76-5E7A3FB44D8A}" srcOrd="1" destOrd="0" presId="urn:microsoft.com/office/officeart/2018/2/layout/IconVerticalSolidList"/>
    <dgm:cxn modelId="{64A77974-6966-438D-A44E-9A941B3A0AFA}" type="presParOf" srcId="{17F39E39-300E-4522-9149-A40DFDDC8BF6}" destId="{62ABE15B-7522-46CF-9C81-92F74A0D0EF0}" srcOrd="2" destOrd="0" presId="urn:microsoft.com/office/officeart/2018/2/layout/IconVerticalSolidList"/>
    <dgm:cxn modelId="{BE155FCE-58E9-4987-B8B7-69E417D89889}" type="presParOf" srcId="{17F39E39-300E-4522-9149-A40DFDDC8BF6}" destId="{3757C0E5-701C-4A55-8DA5-61534D11754C}"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A848A55-A9BF-4A6A-865B-7618AB50DB75}" type="doc">
      <dgm:prSet loTypeId="urn:microsoft.com/office/officeart/2005/8/layout/hierarchy1" loCatId="hierarchy" qsTypeId="urn:microsoft.com/office/officeart/2005/8/quickstyle/simple1" qsCatId="simple" csTypeId="urn:microsoft.com/office/officeart/2005/8/colors/colorful2" csCatId="colorful"/>
      <dgm:spPr/>
      <dgm:t>
        <a:bodyPr/>
        <a:lstStyle/>
        <a:p>
          <a:endParaRPr lang="en-US"/>
        </a:p>
      </dgm:t>
    </dgm:pt>
    <dgm:pt modelId="{A7A8855E-AF2C-4ED8-8DA1-E2EA6F81C9F1}">
      <dgm:prSet/>
      <dgm:spPr/>
      <dgm:t>
        <a:bodyPr/>
        <a:lstStyle/>
        <a:p>
          <a:r>
            <a:rPr lang="en-US"/>
            <a:t>Effective October 1, 2019, the bill prohibits the use of a handheld wireless communications device while driving in a designated school crossing, school zone, or work zone area. </a:t>
          </a:r>
        </a:p>
      </dgm:t>
    </dgm:pt>
    <dgm:pt modelId="{0EAF1DBA-872B-473E-A23A-4E1FF691CE19}" type="parTrans" cxnId="{854C5F08-E3B4-4C29-8B2E-327647FE8763}">
      <dgm:prSet/>
      <dgm:spPr/>
      <dgm:t>
        <a:bodyPr/>
        <a:lstStyle/>
        <a:p>
          <a:endParaRPr lang="en-US"/>
        </a:p>
      </dgm:t>
    </dgm:pt>
    <dgm:pt modelId="{8D2F7632-F3CC-4977-B2BD-652F689B7301}" type="sibTrans" cxnId="{854C5F08-E3B4-4C29-8B2E-327647FE8763}">
      <dgm:prSet/>
      <dgm:spPr/>
      <dgm:t>
        <a:bodyPr/>
        <a:lstStyle/>
        <a:p>
          <a:endParaRPr lang="en-US"/>
        </a:p>
      </dgm:t>
    </dgm:pt>
    <dgm:pt modelId="{4AE7C071-5E4F-41F9-AD71-CF1FDD9BF8BE}">
      <dgm:prSet/>
      <dgm:spPr/>
      <dgm:t>
        <a:bodyPr/>
        <a:lstStyle/>
        <a:p>
          <a:r>
            <a:rPr lang="en-US"/>
            <a:t>From October 1, 2019, to December 31, 2019, law enforcement officers may provide a verbal or written warning and beginning January 1, 2019, may issue a uniform traffic citation for a violation, which is punishable as a moving violation with three points assessed against the driver’s license. </a:t>
          </a:r>
        </a:p>
      </dgm:t>
    </dgm:pt>
    <dgm:pt modelId="{96F040D4-2D85-414C-9FF7-8AB3D2D56C83}" type="parTrans" cxnId="{16FF6F27-745D-4949-966E-E7B2FE2492D1}">
      <dgm:prSet/>
      <dgm:spPr/>
      <dgm:t>
        <a:bodyPr/>
        <a:lstStyle/>
        <a:p>
          <a:endParaRPr lang="en-US"/>
        </a:p>
      </dgm:t>
    </dgm:pt>
    <dgm:pt modelId="{A7C7F6A0-AAEC-439A-B0C2-3AC079E2FF92}" type="sibTrans" cxnId="{16FF6F27-745D-4949-966E-E7B2FE2492D1}">
      <dgm:prSet/>
      <dgm:spPr/>
      <dgm:t>
        <a:bodyPr/>
        <a:lstStyle/>
        <a:p>
          <a:endParaRPr lang="en-US"/>
        </a:p>
      </dgm:t>
    </dgm:pt>
    <dgm:pt modelId="{C6AF4B5E-4AF3-44C1-ABF3-9834152B8699}" type="pres">
      <dgm:prSet presAssocID="{2A848A55-A9BF-4A6A-865B-7618AB50DB75}" presName="hierChild1" presStyleCnt="0">
        <dgm:presLayoutVars>
          <dgm:chPref val="1"/>
          <dgm:dir/>
          <dgm:animOne val="branch"/>
          <dgm:animLvl val="lvl"/>
          <dgm:resizeHandles/>
        </dgm:presLayoutVars>
      </dgm:prSet>
      <dgm:spPr/>
    </dgm:pt>
    <dgm:pt modelId="{7C0D4EF5-CF73-43F9-84FB-BEC72EDF5147}" type="pres">
      <dgm:prSet presAssocID="{A7A8855E-AF2C-4ED8-8DA1-E2EA6F81C9F1}" presName="hierRoot1" presStyleCnt="0"/>
      <dgm:spPr/>
    </dgm:pt>
    <dgm:pt modelId="{4BE00AE3-5427-4614-8AD5-8CA1755DDA72}" type="pres">
      <dgm:prSet presAssocID="{A7A8855E-AF2C-4ED8-8DA1-E2EA6F81C9F1}" presName="composite" presStyleCnt="0"/>
      <dgm:spPr/>
    </dgm:pt>
    <dgm:pt modelId="{494E590A-E9DD-44F7-979A-0CA09999A0EE}" type="pres">
      <dgm:prSet presAssocID="{A7A8855E-AF2C-4ED8-8DA1-E2EA6F81C9F1}" presName="background" presStyleLbl="node0" presStyleIdx="0" presStyleCnt="2"/>
      <dgm:spPr/>
    </dgm:pt>
    <dgm:pt modelId="{2FB29785-B6A0-4BD3-9E42-6B674B9CEBE2}" type="pres">
      <dgm:prSet presAssocID="{A7A8855E-AF2C-4ED8-8DA1-E2EA6F81C9F1}" presName="text" presStyleLbl="fgAcc0" presStyleIdx="0" presStyleCnt="2">
        <dgm:presLayoutVars>
          <dgm:chPref val="3"/>
        </dgm:presLayoutVars>
      </dgm:prSet>
      <dgm:spPr/>
    </dgm:pt>
    <dgm:pt modelId="{1860F0E7-8E51-4C1E-9348-A113C911A929}" type="pres">
      <dgm:prSet presAssocID="{A7A8855E-AF2C-4ED8-8DA1-E2EA6F81C9F1}" presName="hierChild2" presStyleCnt="0"/>
      <dgm:spPr/>
    </dgm:pt>
    <dgm:pt modelId="{C0D816FC-CDD7-4758-BC38-0947ACD8C513}" type="pres">
      <dgm:prSet presAssocID="{4AE7C071-5E4F-41F9-AD71-CF1FDD9BF8BE}" presName="hierRoot1" presStyleCnt="0"/>
      <dgm:spPr/>
    </dgm:pt>
    <dgm:pt modelId="{0111839E-1D07-48E8-870D-35411DE739BD}" type="pres">
      <dgm:prSet presAssocID="{4AE7C071-5E4F-41F9-AD71-CF1FDD9BF8BE}" presName="composite" presStyleCnt="0"/>
      <dgm:spPr/>
    </dgm:pt>
    <dgm:pt modelId="{402D5A27-1DEA-4909-B883-FB6D67DA44D5}" type="pres">
      <dgm:prSet presAssocID="{4AE7C071-5E4F-41F9-AD71-CF1FDD9BF8BE}" presName="background" presStyleLbl="node0" presStyleIdx="1" presStyleCnt="2"/>
      <dgm:spPr/>
    </dgm:pt>
    <dgm:pt modelId="{A5283151-92FB-4577-90A8-38C28A6DA687}" type="pres">
      <dgm:prSet presAssocID="{4AE7C071-5E4F-41F9-AD71-CF1FDD9BF8BE}" presName="text" presStyleLbl="fgAcc0" presStyleIdx="1" presStyleCnt="2">
        <dgm:presLayoutVars>
          <dgm:chPref val="3"/>
        </dgm:presLayoutVars>
      </dgm:prSet>
      <dgm:spPr/>
    </dgm:pt>
    <dgm:pt modelId="{65C5FF05-0580-4C3E-A4CE-E539D963CABA}" type="pres">
      <dgm:prSet presAssocID="{4AE7C071-5E4F-41F9-AD71-CF1FDD9BF8BE}" presName="hierChild2" presStyleCnt="0"/>
      <dgm:spPr/>
    </dgm:pt>
  </dgm:ptLst>
  <dgm:cxnLst>
    <dgm:cxn modelId="{854C5F08-E3B4-4C29-8B2E-327647FE8763}" srcId="{2A848A55-A9BF-4A6A-865B-7618AB50DB75}" destId="{A7A8855E-AF2C-4ED8-8DA1-E2EA6F81C9F1}" srcOrd="0" destOrd="0" parTransId="{0EAF1DBA-872B-473E-A23A-4E1FF691CE19}" sibTransId="{8D2F7632-F3CC-4977-B2BD-652F689B7301}"/>
    <dgm:cxn modelId="{16FF6F27-745D-4949-966E-E7B2FE2492D1}" srcId="{2A848A55-A9BF-4A6A-865B-7618AB50DB75}" destId="{4AE7C071-5E4F-41F9-AD71-CF1FDD9BF8BE}" srcOrd="1" destOrd="0" parTransId="{96F040D4-2D85-414C-9FF7-8AB3D2D56C83}" sibTransId="{A7C7F6A0-AAEC-439A-B0C2-3AC079E2FF92}"/>
    <dgm:cxn modelId="{5C79994E-EF9E-4744-8075-EBFB086F9399}" type="presOf" srcId="{4AE7C071-5E4F-41F9-AD71-CF1FDD9BF8BE}" destId="{A5283151-92FB-4577-90A8-38C28A6DA687}" srcOrd="0" destOrd="0" presId="urn:microsoft.com/office/officeart/2005/8/layout/hierarchy1"/>
    <dgm:cxn modelId="{9ED133BA-B24B-4F59-A519-013505F3BFCA}" type="presOf" srcId="{2A848A55-A9BF-4A6A-865B-7618AB50DB75}" destId="{C6AF4B5E-4AF3-44C1-ABF3-9834152B8699}" srcOrd="0" destOrd="0" presId="urn:microsoft.com/office/officeart/2005/8/layout/hierarchy1"/>
    <dgm:cxn modelId="{04FDDFDD-D16C-4C08-9C3D-7105A832C742}" type="presOf" srcId="{A7A8855E-AF2C-4ED8-8DA1-E2EA6F81C9F1}" destId="{2FB29785-B6A0-4BD3-9E42-6B674B9CEBE2}" srcOrd="0" destOrd="0" presId="urn:microsoft.com/office/officeart/2005/8/layout/hierarchy1"/>
    <dgm:cxn modelId="{E0AE68E4-5319-49D7-907D-55E79D5FC990}" type="presParOf" srcId="{C6AF4B5E-4AF3-44C1-ABF3-9834152B8699}" destId="{7C0D4EF5-CF73-43F9-84FB-BEC72EDF5147}" srcOrd="0" destOrd="0" presId="urn:microsoft.com/office/officeart/2005/8/layout/hierarchy1"/>
    <dgm:cxn modelId="{C2997E27-E683-4BCB-9B65-025BF6DC6094}" type="presParOf" srcId="{7C0D4EF5-CF73-43F9-84FB-BEC72EDF5147}" destId="{4BE00AE3-5427-4614-8AD5-8CA1755DDA72}" srcOrd="0" destOrd="0" presId="urn:microsoft.com/office/officeart/2005/8/layout/hierarchy1"/>
    <dgm:cxn modelId="{A14F4DF2-B22C-40EC-8E0B-5DB0B59872C7}" type="presParOf" srcId="{4BE00AE3-5427-4614-8AD5-8CA1755DDA72}" destId="{494E590A-E9DD-44F7-979A-0CA09999A0EE}" srcOrd="0" destOrd="0" presId="urn:microsoft.com/office/officeart/2005/8/layout/hierarchy1"/>
    <dgm:cxn modelId="{C885427D-F0D4-47D0-85A5-9607978BC2BC}" type="presParOf" srcId="{4BE00AE3-5427-4614-8AD5-8CA1755DDA72}" destId="{2FB29785-B6A0-4BD3-9E42-6B674B9CEBE2}" srcOrd="1" destOrd="0" presId="urn:microsoft.com/office/officeart/2005/8/layout/hierarchy1"/>
    <dgm:cxn modelId="{02CB7AA9-98E8-4526-96B2-EE298EA1B835}" type="presParOf" srcId="{7C0D4EF5-CF73-43F9-84FB-BEC72EDF5147}" destId="{1860F0E7-8E51-4C1E-9348-A113C911A929}" srcOrd="1" destOrd="0" presId="urn:microsoft.com/office/officeart/2005/8/layout/hierarchy1"/>
    <dgm:cxn modelId="{5CA2122E-FA10-41E3-857E-14119FF97603}" type="presParOf" srcId="{C6AF4B5E-4AF3-44C1-ABF3-9834152B8699}" destId="{C0D816FC-CDD7-4758-BC38-0947ACD8C513}" srcOrd="1" destOrd="0" presId="urn:microsoft.com/office/officeart/2005/8/layout/hierarchy1"/>
    <dgm:cxn modelId="{76A03A41-23E6-4CD1-9D41-706761715807}" type="presParOf" srcId="{C0D816FC-CDD7-4758-BC38-0947ACD8C513}" destId="{0111839E-1D07-48E8-870D-35411DE739BD}" srcOrd="0" destOrd="0" presId="urn:microsoft.com/office/officeart/2005/8/layout/hierarchy1"/>
    <dgm:cxn modelId="{1B7DC483-BD4C-42C0-94C1-FE6979EBA5F5}" type="presParOf" srcId="{0111839E-1D07-48E8-870D-35411DE739BD}" destId="{402D5A27-1DEA-4909-B883-FB6D67DA44D5}" srcOrd="0" destOrd="0" presId="urn:microsoft.com/office/officeart/2005/8/layout/hierarchy1"/>
    <dgm:cxn modelId="{8CC887F2-47EC-486F-8381-E9158D32C949}" type="presParOf" srcId="{0111839E-1D07-48E8-870D-35411DE739BD}" destId="{A5283151-92FB-4577-90A8-38C28A6DA687}" srcOrd="1" destOrd="0" presId="urn:microsoft.com/office/officeart/2005/8/layout/hierarchy1"/>
    <dgm:cxn modelId="{6725F662-5EA7-46F5-8D14-3C67B0D4F4BD}" type="presParOf" srcId="{C0D816FC-CDD7-4758-BC38-0947ACD8C513}" destId="{65C5FF05-0580-4C3E-A4CE-E539D963CABA}"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BD34B1C-C6D8-4C5B-A22F-07CBF1C53AA6}" type="doc">
      <dgm:prSet loTypeId="urn:microsoft.com/office/officeart/2005/8/layout/hierarchy1" loCatId="hierarchy" qsTypeId="urn:microsoft.com/office/officeart/2005/8/quickstyle/simple1" qsCatId="simple" csTypeId="urn:microsoft.com/office/officeart/2005/8/colors/accent4_2" csCatId="accent4"/>
      <dgm:spPr/>
      <dgm:t>
        <a:bodyPr/>
        <a:lstStyle/>
        <a:p>
          <a:endParaRPr lang="en-US"/>
        </a:p>
      </dgm:t>
    </dgm:pt>
    <dgm:pt modelId="{617A0112-65FB-457B-BCE3-4533133F8B18}">
      <dgm:prSet/>
      <dgm:spPr/>
      <dgm:t>
        <a:bodyPr/>
        <a:lstStyle/>
        <a:p>
          <a:r>
            <a:rPr lang="en-US"/>
            <a:t>The bill prohibits a law enforcement officer from accessing a wireless communications device without a warrant and requires a law enforcement officer to record and report certain information when a citation is issued. </a:t>
          </a:r>
        </a:p>
      </dgm:t>
    </dgm:pt>
    <dgm:pt modelId="{79538102-E9F0-4F68-ABFA-89F0BFCA110F}" type="parTrans" cxnId="{817CBD2F-4907-44BB-ABE9-C4AB06F5DC09}">
      <dgm:prSet/>
      <dgm:spPr/>
      <dgm:t>
        <a:bodyPr/>
        <a:lstStyle/>
        <a:p>
          <a:endParaRPr lang="en-US"/>
        </a:p>
      </dgm:t>
    </dgm:pt>
    <dgm:pt modelId="{BD854808-1DE2-45DE-8FD0-52DC63D97E36}" type="sibTrans" cxnId="{817CBD2F-4907-44BB-ABE9-C4AB06F5DC09}">
      <dgm:prSet/>
      <dgm:spPr/>
      <dgm:t>
        <a:bodyPr/>
        <a:lstStyle/>
        <a:p>
          <a:endParaRPr lang="en-US"/>
        </a:p>
      </dgm:t>
    </dgm:pt>
    <dgm:pt modelId="{82E514F3-BF88-4D79-976E-64F25C94B847}">
      <dgm:prSet/>
      <dgm:spPr/>
      <dgm:t>
        <a:bodyPr/>
        <a:lstStyle/>
        <a:p>
          <a:r>
            <a:rPr lang="en-US"/>
            <a:t>The Department of Highway Safety and Motor Vehicles (DHSMV), in consultation with the Department of Transportation, may implement a statewide awareness campaign on the texting while driving ban and the handheld prohibition. </a:t>
          </a:r>
        </a:p>
      </dgm:t>
    </dgm:pt>
    <dgm:pt modelId="{FECF3BC4-81E0-41DB-9C3C-97EE69E74042}" type="parTrans" cxnId="{ADEED62D-0F3E-436A-B208-2115AE1E7759}">
      <dgm:prSet/>
      <dgm:spPr/>
      <dgm:t>
        <a:bodyPr/>
        <a:lstStyle/>
        <a:p>
          <a:endParaRPr lang="en-US"/>
        </a:p>
      </dgm:t>
    </dgm:pt>
    <dgm:pt modelId="{6AB9043C-5081-439E-8009-00DFB0DD0D24}" type="sibTrans" cxnId="{ADEED62D-0F3E-436A-B208-2115AE1E7759}">
      <dgm:prSet/>
      <dgm:spPr/>
      <dgm:t>
        <a:bodyPr/>
        <a:lstStyle/>
        <a:p>
          <a:endParaRPr lang="en-US"/>
        </a:p>
      </dgm:t>
    </dgm:pt>
    <dgm:pt modelId="{D73297A9-A3F8-43E7-9A02-7D16082BDCBB}" type="pres">
      <dgm:prSet presAssocID="{CBD34B1C-C6D8-4C5B-A22F-07CBF1C53AA6}" presName="hierChild1" presStyleCnt="0">
        <dgm:presLayoutVars>
          <dgm:chPref val="1"/>
          <dgm:dir/>
          <dgm:animOne val="branch"/>
          <dgm:animLvl val="lvl"/>
          <dgm:resizeHandles/>
        </dgm:presLayoutVars>
      </dgm:prSet>
      <dgm:spPr/>
    </dgm:pt>
    <dgm:pt modelId="{BE1F20B6-89D9-44AE-8C1A-32F89E6C1A9F}" type="pres">
      <dgm:prSet presAssocID="{617A0112-65FB-457B-BCE3-4533133F8B18}" presName="hierRoot1" presStyleCnt="0"/>
      <dgm:spPr/>
    </dgm:pt>
    <dgm:pt modelId="{AB862D8D-FA3F-405D-8962-3D58DDE604F8}" type="pres">
      <dgm:prSet presAssocID="{617A0112-65FB-457B-BCE3-4533133F8B18}" presName="composite" presStyleCnt="0"/>
      <dgm:spPr/>
    </dgm:pt>
    <dgm:pt modelId="{1B24446C-0DA8-4833-8011-3ED711BF43B1}" type="pres">
      <dgm:prSet presAssocID="{617A0112-65FB-457B-BCE3-4533133F8B18}" presName="background" presStyleLbl="node0" presStyleIdx="0" presStyleCnt="2"/>
      <dgm:spPr/>
    </dgm:pt>
    <dgm:pt modelId="{40C69FE7-98D4-4223-810F-4929C8843809}" type="pres">
      <dgm:prSet presAssocID="{617A0112-65FB-457B-BCE3-4533133F8B18}" presName="text" presStyleLbl="fgAcc0" presStyleIdx="0" presStyleCnt="2">
        <dgm:presLayoutVars>
          <dgm:chPref val="3"/>
        </dgm:presLayoutVars>
      </dgm:prSet>
      <dgm:spPr/>
    </dgm:pt>
    <dgm:pt modelId="{BC26BBE3-0182-4702-BB59-F51391FB4D09}" type="pres">
      <dgm:prSet presAssocID="{617A0112-65FB-457B-BCE3-4533133F8B18}" presName="hierChild2" presStyleCnt="0"/>
      <dgm:spPr/>
    </dgm:pt>
    <dgm:pt modelId="{0AD376A3-D312-4C9B-901D-55B6B347D067}" type="pres">
      <dgm:prSet presAssocID="{82E514F3-BF88-4D79-976E-64F25C94B847}" presName="hierRoot1" presStyleCnt="0"/>
      <dgm:spPr/>
    </dgm:pt>
    <dgm:pt modelId="{21140B52-B071-4F0A-A202-CAB08146E798}" type="pres">
      <dgm:prSet presAssocID="{82E514F3-BF88-4D79-976E-64F25C94B847}" presName="composite" presStyleCnt="0"/>
      <dgm:spPr/>
    </dgm:pt>
    <dgm:pt modelId="{766952E7-E6EC-4677-BA3A-9BE97EE2C84C}" type="pres">
      <dgm:prSet presAssocID="{82E514F3-BF88-4D79-976E-64F25C94B847}" presName="background" presStyleLbl="node0" presStyleIdx="1" presStyleCnt="2"/>
      <dgm:spPr/>
    </dgm:pt>
    <dgm:pt modelId="{A967B83F-544E-4C42-8B2B-2A6472D9F138}" type="pres">
      <dgm:prSet presAssocID="{82E514F3-BF88-4D79-976E-64F25C94B847}" presName="text" presStyleLbl="fgAcc0" presStyleIdx="1" presStyleCnt="2">
        <dgm:presLayoutVars>
          <dgm:chPref val="3"/>
        </dgm:presLayoutVars>
      </dgm:prSet>
      <dgm:spPr/>
    </dgm:pt>
    <dgm:pt modelId="{B3E41308-2FE1-4D3E-8319-7850EB05E66A}" type="pres">
      <dgm:prSet presAssocID="{82E514F3-BF88-4D79-976E-64F25C94B847}" presName="hierChild2" presStyleCnt="0"/>
      <dgm:spPr/>
    </dgm:pt>
  </dgm:ptLst>
  <dgm:cxnLst>
    <dgm:cxn modelId="{4C69740E-9E95-49C5-ADD1-225BCBB6D0E3}" type="presOf" srcId="{82E514F3-BF88-4D79-976E-64F25C94B847}" destId="{A967B83F-544E-4C42-8B2B-2A6472D9F138}" srcOrd="0" destOrd="0" presId="urn:microsoft.com/office/officeart/2005/8/layout/hierarchy1"/>
    <dgm:cxn modelId="{ADEED62D-0F3E-436A-B208-2115AE1E7759}" srcId="{CBD34B1C-C6D8-4C5B-A22F-07CBF1C53AA6}" destId="{82E514F3-BF88-4D79-976E-64F25C94B847}" srcOrd="1" destOrd="0" parTransId="{FECF3BC4-81E0-41DB-9C3C-97EE69E74042}" sibTransId="{6AB9043C-5081-439E-8009-00DFB0DD0D24}"/>
    <dgm:cxn modelId="{817CBD2F-4907-44BB-ABE9-C4AB06F5DC09}" srcId="{CBD34B1C-C6D8-4C5B-A22F-07CBF1C53AA6}" destId="{617A0112-65FB-457B-BCE3-4533133F8B18}" srcOrd="0" destOrd="0" parTransId="{79538102-E9F0-4F68-ABFA-89F0BFCA110F}" sibTransId="{BD854808-1DE2-45DE-8FD0-52DC63D97E36}"/>
    <dgm:cxn modelId="{D3E4FCBC-80E6-4FDB-A453-7D25F003CBC2}" type="presOf" srcId="{CBD34B1C-C6D8-4C5B-A22F-07CBF1C53AA6}" destId="{D73297A9-A3F8-43E7-9A02-7D16082BDCBB}" srcOrd="0" destOrd="0" presId="urn:microsoft.com/office/officeart/2005/8/layout/hierarchy1"/>
    <dgm:cxn modelId="{409021BD-B48B-4ABA-A2E8-2C34DB22DC4C}" type="presOf" srcId="{617A0112-65FB-457B-BCE3-4533133F8B18}" destId="{40C69FE7-98D4-4223-810F-4929C8843809}" srcOrd="0" destOrd="0" presId="urn:microsoft.com/office/officeart/2005/8/layout/hierarchy1"/>
    <dgm:cxn modelId="{EAEEC27E-4987-4486-BD0E-BC2C753810CF}" type="presParOf" srcId="{D73297A9-A3F8-43E7-9A02-7D16082BDCBB}" destId="{BE1F20B6-89D9-44AE-8C1A-32F89E6C1A9F}" srcOrd="0" destOrd="0" presId="urn:microsoft.com/office/officeart/2005/8/layout/hierarchy1"/>
    <dgm:cxn modelId="{C9B26515-C711-4831-B889-BF85000D89A6}" type="presParOf" srcId="{BE1F20B6-89D9-44AE-8C1A-32F89E6C1A9F}" destId="{AB862D8D-FA3F-405D-8962-3D58DDE604F8}" srcOrd="0" destOrd="0" presId="urn:microsoft.com/office/officeart/2005/8/layout/hierarchy1"/>
    <dgm:cxn modelId="{21B24251-4AD4-4DED-A862-E7A3BD94391B}" type="presParOf" srcId="{AB862D8D-FA3F-405D-8962-3D58DDE604F8}" destId="{1B24446C-0DA8-4833-8011-3ED711BF43B1}" srcOrd="0" destOrd="0" presId="urn:microsoft.com/office/officeart/2005/8/layout/hierarchy1"/>
    <dgm:cxn modelId="{640FE429-815C-42A5-88A6-A5931DEC5D2C}" type="presParOf" srcId="{AB862D8D-FA3F-405D-8962-3D58DDE604F8}" destId="{40C69FE7-98D4-4223-810F-4929C8843809}" srcOrd="1" destOrd="0" presId="urn:microsoft.com/office/officeart/2005/8/layout/hierarchy1"/>
    <dgm:cxn modelId="{01498B7E-213A-4C71-9FFF-3B93DCC93B7D}" type="presParOf" srcId="{BE1F20B6-89D9-44AE-8C1A-32F89E6C1A9F}" destId="{BC26BBE3-0182-4702-BB59-F51391FB4D09}" srcOrd="1" destOrd="0" presId="urn:microsoft.com/office/officeart/2005/8/layout/hierarchy1"/>
    <dgm:cxn modelId="{C1D0277C-65F8-4C3B-8273-466686440EDB}" type="presParOf" srcId="{D73297A9-A3F8-43E7-9A02-7D16082BDCBB}" destId="{0AD376A3-D312-4C9B-901D-55B6B347D067}" srcOrd="1" destOrd="0" presId="urn:microsoft.com/office/officeart/2005/8/layout/hierarchy1"/>
    <dgm:cxn modelId="{B1E59487-E14E-472F-82D1-8D26BB2AF920}" type="presParOf" srcId="{0AD376A3-D312-4C9B-901D-55B6B347D067}" destId="{21140B52-B071-4F0A-A202-CAB08146E798}" srcOrd="0" destOrd="0" presId="urn:microsoft.com/office/officeart/2005/8/layout/hierarchy1"/>
    <dgm:cxn modelId="{86DED59D-C679-49CD-9B90-2CFECC8F3C97}" type="presParOf" srcId="{21140B52-B071-4F0A-A202-CAB08146E798}" destId="{766952E7-E6EC-4677-BA3A-9BE97EE2C84C}" srcOrd="0" destOrd="0" presId="urn:microsoft.com/office/officeart/2005/8/layout/hierarchy1"/>
    <dgm:cxn modelId="{66672754-C085-4973-96A2-5049C8094A90}" type="presParOf" srcId="{21140B52-B071-4F0A-A202-CAB08146E798}" destId="{A967B83F-544E-4C42-8B2B-2A6472D9F138}" srcOrd="1" destOrd="0" presId="urn:microsoft.com/office/officeart/2005/8/layout/hierarchy1"/>
    <dgm:cxn modelId="{21F5AAB1-BAC9-41BA-AFC9-691F0BF21B09}" type="presParOf" srcId="{0AD376A3-D312-4C9B-901D-55B6B347D067}" destId="{B3E41308-2FE1-4D3E-8319-7850EB05E66A}"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F282CE2-20D4-4474-8FB7-23B39D45956F}" type="doc">
      <dgm:prSet loTypeId="urn:microsoft.com/office/officeart/2005/8/layout/list1" loCatId="list" qsTypeId="urn:microsoft.com/office/officeart/2005/8/quickstyle/simple1" qsCatId="simple" csTypeId="urn:microsoft.com/office/officeart/2005/8/colors/colorful2" csCatId="colorful" phldr="1"/>
      <dgm:spPr/>
      <dgm:t>
        <a:bodyPr/>
        <a:lstStyle/>
        <a:p>
          <a:endParaRPr lang="en-US"/>
        </a:p>
      </dgm:t>
    </dgm:pt>
    <dgm:pt modelId="{D1BBF850-0C25-406B-923D-5D3C78E9E93F}">
      <dgm:prSet/>
      <dgm:spPr/>
      <dgm:t>
        <a:bodyPr/>
        <a:lstStyle/>
        <a:p>
          <a:r>
            <a:rPr lang="en-US"/>
            <a:t>Thanks to the passage of HB 107</a:t>
          </a:r>
        </a:p>
      </dgm:t>
    </dgm:pt>
    <dgm:pt modelId="{2939E057-D35D-4ADF-ACFC-8BD75263A1CD}" type="parTrans" cxnId="{8BC76200-C9EA-4ABC-A520-DFD257CEDA52}">
      <dgm:prSet/>
      <dgm:spPr/>
      <dgm:t>
        <a:bodyPr/>
        <a:lstStyle/>
        <a:p>
          <a:endParaRPr lang="en-US"/>
        </a:p>
      </dgm:t>
    </dgm:pt>
    <dgm:pt modelId="{DFD34685-3032-4787-9467-6B1887635013}" type="sibTrans" cxnId="{8BC76200-C9EA-4ABC-A520-DFD257CEDA52}">
      <dgm:prSet/>
      <dgm:spPr/>
      <dgm:t>
        <a:bodyPr/>
        <a:lstStyle/>
        <a:p>
          <a:endParaRPr lang="en-US"/>
        </a:p>
      </dgm:t>
    </dgm:pt>
    <dgm:pt modelId="{E13D3938-117E-4B55-9D83-4405EF79B63A}">
      <dgm:prSet/>
      <dgm:spPr/>
      <dgm:t>
        <a:bodyPr/>
        <a:lstStyle/>
        <a:p>
          <a:r>
            <a:rPr lang="en-US"/>
            <a:t>Texting While Driving – primary offense as of July 1</a:t>
          </a:r>
        </a:p>
      </dgm:t>
    </dgm:pt>
    <dgm:pt modelId="{7E80874E-314E-4919-A789-B6FA4394570F}" type="parTrans" cxnId="{19D7AFB0-25A4-4128-9F1B-059E9035A594}">
      <dgm:prSet/>
      <dgm:spPr/>
      <dgm:t>
        <a:bodyPr/>
        <a:lstStyle/>
        <a:p>
          <a:endParaRPr lang="en-US"/>
        </a:p>
      </dgm:t>
    </dgm:pt>
    <dgm:pt modelId="{458EDA21-880A-4C2A-9BBF-977C542B60A7}" type="sibTrans" cxnId="{19D7AFB0-25A4-4128-9F1B-059E9035A594}">
      <dgm:prSet/>
      <dgm:spPr/>
      <dgm:t>
        <a:bodyPr/>
        <a:lstStyle/>
        <a:p>
          <a:endParaRPr lang="en-US"/>
        </a:p>
      </dgm:t>
    </dgm:pt>
    <dgm:pt modelId="{5EA0D1A8-8138-4568-9391-458DFB154E4D}">
      <dgm:prSet/>
      <dgm:spPr/>
      <dgm:t>
        <a:bodyPr/>
        <a:lstStyle/>
        <a:p>
          <a:r>
            <a:rPr lang="en-US"/>
            <a:t>Education campaign being conducted by a variety of entities</a:t>
          </a:r>
        </a:p>
      </dgm:t>
    </dgm:pt>
    <dgm:pt modelId="{95E0179A-5DD9-45DB-AEC7-74E783D06986}" type="parTrans" cxnId="{1771554A-80DD-46F9-9E8F-4E1FFE0E6ABF}">
      <dgm:prSet/>
      <dgm:spPr/>
      <dgm:t>
        <a:bodyPr/>
        <a:lstStyle/>
        <a:p>
          <a:endParaRPr lang="en-US"/>
        </a:p>
      </dgm:t>
    </dgm:pt>
    <dgm:pt modelId="{96B2596C-7FEF-4E20-B62B-9D1FDF217FC6}" type="sibTrans" cxnId="{1771554A-80DD-46F9-9E8F-4E1FFE0E6ABF}">
      <dgm:prSet/>
      <dgm:spPr/>
      <dgm:t>
        <a:bodyPr/>
        <a:lstStyle/>
        <a:p>
          <a:endParaRPr lang="en-US"/>
        </a:p>
      </dgm:t>
    </dgm:pt>
    <dgm:pt modelId="{16953AA3-46E2-46AB-990F-3DF48AB36236}">
      <dgm:prSet/>
      <dgm:spPr/>
      <dgm:t>
        <a:bodyPr/>
        <a:lstStyle/>
        <a:p>
          <a:r>
            <a:rPr lang="en-US"/>
            <a:t>FL DNT TXT N DRV Coalition continues to grow</a:t>
          </a:r>
        </a:p>
      </dgm:t>
    </dgm:pt>
    <dgm:pt modelId="{13B7E89A-4CBA-4DF3-AAEC-F431A498DA3F}" type="parTrans" cxnId="{C4BB602F-F609-40C4-A1B4-E7A372224EC1}">
      <dgm:prSet/>
      <dgm:spPr/>
      <dgm:t>
        <a:bodyPr/>
        <a:lstStyle/>
        <a:p>
          <a:endParaRPr lang="en-US"/>
        </a:p>
      </dgm:t>
    </dgm:pt>
    <dgm:pt modelId="{6F04A7DA-48D5-48B4-8CA6-08A4240200D0}" type="sibTrans" cxnId="{C4BB602F-F609-40C4-A1B4-E7A372224EC1}">
      <dgm:prSet/>
      <dgm:spPr/>
      <dgm:t>
        <a:bodyPr/>
        <a:lstStyle/>
        <a:p>
          <a:endParaRPr lang="en-US"/>
        </a:p>
      </dgm:t>
    </dgm:pt>
    <dgm:pt modelId="{2390A69D-5F1D-44A6-AC2B-CB65864F4482}">
      <dgm:prSet/>
      <dgm:spPr/>
      <dgm:t>
        <a:bodyPr/>
        <a:lstStyle/>
        <a:p>
          <a:r>
            <a:rPr lang="en-US" dirty="0"/>
            <a:t>Currently 88 members</a:t>
          </a:r>
        </a:p>
      </dgm:t>
    </dgm:pt>
    <dgm:pt modelId="{12D4AC00-8CD7-4A30-A7AA-5664327DFF8D}" type="parTrans" cxnId="{F1757099-9CEC-4172-90A4-DB0D30526087}">
      <dgm:prSet/>
      <dgm:spPr/>
      <dgm:t>
        <a:bodyPr/>
        <a:lstStyle/>
        <a:p>
          <a:endParaRPr lang="en-US"/>
        </a:p>
      </dgm:t>
    </dgm:pt>
    <dgm:pt modelId="{EE060B58-69E4-44F9-9BB5-93AA24AA079B}" type="sibTrans" cxnId="{F1757099-9CEC-4172-90A4-DB0D30526087}">
      <dgm:prSet/>
      <dgm:spPr/>
      <dgm:t>
        <a:bodyPr/>
        <a:lstStyle/>
        <a:p>
          <a:endParaRPr lang="en-US"/>
        </a:p>
      </dgm:t>
    </dgm:pt>
    <dgm:pt modelId="{3F29B426-8594-44CB-A569-D77651563D17}">
      <dgm:prSet/>
      <dgm:spPr/>
      <dgm:t>
        <a:bodyPr/>
        <a:lstStyle/>
        <a:p>
          <a:r>
            <a:rPr lang="en-US" dirty="0"/>
            <a:t>Visit our Website at </a:t>
          </a:r>
          <a:r>
            <a:rPr lang="en-US" dirty="0">
              <a:hlinkClick xmlns:r="http://schemas.openxmlformats.org/officeDocument/2006/relationships" r:id="rId1"/>
            </a:rPr>
            <a:t>https://fldonttextanddrive.com/</a:t>
          </a:r>
          <a:endParaRPr lang="en-US" dirty="0"/>
        </a:p>
      </dgm:t>
    </dgm:pt>
    <dgm:pt modelId="{4A1FD64A-0196-44AE-9A63-0E97D9DA17CE}" type="parTrans" cxnId="{33F0B2C9-C735-4DFE-A2DE-A300525AFB40}">
      <dgm:prSet/>
      <dgm:spPr/>
      <dgm:t>
        <a:bodyPr/>
        <a:lstStyle/>
        <a:p>
          <a:endParaRPr lang="en-US"/>
        </a:p>
      </dgm:t>
    </dgm:pt>
    <dgm:pt modelId="{0DBBF247-0952-4B5C-9FE4-7B6F85A7E126}" type="sibTrans" cxnId="{33F0B2C9-C735-4DFE-A2DE-A300525AFB40}">
      <dgm:prSet/>
      <dgm:spPr/>
      <dgm:t>
        <a:bodyPr/>
        <a:lstStyle/>
        <a:p>
          <a:endParaRPr lang="en-US"/>
        </a:p>
      </dgm:t>
    </dgm:pt>
    <dgm:pt modelId="{5F8D8FE4-B0C5-44A6-B880-5F36EDF9BF29}" type="pres">
      <dgm:prSet presAssocID="{5F282CE2-20D4-4474-8FB7-23B39D45956F}" presName="linear" presStyleCnt="0">
        <dgm:presLayoutVars>
          <dgm:dir/>
          <dgm:animLvl val="lvl"/>
          <dgm:resizeHandles val="exact"/>
        </dgm:presLayoutVars>
      </dgm:prSet>
      <dgm:spPr/>
    </dgm:pt>
    <dgm:pt modelId="{71E509E6-3975-4D66-A5D1-A5252C6CD6EE}" type="pres">
      <dgm:prSet presAssocID="{D1BBF850-0C25-406B-923D-5D3C78E9E93F}" presName="parentLin" presStyleCnt="0"/>
      <dgm:spPr/>
    </dgm:pt>
    <dgm:pt modelId="{711E5F11-4328-497E-94E7-DE325770CB37}" type="pres">
      <dgm:prSet presAssocID="{D1BBF850-0C25-406B-923D-5D3C78E9E93F}" presName="parentLeftMargin" presStyleLbl="node1" presStyleIdx="0" presStyleCnt="2"/>
      <dgm:spPr/>
    </dgm:pt>
    <dgm:pt modelId="{35B5BF64-191D-4F22-BBE0-6B3B33E29497}" type="pres">
      <dgm:prSet presAssocID="{D1BBF850-0C25-406B-923D-5D3C78E9E93F}" presName="parentText" presStyleLbl="node1" presStyleIdx="0" presStyleCnt="2">
        <dgm:presLayoutVars>
          <dgm:chMax val="0"/>
          <dgm:bulletEnabled val="1"/>
        </dgm:presLayoutVars>
      </dgm:prSet>
      <dgm:spPr/>
    </dgm:pt>
    <dgm:pt modelId="{0A00DB87-827B-4BDC-BD2F-6A767C8D17AB}" type="pres">
      <dgm:prSet presAssocID="{D1BBF850-0C25-406B-923D-5D3C78E9E93F}" presName="negativeSpace" presStyleCnt="0"/>
      <dgm:spPr/>
    </dgm:pt>
    <dgm:pt modelId="{94695D62-D0BB-4195-A1E0-C4356E0456DE}" type="pres">
      <dgm:prSet presAssocID="{D1BBF850-0C25-406B-923D-5D3C78E9E93F}" presName="childText" presStyleLbl="conFgAcc1" presStyleIdx="0" presStyleCnt="2">
        <dgm:presLayoutVars>
          <dgm:bulletEnabled val="1"/>
        </dgm:presLayoutVars>
      </dgm:prSet>
      <dgm:spPr/>
    </dgm:pt>
    <dgm:pt modelId="{B524606E-18D0-448A-92BA-48887846D71D}" type="pres">
      <dgm:prSet presAssocID="{DFD34685-3032-4787-9467-6B1887635013}" presName="spaceBetweenRectangles" presStyleCnt="0"/>
      <dgm:spPr/>
    </dgm:pt>
    <dgm:pt modelId="{A27A8462-BD49-4B4E-83A5-7F307ED6A368}" type="pres">
      <dgm:prSet presAssocID="{16953AA3-46E2-46AB-990F-3DF48AB36236}" presName="parentLin" presStyleCnt="0"/>
      <dgm:spPr/>
    </dgm:pt>
    <dgm:pt modelId="{C6E0BB39-8779-45CA-B5C8-C31DB529C750}" type="pres">
      <dgm:prSet presAssocID="{16953AA3-46E2-46AB-990F-3DF48AB36236}" presName="parentLeftMargin" presStyleLbl="node1" presStyleIdx="0" presStyleCnt="2"/>
      <dgm:spPr/>
    </dgm:pt>
    <dgm:pt modelId="{C1FC583F-30A7-4BB0-9ABD-B27E623A91DD}" type="pres">
      <dgm:prSet presAssocID="{16953AA3-46E2-46AB-990F-3DF48AB36236}" presName="parentText" presStyleLbl="node1" presStyleIdx="1" presStyleCnt="2">
        <dgm:presLayoutVars>
          <dgm:chMax val="0"/>
          <dgm:bulletEnabled val="1"/>
        </dgm:presLayoutVars>
      </dgm:prSet>
      <dgm:spPr/>
    </dgm:pt>
    <dgm:pt modelId="{D2C15DFC-B1C5-49B8-B9B2-45B1F5BF5997}" type="pres">
      <dgm:prSet presAssocID="{16953AA3-46E2-46AB-990F-3DF48AB36236}" presName="negativeSpace" presStyleCnt="0"/>
      <dgm:spPr/>
    </dgm:pt>
    <dgm:pt modelId="{BA7171D6-17F2-46E1-B7D1-DAE7097BD961}" type="pres">
      <dgm:prSet presAssocID="{16953AA3-46E2-46AB-990F-3DF48AB36236}" presName="childText" presStyleLbl="conFgAcc1" presStyleIdx="1" presStyleCnt="2">
        <dgm:presLayoutVars>
          <dgm:bulletEnabled val="1"/>
        </dgm:presLayoutVars>
      </dgm:prSet>
      <dgm:spPr/>
    </dgm:pt>
  </dgm:ptLst>
  <dgm:cxnLst>
    <dgm:cxn modelId="{8BC76200-C9EA-4ABC-A520-DFD257CEDA52}" srcId="{5F282CE2-20D4-4474-8FB7-23B39D45956F}" destId="{D1BBF850-0C25-406B-923D-5D3C78E9E93F}" srcOrd="0" destOrd="0" parTransId="{2939E057-D35D-4ADF-ACFC-8BD75263A1CD}" sibTransId="{DFD34685-3032-4787-9467-6B1887635013}"/>
    <dgm:cxn modelId="{86182326-E7CD-4DAB-A6C2-9ABA83B4635C}" type="presOf" srcId="{3F29B426-8594-44CB-A569-D77651563D17}" destId="{BA7171D6-17F2-46E1-B7D1-DAE7097BD961}" srcOrd="0" destOrd="1" presId="urn:microsoft.com/office/officeart/2005/8/layout/list1"/>
    <dgm:cxn modelId="{C4BB602F-F609-40C4-A1B4-E7A372224EC1}" srcId="{5F282CE2-20D4-4474-8FB7-23B39D45956F}" destId="{16953AA3-46E2-46AB-990F-3DF48AB36236}" srcOrd="1" destOrd="0" parTransId="{13B7E89A-4CBA-4DF3-AAEC-F431A498DA3F}" sibTransId="{6F04A7DA-48D5-48B4-8CA6-08A4240200D0}"/>
    <dgm:cxn modelId="{D93D4963-9392-4496-850C-37288D07C5BF}" type="presOf" srcId="{D1BBF850-0C25-406B-923D-5D3C78E9E93F}" destId="{35B5BF64-191D-4F22-BBE0-6B3B33E29497}" srcOrd="1" destOrd="0" presId="urn:microsoft.com/office/officeart/2005/8/layout/list1"/>
    <dgm:cxn modelId="{1771554A-80DD-46F9-9E8F-4E1FFE0E6ABF}" srcId="{D1BBF850-0C25-406B-923D-5D3C78E9E93F}" destId="{5EA0D1A8-8138-4568-9391-458DFB154E4D}" srcOrd="1" destOrd="0" parTransId="{95E0179A-5DD9-45DB-AEC7-74E783D06986}" sibTransId="{96B2596C-7FEF-4E20-B62B-9D1FDF217FC6}"/>
    <dgm:cxn modelId="{F1757099-9CEC-4172-90A4-DB0D30526087}" srcId="{16953AA3-46E2-46AB-990F-3DF48AB36236}" destId="{2390A69D-5F1D-44A6-AC2B-CB65864F4482}" srcOrd="0" destOrd="0" parTransId="{12D4AC00-8CD7-4A30-A7AA-5664327DFF8D}" sibTransId="{EE060B58-69E4-44F9-9BB5-93AA24AA079B}"/>
    <dgm:cxn modelId="{E17A60A6-F136-4211-919C-FE5DFB86861B}" type="presOf" srcId="{5F282CE2-20D4-4474-8FB7-23B39D45956F}" destId="{5F8D8FE4-B0C5-44A6-B880-5F36EDF9BF29}" srcOrd="0" destOrd="0" presId="urn:microsoft.com/office/officeart/2005/8/layout/list1"/>
    <dgm:cxn modelId="{19D7AFB0-25A4-4128-9F1B-059E9035A594}" srcId="{D1BBF850-0C25-406B-923D-5D3C78E9E93F}" destId="{E13D3938-117E-4B55-9D83-4405EF79B63A}" srcOrd="0" destOrd="0" parTransId="{7E80874E-314E-4919-A789-B6FA4394570F}" sibTransId="{458EDA21-880A-4C2A-9BBF-977C542B60A7}"/>
    <dgm:cxn modelId="{0896C3BE-C4DF-455A-AFBA-E45BED97051E}" type="presOf" srcId="{D1BBF850-0C25-406B-923D-5D3C78E9E93F}" destId="{711E5F11-4328-497E-94E7-DE325770CB37}" srcOrd="0" destOrd="0" presId="urn:microsoft.com/office/officeart/2005/8/layout/list1"/>
    <dgm:cxn modelId="{904AA9C3-D88F-4D2D-A385-B8C8BBC6E351}" type="presOf" srcId="{5EA0D1A8-8138-4568-9391-458DFB154E4D}" destId="{94695D62-D0BB-4195-A1E0-C4356E0456DE}" srcOrd="0" destOrd="1" presId="urn:microsoft.com/office/officeart/2005/8/layout/list1"/>
    <dgm:cxn modelId="{33F0B2C9-C735-4DFE-A2DE-A300525AFB40}" srcId="{16953AA3-46E2-46AB-990F-3DF48AB36236}" destId="{3F29B426-8594-44CB-A569-D77651563D17}" srcOrd="1" destOrd="0" parTransId="{4A1FD64A-0196-44AE-9A63-0E97D9DA17CE}" sibTransId="{0DBBF247-0952-4B5C-9FE4-7B6F85A7E126}"/>
    <dgm:cxn modelId="{53E71FED-5607-42AF-9C3C-1CD4C4C93548}" type="presOf" srcId="{E13D3938-117E-4B55-9D83-4405EF79B63A}" destId="{94695D62-D0BB-4195-A1E0-C4356E0456DE}" srcOrd="0" destOrd="0" presId="urn:microsoft.com/office/officeart/2005/8/layout/list1"/>
    <dgm:cxn modelId="{A1DA3EEE-CA93-470B-BF1F-3E241ED9DFAC}" type="presOf" srcId="{16953AA3-46E2-46AB-990F-3DF48AB36236}" destId="{C1FC583F-30A7-4BB0-9ABD-B27E623A91DD}" srcOrd="1" destOrd="0" presId="urn:microsoft.com/office/officeart/2005/8/layout/list1"/>
    <dgm:cxn modelId="{EF35C4F2-0993-451F-8E62-75210BC595C6}" type="presOf" srcId="{2390A69D-5F1D-44A6-AC2B-CB65864F4482}" destId="{BA7171D6-17F2-46E1-B7D1-DAE7097BD961}" srcOrd="0" destOrd="0" presId="urn:microsoft.com/office/officeart/2005/8/layout/list1"/>
    <dgm:cxn modelId="{E70848FE-7BF4-4537-9FF4-4C72ECF63A88}" type="presOf" srcId="{16953AA3-46E2-46AB-990F-3DF48AB36236}" destId="{C6E0BB39-8779-45CA-B5C8-C31DB529C750}" srcOrd="0" destOrd="0" presId="urn:microsoft.com/office/officeart/2005/8/layout/list1"/>
    <dgm:cxn modelId="{427938AF-47A8-4383-A02B-FE01C8FD963E}" type="presParOf" srcId="{5F8D8FE4-B0C5-44A6-B880-5F36EDF9BF29}" destId="{71E509E6-3975-4D66-A5D1-A5252C6CD6EE}" srcOrd="0" destOrd="0" presId="urn:microsoft.com/office/officeart/2005/8/layout/list1"/>
    <dgm:cxn modelId="{B73CED83-2EE9-4E75-9C72-DC0C74F1DC9F}" type="presParOf" srcId="{71E509E6-3975-4D66-A5D1-A5252C6CD6EE}" destId="{711E5F11-4328-497E-94E7-DE325770CB37}" srcOrd="0" destOrd="0" presId="urn:microsoft.com/office/officeart/2005/8/layout/list1"/>
    <dgm:cxn modelId="{AC774B89-8416-4ACD-BB85-C20D953869E1}" type="presParOf" srcId="{71E509E6-3975-4D66-A5D1-A5252C6CD6EE}" destId="{35B5BF64-191D-4F22-BBE0-6B3B33E29497}" srcOrd="1" destOrd="0" presId="urn:microsoft.com/office/officeart/2005/8/layout/list1"/>
    <dgm:cxn modelId="{7D117664-13A3-4102-B50B-A77589D2DE03}" type="presParOf" srcId="{5F8D8FE4-B0C5-44A6-B880-5F36EDF9BF29}" destId="{0A00DB87-827B-4BDC-BD2F-6A767C8D17AB}" srcOrd="1" destOrd="0" presId="urn:microsoft.com/office/officeart/2005/8/layout/list1"/>
    <dgm:cxn modelId="{85C38A20-87F9-4734-97BC-E66F6E79B794}" type="presParOf" srcId="{5F8D8FE4-B0C5-44A6-B880-5F36EDF9BF29}" destId="{94695D62-D0BB-4195-A1E0-C4356E0456DE}" srcOrd="2" destOrd="0" presId="urn:microsoft.com/office/officeart/2005/8/layout/list1"/>
    <dgm:cxn modelId="{6663797C-EAD4-4A1C-8FB6-B4653E372253}" type="presParOf" srcId="{5F8D8FE4-B0C5-44A6-B880-5F36EDF9BF29}" destId="{B524606E-18D0-448A-92BA-48887846D71D}" srcOrd="3" destOrd="0" presId="urn:microsoft.com/office/officeart/2005/8/layout/list1"/>
    <dgm:cxn modelId="{C16508F0-565E-4EE6-B8F5-71B29CEAB318}" type="presParOf" srcId="{5F8D8FE4-B0C5-44A6-B880-5F36EDF9BF29}" destId="{A27A8462-BD49-4B4E-83A5-7F307ED6A368}" srcOrd="4" destOrd="0" presId="urn:microsoft.com/office/officeart/2005/8/layout/list1"/>
    <dgm:cxn modelId="{8D6F7F32-B5D1-4D5B-8A48-46AD911E627C}" type="presParOf" srcId="{A27A8462-BD49-4B4E-83A5-7F307ED6A368}" destId="{C6E0BB39-8779-45CA-B5C8-C31DB529C750}" srcOrd="0" destOrd="0" presId="urn:microsoft.com/office/officeart/2005/8/layout/list1"/>
    <dgm:cxn modelId="{D1EDC8EA-59F3-43B8-8D53-67A173EA4406}" type="presParOf" srcId="{A27A8462-BD49-4B4E-83A5-7F307ED6A368}" destId="{C1FC583F-30A7-4BB0-9ABD-B27E623A91DD}" srcOrd="1" destOrd="0" presId="urn:microsoft.com/office/officeart/2005/8/layout/list1"/>
    <dgm:cxn modelId="{9F008D43-1BB5-49F1-8AA6-207AB741CC0A}" type="presParOf" srcId="{5F8D8FE4-B0C5-44A6-B880-5F36EDF9BF29}" destId="{D2C15DFC-B1C5-49B8-B9B2-45B1F5BF5997}" srcOrd="5" destOrd="0" presId="urn:microsoft.com/office/officeart/2005/8/layout/list1"/>
    <dgm:cxn modelId="{EB2B599A-CCC7-4688-95CE-C96CE88D5CF8}" type="presParOf" srcId="{5F8D8FE4-B0C5-44A6-B880-5F36EDF9BF29}" destId="{BA7171D6-17F2-46E1-B7D1-DAE7097BD961}"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6C61E94-2293-4F68-AD4F-481EC6A79A36}"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D0F96271-D9A0-44A3-93C0-6D9DCEA3D6D9}">
      <dgm:prSet/>
      <dgm:spPr/>
      <dgm:t>
        <a:bodyPr/>
        <a:lstStyle/>
        <a:p>
          <a:r>
            <a:rPr lang="en-US"/>
            <a:t>No legislation during the 2020 session</a:t>
          </a:r>
        </a:p>
      </dgm:t>
    </dgm:pt>
    <dgm:pt modelId="{395B2D69-E73D-434B-8BF9-0718FA3BB3F2}" type="parTrans" cxnId="{731A37AC-DF24-4F33-BBD7-EEBEE639E7EE}">
      <dgm:prSet/>
      <dgm:spPr/>
      <dgm:t>
        <a:bodyPr/>
        <a:lstStyle/>
        <a:p>
          <a:endParaRPr lang="en-US"/>
        </a:p>
      </dgm:t>
    </dgm:pt>
    <dgm:pt modelId="{09CE372E-C294-472C-ADC6-BC705EA96712}" type="sibTrans" cxnId="{731A37AC-DF24-4F33-BBD7-EEBEE639E7EE}">
      <dgm:prSet/>
      <dgm:spPr/>
      <dgm:t>
        <a:bodyPr/>
        <a:lstStyle/>
        <a:p>
          <a:endParaRPr lang="en-US"/>
        </a:p>
      </dgm:t>
    </dgm:pt>
    <dgm:pt modelId="{B74F1BC7-1F6A-4D55-962E-8CB4A78CD532}">
      <dgm:prSet/>
      <dgm:spPr/>
      <dgm:t>
        <a:bodyPr/>
        <a:lstStyle/>
        <a:p>
          <a:r>
            <a:rPr lang="en-US"/>
            <a:t>Continue educational campaign – your organization can help spread the word</a:t>
          </a:r>
        </a:p>
      </dgm:t>
    </dgm:pt>
    <dgm:pt modelId="{77784445-12B1-4F14-ADF9-DF1EF533B2AA}" type="parTrans" cxnId="{CE542F06-779B-41C8-9890-3D8781F13E16}">
      <dgm:prSet/>
      <dgm:spPr/>
      <dgm:t>
        <a:bodyPr/>
        <a:lstStyle/>
        <a:p>
          <a:endParaRPr lang="en-US"/>
        </a:p>
      </dgm:t>
    </dgm:pt>
    <dgm:pt modelId="{EC9C8F91-5171-44F5-8579-9C482B8B62C5}" type="sibTrans" cxnId="{CE542F06-779B-41C8-9890-3D8781F13E16}">
      <dgm:prSet/>
      <dgm:spPr/>
      <dgm:t>
        <a:bodyPr/>
        <a:lstStyle/>
        <a:p>
          <a:endParaRPr lang="en-US"/>
        </a:p>
      </dgm:t>
    </dgm:pt>
    <dgm:pt modelId="{5EFC2693-8F6C-462D-8326-DA1619973488}">
      <dgm:prSet/>
      <dgm:spPr/>
      <dgm:t>
        <a:bodyPr/>
        <a:lstStyle/>
        <a:p>
          <a:r>
            <a:rPr lang="en-US"/>
            <a:t>Look for handfree legislation to be filed in 2021</a:t>
          </a:r>
        </a:p>
      </dgm:t>
    </dgm:pt>
    <dgm:pt modelId="{3F124474-62EE-4208-8F93-720D2B9E2EB4}" type="parTrans" cxnId="{1D06821C-4216-4BD4-8871-4FCFD9811A10}">
      <dgm:prSet/>
      <dgm:spPr/>
      <dgm:t>
        <a:bodyPr/>
        <a:lstStyle/>
        <a:p>
          <a:endParaRPr lang="en-US"/>
        </a:p>
      </dgm:t>
    </dgm:pt>
    <dgm:pt modelId="{3C85968F-2D88-4B6C-95DE-9667FF856D04}" type="sibTrans" cxnId="{1D06821C-4216-4BD4-8871-4FCFD9811A10}">
      <dgm:prSet/>
      <dgm:spPr/>
      <dgm:t>
        <a:bodyPr/>
        <a:lstStyle/>
        <a:p>
          <a:endParaRPr lang="en-US"/>
        </a:p>
      </dgm:t>
    </dgm:pt>
    <dgm:pt modelId="{2D78A9C8-FA18-407B-8020-EBACDAC9605E}" type="pres">
      <dgm:prSet presAssocID="{76C61E94-2293-4F68-AD4F-481EC6A79A36}" presName="linear" presStyleCnt="0">
        <dgm:presLayoutVars>
          <dgm:animLvl val="lvl"/>
          <dgm:resizeHandles val="exact"/>
        </dgm:presLayoutVars>
      </dgm:prSet>
      <dgm:spPr/>
    </dgm:pt>
    <dgm:pt modelId="{CD3C0CA8-C175-4AA6-9186-7C65EF73F368}" type="pres">
      <dgm:prSet presAssocID="{D0F96271-D9A0-44A3-93C0-6D9DCEA3D6D9}" presName="parentText" presStyleLbl="node1" presStyleIdx="0" presStyleCnt="3">
        <dgm:presLayoutVars>
          <dgm:chMax val="0"/>
          <dgm:bulletEnabled val="1"/>
        </dgm:presLayoutVars>
      </dgm:prSet>
      <dgm:spPr/>
    </dgm:pt>
    <dgm:pt modelId="{683665D7-64CE-49A9-BB23-96072D774BC1}" type="pres">
      <dgm:prSet presAssocID="{09CE372E-C294-472C-ADC6-BC705EA96712}" presName="spacer" presStyleCnt="0"/>
      <dgm:spPr/>
    </dgm:pt>
    <dgm:pt modelId="{CB713F44-F4EA-4D60-A6E2-AC9E3804CD88}" type="pres">
      <dgm:prSet presAssocID="{B74F1BC7-1F6A-4D55-962E-8CB4A78CD532}" presName="parentText" presStyleLbl="node1" presStyleIdx="1" presStyleCnt="3">
        <dgm:presLayoutVars>
          <dgm:chMax val="0"/>
          <dgm:bulletEnabled val="1"/>
        </dgm:presLayoutVars>
      </dgm:prSet>
      <dgm:spPr/>
    </dgm:pt>
    <dgm:pt modelId="{7744030E-29AC-457F-901F-B75538EC5833}" type="pres">
      <dgm:prSet presAssocID="{EC9C8F91-5171-44F5-8579-9C482B8B62C5}" presName="spacer" presStyleCnt="0"/>
      <dgm:spPr/>
    </dgm:pt>
    <dgm:pt modelId="{731B6997-A202-4EFB-A491-C9863ABCDB71}" type="pres">
      <dgm:prSet presAssocID="{5EFC2693-8F6C-462D-8326-DA1619973488}" presName="parentText" presStyleLbl="node1" presStyleIdx="2" presStyleCnt="3">
        <dgm:presLayoutVars>
          <dgm:chMax val="0"/>
          <dgm:bulletEnabled val="1"/>
        </dgm:presLayoutVars>
      </dgm:prSet>
      <dgm:spPr/>
    </dgm:pt>
  </dgm:ptLst>
  <dgm:cxnLst>
    <dgm:cxn modelId="{CE542F06-779B-41C8-9890-3D8781F13E16}" srcId="{76C61E94-2293-4F68-AD4F-481EC6A79A36}" destId="{B74F1BC7-1F6A-4D55-962E-8CB4A78CD532}" srcOrd="1" destOrd="0" parTransId="{77784445-12B1-4F14-ADF9-DF1EF533B2AA}" sibTransId="{EC9C8F91-5171-44F5-8579-9C482B8B62C5}"/>
    <dgm:cxn modelId="{1D06821C-4216-4BD4-8871-4FCFD9811A10}" srcId="{76C61E94-2293-4F68-AD4F-481EC6A79A36}" destId="{5EFC2693-8F6C-462D-8326-DA1619973488}" srcOrd="2" destOrd="0" parTransId="{3F124474-62EE-4208-8F93-720D2B9E2EB4}" sibTransId="{3C85968F-2D88-4B6C-95DE-9667FF856D04}"/>
    <dgm:cxn modelId="{298AA77D-3BE5-45CA-A379-E2740A0885BF}" type="presOf" srcId="{D0F96271-D9A0-44A3-93C0-6D9DCEA3D6D9}" destId="{CD3C0CA8-C175-4AA6-9186-7C65EF73F368}" srcOrd="0" destOrd="0" presId="urn:microsoft.com/office/officeart/2005/8/layout/vList2"/>
    <dgm:cxn modelId="{B7B63999-5A83-4A89-8FB2-D747F2B0AE68}" type="presOf" srcId="{5EFC2693-8F6C-462D-8326-DA1619973488}" destId="{731B6997-A202-4EFB-A491-C9863ABCDB71}" srcOrd="0" destOrd="0" presId="urn:microsoft.com/office/officeart/2005/8/layout/vList2"/>
    <dgm:cxn modelId="{731A37AC-DF24-4F33-BBD7-EEBEE639E7EE}" srcId="{76C61E94-2293-4F68-AD4F-481EC6A79A36}" destId="{D0F96271-D9A0-44A3-93C0-6D9DCEA3D6D9}" srcOrd="0" destOrd="0" parTransId="{395B2D69-E73D-434B-8BF9-0718FA3BB3F2}" sibTransId="{09CE372E-C294-472C-ADC6-BC705EA96712}"/>
    <dgm:cxn modelId="{A43043CC-B749-4954-BFA3-E0F922E8EA13}" type="presOf" srcId="{76C61E94-2293-4F68-AD4F-481EC6A79A36}" destId="{2D78A9C8-FA18-407B-8020-EBACDAC9605E}" srcOrd="0" destOrd="0" presId="urn:microsoft.com/office/officeart/2005/8/layout/vList2"/>
    <dgm:cxn modelId="{DDA241F1-CB6A-41F1-87EF-BC5B76DAE3DB}" type="presOf" srcId="{B74F1BC7-1F6A-4D55-962E-8CB4A78CD532}" destId="{CB713F44-F4EA-4D60-A6E2-AC9E3804CD88}" srcOrd="0" destOrd="0" presId="urn:microsoft.com/office/officeart/2005/8/layout/vList2"/>
    <dgm:cxn modelId="{7C4C9708-3523-4BB5-9B13-845A09D4AE15}" type="presParOf" srcId="{2D78A9C8-FA18-407B-8020-EBACDAC9605E}" destId="{CD3C0CA8-C175-4AA6-9186-7C65EF73F368}" srcOrd="0" destOrd="0" presId="urn:microsoft.com/office/officeart/2005/8/layout/vList2"/>
    <dgm:cxn modelId="{DE93EDE0-C64A-4994-9E04-8992B6B3A815}" type="presParOf" srcId="{2D78A9C8-FA18-407B-8020-EBACDAC9605E}" destId="{683665D7-64CE-49A9-BB23-96072D774BC1}" srcOrd="1" destOrd="0" presId="urn:microsoft.com/office/officeart/2005/8/layout/vList2"/>
    <dgm:cxn modelId="{14401816-C709-4568-B194-B96F3F17E405}" type="presParOf" srcId="{2D78A9C8-FA18-407B-8020-EBACDAC9605E}" destId="{CB713F44-F4EA-4D60-A6E2-AC9E3804CD88}" srcOrd="2" destOrd="0" presId="urn:microsoft.com/office/officeart/2005/8/layout/vList2"/>
    <dgm:cxn modelId="{11763786-142C-4CBF-83F9-50BD76AA5B87}" type="presParOf" srcId="{2D78A9C8-FA18-407B-8020-EBACDAC9605E}" destId="{7744030E-29AC-457F-901F-B75538EC5833}" srcOrd="3" destOrd="0" presId="urn:microsoft.com/office/officeart/2005/8/layout/vList2"/>
    <dgm:cxn modelId="{ADFFB90A-D955-48F4-9B20-DB2B9D8AB416}" type="presParOf" srcId="{2D78A9C8-FA18-407B-8020-EBACDAC9605E}" destId="{731B6997-A202-4EFB-A491-C9863ABCDB71}"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D474DF-40B1-4EA3-8127-1B9BBB093CE5}">
      <dsp:nvSpPr>
        <dsp:cNvPr id="0" name=""/>
        <dsp:cNvSpPr/>
      </dsp:nvSpPr>
      <dsp:spPr>
        <a:xfrm>
          <a:off x="0" y="1889944"/>
          <a:ext cx="10119359" cy="1240007"/>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en-US" sz="2200" kern="1200"/>
            <a:t>So how do we accomplish this goal?</a:t>
          </a:r>
        </a:p>
      </dsp:txBody>
      <dsp:txXfrm>
        <a:off x="0" y="1889944"/>
        <a:ext cx="10119359" cy="1240007"/>
      </dsp:txXfrm>
    </dsp:sp>
    <dsp:sp modelId="{C2EDFDD4-1B74-4B29-B933-CE2DC0E63D85}">
      <dsp:nvSpPr>
        <dsp:cNvPr id="0" name=""/>
        <dsp:cNvSpPr/>
      </dsp:nvSpPr>
      <dsp:spPr>
        <a:xfrm rot="10800000">
          <a:off x="0" y="1412"/>
          <a:ext cx="10119359" cy="1907132"/>
        </a:xfrm>
        <a:prstGeom prst="upArrowCallou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en-US" sz="2200" kern="1200"/>
            <a:t>We have twenty-one million Florida drivers, 116 million yearly visitors, pedestrians and cyclists on our roads.  Our goal is to deter offenders and change the culture around distracted driving, making it unacceptable just like drunk driving. </a:t>
          </a:r>
        </a:p>
      </dsp:txBody>
      <dsp:txXfrm rot="10800000">
        <a:off x="0" y="1412"/>
        <a:ext cx="10119359" cy="123919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B77893-8B7B-4398-B2B6-FF7A7042E769}">
      <dsp:nvSpPr>
        <dsp:cNvPr id="0" name=""/>
        <dsp:cNvSpPr/>
      </dsp:nvSpPr>
      <dsp:spPr>
        <a:xfrm>
          <a:off x="0" y="2442"/>
          <a:ext cx="6513603" cy="1238008"/>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12DF66D-EA8C-441B-8D44-04925684C8FF}">
      <dsp:nvSpPr>
        <dsp:cNvPr id="0" name=""/>
        <dsp:cNvSpPr/>
      </dsp:nvSpPr>
      <dsp:spPr>
        <a:xfrm>
          <a:off x="374497" y="280994"/>
          <a:ext cx="680904" cy="68090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34C1655-300B-4FFA-963E-691637DFC305}">
      <dsp:nvSpPr>
        <dsp:cNvPr id="0" name=""/>
        <dsp:cNvSpPr/>
      </dsp:nvSpPr>
      <dsp:spPr>
        <a:xfrm>
          <a:off x="1429899" y="2442"/>
          <a:ext cx="5083704" cy="12380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023" tIns="131023" rIns="131023" bIns="131023" numCol="1" spcCol="1270" anchor="ctr" anchorCtr="0">
          <a:noAutofit/>
        </a:bodyPr>
        <a:lstStyle/>
        <a:p>
          <a:pPr marL="0" lvl="0" indent="0" algn="l" defTabSz="755650">
            <a:lnSpc>
              <a:spcPct val="90000"/>
            </a:lnSpc>
            <a:spcBef>
              <a:spcPct val="0"/>
            </a:spcBef>
            <a:spcAft>
              <a:spcPct val="35000"/>
            </a:spcAft>
            <a:buNone/>
          </a:pPr>
          <a:r>
            <a:rPr lang="en-US" sz="1700" kern="1200"/>
            <a:t>The FL DNT TXT+DRIVE COALITION , a broad based group consisting of law enforcement, local governments, businesses, trade associations, advocacy networks and the PTA  </a:t>
          </a:r>
        </a:p>
      </dsp:txBody>
      <dsp:txXfrm>
        <a:off x="1429899" y="2442"/>
        <a:ext cx="5083704" cy="1238008"/>
      </dsp:txXfrm>
    </dsp:sp>
    <dsp:sp modelId="{DB6DFE82-BCEB-499D-A1C5-F9C672E88E77}">
      <dsp:nvSpPr>
        <dsp:cNvPr id="0" name=""/>
        <dsp:cNvSpPr/>
      </dsp:nvSpPr>
      <dsp:spPr>
        <a:xfrm>
          <a:off x="0" y="1549953"/>
          <a:ext cx="6513603" cy="1238008"/>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C949AD7-2D91-4CEA-BFB8-DCEAB43AB4A7}">
      <dsp:nvSpPr>
        <dsp:cNvPr id="0" name=""/>
        <dsp:cNvSpPr/>
      </dsp:nvSpPr>
      <dsp:spPr>
        <a:xfrm>
          <a:off x="374497" y="1828505"/>
          <a:ext cx="680904" cy="68090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A50350F-E251-4D00-B825-1CB4294E023B}">
      <dsp:nvSpPr>
        <dsp:cNvPr id="0" name=""/>
        <dsp:cNvSpPr/>
      </dsp:nvSpPr>
      <dsp:spPr>
        <a:xfrm>
          <a:off x="1429899" y="1549953"/>
          <a:ext cx="5083704" cy="12380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023" tIns="131023" rIns="131023" bIns="131023" numCol="1" spcCol="1270" anchor="ctr" anchorCtr="0">
          <a:noAutofit/>
        </a:bodyPr>
        <a:lstStyle/>
        <a:p>
          <a:pPr marL="0" lvl="0" indent="0" algn="l" defTabSz="755650">
            <a:lnSpc>
              <a:spcPct val="90000"/>
            </a:lnSpc>
            <a:spcBef>
              <a:spcPct val="0"/>
            </a:spcBef>
            <a:spcAft>
              <a:spcPct val="35000"/>
            </a:spcAft>
            <a:buNone/>
          </a:pPr>
          <a:r>
            <a:rPr lang="en-US" sz="1700" kern="1200"/>
            <a:t>Started with approximately 20 members in 2013 </a:t>
          </a:r>
        </a:p>
      </dsp:txBody>
      <dsp:txXfrm>
        <a:off x="1429899" y="1549953"/>
        <a:ext cx="5083704" cy="1238008"/>
      </dsp:txXfrm>
    </dsp:sp>
    <dsp:sp modelId="{E6AB7314-A551-4899-8C01-7052C2527261}">
      <dsp:nvSpPr>
        <dsp:cNvPr id="0" name=""/>
        <dsp:cNvSpPr/>
      </dsp:nvSpPr>
      <dsp:spPr>
        <a:xfrm>
          <a:off x="0" y="3097464"/>
          <a:ext cx="6513603" cy="1238008"/>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5D3737E-02AC-4BA3-9584-EEF7C98A823E}">
      <dsp:nvSpPr>
        <dsp:cNvPr id="0" name=""/>
        <dsp:cNvSpPr/>
      </dsp:nvSpPr>
      <dsp:spPr>
        <a:xfrm>
          <a:off x="374497" y="3376015"/>
          <a:ext cx="680904" cy="68090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91EBC66-A31B-4DA0-9666-C34E374BE40B}">
      <dsp:nvSpPr>
        <dsp:cNvPr id="0" name=""/>
        <dsp:cNvSpPr/>
      </dsp:nvSpPr>
      <dsp:spPr>
        <a:xfrm>
          <a:off x="1429899" y="3097464"/>
          <a:ext cx="5083704" cy="12380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023" tIns="131023" rIns="131023" bIns="131023" numCol="1" spcCol="1270" anchor="ctr" anchorCtr="0">
          <a:noAutofit/>
        </a:bodyPr>
        <a:lstStyle/>
        <a:p>
          <a:pPr marL="0" lvl="0" indent="0" algn="l" defTabSz="755650">
            <a:lnSpc>
              <a:spcPct val="90000"/>
            </a:lnSpc>
            <a:spcBef>
              <a:spcPct val="0"/>
            </a:spcBef>
            <a:spcAft>
              <a:spcPct val="35000"/>
            </a:spcAft>
            <a:buNone/>
          </a:pPr>
          <a:r>
            <a:rPr lang="en-US" sz="1700" kern="1200"/>
            <a:t>Thanks to Senator Nancy Detert and Rep. Doug Holder, legislation was passed in 2013 that made texting while driving a secondary offense</a:t>
          </a:r>
        </a:p>
      </dsp:txBody>
      <dsp:txXfrm>
        <a:off x="1429899" y="3097464"/>
        <a:ext cx="5083704" cy="1238008"/>
      </dsp:txXfrm>
    </dsp:sp>
    <dsp:sp modelId="{304ED21B-8B0C-409F-BF5D-94B934B09D55}">
      <dsp:nvSpPr>
        <dsp:cNvPr id="0" name=""/>
        <dsp:cNvSpPr/>
      </dsp:nvSpPr>
      <dsp:spPr>
        <a:xfrm>
          <a:off x="0" y="4644974"/>
          <a:ext cx="6513603" cy="1238008"/>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D06DEE3-D15E-4AE2-8F76-5E7A3FB44D8A}">
      <dsp:nvSpPr>
        <dsp:cNvPr id="0" name=""/>
        <dsp:cNvSpPr/>
      </dsp:nvSpPr>
      <dsp:spPr>
        <a:xfrm>
          <a:off x="374497" y="4923526"/>
          <a:ext cx="680904" cy="680904"/>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757C0E5-701C-4A55-8DA5-61534D11754C}">
      <dsp:nvSpPr>
        <dsp:cNvPr id="0" name=""/>
        <dsp:cNvSpPr/>
      </dsp:nvSpPr>
      <dsp:spPr>
        <a:xfrm>
          <a:off x="1429899" y="4644974"/>
          <a:ext cx="5083704" cy="12380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023" tIns="131023" rIns="131023" bIns="131023" numCol="1" spcCol="1270" anchor="ctr" anchorCtr="0">
          <a:noAutofit/>
        </a:bodyPr>
        <a:lstStyle/>
        <a:p>
          <a:pPr marL="0" lvl="0" indent="0" algn="l" defTabSz="755650">
            <a:lnSpc>
              <a:spcPct val="90000"/>
            </a:lnSpc>
            <a:spcBef>
              <a:spcPct val="0"/>
            </a:spcBef>
            <a:spcAft>
              <a:spcPct val="35000"/>
            </a:spcAft>
            <a:buNone/>
          </a:pPr>
          <a:r>
            <a:rPr lang="en-US" sz="1700" kern="1200"/>
            <a:t>Attempts were made from 2015 – 2018 to make texting while driving a primary offense</a:t>
          </a:r>
        </a:p>
      </dsp:txBody>
      <dsp:txXfrm>
        <a:off x="1429899" y="4644974"/>
        <a:ext cx="5083704" cy="123800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4E590A-E9DD-44F7-979A-0CA09999A0EE}">
      <dsp:nvSpPr>
        <dsp:cNvPr id="0" name=""/>
        <dsp:cNvSpPr/>
      </dsp:nvSpPr>
      <dsp:spPr>
        <a:xfrm>
          <a:off x="130938" y="1393"/>
          <a:ext cx="4224635" cy="268264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FB29785-B6A0-4BD3-9E42-6B674B9CEBE2}">
      <dsp:nvSpPr>
        <dsp:cNvPr id="0" name=""/>
        <dsp:cNvSpPr/>
      </dsp:nvSpPr>
      <dsp:spPr>
        <a:xfrm>
          <a:off x="600342" y="447327"/>
          <a:ext cx="4224635" cy="268264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Effective October 1, 2019, the bill prohibits the use of a handheld wireless communications device while driving in a designated school crossing, school zone, or work zone area. </a:t>
          </a:r>
        </a:p>
      </dsp:txBody>
      <dsp:txXfrm>
        <a:off x="678914" y="525899"/>
        <a:ext cx="4067491" cy="2525499"/>
      </dsp:txXfrm>
    </dsp:sp>
    <dsp:sp modelId="{402D5A27-1DEA-4909-B883-FB6D67DA44D5}">
      <dsp:nvSpPr>
        <dsp:cNvPr id="0" name=""/>
        <dsp:cNvSpPr/>
      </dsp:nvSpPr>
      <dsp:spPr>
        <a:xfrm>
          <a:off x="5294381" y="1393"/>
          <a:ext cx="4224635" cy="268264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5283151-92FB-4577-90A8-38C28A6DA687}">
      <dsp:nvSpPr>
        <dsp:cNvPr id="0" name=""/>
        <dsp:cNvSpPr/>
      </dsp:nvSpPr>
      <dsp:spPr>
        <a:xfrm>
          <a:off x="5763785" y="447327"/>
          <a:ext cx="4224635" cy="268264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From October 1, 2019, to December 31, 2019, law enforcement officers may provide a verbal or written warning and beginning January 1, 2019, may issue a uniform traffic citation for a violation, which is punishable as a moving violation with three points assessed against the driver’s license. </a:t>
          </a:r>
        </a:p>
      </dsp:txBody>
      <dsp:txXfrm>
        <a:off x="5842357" y="525899"/>
        <a:ext cx="4067491" cy="252549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24446C-0DA8-4833-8011-3ED711BF43B1}">
      <dsp:nvSpPr>
        <dsp:cNvPr id="0" name=""/>
        <dsp:cNvSpPr/>
      </dsp:nvSpPr>
      <dsp:spPr>
        <a:xfrm>
          <a:off x="130938" y="1393"/>
          <a:ext cx="4224635" cy="2682643"/>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0C69FE7-98D4-4223-810F-4929C8843809}">
      <dsp:nvSpPr>
        <dsp:cNvPr id="0" name=""/>
        <dsp:cNvSpPr/>
      </dsp:nvSpPr>
      <dsp:spPr>
        <a:xfrm>
          <a:off x="600342" y="447327"/>
          <a:ext cx="4224635" cy="2682643"/>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The bill prohibits a law enforcement officer from accessing a wireless communications device without a warrant and requires a law enforcement officer to record and report certain information when a citation is issued. </a:t>
          </a:r>
        </a:p>
      </dsp:txBody>
      <dsp:txXfrm>
        <a:off x="678914" y="525899"/>
        <a:ext cx="4067491" cy="2525499"/>
      </dsp:txXfrm>
    </dsp:sp>
    <dsp:sp modelId="{766952E7-E6EC-4677-BA3A-9BE97EE2C84C}">
      <dsp:nvSpPr>
        <dsp:cNvPr id="0" name=""/>
        <dsp:cNvSpPr/>
      </dsp:nvSpPr>
      <dsp:spPr>
        <a:xfrm>
          <a:off x="5294381" y="1393"/>
          <a:ext cx="4224635" cy="2682643"/>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967B83F-544E-4C42-8B2B-2A6472D9F138}">
      <dsp:nvSpPr>
        <dsp:cNvPr id="0" name=""/>
        <dsp:cNvSpPr/>
      </dsp:nvSpPr>
      <dsp:spPr>
        <a:xfrm>
          <a:off x="5763785" y="447327"/>
          <a:ext cx="4224635" cy="2682643"/>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The Department of Highway Safety and Motor Vehicles (DHSMV), in consultation with the Department of Transportation, may implement a statewide awareness campaign on the texting while driving ban and the handheld prohibition. </a:t>
          </a:r>
        </a:p>
      </dsp:txBody>
      <dsp:txXfrm>
        <a:off x="5842357" y="525899"/>
        <a:ext cx="4067491" cy="252549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695D62-D0BB-4195-A1E0-C4356E0456DE}">
      <dsp:nvSpPr>
        <dsp:cNvPr id="0" name=""/>
        <dsp:cNvSpPr/>
      </dsp:nvSpPr>
      <dsp:spPr>
        <a:xfrm>
          <a:off x="0" y="346181"/>
          <a:ext cx="10119359" cy="11655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85375" tIns="416560" rIns="785375" bIns="142240" numCol="1" spcCol="1270" anchor="t" anchorCtr="0">
          <a:noAutofit/>
        </a:bodyPr>
        <a:lstStyle/>
        <a:p>
          <a:pPr marL="228600" lvl="1" indent="-228600" algn="l" defTabSz="889000">
            <a:lnSpc>
              <a:spcPct val="90000"/>
            </a:lnSpc>
            <a:spcBef>
              <a:spcPct val="0"/>
            </a:spcBef>
            <a:spcAft>
              <a:spcPct val="15000"/>
            </a:spcAft>
            <a:buChar char="•"/>
          </a:pPr>
          <a:r>
            <a:rPr lang="en-US" sz="2000" kern="1200"/>
            <a:t>Texting While Driving – primary offense as of July 1</a:t>
          </a:r>
        </a:p>
        <a:p>
          <a:pPr marL="228600" lvl="1" indent="-228600" algn="l" defTabSz="889000">
            <a:lnSpc>
              <a:spcPct val="90000"/>
            </a:lnSpc>
            <a:spcBef>
              <a:spcPct val="0"/>
            </a:spcBef>
            <a:spcAft>
              <a:spcPct val="15000"/>
            </a:spcAft>
            <a:buChar char="•"/>
          </a:pPr>
          <a:r>
            <a:rPr lang="en-US" sz="2000" kern="1200"/>
            <a:t>Education campaign being conducted by a variety of entities</a:t>
          </a:r>
        </a:p>
      </dsp:txBody>
      <dsp:txXfrm>
        <a:off x="0" y="346181"/>
        <a:ext cx="10119359" cy="1165500"/>
      </dsp:txXfrm>
    </dsp:sp>
    <dsp:sp modelId="{35B5BF64-191D-4F22-BBE0-6B3B33E29497}">
      <dsp:nvSpPr>
        <dsp:cNvPr id="0" name=""/>
        <dsp:cNvSpPr/>
      </dsp:nvSpPr>
      <dsp:spPr>
        <a:xfrm>
          <a:off x="505968" y="50981"/>
          <a:ext cx="7083552" cy="59040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7741" tIns="0" rIns="267741" bIns="0" numCol="1" spcCol="1270" anchor="ctr" anchorCtr="0">
          <a:noAutofit/>
        </a:bodyPr>
        <a:lstStyle/>
        <a:p>
          <a:pPr marL="0" lvl="0" indent="0" algn="l" defTabSz="889000">
            <a:lnSpc>
              <a:spcPct val="90000"/>
            </a:lnSpc>
            <a:spcBef>
              <a:spcPct val="0"/>
            </a:spcBef>
            <a:spcAft>
              <a:spcPct val="35000"/>
            </a:spcAft>
            <a:buNone/>
          </a:pPr>
          <a:r>
            <a:rPr lang="en-US" sz="2000" kern="1200"/>
            <a:t>Thanks to the passage of HB 107</a:t>
          </a:r>
        </a:p>
      </dsp:txBody>
      <dsp:txXfrm>
        <a:off x="534789" y="79802"/>
        <a:ext cx="7025910" cy="532758"/>
      </dsp:txXfrm>
    </dsp:sp>
    <dsp:sp modelId="{BA7171D6-17F2-46E1-B7D1-DAE7097BD961}">
      <dsp:nvSpPr>
        <dsp:cNvPr id="0" name=""/>
        <dsp:cNvSpPr/>
      </dsp:nvSpPr>
      <dsp:spPr>
        <a:xfrm>
          <a:off x="0" y="1914882"/>
          <a:ext cx="10119359" cy="1165500"/>
        </a:xfrm>
        <a:prstGeom prst="rect">
          <a:avLst/>
        </a:prstGeom>
        <a:solidFill>
          <a:schemeClr val="lt1">
            <a:alpha val="90000"/>
            <a:hueOff val="0"/>
            <a:satOff val="0"/>
            <a:lumOff val="0"/>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85375" tIns="416560" rIns="785375" bIns="142240" numCol="1" spcCol="1270" anchor="t" anchorCtr="0">
          <a:noAutofit/>
        </a:bodyPr>
        <a:lstStyle/>
        <a:p>
          <a:pPr marL="228600" lvl="1" indent="-228600" algn="l" defTabSz="889000">
            <a:lnSpc>
              <a:spcPct val="90000"/>
            </a:lnSpc>
            <a:spcBef>
              <a:spcPct val="0"/>
            </a:spcBef>
            <a:spcAft>
              <a:spcPct val="15000"/>
            </a:spcAft>
            <a:buChar char="•"/>
          </a:pPr>
          <a:r>
            <a:rPr lang="en-US" sz="2000" kern="1200" dirty="0"/>
            <a:t>Currently 88 members</a:t>
          </a:r>
        </a:p>
        <a:p>
          <a:pPr marL="228600" lvl="1" indent="-228600" algn="l" defTabSz="889000">
            <a:lnSpc>
              <a:spcPct val="90000"/>
            </a:lnSpc>
            <a:spcBef>
              <a:spcPct val="0"/>
            </a:spcBef>
            <a:spcAft>
              <a:spcPct val="15000"/>
            </a:spcAft>
            <a:buChar char="•"/>
          </a:pPr>
          <a:r>
            <a:rPr lang="en-US" sz="2000" kern="1200" dirty="0"/>
            <a:t>Visit our Website at </a:t>
          </a:r>
          <a:r>
            <a:rPr lang="en-US" sz="2000" kern="1200" dirty="0">
              <a:hlinkClick xmlns:r="http://schemas.openxmlformats.org/officeDocument/2006/relationships" r:id="rId1"/>
            </a:rPr>
            <a:t>https://fldonttextanddrive.com/</a:t>
          </a:r>
          <a:endParaRPr lang="en-US" sz="2000" kern="1200" dirty="0"/>
        </a:p>
      </dsp:txBody>
      <dsp:txXfrm>
        <a:off x="0" y="1914882"/>
        <a:ext cx="10119359" cy="1165500"/>
      </dsp:txXfrm>
    </dsp:sp>
    <dsp:sp modelId="{C1FC583F-30A7-4BB0-9ABD-B27E623A91DD}">
      <dsp:nvSpPr>
        <dsp:cNvPr id="0" name=""/>
        <dsp:cNvSpPr/>
      </dsp:nvSpPr>
      <dsp:spPr>
        <a:xfrm>
          <a:off x="505968" y="1619682"/>
          <a:ext cx="7083552" cy="590400"/>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7741" tIns="0" rIns="267741" bIns="0" numCol="1" spcCol="1270" anchor="ctr" anchorCtr="0">
          <a:noAutofit/>
        </a:bodyPr>
        <a:lstStyle/>
        <a:p>
          <a:pPr marL="0" lvl="0" indent="0" algn="l" defTabSz="889000">
            <a:lnSpc>
              <a:spcPct val="90000"/>
            </a:lnSpc>
            <a:spcBef>
              <a:spcPct val="0"/>
            </a:spcBef>
            <a:spcAft>
              <a:spcPct val="35000"/>
            </a:spcAft>
            <a:buNone/>
          </a:pPr>
          <a:r>
            <a:rPr lang="en-US" sz="2000" kern="1200"/>
            <a:t>FL DNT TXT N DRV Coalition continues to grow</a:t>
          </a:r>
        </a:p>
      </dsp:txBody>
      <dsp:txXfrm>
        <a:off x="534789" y="1648503"/>
        <a:ext cx="7025910" cy="53275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3C0CA8-C175-4AA6-9186-7C65EF73F368}">
      <dsp:nvSpPr>
        <dsp:cNvPr id="0" name=""/>
        <dsp:cNvSpPr/>
      </dsp:nvSpPr>
      <dsp:spPr>
        <a:xfrm>
          <a:off x="0" y="43762"/>
          <a:ext cx="5115491" cy="1566337"/>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a:t>No legislation during the 2020 session</a:t>
          </a:r>
        </a:p>
      </dsp:txBody>
      <dsp:txXfrm>
        <a:off x="76462" y="120224"/>
        <a:ext cx="4962567" cy="1413413"/>
      </dsp:txXfrm>
    </dsp:sp>
    <dsp:sp modelId="{CB713F44-F4EA-4D60-A6E2-AC9E3804CD88}">
      <dsp:nvSpPr>
        <dsp:cNvPr id="0" name=""/>
        <dsp:cNvSpPr/>
      </dsp:nvSpPr>
      <dsp:spPr>
        <a:xfrm>
          <a:off x="0" y="1690740"/>
          <a:ext cx="5115491" cy="1566337"/>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a:t>Continue educational campaign – your organization can help spread the word</a:t>
          </a:r>
        </a:p>
      </dsp:txBody>
      <dsp:txXfrm>
        <a:off x="76462" y="1767202"/>
        <a:ext cx="4962567" cy="1413413"/>
      </dsp:txXfrm>
    </dsp:sp>
    <dsp:sp modelId="{731B6997-A202-4EFB-A491-C9863ABCDB71}">
      <dsp:nvSpPr>
        <dsp:cNvPr id="0" name=""/>
        <dsp:cNvSpPr/>
      </dsp:nvSpPr>
      <dsp:spPr>
        <a:xfrm>
          <a:off x="0" y="3337717"/>
          <a:ext cx="5115491" cy="1566337"/>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a:t>Look for handfree legislation to be filed in 2021</a:t>
          </a:r>
        </a:p>
      </dsp:txBody>
      <dsp:txXfrm>
        <a:off x="76462" y="3414179"/>
        <a:ext cx="4962567" cy="1413413"/>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F8849C-D30F-4BC6-8017-44F66CA2925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1A8BF34-8331-4DE5-B89A-C47C1129B49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720249D-594F-4888-B194-372ACE004BCD}"/>
              </a:ext>
            </a:extLst>
          </p:cNvPr>
          <p:cNvSpPr>
            <a:spLocks noGrp="1"/>
          </p:cNvSpPr>
          <p:nvPr>
            <p:ph type="dt" sz="half" idx="10"/>
          </p:nvPr>
        </p:nvSpPr>
        <p:spPr/>
        <p:txBody>
          <a:bodyPr/>
          <a:lstStyle/>
          <a:p>
            <a:fld id="{292085EC-C30F-46F2-8562-AFA2D2E8BBCE}" type="datetimeFigureOut">
              <a:rPr lang="en-US" smtClean="0"/>
              <a:t>07/22/2019</a:t>
            </a:fld>
            <a:endParaRPr lang="en-US"/>
          </a:p>
        </p:txBody>
      </p:sp>
      <p:sp>
        <p:nvSpPr>
          <p:cNvPr id="5" name="Footer Placeholder 4">
            <a:extLst>
              <a:ext uri="{FF2B5EF4-FFF2-40B4-BE49-F238E27FC236}">
                <a16:creationId xmlns:a16="http://schemas.microsoft.com/office/drawing/2014/main" id="{AFD06D65-34D6-4070-99D0-A7D260C148A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806DD5F-2882-4C96-B012-192B2AE995F9}"/>
              </a:ext>
            </a:extLst>
          </p:cNvPr>
          <p:cNvSpPr>
            <a:spLocks noGrp="1"/>
          </p:cNvSpPr>
          <p:nvPr>
            <p:ph type="sldNum" sz="quarter" idx="12"/>
          </p:nvPr>
        </p:nvSpPr>
        <p:spPr/>
        <p:txBody>
          <a:bodyPr/>
          <a:lstStyle/>
          <a:p>
            <a:fld id="{8BE078AD-8AE1-43E0-8046-3322E5D660B4}" type="slidenum">
              <a:rPr lang="en-US" smtClean="0"/>
              <a:t>‹#›</a:t>
            </a:fld>
            <a:endParaRPr lang="en-US"/>
          </a:p>
        </p:txBody>
      </p:sp>
    </p:spTree>
    <p:extLst>
      <p:ext uri="{BB962C8B-B14F-4D97-AF65-F5344CB8AC3E}">
        <p14:creationId xmlns:p14="http://schemas.microsoft.com/office/powerpoint/2010/main" val="14162072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7FB60A-9964-48E2-B1D6-1C2154BF2D1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ED8610E-8B8B-4666-A833-CF89504F130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9E39B3B-EBF3-40EF-98FD-E69B1E85D03F}"/>
              </a:ext>
            </a:extLst>
          </p:cNvPr>
          <p:cNvSpPr>
            <a:spLocks noGrp="1"/>
          </p:cNvSpPr>
          <p:nvPr>
            <p:ph type="dt" sz="half" idx="10"/>
          </p:nvPr>
        </p:nvSpPr>
        <p:spPr/>
        <p:txBody>
          <a:bodyPr/>
          <a:lstStyle/>
          <a:p>
            <a:fld id="{292085EC-C30F-46F2-8562-AFA2D2E8BBCE}" type="datetimeFigureOut">
              <a:rPr lang="en-US" smtClean="0"/>
              <a:t>07/22/2019</a:t>
            </a:fld>
            <a:endParaRPr lang="en-US"/>
          </a:p>
        </p:txBody>
      </p:sp>
      <p:sp>
        <p:nvSpPr>
          <p:cNvPr id="5" name="Footer Placeholder 4">
            <a:extLst>
              <a:ext uri="{FF2B5EF4-FFF2-40B4-BE49-F238E27FC236}">
                <a16:creationId xmlns:a16="http://schemas.microsoft.com/office/drawing/2014/main" id="{46034AFA-7F73-4F35-91BD-023131A0F7B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094C843-DA5C-406D-95B8-905F5067E638}"/>
              </a:ext>
            </a:extLst>
          </p:cNvPr>
          <p:cNvSpPr>
            <a:spLocks noGrp="1"/>
          </p:cNvSpPr>
          <p:nvPr>
            <p:ph type="sldNum" sz="quarter" idx="12"/>
          </p:nvPr>
        </p:nvSpPr>
        <p:spPr/>
        <p:txBody>
          <a:bodyPr/>
          <a:lstStyle/>
          <a:p>
            <a:fld id="{8BE078AD-8AE1-43E0-8046-3322E5D660B4}" type="slidenum">
              <a:rPr lang="en-US" smtClean="0"/>
              <a:t>‹#›</a:t>
            </a:fld>
            <a:endParaRPr lang="en-US"/>
          </a:p>
        </p:txBody>
      </p:sp>
    </p:spTree>
    <p:extLst>
      <p:ext uri="{BB962C8B-B14F-4D97-AF65-F5344CB8AC3E}">
        <p14:creationId xmlns:p14="http://schemas.microsoft.com/office/powerpoint/2010/main" val="42455810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A6275F9-7729-422B-8CF1-9D9579D5E2B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1E9A16C-BBCD-4D9D-85A5-FC7893E538D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EBCC8B4-246B-442D-BA34-C2B642FCC94E}"/>
              </a:ext>
            </a:extLst>
          </p:cNvPr>
          <p:cNvSpPr>
            <a:spLocks noGrp="1"/>
          </p:cNvSpPr>
          <p:nvPr>
            <p:ph type="dt" sz="half" idx="10"/>
          </p:nvPr>
        </p:nvSpPr>
        <p:spPr/>
        <p:txBody>
          <a:bodyPr/>
          <a:lstStyle/>
          <a:p>
            <a:fld id="{292085EC-C30F-46F2-8562-AFA2D2E8BBCE}" type="datetimeFigureOut">
              <a:rPr lang="en-US" smtClean="0"/>
              <a:t>07/22/2019</a:t>
            </a:fld>
            <a:endParaRPr lang="en-US"/>
          </a:p>
        </p:txBody>
      </p:sp>
      <p:sp>
        <p:nvSpPr>
          <p:cNvPr id="5" name="Footer Placeholder 4">
            <a:extLst>
              <a:ext uri="{FF2B5EF4-FFF2-40B4-BE49-F238E27FC236}">
                <a16:creationId xmlns:a16="http://schemas.microsoft.com/office/drawing/2014/main" id="{EEE9369B-6B54-449B-9480-4F563E300F3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D2F7951-5FB0-41C9-A818-F57CE63AE924}"/>
              </a:ext>
            </a:extLst>
          </p:cNvPr>
          <p:cNvSpPr>
            <a:spLocks noGrp="1"/>
          </p:cNvSpPr>
          <p:nvPr>
            <p:ph type="sldNum" sz="quarter" idx="12"/>
          </p:nvPr>
        </p:nvSpPr>
        <p:spPr/>
        <p:txBody>
          <a:bodyPr/>
          <a:lstStyle/>
          <a:p>
            <a:fld id="{8BE078AD-8AE1-43E0-8046-3322E5D660B4}" type="slidenum">
              <a:rPr lang="en-US" smtClean="0"/>
              <a:t>‹#›</a:t>
            </a:fld>
            <a:endParaRPr lang="en-US"/>
          </a:p>
        </p:txBody>
      </p:sp>
    </p:spTree>
    <p:extLst>
      <p:ext uri="{BB962C8B-B14F-4D97-AF65-F5344CB8AC3E}">
        <p14:creationId xmlns:p14="http://schemas.microsoft.com/office/powerpoint/2010/main" val="3223850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F4731-5350-4AD1-AD98-76652DA7EAD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F5883A3-A6B2-4A6B-A332-51F61E29C12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18AD98F-FD62-4FB6-B305-14A21A37D4C8}"/>
              </a:ext>
            </a:extLst>
          </p:cNvPr>
          <p:cNvSpPr>
            <a:spLocks noGrp="1"/>
          </p:cNvSpPr>
          <p:nvPr>
            <p:ph type="dt" sz="half" idx="10"/>
          </p:nvPr>
        </p:nvSpPr>
        <p:spPr/>
        <p:txBody>
          <a:bodyPr/>
          <a:lstStyle/>
          <a:p>
            <a:fld id="{292085EC-C30F-46F2-8562-AFA2D2E8BBCE}" type="datetimeFigureOut">
              <a:rPr lang="en-US" smtClean="0"/>
              <a:t>07/22/2019</a:t>
            </a:fld>
            <a:endParaRPr lang="en-US"/>
          </a:p>
        </p:txBody>
      </p:sp>
      <p:sp>
        <p:nvSpPr>
          <p:cNvPr id="5" name="Footer Placeholder 4">
            <a:extLst>
              <a:ext uri="{FF2B5EF4-FFF2-40B4-BE49-F238E27FC236}">
                <a16:creationId xmlns:a16="http://schemas.microsoft.com/office/drawing/2014/main" id="{C14242C6-516E-4669-87C2-2DD9EF8388E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292E18-7A6F-46DD-BAEB-AE6F980AE5B5}"/>
              </a:ext>
            </a:extLst>
          </p:cNvPr>
          <p:cNvSpPr>
            <a:spLocks noGrp="1"/>
          </p:cNvSpPr>
          <p:nvPr>
            <p:ph type="sldNum" sz="quarter" idx="12"/>
          </p:nvPr>
        </p:nvSpPr>
        <p:spPr/>
        <p:txBody>
          <a:bodyPr/>
          <a:lstStyle/>
          <a:p>
            <a:fld id="{8BE078AD-8AE1-43E0-8046-3322E5D660B4}" type="slidenum">
              <a:rPr lang="en-US" smtClean="0"/>
              <a:t>‹#›</a:t>
            </a:fld>
            <a:endParaRPr lang="en-US"/>
          </a:p>
        </p:txBody>
      </p:sp>
    </p:spTree>
    <p:extLst>
      <p:ext uri="{BB962C8B-B14F-4D97-AF65-F5344CB8AC3E}">
        <p14:creationId xmlns:p14="http://schemas.microsoft.com/office/powerpoint/2010/main" val="34968300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FFE6C9-11E1-44A4-ADB2-2CECA5DED16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2D941CC-0434-4B6D-92C5-CCDA37008FF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553E59C-8116-4E6A-8DBE-468F58041DDA}"/>
              </a:ext>
            </a:extLst>
          </p:cNvPr>
          <p:cNvSpPr>
            <a:spLocks noGrp="1"/>
          </p:cNvSpPr>
          <p:nvPr>
            <p:ph type="dt" sz="half" idx="10"/>
          </p:nvPr>
        </p:nvSpPr>
        <p:spPr/>
        <p:txBody>
          <a:bodyPr/>
          <a:lstStyle/>
          <a:p>
            <a:fld id="{292085EC-C30F-46F2-8562-AFA2D2E8BBCE}" type="datetimeFigureOut">
              <a:rPr lang="en-US" smtClean="0"/>
              <a:t>07/22/2019</a:t>
            </a:fld>
            <a:endParaRPr lang="en-US"/>
          </a:p>
        </p:txBody>
      </p:sp>
      <p:sp>
        <p:nvSpPr>
          <p:cNvPr id="5" name="Footer Placeholder 4">
            <a:extLst>
              <a:ext uri="{FF2B5EF4-FFF2-40B4-BE49-F238E27FC236}">
                <a16:creationId xmlns:a16="http://schemas.microsoft.com/office/drawing/2014/main" id="{C426F695-5F5B-482B-9475-65774AD5DF5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46CE52A-AB41-4DE6-8947-8EDAE7A0855F}"/>
              </a:ext>
            </a:extLst>
          </p:cNvPr>
          <p:cNvSpPr>
            <a:spLocks noGrp="1"/>
          </p:cNvSpPr>
          <p:nvPr>
            <p:ph type="sldNum" sz="quarter" idx="12"/>
          </p:nvPr>
        </p:nvSpPr>
        <p:spPr/>
        <p:txBody>
          <a:bodyPr/>
          <a:lstStyle/>
          <a:p>
            <a:fld id="{8BE078AD-8AE1-43E0-8046-3322E5D660B4}" type="slidenum">
              <a:rPr lang="en-US" smtClean="0"/>
              <a:t>‹#›</a:t>
            </a:fld>
            <a:endParaRPr lang="en-US"/>
          </a:p>
        </p:txBody>
      </p:sp>
    </p:spTree>
    <p:extLst>
      <p:ext uri="{BB962C8B-B14F-4D97-AF65-F5344CB8AC3E}">
        <p14:creationId xmlns:p14="http://schemas.microsoft.com/office/powerpoint/2010/main" val="35723765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E1EAF0-E785-45FD-A784-EDFE94C0936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F6122CA-006F-4007-AC25-48E4BD1203F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D17F4D0-878A-4700-9DF5-B926A97B729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14D4D29-54DD-4D0B-B61C-A12258D800DA}"/>
              </a:ext>
            </a:extLst>
          </p:cNvPr>
          <p:cNvSpPr>
            <a:spLocks noGrp="1"/>
          </p:cNvSpPr>
          <p:nvPr>
            <p:ph type="dt" sz="half" idx="10"/>
          </p:nvPr>
        </p:nvSpPr>
        <p:spPr/>
        <p:txBody>
          <a:bodyPr/>
          <a:lstStyle/>
          <a:p>
            <a:fld id="{292085EC-C30F-46F2-8562-AFA2D2E8BBCE}" type="datetimeFigureOut">
              <a:rPr lang="en-US" smtClean="0"/>
              <a:t>07/22/2019</a:t>
            </a:fld>
            <a:endParaRPr lang="en-US"/>
          </a:p>
        </p:txBody>
      </p:sp>
      <p:sp>
        <p:nvSpPr>
          <p:cNvPr id="6" name="Footer Placeholder 5">
            <a:extLst>
              <a:ext uri="{FF2B5EF4-FFF2-40B4-BE49-F238E27FC236}">
                <a16:creationId xmlns:a16="http://schemas.microsoft.com/office/drawing/2014/main" id="{7DF41A60-C22A-4505-B531-F49F69B2D5A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2B3D0DD-13FD-423C-9379-D3FE64D60AEA}"/>
              </a:ext>
            </a:extLst>
          </p:cNvPr>
          <p:cNvSpPr>
            <a:spLocks noGrp="1"/>
          </p:cNvSpPr>
          <p:nvPr>
            <p:ph type="sldNum" sz="quarter" idx="12"/>
          </p:nvPr>
        </p:nvSpPr>
        <p:spPr/>
        <p:txBody>
          <a:bodyPr/>
          <a:lstStyle/>
          <a:p>
            <a:fld id="{8BE078AD-8AE1-43E0-8046-3322E5D660B4}" type="slidenum">
              <a:rPr lang="en-US" smtClean="0"/>
              <a:t>‹#›</a:t>
            </a:fld>
            <a:endParaRPr lang="en-US"/>
          </a:p>
        </p:txBody>
      </p:sp>
    </p:spTree>
    <p:extLst>
      <p:ext uri="{BB962C8B-B14F-4D97-AF65-F5344CB8AC3E}">
        <p14:creationId xmlns:p14="http://schemas.microsoft.com/office/powerpoint/2010/main" val="19021188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DBB216-F46E-435B-8DDE-4CC3E8736B6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692FA63-2774-4B6E-B9CD-A82105B73BA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29EE046-9144-4F59-9344-E5E2C10EF40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0C35B23-D687-44DF-8F4A-7B6FEC0CBBC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AB48B41-74A9-45C6-8115-7B829AFDDB4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E2F6E55-E467-4DA4-9A00-6DB3F79605A8}"/>
              </a:ext>
            </a:extLst>
          </p:cNvPr>
          <p:cNvSpPr>
            <a:spLocks noGrp="1"/>
          </p:cNvSpPr>
          <p:nvPr>
            <p:ph type="dt" sz="half" idx="10"/>
          </p:nvPr>
        </p:nvSpPr>
        <p:spPr/>
        <p:txBody>
          <a:bodyPr/>
          <a:lstStyle/>
          <a:p>
            <a:fld id="{292085EC-C30F-46F2-8562-AFA2D2E8BBCE}" type="datetimeFigureOut">
              <a:rPr lang="en-US" smtClean="0"/>
              <a:t>07/22/2019</a:t>
            </a:fld>
            <a:endParaRPr lang="en-US"/>
          </a:p>
        </p:txBody>
      </p:sp>
      <p:sp>
        <p:nvSpPr>
          <p:cNvPr id="8" name="Footer Placeholder 7">
            <a:extLst>
              <a:ext uri="{FF2B5EF4-FFF2-40B4-BE49-F238E27FC236}">
                <a16:creationId xmlns:a16="http://schemas.microsoft.com/office/drawing/2014/main" id="{54BE3DF9-C8F8-4E4B-AEF3-67998BAA71F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2304811-8159-48D3-B298-3F76D4C1BA1D}"/>
              </a:ext>
            </a:extLst>
          </p:cNvPr>
          <p:cNvSpPr>
            <a:spLocks noGrp="1"/>
          </p:cNvSpPr>
          <p:nvPr>
            <p:ph type="sldNum" sz="quarter" idx="12"/>
          </p:nvPr>
        </p:nvSpPr>
        <p:spPr/>
        <p:txBody>
          <a:bodyPr/>
          <a:lstStyle/>
          <a:p>
            <a:fld id="{8BE078AD-8AE1-43E0-8046-3322E5D660B4}" type="slidenum">
              <a:rPr lang="en-US" smtClean="0"/>
              <a:t>‹#›</a:t>
            </a:fld>
            <a:endParaRPr lang="en-US"/>
          </a:p>
        </p:txBody>
      </p:sp>
    </p:spTree>
    <p:extLst>
      <p:ext uri="{BB962C8B-B14F-4D97-AF65-F5344CB8AC3E}">
        <p14:creationId xmlns:p14="http://schemas.microsoft.com/office/powerpoint/2010/main" val="14735236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3C3522-7E87-48FA-BA9F-FB8EDF3A18A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5A610ED-116B-4297-B160-11678BB8C300}"/>
              </a:ext>
            </a:extLst>
          </p:cNvPr>
          <p:cNvSpPr>
            <a:spLocks noGrp="1"/>
          </p:cNvSpPr>
          <p:nvPr>
            <p:ph type="dt" sz="half" idx="10"/>
          </p:nvPr>
        </p:nvSpPr>
        <p:spPr/>
        <p:txBody>
          <a:bodyPr/>
          <a:lstStyle/>
          <a:p>
            <a:fld id="{292085EC-C30F-46F2-8562-AFA2D2E8BBCE}" type="datetimeFigureOut">
              <a:rPr lang="en-US" smtClean="0"/>
              <a:t>07/22/2019</a:t>
            </a:fld>
            <a:endParaRPr lang="en-US"/>
          </a:p>
        </p:txBody>
      </p:sp>
      <p:sp>
        <p:nvSpPr>
          <p:cNvPr id="4" name="Footer Placeholder 3">
            <a:extLst>
              <a:ext uri="{FF2B5EF4-FFF2-40B4-BE49-F238E27FC236}">
                <a16:creationId xmlns:a16="http://schemas.microsoft.com/office/drawing/2014/main" id="{C2231C62-9940-40E6-983A-5C0B21C763B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0921206-29C3-4E2B-AAD0-22EC6A12D91E}"/>
              </a:ext>
            </a:extLst>
          </p:cNvPr>
          <p:cNvSpPr>
            <a:spLocks noGrp="1"/>
          </p:cNvSpPr>
          <p:nvPr>
            <p:ph type="sldNum" sz="quarter" idx="12"/>
          </p:nvPr>
        </p:nvSpPr>
        <p:spPr/>
        <p:txBody>
          <a:bodyPr/>
          <a:lstStyle/>
          <a:p>
            <a:fld id="{8BE078AD-8AE1-43E0-8046-3322E5D660B4}" type="slidenum">
              <a:rPr lang="en-US" smtClean="0"/>
              <a:t>‹#›</a:t>
            </a:fld>
            <a:endParaRPr lang="en-US"/>
          </a:p>
        </p:txBody>
      </p:sp>
    </p:spTree>
    <p:extLst>
      <p:ext uri="{BB962C8B-B14F-4D97-AF65-F5344CB8AC3E}">
        <p14:creationId xmlns:p14="http://schemas.microsoft.com/office/powerpoint/2010/main" val="7181322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1588ACE-6312-48E5-9B1C-F4CE0AC387DB}"/>
              </a:ext>
            </a:extLst>
          </p:cNvPr>
          <p:cNvSpPr>
            <a:spLocks noGrp="1"/>
          </p:cNvSpPr>
          <p:nvPr>
            <p:ph type="dt" sz="half" idx="10"/>
          </p:nvPr>
        </p:nvSpPr>
        <p:spPr/>
        <p:txBody>
          <a:bodyPr/>
          <a:lstStyle/>
          <a:p>
            <a:fld id="{292085EC-C30F-46F2-8562-AFA2D2E8BBCE}" type="datetimeFigureOut">
              <a:rPr lang="en-US" smtClean="0"/>
              <a:t>07/22/2019</a:t>
            </a:fld>
            <a:endParaRPr lang="en-US"/>
          </a:p>
        </p:txBody>
      </p:sp>
      <p:sp>
        <p:nvSpPr>
          <p:cNvPr id="3" name="Footer Placeholder 2">
            <a:extLst>
              <a:ext uri="{FF2B5EF4-FFF2-40B4-BE49-F238E27FC236}">
                <a16:creationId xmlns:a16="http://schemas.microsoft.com/office/drawing/2014/main" id="{E344C617-9E8F-46AF-8A40-1DA5F8B4A82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D07D8DB-DC01-4335-817B-A08F66494C59}"/>
              </a:ext>
            </a:extLst>
          </p:cNvPr>
          <p:cNvSpPr>
            <a:spLocks noGrp="1"/>
          </p:cNvSpPr>
          <p:nvPr>
            <p:ph type="sldNum" sz="quarter" idx="12"/>
          </p:nvPr>
        </p:nvSpPr>
        <p:spPr/>
        <p:txBody>
          <a:bodyPr/>
          <a:lstStyle/>
          <a:p>
            <a:fld id="{8BE078AD-8AE1-43E0-8046-3322E5D660B4}" type="slidenum">
              <a:rPr lang="en-US" smtClean="0"/>
              <a:t>‹#›</a:t>
            </a:fld>
            <a:endParaRPr lang="en-US"/>
          </a:p>
        </p:txBody>
      </p:sp>
    </p:spTree>
    <p:extLst>
      <p:ext uri="{BB962C8B-B14F-4D97-AF65-F5344CB8AC3E}">
        <p14:creationId xmlns:p14="http://schemas.microsoft.com/office/powerpoint/2010/main" val="14429230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ADE142-A150-466F-8233-5D1B0231420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59FEAFB-7782-49A6-A6BA-C145E0C2E71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9FB2270-B0E1-4831-AD67-D18FC976686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931B5BB-2FFF-41C0-B8C5-C420AE626955}"/>
              </a:ext>
            </a:extLst>
          </p:cNvPr>
          <p:cNvSpPr>
            <a:spLocks noGrp="1"/>
          </p:cNvSpPr>
          <p:nvPr>
            <p:ph type="dt" sz="half" idx="10"/>
          </p:nvPr>
        </p:nvSpPr>
        <p:spPr/>
        <p:txBody>
          <a:bodyPr/>
          <a:lstStyle/>
          <a:p>
            <a:fld id="{292085EC-C30F-46F2-8562-AFA2D2E8BBCE}" type="datetimeFigureOut">
              <a:rPr lang="en-US" smtClean="0"/>
              <a:t>07/22/2019</a:t>
            </a:fld>
            <a:endParaRPr lang="en-US"/>
          </a:p>
        </p:txBody>
      </p:sp>
      <p:sp>
        <p:nvSpPr>
          <p:cNvPr id="6" name="Footer Placeholder 5">
            <a:extLst>
              <a:ext uri="{FF2B5EF4-FFF2-40B4-BE49-F238E27FC236}">
                <a16:creationId xmlns:a16="http://schemas.microsoft.com/office/drawing/2014/main" id="{EAB5BE93-13B6-4C22-8813-125037F2C92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799AE7C-27FF-4E07-902D-F4CC9824EAB8}"/>
              </a:ext>
            </a:extLst>
          </p:cNvPr>
          <p:cNvSpPr>
            <a:spLocks noGrp="1"/>
          </p:cNvSpPr>
          <p:nvPr>
            <p:ph type="sldNum" sz="quarter" idx="12"/>
          </p:nvPr>
        </p:nvSpPr>
        <p:spPr/>
        <p:txBody>
          <a:bodyPr/>
          <a:lstStyle/>
          <a:p>
            <a:fld id="{8BE078AD-8AE1-43E0-8046-3322E5D660B4}" type="slidenum">
              <a:rPr lang="en-US" smtClean="0"/>
              <a:t>‹#›</a:t>
            </a:fld>
            <a:endParaRPr lang="en-US"/>
          </a:p>
        </p:txBody>
      </p:sp>
    </p:spTree>
    <p:extLst>
      <p:ext uri="{BB962C8B-B14F-4D97-AF65-F5344CB8AC3E}">
        <p14:creationId xmlns:p14="http://schemas.microsoft.com/office/powerpoint/2010/main" val="23143270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786E19-820B-473D-A287-C52A53DB259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94729FA-CADC-4E2E-B57D-774491BD228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1604678-6159-4D24-9D16-8FFC02E5C8D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5C7EE0C-6A19-438E-8838-D69E2BF7D661}"/>
              </a:ext>
            </a:extLst>
          </p:cNvPr>
          <p:cNvSpPr>
            <a:spLocks noGrp="1"/>
          </p:cNvSpPr>
          <p:nvPr>
            <p:ph type="dt" sz="half" idx="10"/>
          </p:nvPr>
        </p:nvSpPr>
        <p:spPr/>
        <p:txBody>
          <a:bodyPr/>
          <a:lstStyle/>
          <a:p>
            <a:fld id="{292085EC-C30F-46F2-8562-AFA2D2E8BBCE}" type="datetimeFigureOut">
              <a:rPr lang="en-US" smtClean="0"/>
              <a:t>07/22/2019</a:t>
            </a:fld>
            <a:endParaRPr lang="en-US"/>
          </a:p>
        </p:txBody>
      </p:sp>
      <p:sp>
        <p:nvSpPr>
          <p:cNvPr id="6" name="Footer Placeholder 5">
            <a:extLst>
              <a:ext uri="{FF2B5EF4-FFF2-40B4-BE49-F238E27FC236}">
                <a16:creationId xmlns:a16="http://schemas.microsoft.com/office/drawing/2014/main" id="{1AA07AF7-C9BD-4D87-973D-54B087CC992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E321E93-F2F1-48E1-B0B0-49FBE3708B95}"/>
              </a:ext>
            </a:extLst>
          </p:cNvPr>
          <p:cNvSpPr>
            <a:spLocks noGrp="1"/>
          </p:cNvSpPr>
          <p:nvPr>
            <p:ph type="sldNum" sz="quarter" idx="12"/>
          </p:nvPr>
        </p:nvSpPr>
        <p:spPr/>
        <p:txBody>
          <a:bodyPr/>
          <a:lstStyle/>
          <a:p>
            <a:fld id="{8BE078AD-8AE1-43E0-8046-3322E5D660B4}" type="slidenum">
              <a:rPr lang="en-US" smtClean="0"/>
              <a:t>‹#›</a:t>
            </a:fld>
            <a:endParaRPr lang="en-US"/>
          </a:p>
        </p:txBody>
      </p:sp>
    </p:spTree>
    <p:extLst>
      <p:ext uri="{BB962C8B-B14F-4D97-AF65-F5344CB8AC3E}">
        <p14:creationId xmlns:p14="http://schemas.microsoft.com/office/powerpoint/2010/main" val="14585048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282219B-C576-46CF-8CCC-2B14A8501A4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D6DA656-5995-46DD-86CC-043CC448DA9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D9EA813-D378-4977-9378-1348496433E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2085EC-C30F-46F2-8562-AFA2D2E8BBCE}" type="datetimeFigureOut">
              <a:rPr lang="en-US" smtClean="0"/>
              <a:t>07/22/2019</a:t>
            </a:fld>
            <a:endParaRPr lang="en-US"/>
          </a:p>
        </p:txBody>
      </p:sp>
      <p:sp>
        <p:nvSpPr>
          <p:cNvPr id="5" name="Footer Placeholder 4">
            <a:extLst>
              <a:ext uri="{FF2B5EF4-FFF2-40B4-BE49-F238E27FC236}">
                <a16:creationId xmlns:a16="http://schemas.microsoft.com/office/drawing/2014/main" id="{232CB4A7-373E-47A2-9835-BA0B514B9AA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C3767F7-F226-484D-AF70-DF9A75EF441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E078AD-8AE1-43E0-8046-3322E5D660B4}" type="slidenum">
              <a:rPr lang="en-US" smtClean="0"/>
              <a:t>‹#›</a:t>
            </a:fld>
            <a:endParaRPr lang="en-US"/>
          </a:p>
        </p:txBody>
      </p:sp>
    </p:spTree>
    <p:extLst>
      <p:ext uri="{BB962C8B-B14F-4D97-AF65-F5344CB8AC3E}">
        <p14:creationId xmlns:p14="http://schemas.microsoft.com/office/powerpoint/2010/main" val="16690236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4.xml.rels><?xml version="1.0" encoding="UTF-8" standalone="yes"?>
<Relationships xmlns="http://schemas.openxmlformats.org/package/2006/relationships"><Relationship Id="rId3" Type="http://schemas.openxmlformats.org/officeDocument/2006/relationships/hyperlink" Target="mailto:keynacory@paconsultants.com" TargetMode="External"/><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hyperlink" Target="http://www.paconsultants.com/"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svg"/></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Freeform 14">
            <a:extLst>
              <a:ext uri="{FF2B5EF4-FFF2-40B4-BE49-F238E27FC236}">
                <a16:creationId xmlns:a16="http://schemas.microsoft.com/office/drawing/2014/main" id="{6FC11E2E-9797-4FEA-90FD-894E32A20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448626"/>
            <a:ext cx="6738450" cy="1409374"/>
          </a:xfrm>
          <a:custGeom>
            <a:avLst/>
            <a:gdLst>
              <a:gd name="connsiteX0" fmla="*/ 0 w 6738450"/>
              <a:gd name="connsiteY0" fmla="*/ 0 h 1409374"/>
              <a:gd name="connsiteX1" fmla="*/ 6738450 w 6738450"/>
              <a:gd name="connsiteY1" fmla="*/ 0 h 1409374"/>
              <a:gd name="connsiteX2" fmla="*/ 6085725 w 6738450"/>
              <a:gd name="connsiteY2" fmla="*/ 1409374 h 1409374"/>
              <a:gd name="connsiteX3" fmla="*/ 1524000 w 6738450"/>
              <a:gd name="connsiteY3" fmla="*/ 1409374 h 1409374"/>
              <a:gd name="connsiteX4" fmla="*/ 1200418 w 6738450"/>
              <a:gd name="connsiteY4" fmla="*/ 1409374 h 1409374"/>
              <a:gd name="connsiteX5" fmla="*/ 0 w 6738450"/>
              <a:gd name="connsiteY5" fmla="*/ 1409374 h 1409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38450" h="1409374">
                <a:moveTo>
                  <a:pt x="0" y="0"/>
                </a:moveTo>
                <a:lnTo>
                  <a:pt x="6738450" y="0"/>
                </a:lnTo>
                <a:lnTo>
                  <a:pt x="6085725" y="1409374"/>
                </a:lnTo>
                <a:lnTo>
                  <a:pt x="1524000" y="1409374"/>
                </a:lnTo>
                <a:lnTo>
                  <a:pt x="1200418" y="1409374"/>
                </a:lnTo>
                <a:lnTo>
                  <a:pt x="0" y="1409374"/>
                </a:lnTo>
                <a:close/>
              </a:path>
            </a:pathLst>
          </a:custGeom>
          <a:solidFill>
            <a:schemeClr val="tx1">
              <a:lumMod val="50000"/>
              <a:lumOff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11" name="Freeform 33">
            <a:extLst>
              <a:ext uri="{FF2B5EF4-FFF2-40B4-BE49-F238E27FC236}">
                <a16:creationId xmlns:a16="http://schemas.microsoft.com/office/drawing/2014/main" id="{F8828EFD-56F8-4B00-9A0D-B623CC074A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102096" y="3608996"/>
            <a:ext cx="4522796" cy="3249004"/>
          </a:xfrm>
          <a:custGeom>
            <a:avLst/>
            <a:gdLst>
              <a:gd name="connsiteX0" fmla="*/ 3018081 w 4522796"/>
              <a:gd name="connsiteY0" fmla="*/ 0 h 3249004"/>
              <a:gd name="connsiteX1" fmla="*/ 0 w 4522796"/>
              <a:gd name="connsiteY1" fmla="*/ 0 h 3249004"/>
              <a:gd name="connsiteX2" fmla="*/ 0 w 4522796"/>
              <a:gd name="connsiteY2" fmla="*/ 3249004 h 3249004"/>
              <a:gd name="connsiteX3" fmla="*/ 4522796 w 4522796"/>
              <a:gd name="connsiteY3" fmla="*/ 3249004 h 3249004"/>
            </a:gdLst>
            <a:ahLst/>
            <a:cxnLst>
              <a:cxn ang="0">
                <a:pos x="connsiteX0" y="connsiteY0"/>
              </a:cxn>
              <a:cxn ang="0">
                <a:pos x="connsiteX1" y="connsiteY1"/>
              </a:cxn>
              <a:cxn ang="0">
                <a:pos x="connsiteX2" y="connsiteY2"/>
              </a:cxn>
              <a:cxn ang="0">
                <a:pos x="connsiteX3" y="connsiteY3"/>
              </a:cxn>
            </a:cxnLst>
            <a:rect l="l" t="t" r="r" b="b"/>
            <a:pathLst>
              <a:path w="4522796" h="3249004">
                <a:moveTo>
                  <a:pt x="3018081" y="0"/>
                </a:moveTo>
                <a:lnTo>
                  <a:pt x="0" y="0"/>
                </a:lnTo>
                <a:lnTo>
                  <a:pt x="0" y="3249004"/>
                </a:lnTo>
                <a:lnTo>
                  <a:pt x="4522796" y="3249004"/>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1"/>
          </a:p>
        </p:txBody>
      </p:sp>
      <p:sp>
        <p:nvSpPr>
          <p:cNvPr id="3" name="Subtitle 2">
            <a:extLst>
              <a:ext uri="{FF2B5EF4-FFF2-40B4-BE49-F238E27FC236}">
                <a16:creationId xmlns:a16="http://schemas.microsoft.com/office/drawing/2014/main" id="{CB1568E3-DE88-49D2-958D-128BB6AEAB3D}"/>
              </a:ext>
            </a:extLst>
          </p:cNvPr>
          <p:cNvSpPr>
            <a:spLocks noGrp="1"/>
          </p:cNvSpPr>
          <p:nvPr>
            <p:ph type="subTitle" idx="1"/>
          </p:nvPr>
        </p:nvSpPr>
        <p:spPr>
          <a:xfrm>
            <a:off x="438150" y="3249005"/>
            <a:ext cx="7703901" cy="2035936"/>
          </a:xfrm>
        </p:spPr>
        <p:txBody>
          <a:bodyPr>
            <a:normAutofit/>
          </a:bodyPr>
          <a:lstStyle/>
          <a:p>
            <a:pPr algn="l"/>
            <a:endParaRPr lang="en-US" sz="1300" b="1" dirty="0"/>
          </a:p>
          <a:p>
            <a:pPr algn="l"/>
            <a:r>
              <a:rPr lang="en-US" sz="3400" b="1" dirty="0"/>
              <a:t>Wireless Communications While Driving </a:t>
            </a:r>
          </a:p>
          <a:p>
            <a:pPr algn="l"/>
            <a:r>
              <a:rPr lang="en-US" sz="3400" b="1" dirty="0"/>
              <a:t>The past, present and future …</a:t>
            </a:r>
            <a:endParaRPr lang="en-US" sz="3400" dirty="0"/>
          </a:p>
        </p:txBody>
      </p:sp>
      <p:sp>
        <p:nvSpPr>
          <p:cNvPr id="13" name="Freeform 24">
            <a:extLst>
              <a:ext uri="{FF2B5EF4-FFF2-40B4-BE49-F238E27FC236}">
                <a16:creationId xmlns:a16="http://schemas.microsoft.com/office/drawing/2014/main" id="{3D4697C8-4A0D-4493-B526-7CC15E0EE5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920618" cy="2896258"/>
          </a:xfrm>
          <a:custGeom>
            <a:avLst/>
            <a:gdLst>
              <a:gd name="connsiteX0" fmla="*/ 0 w 5920618"/>
              <a:gd name="connsiteY0" fmla="*/ 0 h 2896258"/>
              <a:gd name="connsiteX1" fmla="*/ 3191370 w 5920618"/>
              <a:gd name="connsiteY1" fmla="*/ 0 h 2896258"/>
              <a:gd name="connsiteX2" fmla="*/ 3346315 w 5920618"/>
              <a:gd name="connsiteY2" fmla="*/ 0 h 2896258"/>
              <a:gd name="connsiteX3" fmla="*/ 5920618 w 5920618"/>
              <a:gd name="connsiteY3" fmla="*/ 0 h 2896258"/>
              <a:gd name="connsiteX4" fmla="*/ 4583705 w 5920618"/>
              <a:gd name="connsiteY4" fmla="*/ 2896258 h 2896258"/>
              <a:gd name="connsiteX5" fmla="*/ 3346315 w 5920618"/>
              <a:gd name="connsiteY5" fmla="*/ 2896258 h 2896258"/>
              <a:gd name="connsiteX6" fmla="*/ 1854457 w 5920618"/>
              <a:gd name="connsiteY6" fmla="*/ 2896258 h 2896258"/>
              <a:gd name="connsiteX7" fmla="*/ 0 w 5920618"/>
              <a:gd name="connsiteY7" fmla="*/ 2896258 h 2896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920618" h="2896258">
                <a:moveTo>
                  <a:pt x="0" y="0"/>
                </a:moveTo>
                <a:lnTo>
                  <a:pt x="3191370" y="0"/>
                </a:lnTo>
                <a:lnTo>
                  <a:pt x="3346315" y="0"/>
                </a:lnTo>
                <a:lnTo>
                  <a:pt x="5920618" y="0"/>
                </a:lnTo>
                <a:lnTo>
                  <a:pt x="4583705" y="2896258"/>
                </a:lnTo>
                <a:lnTo>
                  <a:pt x="3346315" y="2896258"/>
                </a:lnTo>
                <a:lnTo>
                  <a:pt x="1854457" y="2896258"/>
                </a:lnTo>
                <a:lnTo>
                  <a:pt x="0" y="2896258"/>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C:\Users\OEM\AppData\Local\Microsoft\Windows\INetCacheContent.Word\PAC 1077 - Don't Text  Drive Coalition Logo Update (002).png">
            <a:extLst>
              <a:ext uri="{FF2B5EF4-FFF2-40B4-BE49-F238E27FC236}">
                <a16:creationId xmlns:a16="http://schemas.microsoft.com/office/drawing/2014/main" id="{6A48B0BB-AD64-4988-88BF-761297CCA909}"/>
              </a:ext>
            </a:extLst>
          </p:cNvPr>
          <p:cNvPicPr/>
          <p:nvPr/>
        </p:nvPicPr>
        <p:blipFill>
          <a:blip r:embed="rId2" cstate="print">
            <a:extLst>
              <a:ext uri="{28A0092B-C50C-407E-A947-70E740481C1C}">
                <a14:useLocalDpi xmlns:a14="http://schemas.microsoft.com/office/drawing/2010/main" val="0"/>
              </a:ext>
            </a:extLst>
          </a:blip>
          <a:stretch>
            <a:fillRect/>
          </a:stretch>
        </p:blipFill>
        <p:spPr bwMode="auto">
          <a:xfrm>
            <a:off x="8472791" y="1154160"/>
            <a:ext cx="3079129" cy="3140305"/>
          </a:xfrm>
          <a:prstGeom prst="rect">
            <a:avLst/>
          </a:prstGeom>
          <a:noFill/>
        </p:spPr>
      </p:pic>
      <p:sp>
        <p:nvSpPr>
          <p:cNvPr id="15" name="Freeform 15">
            <a:extLst>
              <a:ext uri="{FF2B5EF4-FFF2-40B4-BE49-F238E27FC236}">
                <a16:creationId xmlns:a16="http://schemas.microsoft.com/office/drawing/2014/main" id="{A085B63A-2D2F-4B09-9BFB-E2080686C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66810" y="5448626"/>
            <a:ext cx="5925190" cy="1409374"/>
          </a:xfrm>
          <a:custGeom>
            <a:avLst/>
            <a:gdLst>
              <a:gd name="connsiteX0" fmla="*/ 652725 w 5925190"/>
              <a:gd name="connsiteY0" fmla="*/ 0 h 1409374"/>
              <a:gd name="connsiteX1" fmla="*/ 5925190 w 5925190"/>
              <a:gd name="connsiteY1" fmla="*/ 0 h 1409374"/>
              <a:gd name="connsiteX2" fmla="*/ 5925190 w 5925190"/>
              <a:gd name="connsiteY2" fmla="*/ 1409374 h 1409374"/>
              <a:gd name="connsiteX3" fmla="*/ 0 w 5925190"/>
              <a:gd name="connsiteY3" fmla="*/ 1409374 h 1409374"/>
            </a:gdLst>
            <a:ahLst/>
            <a:cxnLst>
              <a:cxn ang="0">
                <a:pos x="connsiteX0" y="connsiteY0"/>
              </a:cxn>
              <a:cxn ang="0">
                <a:pos x="connsiteX1" y="connsiteY1"/>
              </a:cxn>
              <a:cxn ang="0">
                <a:pos x="connsiteX2" y="connsiteY2"/>
              </a:cxn>
              <a:cxn ang="0">
                <a:pos x="connsiteX3" y="connsiteY3"/>
              </a:cxn>
            </a:cxnLst>
            <a:rect l="l" t="t" r="r" b="b"/>
            <a:pathLst>
              <a:path w="5925190" h="1409374">
                <a:moveTo>
                  <a:pt x="652725" y="0"/>
                </a:moveTo>
                <a:lnTo>
                  <a:pt x="5925190" y="0"/>
                </a:lnTo>
                <a:lnTo>
                  <a:pt x="5925190" y="1409374"/>
                </a:lnTo>
                <a:lnTo>
                  <a:pt x="0" y="1409374"/>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1278749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02DD2BC0-6F29-4B4F-8D61-2DCF6D2E8E7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998DF210-2E0B-41C2-9DA1-726EA23E416D}"/>
              </a:ext>
            </a:extLst>
          </p:cNvPr>
          <p:cNvSpPr>
            <a:spLocks noGrp="1"/>
          </p:cNvSpPr>
          <p:nvPr>
            <p:ph type="title"/>
          </p:nvPr>
        </p:nvSpPr>
        <p:spPr>
          <a:xfrm>
            <a:off x="1179226" y="826680"/>
            <a:ext cx="9833548" cy="1325563"/>
          </a:xfrm>
        </p:spPr>
        <p:txBody>
          <a:bodyPr>
            <a:normAutofit/>
          </a:bodyPr>
          <a:lstStyle/>
          <a:p>
            <a:pPr algn="ctr"/>
            <a:r>
              <a:rPr lang="en-US" sz="4000">
                <a:solidFill>
                  <a:srgbClr val="FFFFFF"/>
                </a:solidFill>
              </a:rPr>
              <a:t>HB 107 by Toledo, Slosberg &amp; others</a:t>
            </a:r>
          </a:p>
        </p:txBody>
      </p:sp>
      <p:graphicFrame>
        <p:nvGraphicFramePr>
          <p:cNvPr id="5" name="Content Placeholder 2">
            <a:extLst>
              <a:ext uri="{FF2B5EF4-FFF2-40B4-BE49-F238E27FC236}">
                <a16:creationId xmlns:a16="http://schemas.microsoft.com/office/drawing/2014/main" id="{58AC2728-BF33-47B8-AB04-00E3CD25023D}"/>
              </a:ext>
            </a:extLst>
          </p:cNvPr>
          <p:cNvGraphicFramePr>
            <a:graphicFrameLocks noGrp="1"/>
          </p:cNvGraphicFramePr>
          <p:nvPr>
            <p:ph idx="1"/>
            <p:extLst>
              <p:ext uri="{D42A27DB-BD31-4B8C-83A1-F6EECF244321}">
                <p14:modId xmlns:p14="http://schemas.microsoft.com/office/powerpoint/2010/main" val="488114270"/>
              </p:ext>
            </p:extLst>
          </p:nvPr>
        </p:nvGraphicFramePr>
        <p:xfrm>
          <a:off x="1036320" y="2899956"/>
          <a:ext cx="10119360" cy="31313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485113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EAC04C2-7228-46E0-B977-95BB8C51C2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11">
            <a:extLst>
              <a:ext uri="{FF2B5EF4-FFF2-40B4-BE49-F238E27FC236}">
                <a16:creationId xmlns:a16="http://schemas.microsoft.com/office/drawing/2014/main" id="{0EEC808F-1FC1-4A2E-B01B-768121195E7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3" name="Freeform 5">
              <a:extLst>
                <a:ext uri="{FF2B5EF4-FFF2-40B4-BE49-F238E27FC236}">
                  <a16:creationId xmlns:a16="http://schemas.microsoft.com/office/drawing/2014/main" id="{ACFE68EA-4FC5-4C75-90E1-184E465FBDB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306513" y="0"/>
              <a:ext cx="3862388" cy="6843713"/>
            </a:xfrm>
            <a:custGeom>
              <a:avLst/>
              <a:gdLst>
                <a:gd name="T0" fmla="*/ 813 w 813"/>
                <a:gd name="T1" fmla="*/ 0 h 1440"/>
                <a:gd name="T2" fmla="*/ 435 w 813"/>
                <a:gd name="T3" fmla="*/ 1440 h 1440"/>
              </a:gdLst>
              <a:ahLst/>
              <a:cxnLst>
                <a:cxn ang="0">
                  <a:pos x="T0" y="T1"/>
                </a:cxn>
                <a:cxn ang="0">
                  <a:pos x="T2" y="T3"/>
                </a:cxn>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Freeform 6">
              <a:extLst>
                <a:ext uri="{FF2B5EF4-FFF2-40B4-BE49-F238E27FC236}">
                  <a16:creationId xmlns:a16="http://schemas.microsoft.com/office/drawing/2014/main" id="{227A6CF9-A4EF-4E3C-9BB9-CE9E1B2B1FB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26725" y="9525"/>
              <a:ext cx="1539875" cy="555625"/>
            </a:xfrm>
            <a:custGeom>
              <a:avLst/>
              <a:gdLst>
                <a:gd name="T0" fmla="*/ 324 w 324"/>
                <a:gd name="T1" fmla="*/ 117 h 117"/>
                <a:gd name="T2" fmla="*/ 0 w 324"/>
                <a:gd name="T3" fmla="*/ 0 h 117"/>
              </a:gdLst>
              <a:ahLst/>
              <a:cxnLst>
                <a:cxn ang="0">
                  <a:pos x="T0" y="T1"/>
                </a:cxn>
                <a:cxn ang="0">
                  <a:pos x="T2" y="T3"/>
                </a:cxn>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Freeform 7">
              <a:extLst>
                <a:ext uri="{FF2B5EF4-FFF2-40B4-BE49-F238E27FC236}">
                  <a16:creationId xmlns:a16="http://schemas.microsoft.com/office/drawing/2014/main" id="{43F6BCD4-4B29-4570-86DD-C063D0A7182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247313" y="5013325"/>
              <a:ext cx="1919288" cy="1830388"/>
            </a:xfrm>
            <a:custGeom>
              <a:avLst/>
              <a:gdLst>
                <a:gd name="T0" fmla="*/ 0 w 404"/>
                <a:gd name="T1" fmla="*/ 385 h 385"/>
                <a:gd name="T2" fmla="*/ 404 w 404"/>
                <a:gd name="T3" fmla="*/ 0 h 385"/>
              </a:gdLst>
              <a:ahLst/>
              <a:cxnLst>
                <a:cxn ang="0">
                  <a:pos x="T0" y="T1"/>
                </a:cxn>
                <a:cxn ang="0">
                  <a:pos x="T2" y="T3"/>
                </a:cxn>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Freeform 8">
              <a:extLst>
                <a:ext uri="{FF2B5EF4-FFF2-40B4-BE49-F238E27FC236}">
                  <a16:creationId xmlns:a16="http://schemas.microsoft.com/office/drawing/2014/main" id="{F98776EA-E610-4021-B218-9F405372BEC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775" y="0"/>
              <a:ext cx="3676650" cy="6843713"/>
            </a:xfrm>
            <a:custGeom>
              <a:avLst/>
              <a:gdLst>
                <a:gd name="T0" fmla="*/ 774 w 774"/>
                <a:gd name="T1" fmla="*/ 0 h 1440"/>
                <a:gd name="T2" fmla="*/ 411 w 774"/>
                <a:gd name="T3" fmla="*/ 1440 h 1440"/>
              </a:gdLst>
              <a:ahLst/>
              <a:cxnLst>
                <a:cxn ang="0">
                  <a:pos x="T0" y="T1"/>
                </a:cxn>
                <a:cxn ang="0">
                  <a:pos x="T2" y="T3"/>
                </a:cxn>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Freeform 9">
              <a:extLst>
                <a:ext uri="{FF2B5EF4-FFF2-40B4-BE49-F238E27FC236}">
                  <a16:creationId xmlns:a16="http://schemas.microsoft.com/office/drawing/2014/main" id="{8D8448F1-3976-4285-B6F0-2B679F0AD83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2988" y="9525"/>
              <a:ext cx="963613" cy="366713"/>
            </a:xfrm>
            <a:custGeom>
              <a:avLst/>
              <a:gdLst>
                <a:gd name="T0" fmla="*/ 203 w 203"/>
                <a:gd name="T1" fmla="*/ 77 h 77"/>
                <a:gd name="T2" fmla="*/ 0 w 203"/>
                <a:gd name="T3" fmla="*/ 0 h 77"/>
              </a:gdLst>
              <a:ahLst/>
              <a:cxnLst>
                <a:cxn ang="0">
                  <a:pos x="T0" y="T1"/>
                </a:cxn>
                <a:cxn ang="0">
                  <a:pos x="T2" y="T3"/>
                </a:cxn>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Freeform 10">
              <a:extLst>
                <a:ext uri="{FF2B5EF4-FFF2-40B4-BE49-F238E27FC236}">
                  <a16:creationId xmlns:a16="http://schemas.microsoft.com/office/drawing/2014/main" id="{AE12B694-C60D-430E-A9A1-E531B8CF481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494963" y="5275263"/>
              <a:ext cx="1666875" cy="1577975"/>
            </a:xfrm>
            <a:custGeom>
              <a:avLst/>
              <a:gdLst>
                <a:gd name="T0" fmla="*/ 0 w 351"/>
                <a:gd name="T1" fmla="*/ 332 h 332"/>
                <a:gd name="T2" fmla="*/ 351 w 351"/>
                <a:gd name="T3" fmla="*/ 0 h 332"/>
              </a:gdLst>
              <a:ahLst/>
              <a:cxnLst>
                <a:cxn ang="0">
                  <a:pos x="T0" y="T1"/>
                </a:cxn>
                <a:cxn ang="0">
                  <a:pos x="T2" y="T3"/>
                </a:cxn>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 name="Freeform 11">
              <a:extLst>
                <a:ext uri="{FF2B5EF4-FFF2-40B4-BE49-F238E27FC236}">
                  <a16:creationId xmlns:a16="http://schemas.microsoft.com/office/drawing/2014/main" id="{362150B2-8E09-4106-A3B4-D04A65F1992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621088" cy="6843713"/>
            </a:xfrm>
            <a:custGeom>
              <a:avLst/>
              <a:gdLst>
                <a:gd name="T0" fmla="*/ 762 w 762"/>
                <a:gd name="T1" fmla="*/ 0 h 1440"/>
                <a:gd name="T2" fmla="*/ 403 w 762"/>
                <a:gd name="T3" fmla="*/ 1440 h 1440"/>
              </a:gdLst>
              <a:ahLst/>
              <a:cxnLst>
                <a:cxn ang="0">
                  <a:pos x="T0" y="T1"/>
                </a:cxn>
                <a:cxn ang="0">
                  <a:pos x="T2" y="T3"/>
                </a:cxn>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 name="Freeform 12">
              <a:extLst>
                <a:ext uri="{FF2B5EF4-FFF2-40B4-BE49-F238E27FC236}">
                  <a16:creationId xmlns:a16="http://schemas.microsoft.com/office/drawing/2014/main" id="{9ED1904E-7B40-4203-A4F2-64086596B9A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501438" y="9525"/>
              <a:ext cx="665163" cy="257175"/>
            </a:xfrm>
            <a:custGeom>
              <a:avLst/>
              <a:gdLst>
                <a:gd name="T0" fmla="*/ 140 w 140"/>
                <a:gd name="T1" fmla="*/ 54 h 54"/>
                <a:gd name="T2" fmla="*/ 0 w 140"/>
                <a:gd name="T3" fmla="*/ 0 h 54"/>
              </a:gdLst>
              <a:ahLst/>
              <a:cxnLst>
                <a:cxn ang="0">
                  <a:pos x="T0" y="T1"/>
                </a:cxn>
                <a:cxn ang="0">
                  <a:pos x="T2" y="T3"/>
                </a:cxn>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Freeform 13">
              <a:extLst>
                <a:ext uri="{FF2B5EF4-FFF2-40B4-BE49-F238E27FC236}">
                  <a16:creationId xmlns:a16="http://schemas.microsoft.com/office/drawing/2014/main" id="{A107C6D6-7CCD-45C1-9F72-CCF3DBD2F5F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41013" y="5408613"/>
              <a:ext cx="1525588" cy="1435100"/>
            </a:xfrm>
            <a:custGeom>
              <a:avLst/>
              <a:gdLst>
                <a:gd name="T0" fmla="*/ 0 w 321"/>
                <a:gd name="T1" fmla="*/ 302 h 302"/>
                <a:gd name="T2" fmla="*/ 321 w 321"/>
                <a:gd name="T3" fmla="*/ 0 h 302"/>
              </a:gdLst>
              <a:ahLst/>
              <a:cxnLst>
                <a:cxn ang="0">
                  <a:pos x="T0" y="T1"/>
                </a:cxn>
                <a:cxn ang="0">
                  <a:pos x="T2" y="T3"/>
                </a:cxn>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 name="Freeform 14">
              <a:extLst>
                <a:ext uri="{FF2B5EF4-FFF2-40B4-BE49-F238E27FC236}">
                  <a16:creationId xmlns:a16="http://schemas.microsoft.com/office/drawing/2014/main" id="{35DBC124-02A4-4147-A227-8AACC31122D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244850" cy="6843713"/>
            </a:xfrm>
            <a:custGeom>
              <a:avLst/>
              <a:gdLst>
                <a:gd name="T0" fmla="*/ 683 w 683"/>
                <a:gd name="T1" fmla="*/ 0 h 1440"/>
                <a:gd name="T2" fmla="*/ 355 w 683"/>
                <a:gd name="T3" fmla="*/ 1440 h 1440"/>
              </a:gdLst>
              <a:ahLst/>
              <a:cxnLst>
                <a:cxn ang="0">
                  <a:pos x="T0" y="T1"/>
                </a:cxn>
                <a:cxn ang="0">
                  <a:pos x="T2" y="T3"/>
                </a:cxn>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 name="Freeform 15">
              <a:extLst>
                <a:ext uri="{FF2B5EF4-FFF2-40B4-BE49-F238E27FC236}">
                  <a16:creationId xmlns:a16="http://schemas.microsoft.com/office/drawing/2014/main" id="{1A046586-2FEC-449F-80AC-2A700A742CA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802938" y="5518150"/>
              <a:ext cx="1363663" cy="1325563"/>
            </a:xfrm>
            <a:custGeom>
              <a:avLst/>
              <a:gdLst>
                <a:gd name="T0" fmla="*/ 0 w 287"/>
                <a:gd name="T1" fmla="*/ 279 h 279"/>
                <a:gd name="T2" fmla="*/ 287 w 287"/>
                <a:gd name="T3" fmla="*/ 0 h 279"/>
              </a:gdLst>
              <a:ahLst/>
              <a:cxnLst>
                <a:cxn ang="0">
                  <a:pos x="T0" y="T1"/>
                </a:cxn>
                <a:cxn ang="0">
                  <a:pos x="T2" y="T3"/>
                </a:cxn>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Freeform 16">
              <a:extLst>
                <a:ext uri="{FF2B5EF4-FFF2-40B4-BE49-F238E27FC236}">
                  <a16:creationId xmlns:a16="http://schemas.microsoft.com/office/drawing/2014/main" id="{A35E19B7-E89C-447B-A2C5-6B0B9E2BF48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89000" y="0"/>
              <a:ext cx="3230563" cy="6843713"/>
            </a:xfrm>
            <a:custGeom>
              <a:avLst/>
              <a:gdLst>
                <a:gd name="T0" fmla="*/ 680 w 680"/>
                <a:gd name="T1" fmla="*/ 0 h 1440"/>
                <a:gd name="T2" fmla="*/ 337 w 680"/>
                <a:gd name="T3" fmla="*/ 1440 h 1440"/>
              </a:gdLst>
              <a:ahLst/>
              <a:cxnLst>
                <a:cxn ang="0">
                  <a:pos x="T0" y="T1"/>
                </a:cxn>
                <a:cxn ang="0">
                  <a:pos x="T2" y="T3"/>
                </a:cxn>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 name="Freeform 17">
              <a:extLst>
                <a:ext uri="{FF2B5EF4-FFF2-40B4-BE49-F238E27FC236}">
                  <a16:creationId xmlns:a16="http://schemas.microsoft.com/office/drawing/2014/main" id="{A227A78E-EFBE-4DEA-80DF-C449D1F03AC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79150" y="5694363"/>
              <a:ext cx="1187450" cy="1149350"/>
            </a:xfrm>
            <a:custGeom>
              <a:avLst/>
              <a:gdLst>
                <a:gd name="T0" fmla="*/ 0 w 250"/>
                <a:gd name="T1" fmla="*/ 242 h 242"/>
                <a:gd name="T2" fmla="*/ 250 w 250"/>
                <a:gd name="T3" fmla="*/ 0 h 242"/>
              </a:gdLst>
              <a:ahLst/>
              <a:cxnLst>
                <a:cxn ang="0">
                  <a:pos x="T0" y="T1"/>
                </a:cxn>
                <a:cxn ang="0">
                  <a:pos x="T2" y="T3"/>
                </a:cxn>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 name="Freeform 18">
              <a:extLst>
                <a:ext uri="{FF2B5EF4-FFF2-40B4-BE49-F238E27FC236}">
                  <a16:creationId xmlns:a16="http://schemas.microsoft.com/office/drawing/2014/main" id="{42E64BBD-72C4-4DCC-8ECE-3A1934C6062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84188" y="0"/>
              <a:ext cx="3421063" cy="6843713"/>
            </a:xfrm>
            <a:custGeom>
              <a:avLst/>
              <a:gdLst>
                <a:gd name="T0" fmla="*/ 720 w 720"/>
                <a:gd name="T1" fmla="*/ 0 h 1440"/>
                <a:gd name="T2" fmla="*/ 362 w 720"/>
                <a:gd name="T3" fmla="*/ 1440 h 1440"/>
              </a:gdLst>
              <a:ahLst/>
              <a:cxnLst>
                <a:cxn ang="0">
                  <a:pos x="T0" y="T1"/>
                </a:cxn>
                <a:cxn ang="0">
                  <a:pos x="T2" y="T3"/>
                </a:cxn>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 name="Freeform 19">
              <a:extLst>
                <a:ext uri="{FF2B5EF4-FFF2-40B4-BE49-F238E27FC236}">
                  <a16:creationId xmlns:a16="http://schemas.microsoft.com/office/drawing/2014/main" id="{AACC5732-AB88-454E-8058-13C8C46030A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87125" y="6049963"/>
              <a:ext cx="879475" cy="793750"/>
            </a:xfrm>
            <a:custGeom>
              <a:avLst/>
              <a:gdLst>
                <a:gd name="T0" fmla="*/ 0 w 185"/>
                <a:gd name="T1" fmla="*/ 167 h 167"/>
                <a:gd name="T2" fmla="*/ 185 w 185"/>
                <a:gd name="T3" fmla="*/ 0 h 167"/>
              </a:gdLst>
              <a:ahLst/>
              <a:cxnLst>
                <a:cxn ang="0">
                  <a:pos x="T0" y="T1"/>
                </a:cxn>
                <a:cxn ang="0">
                  <a:pos x="T2" y="T3"/>
                </a:cxn>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Freeform 20">
              <a:extLst>
                <a:ext uri="{FF2B5EF4-FFF2-40B4-BE49-F238E27FC236}">
                  <a16:creationId xmlns:a16="http://schemas.microsoft.com/office/drawing/2014/main" id="{2031E1C6-5224-4679-925E-ADD051DA19F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8488" y="0"/>
              <a:ext cx="2717800" cy="6843713"/>
            </a:xfrm>
            <a:custGeom>
              <a:avLst/>
              <a:gdLst>
                <a:gd name="T0" fmla="*/ 572 w 572"/>
                <a:gd name="T1" fmla="*/ 0 h 1440"/>
                <a:gd name="T2" fmla="*/ 164 w 572"/>
                <a:gd name="T3" fmla="*/ 1440 h 1440"/>
              </a:gdLst>
              <a:ahLst/>
              <a:cxnLst>
                <a:cxn ang="0">
                  <a:pos x="T0" y="T1"/>
                </a:cxn>
                <a:cxn ang="0">
                  <a:pos x="T2" y="T3"/>
                </a:cxn>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 name="Freeform 21">
              <a:extLst>
                <a:ext uri="{FF2B5EF4-FFF2-40B4-BE49-F238E27FC236}">
                  <a16:creationId xmlns:a16="http://schemas.microsoft.com/office/drawing/2014/main" id="{9B568F1B-8844-4ABD-AEE9-24E3ED5A880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61938" y="0"/>
              <a:ext cx="2944813" cy="6843713"/>
            </a:xfrm>
            <a:custGeom>
              <a:avLst/>
              <a:gdLst>
                <a:gd name="T0" fmla="*/ 620 w 620"/>
                <a:gd name="T1" fmla="*/ 0 h 1440"/>
                <a:gd name="T2" fmla="*/ 186 w 620"/>
                <a:gd name="T3" fmla="*/ 1440 h 1440"/>
              </a:gdLst>
              <a:ahLst/>
              <a:cxnLst>
                <a:cxn ang="0">
                  <a:pos x="T0" y="T1"/>
                </a:cxn>
                <a:cxn ang="0">
                  <a:pos x="T2" y="T3"/>
                </a:cxn>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 name="Freeform 22">
              <a:extLst>
                <a:ext uri="{FF2B5EF4-FFF2-40B4-BE49-F238E27FC236}">
                  <a16:creationId xmlns:a16="http://schemas.microsoft.com/office/drawing/2014/main" id="{2540ED86-90CE-4D49-84DF-E52E9534109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17513" y="0"/>
              <a:ext cx="2403475" cy="6843713"/>
            </a:xfrm>
            <a:custGeom>
              <a:avLst/>
              <a:gdLst>
                <a:gd name="T0" fmla="*/ 506 w 506"/>
                <a:gd name="T1" fmla="*/ 0 h 1440"/>
                <a:gd name="T2" fmla="*/ 171 w 506"/>
                <a:gd name="T3" fmla="*/ 1440 h 1440"/>
              </a:gdLst>
              <a:ahLst/>
              <a:cxnLst>
                <a:cxn ang="0">
                  <a:pos x="T0" y="T1"/>
                </a:cxn>
                <a:cxn ang="0">
                  <a:pos x="T2" y="T3"/>
                </a:cxn>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 name="Freeform 23">
              <a:extLst>
                <a:ext uri="{FF2B5EF4-FFF2-40B4-BE49-F238E27FC236}">
                  <a16:creationId xmlns:a16="http://schemas.microsoft.com/office/drawing/2014/main" id="{2B709B38-34E6-4418-817C-C6852373DB0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9525"/>
              <a:ext cx="1771650" cy="3198813"/>
            </a:xfrm>
            <a:custGeom>
              <a:avLst/>
              <a:gdLst>
                <a:gd name="T0" fmla="*/ 373 w 373"/>
                <a:gd name="T1" fmla="*/ 0 h 673"/>
                <a:gd name="T2" fmla="*/ 0 w 373"/>
                <a:gd name="T3" fmla="*/ 673 h 673"/>
              </a:gdLst>
              <a:ahLst/>
              <a:cxnLst>
                <a:cxn ang="0">
                  <a:pos x="T0" y="T1"/>
                </a:cxn>
                <a:cxn ang="0">
                  <a:pos x="T2" y="T3"/>
                </a:cxn>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 name="Freeform 24">
              <a:extLst>
                <a:ext uri="{FF2B5EF4-FFF2-40B4-BE49-F238E27FC236}">
                  <a16:creationId xmlns:a16="http://schemas.microsoft.com/office/drawing/2014/main" id="{C4DCC7CA-1427-4272-9997-7FA64B3976E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63" y="6016625"/>
              <a:ext cx="214313" cy="827088"/>
            </a:xfrm>
            <a:custGeom>
              <a:avLst/>
              <a:gdLst>
                <a:gd name="T0" fmla="*/ 0 w 45"/>
                <a:gd name="T1" fmla="*/ 0 h 174"/>
                <a:gd name="T2" fmla="*/ 45 w 45"/>
                <a:gd name="T3" fmla="*/ 174 h 174"/>
              </a:gdLst>
              <a:ahLst/>
              <a:cxnLst>
                <a:cxn ang="0">
                  <a:pos x="T0" y="T1"/>
                </a:cxn>
                <a:cxn ang="0">
                  <a:pos x="T2" y="T3"/>
                </a:cxn>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 name="Freeform 25">
              <a:extLst>
                <a:ext uri="{FF2B5EF4-FFF2-40B4-BE49-F238E27FC236}">
                  <a16:creationId xmlns:a16="http://schemas.microsoft.com/office/drawing/2014/main" id="{0066B0F1-E8C5-4219-A992-9769BCD8C8A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0"/>
              <a:ext cx="1562100" cy="2228850"/>
            </a:xfrm>
            <a:custGeom>
              <a:avLst/>
              <a:gdLst>
                <a:gd name="T0" fmla="*/ 329 w 329"/>
                <a:gd name="T1" fmla="*/ 0 h 469"/>
                <a:gd name="T2" fmla="*/ 0 w 329"/>
                <a:gd name="T3" fmla="*/ 469 h 469"/>
              </a:gdLst>
              <a:ahLst/>
              <a:cxnLst>
                <a:cxn ang="0">
                  <a:pos x="T0" y="T1"/>
                </a:cxn>
                <a:cxn ang="0">
                  <a:pos x="T2" y="T3"/>
                </a:cxn>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35" name="Rectangle 34">
            <a:extLst>
              <a:ext uri="{FF2B5EF4-FFF2-40B4-BE49-F238E27FC236}">
                <a16:creationId xmlns:a16="http://schemas.microsoft.com/office/drawing/2014/main" id="{4504ED0C-6A4A-48BD-B467-0AD542E2EA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1682" y="1047102"/>
            <a:ext cx="5936885"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E4ECBF82-C86F-4EC6-BFE2-B8E257710726}"/>
              </a:ext>
            </a:extLst>
          </p:cNvPr>
          <p:cNvPicPr/>
          <p:nvPr/>
        </p:nvPicPr>
        <p:blipFill rotWithShape="1">
          <a:blip r:embed="rId2" cstate="print">
            <a:extLst>
              <a:ext uri="{28A0092B-C50C-407E-A947-70E740481C1C}">
                <a14:useLocalDpi xmlns:a14="http://schemas.microsoft.com/office/drawing/2010/main" val="0"/>
              </a:ext>
            </a:extLst>
          </a:blip>
          <a:srcRect l="6783" r="37996" b="3"/>
          <a:stretch/>
        </p:blipFill>
        <p:spPr bwMode="auto">
          <a:xfrm rot="5400000">
            <a:off x="8156470" y="-606303"/>
            <a:ext cx="3429227" cy="4641833"/>
          </a:xfrm>
          <a:prstGeom prst="rect">
            <a:avLst/>
          </a:prstGeom>
          <a:noFill/>
          <a:ln>
            <a:noFill/>
          </a:ln>
        </p:spPr>
      </p:pic>
      <p:sp>
        <p:nvSpPr>
          <p:cNvPr id="37" name="Isosceles Triangle 22">
            <a:extLst>
              <a:ext uri="{FF2B5EF4-FFF2-40B4-BE49-F238E27FC236}">
                <a16:creationId xmlns:a16="http://schemas.microsoft.com/office/drawing/2014/main" id="{F4366B6B-9464-4F48-BFFE-BF28823402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602131" y="5546507"/>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A201C424-7227-4039-8615-710FEBBEF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1682" y="1634393"/>
            <a:ext cx="5935796" cy="39173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562ECD4-AE5B-46ED-AFE6-7FE782603300}"/>
              </a:ext>
            </a:extLst>
          </p:cNvPr>
          <p:cNvSpPr>
            <a:spLocks noGrp="1"/>
          </p:cNvSpPr>
          <p:nvPr>
            <p:ph type="title"/>
          </p:nvPr>
        </p:nvSpPr>
        <p:spPr>
          <a:xfrm>
            <a:off x="873978" y="1718735"/>
            <a:ext cx="5767566" cy="1072378"/>
          </a:xfrm>
        </p:spPr>
        <p:txBody>
          <a:bodyPr anchor="ctr">
            <a:normAutofit/>
          </a:bodyPr>
          <a:lstStyle/>
          <a:p>
            <a:pPr algn="ctr"/>
            <a:r>
              <a:rPr lang="en-US" sz="3600">
                <a:solidFill>
                  <a:srgbClr val="FFFFFF"/>
                </a:solidFill>
              </a:rPr>
              <a:t>Governor DeSantis signs bill …</a:t>
            </a:r>
          </a:p>
        </p:txBody>
      </p:sp>
      <p:sp>
        <p:nvSpPr>
          <p:cNvPr id="3" name="Content Placeholder 2">
            <a:extLst>
              <a:ext uri="{FF2B5EF4-FFF2-40B4-BE49-F238E27FC236}">
                <a16:creationId xmlns:a16="http://schemas.microsoft.com/office/drawing/2014/main" id="{EF854A6F-22E5-4E76-9B90-1227E92BBDA3}"/>
              </a:ext>
            </a:extLst>
          </p:cNvPr>
          <p:cNvSpPr>
            <a:spLocks noGrp="1"/>
          </p:cNvSpPr>
          <p:nvPr>
            <p:ph idx="1"/>
          </p:nvPr>
        </p:nvSpPr>
        <p:spPr>
          <a:xfrm>
            <a:off x="873102" y="2789239"/>
            <a:ext cx="5768442" cy="2683606"/>
          </a:xfrm>
        </p:spPr>
        <p:txBody>
          <a:bodyPr anchor="ctr">
            <a:normAutofit/>
          </a:bodyPr>
          <a:lstStyle/>
          <a:p>
            <a:r>
              <a:rPr lang="en-US" sz="1600">
                <a:solidFill>
                  <a:srgbClr val="FFFFFF"/>
                </a:solidFill>
              </a:rPr>
              <a:t>The bill became law on May 17, 2019, chapter 2019-44, Laws of Florida, and becomes effective July 1, 2019.</a:t>
            </a:r>
          </a:p>
          <a:p>
            <a:endParaRPr lang="en-US" sz="1600">
              <a:solidFill>
                <a:srgbClr val="FFFFFF"/>
              </a:solidFill>
            </a:endParaRPr>
          </a:p>
        </p:txBody>
      </p:sp>
      <p:pic>
        <p:nvPicPr>
          <p:cNvPr id="5" name="Picture 4">
            <a:extLst>
              <a:ext uri="{FF2B5EF4-FFF2-40B4-BE49-F238E27FC236}">
                <a16:creationId xmlns:a16="http://schemas.microsoft.com/office/drawing/2014/main" id="{24162DC6-990B-4E76-A082-C480EFEDDD89}"/>
              </a:ext>
            </a:extLst>
          </p:cNvPr>
          <p:cNvPicPr/>
          <p:nvPr/>
        </p:nvPicPr>
        <p:blipFill rotWithShape="1">
          <a:blip r:embed="rId3" cstate="print">
            <a:extLst>
              <a:ext uri="{28A0092B-C50C-407E-A947-70E740481C1C}">
                <a14:useLocalDpi xmlns:a14="http://schemas.microsoft.com/office/drawing/2010/main" val="0"/>
              </a:ext>
            </a:extLst>
          </a:blip>
          <a:srcRect l="12989" r="19330" b="-1"/>
          <a:stretch/>
        </p:blipFill>
        <p:spPr bwMode="auto">
          <a:xfrm>
            <a:off x="7549862" y="3428999"/>
            <a:ext cx="4641833" cy="3429227"/>
          </a:xfrm>
          <a:prstGeom prst="rect">
            <a:avLst/>
          </a:prstGeom>
          <a:noFill/>
          <a:ln>
            <a:noFill/>
          </a:ln>
        </p:spPr>
      </p:pic>
    </p:spTree>
    <p:extLst>
      <p:ext uri="{BB962C8B-B14F-4D97-AF65-F5344CB8AC3E}">
        <p14:creationId xmlns:p14="http://schemas.microsoft.com/office/powerpoint/2010/main" val="646406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 name="Rectangle 9">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02DD2BC0-6F29-4B4F-8D61-2DCF6D2E8E7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46AB9B54-8ADE-41DA-9531-9F4B5E2F49EB}"/>
              </a:ext>
            </a:extLst>
          </p:cNvPr>
          <p:cNvSpPr>
            <a:spLocks noGrp="1"/>
          </p:cNvSpPr>
          <p:nvPr>
            <p:ph type="title"/>
          </p:nvPr>
        </p:nvSpPr>
        <p:spPr>
          <a:xfrm>
            <a:off x="1179226" y="826680"/>
            <a:ext cx="9833548" cy="1325563"/>
          </a:xfrm>
        </p:spPr>
        <p:txBody>
          <a:bodyPr>
            <a:normAutofit/>
          </a:bodyPr>
          <a:lstStyle/>
          <a:p>
            <a:pPr algn="ctr"/>
            <a:r>
              <a:rPr lang="en-US" sz="4000">
                <a:solidFill>
                  <a:srgbClr val="FFFFFF"/>
                </a:solidFill>
              </a:rPr>
              <a:t>The present …</a:t>
            </a:r>
          </a:p>
        </p:txBody>
      </p:sp>
      <p:graphicFrame>
        <p:nvGraphicFramePr>
          <p:cNvPr id="14" name="Content Placeholder 2">
            <a:extLst>
              <a:ext uri="{FF2B5EF4-FFF2-40B4-BE49-F238E27FC236}">
                <a16:creationId xmlns:a16="http://schemas.microsoft.com/office/drawing/2014/main" id="{F9E47C21-3BB9-4198-BEA2-07C76D60BD48}"/>
              </a:ext>
            </a:extLst>
          </p:cNvPr>
          <p:cNvGraphicFramePr>
            <a:graphicFrameLocks noGrp="1"/>
          </p:cNvGraphicFramePr>
          <p:nvPr>
            <p:ph idx="1"/>
            <p:extLst>
              <p:ext uri="{D42A27DB-BD31-4B8C-83A1-F6EECF244321}">
                <p14:modId xmlns:p14="http://schemas.microsoft.com/office/powerpoint/2010/main" val="321326666"/>
              </p:ext>
            </p:extLst>
          </p:nvPr>
        </p:nvGraphicFramePr>
        <p:xfrm>
          <a:off x="1036320" y="2899956"/>
          <a:ext cx="10119360" cy="31313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904956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499AD7B-99D4-4755-8966-F7BA042690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446920"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1A06F89A-489D-4383-94C5-42F7FF2E9A6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00A1170A-017A-4032-98E0-D1DF67FC1EC7}"/>
              </a:ext>
            </a:extLst>
          </p:cNvPr>
          <p:cNvSpPr>
            <a:spLocks noGrp="1"/>
          </p:cNvSpPr>
          <p:nvPr>
            <p:ph type="title"/>
          </p:nvPr>
        </p:nvSpPr>
        <p:spPr>
          <a:xfrm>
            <a:off x="640079" y="2023236"/>
            <a:ext cx="3659777" cy="2820908"/>
          </a:xfrm>
        </p:spPr>
        <p:txBody>
          <a:bodyPr>
            <a:normAutofit/>
          </a:bodyPr>
          <a:lstStyle/>
          <a:p>
            <a:r>
              <a:rPr lang="en-US" sz="4000">
                <a:solidFill>
                  <a:srgbClr val="FFFFFF"/>
                </a:solidFill>
              </a:rPr>
              <a:t>The future …</a:t>
            </a:r>
          </a:p>
        </p:txBody>
      </p:sp>
      <p:graphicFrame>
        <p:nvGraphicFramePr>
          <p:cNvPr id="5" name="Content Placeholder 2">
            <a:extLst>
              <a:ext uri="{FF2B5EF4-FFF2-40B4-BE49-F238E27FC236}">
                <a16:creationId xmlns:a16="http://schemas.microsoft.com/office/drawing/2014/main" id="{BA614B2C-B612-40AC-AFAF-735621E94F6C}"/>
              </a:ext>
            </a:extLst>
          </p:cNvPr>
          <p:cNvGraphicFramePr>
            <a:graphicFrameLocks noGrp="1"/>
          </p:cNvGraphicFramePr>
          <p:nvPr>
            <p:ph idx="1"/>
            <p:extLst>
              <p:ext uri="{D42A27DB-BD31-4B8C-83A1-F6EECF244321}">
                <p14:modId xmlns:p14="http://schemas.microsoft.com/office/powerpoint/2010/main" val="2303319164"/>
              </p:ext>
            </p:extLst>
          </p:nvPr>
        </p:nvGraphicFramePr>
        <p:xfrm>
          <a:off x="6091238" y="955653"/>
          <a:ext cx="5115491" cy="49478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197566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6D6C7D6-1496-428A-A672-4E14802E5C44}"/>
              </a:ext>
            </a:extLst>
          </p:cNvPr>
          <p:cNvSpPr/>
          <p:nvPr/>
        </p:nvSpPr>
        <p:spPr>
          <a:xfrm>
            <a:off x="0" y="1690689"/>
            <a:ext cx="12192000" cy="5167312"/>
          </a:xfrm>
          <a:prstGeom prst="rect">
            <a:avLst/>
          </a:prstGeom>
          <a:gradFill>
            <a:gsLst>
              <a:gs pos="47000">
                <a:srgbClr val="FFFF00"/>
              </a:gs>
              <a:gs pos="6000">
                <a:schemeClr val="bg1"/>
              </a:gs>
            </a:gsLst>
            <a:lin ang="5400000" scaled="1"/>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1973465-EFB3-4ECD-8A56-92A21855BA85}"/>
              </a:ext>
            </a:extLst>
          </p:cNvPr>
          <p:cNvSpPr>
            <a:spLocks noGrp="1"/>
          </p:cNvSpPr>
          <p:nvPr>
            <p:ph type="title"/>
          </p:nvPr>
        </p:nvSpPr>
        <p:spPr/>
        <p:txBody>
          <a:bodyPr/>
          <a:lstStyle/>
          <a:p>
            <a:r>
              <a:rPr lang="en-US" dirty="0"/>
              <a:t>Thanks!</a:t>
            </a:r>
          </a:p>
        </p:txBody>
      </p:sp>
      <p:pic>
        <p:nvPicPr>
          <p:cNvPr id="4" name="Content Placeholder 3">
            <a:extLst>
              <a:ext uri="{FF2B5EF4-FFF2-40B4-BE49-F238E27FC236}">
                <a16:creationId xmlns:a16="http://schemas.microsoft.com/office/drawing/2014/main" id="{0FC9E6FF-E0CE-41F5-9CC4-64C07BED2FCB}"/>
              </a:ext>
            </a:extLst>
          </p:cNvPr>
          <p:cNvPicPr>
            <a:picLocks noGrp="1"/>
          </p:cNvPicPr>
          <p:nvPr>
            <p:ph idx="1"/>
          </p:nvPr>
        </p:nvPicPr>
        <p:blipFill>
          <a:blip r:embed="rId2" cstate="print">
            <a:extLst>
              <a:ext uri="{28A0092B-C50C-407E-A947-70E740481C1C}">
                <a14:useLocalDpi xmlns:a14="http://schemas.microsoft.com/office/drawing/2010/main" val="0"/>
              </a:ext>
            </a:extLst>
          </a:blip>
          <a:stretch>
            <a:fillRect/>
          </a:stretch>
        </p:blipFill>
        <p:spPr>
          <a:xfrm>
            <a:off x="10005329" y="0"/>
            <a:ext cx="2022417" cy="2556363"/>
          </a:xfrm>
          <a:prstGeom prst="rect">
            <a:avLst/>
          </a:prstGeom>
        </p:spPr>
      </p:pic>
      <p:sp>
        <p:nvSpPr>
          <p:cNvPr id="5" name="Rectangle 4">
            <a:extLst>
              <a:ext uri="{FF2B5EF4-FFF2-40B4-BE49-F238E27FC236}">
                <a16:creationId xmlns:a16="http://schemas.microsoft.com/office/drawing/2014/main" id="{29D0A5FC-F3A0-42C1-899F-4DACCF50AC7E}"/>
              </a:ext>
            </a:extLst>
          </p:cNvPr>
          <p:cNvSpPr/>
          <p:nvPr/>
        </p:nvSpPr>
        <p:spPr>
          <a:xfrm>
            <a:off x="430954" y="1953490"/>
            <a:ext cx="8008196" cy="4031873"/>
          </a:xfrm>
          <a:prstGeom prst="rect">
            <a:avLst/>
          </a:prstGeom>
        </p:spPr>
        <p:txBody>
          <a:bodyPr wrap="square">
            <a:spAutoFit/>
          </a:bodyPr>
          <a:lstStyle/>
          <a:p>
            <a:r>
              <a:rPr lang="en-US" sz="3200" b="1" dirty="0">
                <a:solidFill>
                  <a:srgbClr val="002060"/>
                </a:solidFill>
              </a:rPr>
              <a:t>Keyna Cory</a:t>
            </a:r>
          </a:p>
          <a:p>
            <a:r>
              <a:rPr lang="en-US" sz="3200" b="1" dirty="0">
                <a:solidFill>
                  <a:srgbClr val="002060"/>
                </a:solidFill>
              </a:rPr>
              <a:t>Public Affairs Consultants</a:t>
            </a:r>
          </a:p>
          <a:p>
            <a:r>
              <a:rPr lang="en-US" sz="3200" b="1" dirty="0">
                <a:solidFill>
                  <a:srgbClr val="002060"/>
                </a:solidFill>
              </a:rPr>
              <a:t>730 East Park Avenue</a:t>
            </a:r>
          </a:p>
          <a:p>
            <a:r>
              <a:rPr lang="en-US" sz="3200" b="1" dirty="0">
                <a:solidFill>
                  <a:srgbClr val="002060"/>
                </a:solidFill>
              </a:rPr>
              <a:t>Tallahassee, FL 32301</a:t>
            </a:r>
          </a:p>
          <a:p>
            <a:r>
              <a:rPr lang="en-US" sz="3200" b="1" dirty="0">
                <a:solidFill>
                  <a:srgbClr val="002060"/>
                </a:solidFill>
                <a:hlinkClick r:id="rId3"/>
              </a:rPr>
              <a:t>keynacory@paconsultants.com</a:t>
            </a:r>
            <a:endParaRPr lang="en-US" sz="3200" b="1" dirty="0">
              <a:solidFill>
                <a:srgbClr val="002060"/>
              </a:solidFill>
            </a:endParaRPr>
          </a:p>
          <a:p>
            <a:r>
              <a:rPr lang="en-US" sz="3200" b="1" dirty="0">
                <a:solidFill>
                  <a:srgbClr val="002060"/>
                </a:solidFill>
                <a:hlinkClick r:id="rId4"/>
              </a:rPr>
              <a:t>www.paconsultants.com</a:t>
            </a:r>
            <a:endParaRPr lang="en-US" sz="3200" b="1" dirty="0">
              <a:solidFill>
                <a:srgbClr val="002060"/>
              </a:solidFill>
            </a:endParaRPr>
          </a:p>
          <a:p>
            <a:r>
              <a:rPr lang="en-US" sz="3200" b="1" dirty="0">
                <a:solidFill>
                  <a:srgbClr val="002060"/>
                </a:solidFill>
              </a:rPr>
              <a:t>Office 850-681-1065</a:t>
            </a:r>
          </a:p>
          <a:p>
            <a:r>
              <a:rPr lang="en-US" sz="3200" b="1" dirty="0">
                <a:solidFill>
                  <a:srgbClr val="002060"/>
                </a:solidFill>
              </a:rPr>
              <a:t>Cell 850-566-9575</a:t>
            </a:r>
          </a:p>
        </p:txBody>
      </p:sp>
    </p:spTree>
    <p:extLst>
      <p:ext uri="{BB962C8B-B14F-4D97-AF65-F5344CB8AC3E}">
        <p14:creationId xmlns:p14="http://schemas.microsoft.com/office/powerpoint/2010/main" val="33935221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BEC878E-0A69-4651-A0A9-6D15B7304EDF}"/>
              </a:ext>
            </a:extLst>
          </p:cNvPr>
          <p:cNvSpPr>
            <a:spLocks noGrp="1"/>
          </p:cNvSpPr>
          <p:nvPr>
            <p:ph type="title"/>
          </p:nvPr>
        </p:nvSpPr>
        <p:spPr>
          <a:xfrm>
            <a:off x="640079" y="2053641"/>
            <a:ext cx="3669161" cy="2760098"/>
          </a:xfrm>
        </p:spPr>
        <p:txBody>
          <a:bodyPr>
            <a:normAutofit/>
          </a:bodyPr>
          <a:lstStyle/>
          <a:p>
            <a:r>
              <a:rPr lang="en-US" b="1">
                <a:solidFill>
                  <a:srgbClr val="FFFFFF"/>
                </a:solidFill>
              </a:rPr>
              <a:t>Did you know …</a:t>
            </a:r>
            <a:endParaRPr lang="en-US">
              <a:solidFill>
                <a:srgbClr val="FFFFFF"/>
              </a:solidFill>
            </a:endParaRPr>
          </a:p>
        </p:txBody>
      </p:sp>
      <p:sp>
        <p:nvSpPr>
          <p:cNvPr id="3" name="Content Placeholder 2">
            <a:extLst>
              <a:ext uri="{FF2B5EF4-FFF2-40B4-BE49-F238E27FC236}">
                <a16:creationId xmlns:a16="http://schemas.microsoft.com/office/drawing/2014/main" id="{4FCDED2D-B75C-478F-A6E3-99D5B11FFE27}"/>
              </a:ext>
            </a:extLst>
          </p:cNvPr>
          <p:cNvSpPr>
            <a:spLocks noGrp="1"/>
          </p:cNvSpPr>
          <p:nvPr>
            <p:ph idx="1"/>
          </p:nvPr>
        </p:nvSpPr>
        <p:spPr>
          <a:xfrm>
            <a:off x="6090574" y="801866"/>
            <a:ext cx="5306084" cy="5230634"/>
          </a:xfrm>
        </p:spPr>
        <p:txBody>
          <a:bodyPr anchor="ctr">
            <a:normAutofit/>
          </a:bodyPr>
          <a:lstStyle/>
          <a:p>
            <a:pPr lvl="0"/>
            <a:r>
              <a:rPr lang="en-US" sz="1700" b="1">
                <a:solidFill>
                  <a:srgbClr val="000000"/>
                </a:solidFill>
              </a:rPr>
              <a:t>Texting, posting and other phone distractions cause 1.6 million accidents per year, 11 teen deaths each day and nearly 1,200 injuries each day.</a:t>
            </a:r>
            <a:endParaRPr lang="en-US" sz="1700">
              <a:solidFill>
                <a:srgbClr val="000000"/>
              </a:solidFill>
            </a:endParaRPr>
          </a:p>
          <a:p>
            <a:pPr lvl="0"/>
            <a:r>
              <a:rPr lang="en-US" sz="1700" b="1">
                <a:solidFill>
                  <a:srgbClr val="000000"/>
                </a:solidFill>
              </a:rPr>
              <a:t>Reading a text message while driving distracts a driver for about 5 seconds. In five seconds, at 55 mph you will cover the length of a football field as if blindfolded.</a:t>
            </a:r>
            <a:endParaRPr lang="en-US" sz="1700">
              <a:solidFill>
                <a:srgbClr val="000000"/>
              </a:solidFill>
            </a:endParaRPr>
          </a:p>
          <a:p>
            <a:pPr lvl="0"/>
            <a:r>
              <a:rPr lang="en-US" sz="1700" b="1">
                <a:solidFill>
                  <a:srgbClr val="000000"/>
                </a:solidFill>
              </a:rPr>
              <a:t>Texting while driving makes you 23X more likely to have a crash and teen drivers are four times more likely than adults to crash while texting.</a:t>
            </a:r>
            <a:endParaRPr lang="en-US" sz="1700">
              <a:solidFill>
                <a:srgbClr val="000000"/>
              </a:solidFill>
            </a:endParaRPr>
          </a:p>
          <a:p>
            <a:pPr lvl="0"/>
            <a:r>
              <a:rPr lang="en-US" sz="1700" b="1">
                <a:solidFill>
                  <a:srgbClr val="000000"/>
                </a:solidFill>
              </a:rPr>
              <a:t>Texting and driving is the equivalent of driving after having had four beers and you are six more times likely to cause an accident than driving while drunk.</a:t>
            </a:r>
            <a:endParaRPr lang="en-US" sz="1700">
              <a:solidFill>
                <a:srgbClr val="000000"/>
              </a:solidFill>
            </a:endParaRPr>
          </a:p>
          <a:p>
            <a:pPr lvl="0"/>
            <a:r>
              <a:rPr lang="en-US" sz="1700" b="1">
                <a:solidFill>
                  <a:srgbClr val="000000"/>
                </a:solidFill>
              </a:rPr>
              <a:t>77 percent of adult drivers and 55 percent of teenage drivers say they can easily manage texting while driving.    </a:t>
            </a:r>
            <a:endParaRPr lang="en-US" sz="1700">
              <a:solidFill>
                <a:srgbClr val="000000"/>
              </a:solidFill>
            </a:endParaRPr>
          </a:p>
          <a:p>
            <a:endParaRPr lang="en-US" sz="1700">
              <a:solidFill>
                <a:srgbClr val="000000"/>
              </a:solidFill>
            </a:endParaRPr>
          </a:p>
        </p:txBody>
      </p:sp>
    </p:spTree>
    <p:extLst>
      <p:ext uri="{BB962C8B-B14F-4D97-AF65-F5344CB8AC3E}">
        <p14:creationId xmlns:p14="http://schemas.microsoft.com/office/powerpoint/2010/main" val="25864837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3AA16612-ACD2-4A16-8F2B-4514FD6BF28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83B59D32-B880-4EB6-BDFD-DEDDA9535B7F}"/>
              </a:ext>
            </a:extLst>
          </p:cNvPr>
          <p:cNvSpPr>
            <a:spLocks noGrp="1"/>
          </p:cNvSpPr>
          <p:nvPr>
            <p:ph type="title"/>
          </p:nvPr>
        </p:nvSpPr>
        <p:spPr>
          <a:xfrm>
            <a:off x="1179226" y="826680"/>
            <a:ext cx="9833548" cy="1325563"/>
          </a:xfrm>
        </p:spPr>
        <p:txBody>
          <a:bodyPr>
            <a:normAutofit/>
          </a:bodyPr>
          <a:lstStyle/>
          <a:p>
            <a:pPr algn="ctr"/>
            <a:r>
              <a:rPr lang="en-US" sz="4000">
                <a:solidFill>
                  <a:srgbClr val="FFFFFF"/>
                </a:solidFill>
              </a:rPr>
              <a:t>The problem …</a:t>
            </a:r>
          </a:p>
        </p:txBody>
      </p:sp>
      <p:sp>
        <p:nvSpPr>
          <p:cNvPr id="3" name="Content Placeholder 2">
            <a:extLst>
              <a:ext uri="{FF2B5EF4-FFF2-40B4-BE49-F238E27FC236}">
                <a16:creationId xmlns:a16="http://schemas.microsoft.com/office/drawing/2014/main" id="{BE37EA6F-3BA6-4C85-844C-0F72C5C95DF8}"/>
              </a:ext>
            </a:extLst>
          </p:cNvPr>
          <p:cNvSpPr>
            <a:spLocks noGrp="1"/>
          </p:cNvSpPr>
          <p:nvPr>
            <p:ph idx="1"/>
          </p:nvPr>
        </p:nvSpPr>
        <p:spPr>
          <a:xfrm>
            <a:off x="1179226" y="3092970"/>
            <a:ext cx="9833548" cy="2693976"/>
          </a:xfrm>
        </p:spPr>
        <p:txBody>
          <a:bodyPr>
            <a:normAutofit/>
          </a:bodyPr>
          <a:lstStyle/>
          <a:p>
            <a:r>
              <a:rPr lang="en-US" sz="2000">
                <a:solidFill>
                  <a:srgbClr val="000000"/>
                </a:solidFill>
              </a:rPr>
              <a:t>The average driver doesn’t care about the statistics</a:t>
            </a:r>
          </a:p>
          <a:p>
            <a:r>
              <a:rPr lang="en-US" sz="2000">
                <a:solidFill>
                  <a:srgbClr val="000000"/>
                </a:solidFill>
              </a:rPr>
              <a:t>We are controlled by our wireless communications devices</a:t>
            </a:r>
          </a:p>
          <a:p>
            <a:r>
              <a:rPr lang="en-US" sz="2000">
                <a:solidFill>
                  <a:srgbClr val="000000"/>
                </a:solidFill>
              </a:rPr>
              <a:t>We hear a “ding” and we reach for the device</a:t>
            </a:r>
          </a:p>
          <a:p>
            <a:r>
              <a:rPr lang="en-US" sz="2000">
                <a:solidFill>
                  <a:srgbClr val="000000"/>
                </a:solidFill>
              </a:rPr>
              <a:t>After all, it could be an important message from our family or office</a:t>
            </a:r>
          </a:p>
          <a:p>
            <a:r>
              <a:rPr lang="en-US" sz="2000">
                <a:solidFill>
                  <a:srgbClr val="000000"/>
                </a:solidFill>
              </a:rPr>
              <a:t>Or it could be …</a:t>
            </a:r>
          </a:p>
          <a:p>
            <a:pPr lvl="1"/>
            <a:r>
              <a:rPr lang="en-US" sz="2000">
                <a:solidFill>
                  <a:srgbClr val="000000"/>
                </a:solidFill>
              </a:rPr>
              <a:t>OMG - Cute puppy video or photo</a:t>
            </a:r>
          </a:p>
          <a:p>
            <a:pPr lvl="1"/>
            <a:r>
              <a:rPr lang="en-US" sz="2000">
                <a:solidFill>
                  <a:srgbClr val="000000"/>
                </a:solidFill>
              </a:rPr>
              <a:t>TMB</a:t>
            </a:r>
          </a:p>
        </p:txBody>
      </p:sp>
    </p:spTree>
    <p:extLst>
      <p:ext uri="{BB962C8B-B14F-4D97-AF65-F5344CB8AC3E}">
        <p14:creationId xmlns:p14="http://schemas.microsoft.com/office/powerpoint/2010/main" val="30008993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 name="Rectangle 9">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02DD2BC0-6F29-4B4F-8D61-2DCF6D2E8E7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2F516556-5D4B-4CA0-8520-BD65739DC155}"/>
              </a:ext>
            </a:extLst>
          </p:cNvPr>
          <p:cNvSpPr>
            <a:spLocks noGrp="1"/>
          </p:cNvSpPr>
          <p:nvPr>
            <p:ph type="title"/>
          </p:nvPr>
        </p:nvSpPr>
        <p:spPr>
          <a:xfrm>
            <a:off x="1179226" y="826680"/>
            <a:ext cx="9833548" cy="1325563"/>
          </a:xfrm>
        </p:spPr>
        <p:txBody>
          <a:bodyPr>
            <a:normAutofit/>
          </a:bodyPr>
          <a:lstStyle/>
          <a:p>
            <a:pPr algn="ctr"/>
            <a:r>
              <a:rPr lang="en-US" sz="4000">
                <a:solidFill>
                  <a:srgbClr val="FFFFFF"/>
                </a:solidFill>
              </a:rPr>
              <a:t>Texting While Driving</a:t>
            </a:r>
          </a:p>
        </p:txBody>
      </p:sp>
      <p:graphicFrame>
        <p:nvGraphicFramePr>
          <p:cNvPr id="14" name="Content Placeholder 2">
            <a:extLst>
              <a:ext uri="{FF2B5EF4-FFF2-40B4-BE49-F238E27FC236}">
                <a16:creationId xmlns:a16="http://schemas.microsoft.com/office/drawing/2014/main" id="{E5F0B740-A438-4F0B-8B5D-62084C6BAABE}"/>
              </a:ext>
            </a:extLst>
          </p:cNvPr>
          <p:cNvGraphicFramePr>
            <a:graphicFrameLocks noGrp="1"/>
          </p:cNvGraphicFramePr>
          <p:nvPr>
            <p:ph idx="1"/>
            <p:extLst>
              <p:ext uri="{D42A27DB-BD31-4B8C-83A1-F6EECF244321}">
                <p14:modId xmlns:p14="http://schemas.microsoft.com/office/powerpoint/2010/main" val="2445095717"/>
              </p:ext>
            </p:extLst>
          </p:nvPr>
        </p:nvGraphicFramePr>
        <p:xfrm>
          <a:off x="1036320" y="2899956"/>
          <a:ext cx="10119360" cy="31313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748015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47E4578-0CD0-482F-8271-EC9F0F25E19B}"/>
              </a:ext>
            </a:extLst>
          </p:cNvPr>
          <p:cNvSpPr>
            <a:spLocks noGrp="1"/>
          </p:cNvSpPr>
          <p:nvPr>
            <p:ph type="title"/>
          </p:nvPr>
        </p:nvSpPr>
        <p:spPr>
          <a:xfrm>
            <a:off x="640079" y="2053641"/>
            <a:ext cx="3669161" cy="2760098"/>
          </a:xfrm>
        </p:spPr>
        <p:txBody>
          <a:bodyPr>
            <a:normAutofit/>
          </a:bodyPr>
          <a:lstStyle/>
          <a:p>
            <a:r>
              <a:rPr lang="en-US">
                <a:solidFill>
                  <a:srgbClr val="FFFFFF"/>
                </a:solidFill>
              </a:rPr>
              <a:t>The past …</a:t>
            </a:r>
          </a:p>
        </p:txBody>
      </p:sp>
      <p:sp>
        <p:nvSpPr>
          <p:cNvPr id="3" name="Content Placeholder 2">
            <a:extLst>
              <a:ext uri="{FF2B5EF4-FFF2-40B4-BE49-F238E27FC236}">
                <a16:creationId xmlns:a16="http://schemas.microsoft.com/office/drawing/2014/main" id="{34B81989-7CEF-48CE-8CEF-B4DE1A2AE434}"/>
              </a:ext>
            </a:extLst>
          </p:cNvPr>
          <p:cNvSpPr>
            <a:spLocks noGrp="1"/>
          </p:cNvSpPr>
          <p:nvPr>
            <p:ph idx="1"/>
          </p:nvPr>
        </p:nvSpPr>
        <p:spPr>
          <a:xfrm>
            <a:off x="6090574" y="801866"/>
            <a:ext cx="5306084" cy="5230634"/>
          </a:xfrm>
        </p:spPr>
        <p:txBody>
          <a:bodyPr anchor="ctr">
            <a:normAutofit/>
          </a:bodyPr>
          <a:lstStyle/>
          <a:p>
            <a:r>
              <a:rPr lang="en-US" sz="2400">
                <a:solidFill>
                  <a:srgbClr val="000000"/>
                </a:solidFill>
              </a:rPr>
              <a:t>Started working on this issue in 2012</a:t>
            </a:r>
          </a:p>
          <a:p>
            <a:pPr lvl="1"/>
            <a:r>
              <a:rPr lang="en-US">
                <a:solidFill>
                  <a:srgbClr val="000000"/>
                </a:solidFill>
              </a:rPr>
              <a:t>National Solid Waste Management Association (NSWMA) – now the National Waste &amp; Recycling Association</a:t>
            </a:r>
          </a:p>
          <a:p>
            <a:pPr lvl="1"/>
            <a:r>
              <a:rPr lang="en-US">
                <a:solidFill>
                  <a:srgbClr val="000000"/>
                </a:solidFill>
              </a:rPr>
              <a:t>Employees were being injured by distracted drivers and the majority of them were hurt by people texting while driving</a:t>
            </a:r>
          </a:p>
          <a:p>
            <a:pPr lvl="1"/>
            <a:r>
              <a:rPr lang="en-US">
                <a:solidFill>
                  <a:srgbClr val="000000"/>
                </a:solidFill>
              </a:rPr>
              <a:t>Legislation filed but not heard in committees</a:t>
            </a:r>
          </a:p>
          <a:p>
            <a:pPr lvl="1"/>
            <a:r>
              <a:rPr lang="en-US">
                <a:solidFill>
                  <a:srgbClr val="000000"/>
                </a:solidFill>
              </a:rPr>
              <a:t>Time to create coalition to tackle this issue</a:t>
            </a:r>
          </a:p>
          <a:p>
            <a:pPr lvl="1"/>
            <a:endParaRPr lang="en-US">
              <a:solidFill>
                <a:srgbClr val="000000"/>
              </a:solidFill>
            </a:endParaRPr>
          </a:p>
        </p:txBody>
      </p:sp>
    </p:spTree>
    <p:extLst>
      <p:ext uri="{BB962C8B-B14F-4D97-AF65-F5344CB8AC3E}">
        <p14:creationId xmlns:p14="http://schemas.microsoft.com/office/powerpoint/2010/main" val="3073976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F95AA37-9D10-467A-AA6B-2E07805A9A7F}"/>
              </a:ext>
            </a:extLst>
          </p:cNvPr>
          <p:cNvSpPr>
            <a:spLocks noGrp="1"/>
          </p:cNvSpPr>
          <p:nvPr>
            <p:ph type="title"/>
          </p:nvPr>
        </p:nvSpPr>
        <p:spPr>
          <a:xfrm>
            <a:off x="863029" y="1012004"/>
            <a:ext cx="3416158" cy="4795408"/>
          </a:xfrm>
        </p:spPr>
        <p:txBody>
          <a:bodyPr>
            <a:normAutofit/>
          </a:bodyPr>
          <a:lstStyle/>
          <a:p>
            <a:r>
              <a:rPr lang="en-US">
                <a:solidFill>
                  <a:srgbClr val="FFFFFF"/>
                </a:solidFill>
              </a:rPr>
              <a:t>FL DNT TXT N DRV Coalition</a:t>
            </a:r>
          </a:p>
        </p:txBody>
      </p:sp>
      <p:graphicFrame>
        <p:nvGraphicFramePr>
          <p:cNvPr id="5" name="Content Placeholder 2">
            <a:extLst>
              <a:ext uri="{FF2B5EF4-FFF2-40B4-BE49-F238E27FC236}">
                <a16:creationId xmlns:a16="http://schemas.microsoft.com/office/drawing/2014/main" id="{AEB7E4E7-EDFD-487E-BAB7-DB29C8AFD7BC}"/>
              </a:ext>
            </a:extLst>
          </p:cNvPr>
          <p:cNvGraphicFramePr>
            <a:graphicFrameLocks noGrp="1"/>
          </p:cNvGraphicFramePr>
          <p:nvPr>
            <p:ph idx="1"/>
            <p:extLst>
              <p:ext uri="{D42A27DB-BD31-4B8C-83A1-F6EECF244321}">
                <p14:modId xmlns:p14="http://schemas.microsoft.com/office/powerpoint/2010/main" val="2227448020"/>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258415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FA67CD3-AB4E-4A7A-BEB8-53C445D8C4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726"/>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07CF545F-9C2E-4446-97CD-AD92990C2B6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EF491BEA-06EF-4C80-99D6-633DABF26CA9}"/>
              </a:ext>
            </a:extLst>
          </p:cNvPr>
          <p:cNvSpPr>
            <a:spLocks noGrp="1"/>
          </p:cNvSpPr>
          <p:nvPr>
            <p:ph type="title"/>
          </p:nvPr>
        </p:nvSpPr>
        <p:spPr>
          <a:xfrm>
            <a:off x="6094105" y="802955"/>
            <a:ext cx="4977976" cy="1454051"/>
          </a:xfrm>
        </p:spPr>
        <p:txBody>
          <a:bodyPr>
            <a:normAutofit/>
          </a:bodyPr>
          <a:lstStyle/>
          <a:p>
            <a:r>
              <a:rPr lang="en-US">
                <a:solidFill>
                  <a:srgbClr val="000000"/>
                </a:solidFill>
              </a:rPr>
              <a:t>Never give up … never, never …</a:t>
            </a:r>
          </a:p>
        </p:txBody>
      </p:sp>
      <p:sp>
        <p:nvSpPr>
          <p:cNvPr id="14" name="Freeform 62">
            <a:extLst>
              <a:ext uri="{FF2B5EF4-FFF2-40B4-BE49-F238E27FC236}">
                <a16:creationId xmlns:a16="http://schemas.microsoft.com/office/drawing/2014/main" id="{339C8D78-A644-462F-B674-F440635E53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85000"/>
                  </a:schemeClr>
                </a:gs>
                <a:gs pos="100000">
                  <a:schemeClr val="bg2">
                    <a:lumMod val="8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 name="Graphic 6" descr="Handshake">
            <a:extLst>
              <a:ext uri="{FF2B5EF4-FFF2-40B4-BE49-F238E27FC236}">
                <a16:creationId xmlns:a16="http://schemas.microsoft.com/office/drawing/2014/main" id="{0C441B0E-2AEC-4F85-8BF2-6B736E486A9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50254" y="1629089"/>
            <a:ext cx="3620021" cy="3620021"/>
          </a:xfrm>
          <a:prstGeom prst="rect">
            <a:avLst/>
          </a:prstGeom>
        </p:spPr>
      </p:pic>
      <p:sp>
        <p:nvSpPr>
          <p:cNvPr id="3" name="Content Placeholder 2">
            <a:extLst>
              <a:ext uri="{FF2B5EF4-FFF2-40B4-BE49-F238E27FC236}">
                <a16:creationId xmlns:a16="http://schemas.microsoft.com/office/drawing/2014/main" id="{E6ED9C65-8430-465C-A946-D40095AE16F9}"/>
              </a:ext>
            </a:extLst>
          </p:cNvPr>
          <p:cNvSpPr>
            <a:spLocks noGrp="1"/>
          </p:cNvSpPr>
          <p:nvPr>
            <p:ph idx="1"/>
          </p:nvPr>
        </p:nvSpPr>
        <p:spPr>
          <a:xfrm>
            <a:off x="6090574" y="2421682"/>
            <a:ext cx="4977578" cy="3639289"/>
          </a:xfrm>
        </p:spPr>
        <p:txBody>
          <a:bodyPr anchor="ctr">
            <a:normAutofit/>
          </a:bodyPr>
          <a:lstStyle/>
          <a:p>
            <a:r>
              <a:rPr lang="en-US" sz="1900" dirty="0">
                <a:solidFill>
                  <a:srgbClr val="000000"/>
                </a:solidFill>
              </a:rPr>
              <a:t>Thanks to Rep. Jackie Toledo and Rep. Emily Slosberg HB 107 relating to Wireless Communications While Driving was filed with 64 co-sponsors</a:t>
            </a:r>
          </a:p>
          <a:p>
            <a:r>
              <a:rPr lang="en-US" sz="1900" dirty="0">
                <a:solidFill>
                  <a:srgbClr val="000000"/>
                </a:solidFill>
              </a:rPr>
              <a:t>Senator Wilton Simpson filed SB 76 relating to Texting While Driving with 11 co-sponsors</a:t>
            </a:r>
          </a:p>
          <a:p>
            <a:endParaRPr lang="en-US" sz="1900" dirty="0">
              <a:solidFill>
                <a:srgbClr val="000000"/>
              </a:solidFill>
            </a:endParaRPr>
          </a:p>
          <a:p>
            <a:r>
              <a:rPr lang="en-US" sz="1900" dirty="0">
                <a:solidFill>
                  <a:srgbClr val="000000"/>
                </a:solidFill>
              </a:rPr>
              <a:t>After a series of amendments and negotiations, HB 107 passed</a:t>
            </a:r>
          </a:p>
          <a:p>
            <a:pPr lvl="1"/>
            <a:r>
              <a:rPr lang="en-US" sz="1900" dirty="0">
                <a:solidFill>
                  <a:srgbClr val="000000"/>
                </a:solidFill>
              </a:rPr>
              <a:t>House – 108 to 7</a:t>
            </a:r>
          </a:p>
          <a:p>
            <a:pPr lvl="1"/>
            <a:r>
              <a:rPr lang="en-US" sz="1900" dirty="0">
                <a:solidFill>
                  <a:srgbClr val="000000"/>
                </a:solidFill>
              </a:rPr>
              <a:t>Senate – 33 to 5</a:t>
            </a:r>
          </a:p>
        </p:txBody>
      </p:sp>
    </p:spTree>
    <p:extLst>
      <p:ext uri="{BB962C8B-B14F-4D97-AF65-F5344CB8AC3E}">
        <p14:creationId xmlns:p14="http://schemas.microsoft.com/office/powerpoint/2010/main" val="16778112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0AD28123-BB92-474B-91B7-45074CD5F406}"/>
              </a:ext>
            </a:extLst>
          </p:cNvPr>
          <p:cNvSpPr>
            <a:spLocks noGrp="1"/>
          </p:cNvSpPr>
          <p:nvPr>
            <p:ph type="title"/>
          </p:nvPr>
        </p:nvSpPr>
        <p:spPr>
          <a:xfrm>
            <a:off x="640079" y="2053641"/>
            <a:ext cx="3669161" cy="2760098"/>
          </a:xfrm>
        </p:spPr>
        <p:txBody>
          <a:bodyPr>
            <a:normAutofit/>
          </a:bodyPr>
          <a:lstStyle/>
          <a:p>
            <a:r>
              <a:rPr lang="en-US">
                <a:solidFill>
                  <a:srgbClr val="FFFFFF"/>
                </a:solidFill>
              </a:rPr>
              <a:t>New Law </a:t>
            </a:r>
          </a:p>
        </p:txBody>
      </p:sp>
      <p:sp>
        <p:nvSpPr>
          <p:cNvPr id="3" name="Content Placeholder 2">
            <a:extLst>
              <a:ext uri="{FF2B5EF4-FFF2-40B4-BE49-F238E27FC236}">
                <a16:creationId xmlns:a16="http://schemas.microsoft.com/office/drawing/2014/main" id="{67F648CB-0958-4049-8F3D-912C099B7D05}"/>
              </a:ext>
            </a:extLst>
          </p:cNvPr>
          <p:cNvSpPr>
            <a:spLocks noGrp="1"/>
          </p:cNvSpPr>
          <p:nvPr>
            <p:ph idx="1"/>
          </p:nvPr>
        </p:nvSpPr>
        <p:spPr>
          <a:xfrm>
            <a:off x="6090574" y="801866"/>
            <a:ext cx="5306084" cy="5230634"/>
          </a:xfrm>
        </p:spPr>
        <p:txBody>
          <a:bodyPr anchor="ctr">
            <a:normAutofit/>
          </a:bodyPr>
          <a:lstStyle/>
          <a:p>
            <a:r>
              <a:rPr lang="en-US" sz="2400" b="1">
                <a:solidFill>
                  <a:srgbClr val="000000"/>
                </a:solidFill>
              </a:rPr>
              <a:t>CS/HB 107 (ch. 2019-44, L.O.F.) - Wireless Communications While Driving By: Transportation &amp; Infrastructure Subcommittee; Toledo; Slosberg and others </a:t>
            </a:r>
            <a:endParaRPr lang="en-US" sz="2400">
              <a:solidFill>
                <a:srgbClr val="000000"/>
              </a:solidFill>
            </a:endParaRPr>
          </a:p>
          <a:p>
            <a:r>
              <a:rPr lang="en-US" sz="2400">
                <a:solidFill>
                  <a:srgbClr val="000000"/>
                </a:solidFill>
              </a:rPr>
              <a:t>Effective July 1, 2019, the bill changes enforcement of the existing texting while driving ban from a secondary offense to a primary offense. The bill does not change existing penalties and exceptions to the texting ban. </a:t>
            </a:r>
          </a:p>
          <a:p>
            <a:endParaRPr lang="en-US" sz="2400">
              <a:solidFill>
                <a:srgbClr val="000000"/>
              </a:solidFill>
            </a:endParaRPr>
          </a:p>
        </p:txBody>
      </p:sp>
    </p:spTree>
    <p:extLst>
      <p:ext uri="{BB962C8B-B14F-4D97-AF65-F5344CB8AC3E}">
        <p14:creationId xmlns:p14="http://schemas.microsoft.com/office/powerpoint/2010/main" val="18530817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02DD2BC0-6F29-4B4F-8D61-2DCF6D2E8E7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25250752-1212-4F91-B8DA-26EF32F634D5}"/>
              </a:ext>
            </a:extLst>
          </p:cNvPr>
          <p:cNvSpPr>
            <a:spLocks noGrp="1"/>
          </p:cNvSpPr>
          <p:nvPr>
            <p:ph type="title"/>
          </p:nvPr>
        </p:nvSpPr>
        <p:spPr>
          <a:xfrm>
            <a:off x="1179226" y="826680"/>
            <a:ext cx="9833548" cy="1325563"/>
          </a:xfrm>
        </p:spPr>
        <p:txBody>
          <a:bodyPr>
            <a:normAutofit/>
          </a:bodyPr>
          <a:lstStyle/>
          <a:p>
            <a:pPr algn="ctr"/>
            <a:r>
              <a:rPr lang="en-US" sz="4000" dirty="0">
                <a:solidFill>
                  <a:srgbClr val="FFFFFF"/>
                </a:solidFill>
              </a:rPr>
              <a:t>Handsfree</a:t>
            </a:r>
          </a:p>
        </p:txBody>
      </p:sp>
      <p:graphicFrame>
        <p:nvGraphicFramePr>
          <p:cNvPr id="5" name="Content Placeholder 2">
            <a:extLst>
              <a:ext uri="{FF2B5EF4-FFF2-40B4-BE49-F238E27FC236}">
                <a16:creationId xmlns:a16="http://schemas.microsoft.com/office/drawing/2014/main" id="{A0E6C3CA-EE5C-4CA9-81F3-BC6904E82B25}"/>
              </a:ext>
            </a:extLst>
          </p:cNvPr>
          <p:cNvGraphicFramePr>
            <a:graphicFrameLocks noGrp="1"/>
          </p:cNvGraphicFramePr>
          <p:nvPr>
            <p:ph idx="1"/>
            <p:extLst>
              <p:ext uri="{D42A27DB-BD31-4B8C-83A1-F6EECF244321}">
                <p14:modId xmlns:p14="http://schemas.microsoft.com/office/powerpoint/2010/main" val="1841009650"/>
              </p:ext>
            </p:extLst>
          </p:nvPr>
        </p:nvGraphicFramePr>
        <p:xfrm>
          <a:off x="1036320" y="2899956"/>
          <a:ext cx="10119360" cy="31313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4864209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TotalTime>
  <Words>850</Words>
  <Application>Microsoft Office PowerPoint</Application>
  <PresentationFormat>Widescreen</PresentationFormat>
  <Paragraphs>69</Paragraphs>
  <Slides>14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Calibri Light</vt:lpstr>
      <vt:lpstr>Office Theme</vt:lpstr>
      <vt:lpstr>PowerPoint Presentation</vt:lpstr>
      <vt:lpstr>Did you know …</vt:lpstr>
      <vt:lpstr>The problem …</vt:lpstr>
      <vt:lpstr>Texting While Driving</vt:lpstr>
      <vt:lpstr>The past …</vt:lpstr>
      <vt:lpstr>FL DNT TXT N DRV Coalition</vt:lpstr>
      <vt:lpstr>Never give up … never, never …</vt:lpstr>
      <vt:lpstr>New Law </vt:lpstr>
      <vt:lpstr>Handsfree</vt:lpstr>
      <vt:lpstr>HB 107 by Toledo, Slosberg &amp; others</vt:lpstr>
      <vt:lpstr>Governor DeSantis signs bill …</vt:lpstr>
      <vt:lpstr>The present …</vt:lpstr>
      <vt:lpstr>The future …</vt:lpstr>
      <vt:lpstr>Thanks!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Erin Ballas</dc:creator>
  <cp:lastModifiedBy>Robert Clark</cp:lastModifiedBy>
  <cp:revision>3</cp:revision>
  <dcterms:created xsi:type="dcterms:W3CDTF">2019-07-08T13:32:00Z</dcterms:created>
  <dcterms:modified xsi:type="dcterms:W3CDTF">2019-07-22T19:40:28Z</dcterms:modified>
</cp:coreProperties>
</file>