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/>
  </p:normalViewPr>
  <p:slideViewPr>
    <p:cSldViewPr snapToGrid="0" snapToObjects="1">
      <p:cViewPr varScale="1">
        <p:scale>
          <a:sx n="93" d="100"/>
          <a:sy n="93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33C2-6B4A-8B41-9A2A-6491024EC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077F8-12CE-E34B-A639-C0A1CAA9D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3C26-0BB0-1345-A018-502F7C6E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86A7-68A6-F341-9B1F-C46215C2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CDC3-71E3-0141-B0D4-0C4626F3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1BCD-3F58-5A42-AD54-CD0045DF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63209-2F10-594E-BA7B-9BF5ECAC0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01B6-04CB-4E47-A275-47B24CB4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579C-C1C2-A548-BD8D-A125AAD5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CB7C-A7ED-E54F-8156-07E4075F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5026A-6B47-F746-95BF-D2914A6D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35751-FCBD-BE4B-B9F8-FCE51DCC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C1E8-9EC9-6A49-B2C9-3ABF95E6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046F1-12A4-1841-A026-60BEDF96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2D75-E370-304F-BEEB-F0109406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E5B-D66C-D847-97E0-7065989B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A323-1BAE-0149-B5E9-D4FE84AD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CD87-2F0D-9145-A266-61C288EF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9BDE-ADD8-494A-B8AF-EDF61124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23F61-C494-A141-B635-5F2AF939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7C29-B41F-1F4B-97E7-2DFAD887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76EF7-7D54-AE40-9FB3-87E3B258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B05A5-3C80-BB4A-A2FF-77E32E94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293F0-BD43-0842-9740-3FBED6CE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4997-A855-2141-AA41-89322847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62C8-9322-ED4E-B401-DA954B8D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3DDA-0959-414B-9966-836759C22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7C413-1544-9948-A357-0FF49BF9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10B3-331E-CE43-8F89-28E09517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C654C-2C74-EA4F-8DA7-97D71E70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7BF78-273F-9A43-B1A4-60F2BB96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79C5-537A-BD47-B102-1A1AC5FF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82C9-EF6D-4B44-A1C9-FB06F57F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9CD3B-E105-E643-BF84-6C3D49A94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7A9B8-85C9-3F4F-8691-B6870FC1A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FB8EC-3B65-3B48-A6C0-BC1D6070D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9FC18-8BFF-9142-B9A1-190ABAD8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B2572-25FF-9D48-A2A0-CC3F620B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3F52B-0C39-174F-B427-DCF0879F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B518-6A7A-574D-A796-90085CAB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59997-DB34-214C-9BE6-09970C76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52464-4978-7F49-98BD-2FD03599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5BFB4-3573-914B-953C-38EFEADB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10CB5-58CF-F64C-8DC8-DA71B1BE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548E1-B3D2-874A-92E0-EA869C80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D4BF1-2482-004B-A22E-3AC1A718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76AA-82DF-B445-B1DF-33393805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3F45D-5077-BE40-BC1E-0784CF6B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367C2-1AA8-4940-BF40-22760D90C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540DA-A3BF-CE40-BB9F-5C695BD1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F7C4D-21CD-3D4B-A117-CA0955EB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D7D0F-E8A2-7840-98CF-8F198565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B93B-1776-8144-B0D0-61B5E24A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0585B-ACFF-154F-99CC-5E4E4C3EC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507C4-C1F2-9945-B1AF-4C5343679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CE248-7ABA-7A43-BE1B-DC2ACD2A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DB0F1-649D-7547-8507-2AD265FE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CE65F-6CBE-FC49-904B-FC28E0B9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3E117-240F-8046-996E-1CF5F32A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846E-3DBD-A340-9F0F-90779FF7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6D52-AC5B-3C40-A80A-2AFB2D360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ADD7-A32D-E541-8DD5-CB71C4D9B58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A086-0491-5747-932F-91C3E1CCB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126A-4F7F-B34D-8ECD-E7EF024E4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1F1-4295-F948-8D4B-E18F6F613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4CC8-92F4-DA4B-91A4-21A348C70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B1B378D-FC44-1B42-AF78-926BBDFD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32"/>
            <a:ext cx="12192000" cy="60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Couch</dc:creator>
  <cp:lastModifiedBy>Steve Couch</cp:lastModifiedBy>
  <cp:revision>1</cp:revision>
  <dcterms:created xsi:type="dcterms:W3CDTF">2021-07-08T13:58:05Z</dcterms:created>
  <dcterms:modified xsi:type="dcterms:W3CDTF">2021-07-08T13:58:51Z</dcterms:modified>
</cp:coreProperties>
</file>