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524" r:id="rId2"/>
    <p:sldId id="549" r:id="rId3"/>
    <p:sldId id="525" r:id="rId4"/>
    <p:sldId id="548" r:id="rId5"/>
    <p:sldId id="527" r:id="rId6"/>
    <p:sldId id="545" r:id="rId7"/>
    <p:sldId id="528" r:id="rId8"/>
    <p:sldId id="529" r:id="rId9"/>
    <p:sldId id="530" r:id="rId10"/>
    <p:sldId id="531" r:id="rId11"/>
    <p:sldId id="547" r:id="rId12"/>
    <p:sldId id="550" r:id="rId13"/>
    <p:sldId id="546" r:id="rId14"/>
    <p:sldId id="551" r:id="rId15"/>
    <p:sldId id="521" r:id="rId16"/>
    <p:sldId id="512" r:id="rId17"/>
    <p:sldId id="515" r:id="rId18"/>
    <p:sldId id="504" r:id="rId19"/>
    <p:sldId id="552" r:id="rId20"/>
    <p:sldId id="553" r:id="rId21"/>
    <p:sldId id="554" r:id="rId22"/>
    <p:sldId id="526" r:id="rId23"/>
    <p:sldId id="543" r:id="rId24"/>
    <p:sldId id="555" r:id="rId25"/>
    <p:sldId id="387" r:id="rId26"/>
  </p:sldIdLst>
  <p:sldSz cx="9144000" cy="6858000" type="screen4x3"/>
  <p:notesSz cx="9388475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FB04A-2BBE-4D4C-A978-839523E823C1}" v="2" dt="2021-07-01T18:18:54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832" autoAdjust="0"/>
  </p:normalViewPr>
  <p:slideViewPr>
    <p:cSldViewPr showGuides="1"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>
            <a:extLst>
              <a:ext uri="{FF2B5EF4-FFF2-40B4-BE49-F238E27FC236}">
                <a16:creationId xmlns:a16="http://schemas.microsoft.com/office/drawing/2014/main" id="{0F308B4A-329B-324D-A6D9-2FA8BD6BE72D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>
              <a:extLst>
                <a:ext uri="{FF2B5EF4-FFF2-40B4-BE49-F238E27FC236}">
                  <a16:creationId xmlns:a16="http://schemas.microsoft.com/office/drawing/2014/main" id="{BFC0FF37-4D62-9B42-942C-CC0F2298BD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166">
              <a:extLst>
                <a:ext uri="{FF2B5EF4-FFF2-40B4-BE49-F238E27FC236}">
                  <a16:creationId xmlns:a16="http://schemas.microsoft.com/office/drawing/2014/main" id="{A18BC6D3-0472-A848-8B92-71AEE2DE8CE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63">
                <a:extLst>
                  <a:ext uri="{FF2B5EF4-FFF2-40B4-BE49-F238E27FC236}">
                    <a16:creationId xmlns:a16="http://schemas.microsoft.com/office/drawing/2014/main" id="{5E927369-8F23-654D-B4F5-F3D476C41C4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1330046 w 4848"/>
                  <a:gd name="T1" fmla="*/ 2147483646 h 432"/>
                  <a:gd name="T2" fmla="*/ 0 w 4848"/>
                  <a:gd name="T3" fmla="*/ 2147483646 h 432"/>
                  <a:gd name="T4" fmla="*/ 0 w 4848"/>
                  <a:gd name="T5" fmla="*/ 0 h 432"/>
                  <a:gd name="T6" fmla="*/ 11330046 w 4848"/>
                  <a:gd name="T7" fmla="*/ 0 h 432"/>
                  <a:gd name="T8" fmla="*/ 11330046 w 4848"/>
                  <a:gd name="T9" fmla="*/ 2147483646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165">
                <a:extLst>
                  <a:ext uri="{FF2B5EF4-FFF2-40B4-BE49-F238E27FC236}">
                    <a16:creationId xmlns:a16="http://schemas.microsoft.com/office/drawing/2014/main" id="{911F7A7A-7AEB-344F-B8C6-6E6138D84D8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>
                  <a:extLst>
                    <a:ext uri="{FF2B5EF4-FFF2-40B4-BE49-F238E27FC236}">
                      <a16:creationId xmlns:a16="http://schemas.microsoft.com/office/drawing/2014/main" id="{4DF3C1BF-C857-2742-9BE1-D60B98D53E1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384 w 15"/>
                    <a:gd name="T1" fmla="*/ 3 h 23"/>
                    <a:gd name="T2" fmla="*/ 4148 w 15"/>
                    <a:gd name="T3" fmla="*/ 3 h 23"/>
                    <a:gd name="T4" fmla="*/ 3660 w 15"/>
                    <a:gd name="T5" fmla="*/ 3 h 23"/>
                    <a:gd name="T6" fmla="*/ 1384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11">
                  <a:extLst>
                    <a:ext uri="{FF2B5EF4-FFF2-40B4-BE49-F238E27FC236}">
                      <a16:creationId xmlns:a16="http://schemas.microsoft.com/office/drawing/2014/main" id="{6AD714C7-3DC2-C54F-8EFB-81E5941F945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111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6EF47952-3C93-1149-A3F1-1A765B6758F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78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78 w 30"/>
                    <a:gd name="T7" fmla="*/ 2 h 42"/>
                    <a:gd name="T8" fmla="*/ 125 w 30"/>
                    <a:gd name="T9" fmla="*/ 2 h 42"/>
                    <a:gd name="T10" fmla="*/ 117 w 30"/>
                    <a:gd name="T11" fmla="*/ 2 h 42"/>
                    <a:gd name="T12" fmla="*/ 78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D3B8BFA6-8555-2449-BC56-AD099950572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7E2E1C66-00A8-C84B-BAFE-1B379F1BF63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5">
                  <a:extLst>
                    <a:ext uri="{FF2B5EF4-FFF2-40B4-BE49-F238E27FC236}">
                      <a16:creationId xmlns:a16="http://schemas.microsoft.com/office/drawing/2014/main" id="{8EAFB003-C12E-2F4C-9B45-414D9B47993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4 w 69"/>
                    <a:gd name="T5" fmla="*/ 1 h 47"/>
                    <a:gd name="T6" fmla="*/ 34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6">
                  <a:extLst>
                    <a:ext uri="{FF2B5EF4-FFF2-40B4-BE49-F238E27FC236}">
                      <a16:creationId xmlns:a16="http://schemas.microsoft.com/office/drawing/2014/main" id="{21531655-EB7C-7943-B7E5-94E9057276B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2 h 277"/>
                    <a:gd name="T12" fmla="*/ 136 w 355"/>
                    <a:gd name="T13" fmla="*/ 2 h 277"/>
                    <a:gd name="T14" fmla="*/ 148 w 355"/>
                    <a:gd name="T15" fmla="*/ 2 h 277"/>
                    <a:gd name="T16" fmla="*/ 154 w 355"/>
                    <a:gd name="T17" fmla="*/ 2 h 277"/>
                    <a:gd name="T18" fmla="*/ 176 w 355"/>
                    <a:gd name="T19" fmla="*/ 2 h 277"/>
                    <a:gd name="T20" fmla="*/ 170 w 355"/>
                    <a:gd name="T21" fmla="*/ 2 h 277"/>
                    <a:gd name="T22" fmla="*/ 177 w 355"/>
                    <a:gd name="T23" fmla="*/ 2 h 277"/>
                    <a:gd name="T24" fmla="*/ 177 w 355"/>
                    <a:gd name="T25" fmla="*/ 2 h 277"/>
                    <a:gd name="T26" fmla="*/ 177 w 355"/>
                    <a:gd name="T27" fmla="*/ 2 h 277"/>
                    <a:gd name="T28" fmla="*/ 191 w 355"/>
                    <a:gd name="T29" fmla="*/ 2 h 277"/>
                    <a:gd name="T30" fmla="*/ 209 w 355"/>
                    <a:gd name="T31" fmla="*/ 2 h 277"/>
                    <a:gd name="T32" fmla="*/ 227 w 355"/>
                    <a:gd name="T33" fmla="*/ 2 h 277"/>
                    <a:gd name="T34" fmla="*/ 251 w 355"/>
                    <a:gd name="T35" fmla="*/ 2 h 277"/>
                    <a:gd name="T36" fmla="*/ 269 w 355"/>
                    <a:gd name="T37" fmla="*/ 2 h 277"/>
                    <a:gd name="T38" fmla="*/ 307 w 355"/>
                    <a:gd name="T39" fmla="*/ 2 h 277"/>
                    <a:gd name="T40" fmla="*/ 297 w 355"/>
                    <a:gd name="T41" fmla="*/ 2 h 277"/>
                    <a:gd name="T42" fmla="*/ 277 w 355"/>
                    <a:gd name="T43" fmla="*/ 2 h 277"/>
                    <a:gd name="T44" fmla="*/ 255 w 355"/>
                    <a:gd name="T45" fmla="*/ 2 h 277"/>
                    <a:gd name="T46" fmla="*/ 243 w 355"/>
                    <a:gd name="T47" fmla="*/ 2 h 277"/>
                    <a:gd name="T48" fmla="*/ 207 w 355"/>
                    <a:gd name="T49" fmla="*/ 2 h 277"/>
                    <a:gd name="T50" fmla="*/ 189 w 355"/>
                    <a:gd name="T51" fmla="*/ 2 h 277"/>
                    <a:gd name="T52" fmla="*/ 172 w 355"/>
                    <a:gd name="T53" fmla="*/ 2 h 277"/>
                    <a:gd name="T54" fmla="*/ 160 w 355"/>
                    <a:gd name="T55" fmla="*/ 2 h 277"/>
                    <a:gd name="T56" fmla="*/ 126 w 355"/>
                    <a:gd name="T57" fmla="*/ 2 h 277"/>
                    <a:gd name="T58" fmla="*/ 108 w 355"/>
                    <a:gd name="T59" fmla="*/ 2 h 277"/>
                    <a:gd name="T60" fmla="*/ 94 w 355"/>
                    <a:gd name="T61" fmla="*/ 2 h 277"/>
                    <a:gd name="T62" fmla="*/ 68 w 355"/>
                    <a:gd name="T63" fmla="*/ 2 h 277"/>
                    <a:gd name="T64" fmla="*/ 64 w 355"/>
                    <a:gd name="T65" fmla="*/ 2 h 277"/>
                    <a:gd name="T66" fmla="*/ 58 w 355"/>
                    <a:gd name="T67" fmla="*/ 2 h 277"/>
                    <a:gd name="T68" fmla="*/ 54 w 355"/>
                    <a:gd name="T69" fmla="*/ 2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7">
                  <a:extLst>
                    <a:ext uri="{FF2B5EF4-FFF2-40B4-BE49-F238E27FC236}">
                      <a16:creationId xmlns:a16="http://schemas.microsoft.com/office/drawing/2014/main" id="{2FBF6D1E-BCB3-6D45-9087-9B2F42D7376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125 w 156"/>
                    <a:gd name="T7" fmla="*/ 2 h 206"/>
                    <a:gd name="T8" fmla="*/ 151 w 156"/>
                    <a:gd name="T9" fmla="*/ 2 h 206"/>
                    <a:gd name="T10" fmla="*/ 157 w 156"/>
                    <a:gd name="T11" fmla="*/ 2 h 206"/>
                    <a:gd name="T12" fmla="*/ 169 w 156"/>
                    <a:gd name="T13" fmla="*/ 0 h 206"/>
                    <a:gd name="T14" fmla="*/ 195 w 156"/>
                    <a:gd name="T15" fmla="*/ 2 h 206"/>
                    <a:gd name="T16" fmla="*/ 191 w 156"/>
                    <a:gd name="T17" fmla="*/ 2 h 206"/>
                    <a:gd name="T18" fmla="*/ 171 w 156"/>
                    <a:gd name="T19" fmla="*/ 2 h 206"/>
                    <a:gd name="T20" fmla="*/ 177 w 156"/>
                    <a:gd name="T21" fmla="*/ 2 h 206"/>
                    <a:gd name="T22" fmla="*/ 187 w 156"/>
                    <a:gd name="T23" fmla="*/ 2 h 206"/>
                    <a:gd name="T24" fmla="*/ 191 w 156"/>
                    <a:gd name="T25" fmla="*/ 2 h 206"/>
                    <a:gd name="T26" fmla="*/ 173 w 156"/>
                    <a:gd name="T27" fmla="*/ 2 h 206"/>
                    <a:gd name="T28" fmla="*/ 161 w 156"/>
                    <a:gd name="T29" fmla="*/ 2 h 206"/>
                    <a:gd name="T30" fmla="*/ 149 w 156"/>
                    <a:gd name="T31" fmla="*/ 2 h 206"/>
                    <a:gd name="T32" fmla="*/ 145 w 156"/>
                    <a:gd name="T33" fmla="*/ 2 h 206"/>
                    <a:gd name="T34" fmla="*/ 133 w 156"/>
                    <a:gd name="T35" fmla="*/ 2 h 206"/>
                    <a:gd name="T36" fmla="*/ 127 w 156"/>
                    <a:gd name="T37" fmla="*/ 2 h 206"/>
                    <a:gd name="T38" fmla="*/ 76 w 156"/>
                    <a:gd name="T39" fmla="*/ 2 h 206"/>
                    <a:gd name="T40" fmla="*/ 72 w 156"/>
                    <a:gd name="T41" fmla="*/ 2 h 206"/>
                    <a:gd name="T42" fmla="*/ 60 w 156"/>
                    <a:gd name="T43" fmla="*/ 2 h 206"/>
                    <a:gd name="T44" fmla="*/ 42 w 156"/>
                    <a:gd name="T45" fmla="*/ 2 h 206"/>
                    <a:gd name="T46" fmla="*/ 28 w 156"/>
                    <a:gd name="T47" fmla="*/ 2 h 206"/>
                    <a:gd name="T48" fmla="*/ 10 w 156"/>
                    <a:gd name="T49" fmla="*/ 2 h 206"/>
                    <a:gd name="T50" fmla="*/ 4 w 156"/>
                    <a:gd name="T51" fmla="*/ 2 h 206"/>
                    <a:gd name="T52" fmla="*/ 0 w 156"/>
                    <a:gd name="T53" fmla="*/ 2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8">
                  <a:extLst>
                    <a:ext uri="{FF2B5EF4-FFF2-40B4-BE49-F238E27FC236}">
                      <a16:creationId xmlns:a16="http://schemas.microsoft.com/office/drawing/2014/main" id="{4B939A4F-A0CD-BE49-8B5C-114821FFF23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117 w 109"/>
                    <a:gd name="T7" fmla="*/ 3 h 38"/>
                    <a:gd name="T8" fmla="*/ 135 w 109"/>
                    <a:gd name="T9" fmla="*/ 0 h 38"/>
                    <a:gd name="T10" fmla="*/ 121 w 109"/>
                    <a:gd name="T11" fmla="*/ 3 h 38"/>
                    <a:gd name="T12" fmla="*/ 105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14F13037-D3F7-D940-A490-5EF8F3EC1EA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38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38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EABC9592-BC91-4043-A774-FA6909D67E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8F5983D5-854B-1447-A666-D72C2391DBD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12 w 49"/>
                    <a:gd name="T5" fmla="*/ 2 h 29"/>
                    <a:gd name="T6" fmla="*/ 12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22">
                  <a:extLst>
                    <a:ext uri="{FF2B5EF4-FFF2-40B4-BE49-F238E27FC236}">
                      <a16:creationId xmlns:a16="http://schemas.microsoft.com/office/drawing/2014/main" id="{EEFDA541-8F81-464E-B137-63365B7E905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4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3">
                  <a:extLst>
                    <a:ext uri="{FF2B5EF4-FFF2-40B4-BE49-F238E27FC236}">
                      <a16:creationId xmlns:a16="http://schemas.microsoft.com/office/drawing/2014/main" id="{D2259F54-3687-DF4C-98DE-1558379FF3C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2 h 182"/>
                    <a:gd name="T24" fmla="*/ 104 w 286"/>
                    <a:gd name="T25" fmla="*/ 2 h 182"/>
                    <a:gd name="T26" fmla="*/ 98 w 286"/>
                    <a:gd name="T27" fmla="*/ 2 h 182"/>
                    <a:gd name="T28" fmla="*/ 122 w 286"/>
                    <a:gd name="T29" fmla="*/ 2 h 182"/>
                    <a:gd name="T30" fmla="*/ 140 w 286"/>
                    <a:gd name="T31" fmla="*/ 2 h 182"/>
                    <a:gd name="T32" fmla="*/ 168 w 286"/>
                    <a:gd name="T33" fmla="*/ 2 h 182"/>
                    <a:gd name="T34" fmla="*/ 174 w 286"/>
                    <a:gd name="T35" fmla="*/ 2 h 182"/>
                    <a:gd name="T36" fmla="*/ 168 w 286"/>
                    <a:gd name="T37" fmla="*/ 2 h 182"/>
                    <a:gd name="T38" fmla="*/ 178 w 286"/>
                    <a:gd name="T39" fmla="*/ 2 h 182"/>
                    <a:gd name="T40" fmla="*/ 186 w 286"/>
                    <a:gd name="T41" fmla="*/ 2 h 182"/>
                    <a:gd name="T42" fmla="*/ 202 w 286"/>
                    <a:gd name="T43" fmla="*/ 2 h 182"/>
                    <a:gd name="T44" fmla="*/ 214 w 286"/>
                    <a:gd name="T45" fmla="*/ 2 h 182"/>
                    <a:gd name="T46" fmla="*/ 244 w 286"/>
                    <a:gd name="T47" fmla="*/ 2 h 182"/>
                    <a:gd name="T48" fmla="*/ 262 w 286"/>
                    <a:gd name="T49" fmla="*/ 2 h 182"/>
                    <a:gd name="T50" fmla="*/ 284 w 286"/>
                    <a:gd name="T51" fmla="*/ 2 h 182"/>
                    <a:gd name="T52" fmla="*/ 268 w 286"/>
                    <a:gd name="T53" fmla="*/ 2 h 182"/>
                    <a:gd name="T54" fmla="*/ 256 w 286"/>
                    <a:gd name="T55" fmla="*/ 2 h 182"/>
                    <a:gd name="T56" fmla="*/ 250 w 286"/>
                    <a:gd name="T57" fmla="*/ 2 h 182"/>
                    <a:gd name="T58" fmla="*/ 248 w 286"/>
                    <a:gd name="T59" fmla="*/ 2 h 182"/>
                    <a:gd name="T60" fmla="*/ 236 w 286"/>
                    <a:gd name="T61" fmla="*/ 2 h 182"/>
                    <a:gd name="T62" fmla="*/ 240 w 286"/>
                    <a:gd name="T63" fmla="*/ 2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4">
                  <a:extLst>
                    <a:ext uri="{FF2B5EF4-FFF2-40B4-BE49-F238E27FC236}">
                      <a16:creationId xmlns:a16="http://schemas.microsoft.com/office/drawing/2014/main" id="{DAD0D275-6880-C940-9EA9-5C3F53156FE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5">
                  <a:extLst>
                    <a:ext uri="{FF2B5EF4-FFF2-40B4-BE49-F238E27FC236}">
                      <a16:creationId xmlns:a16="http://schemas.microsoft.com/office/drawing/2014/main" id="{220A3772-7F68-4340-9CAC-BB14B064277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6">
                  <a:extLst>
                    <a:ext uri="{FF2B5EF4-FFF2-40B4-BE49-F238E27FC236}">
                      <a16:creationId xmlns:a16="http://schemas.microsoft.com/office/drawing/2014/main" id="{7A50A7A2-1793-0F40-9B70-6432F662175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7">
                  <a:extLst>
                    <a:ext uri="{FF2B5EF4-FFF2-40B4-BE49-F238E27FC236}">
                      <a16:creationId xmlns:a16="http://schemas.microsoft.com/office/drawing/2014/main" id="{3242C6F5-FBE1-3B47-BC01-A38259647A0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8">
                  <a:extLst>
                    <a:ext uri="{FF2B5EF4-FFF2-40B4-BE49-F238E27FC236}">
                      <a16:creationId xmlns:a16="http://schemas.microsoft.com/office/drawing/2014/main" id="{4ADBA831-7E7D-994D-8FF1-6AF134D8B76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9">
                  <a:extLst>
                    <a:ext uri="{FF2B5EF4-FFF2-40B4-BE49-F238E27FC236}">
                      <a16:creationId xmlns:a16="http://schemas.microsoft.com/office/drawing/2014/main" id="{1EBC5BCA-7898-C348-BB5E-BDCA93E3AC9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2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30">
                  <a:extLst>
                    <a:ext uri="{FF2B5EF4-FFF2-40B4-BE49-F238E27FC236}">
                      <a16:creationId xmlns:a16="http://schemas.microsoft.com/office/drawing/2014/main" id="{5FAB5911-25B3-DD4E-B5E6-C891224840D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 h 174"/>
                    <a:gd name="T2" fmla="*/ 26 w 94"/>
                    <a:gd name="T3" fmla="*/ 2 h 174"/>
                    <a:gd name="T4" fmla="*/ 32 w 94"/>
                    <a:gd name="T5" fmla="*/ 2 h 174"/>
                    <a:gd name="T6" fmla="*/ 52 w 94"/>
                    <a:gd name="T7" fmla="*/ 2 h 174"/>
                    <a:gd name="T8" fmla="*/ 46 w 94"/>
                    <a:gd name="T9" fmla="*/ 2 h 174"/>
                    <a:gd name="T10" fmla="*/ 66 w 94"/>
                    <a:gd name="T11" fmla="*/ 2 h 174"/>
                    <a:gd name="T12" fmla="*/ 76 w 94"/>
                    <a:gd name="T13" fmla="*/ 2 h 174"/>
                    <a:gd name="T14" fmla="*/ 58 w 94"/>
                    <a:gd name="T15" fmla="*/ 2 h 174"/>
                    <a:gd name="T16" fmla="*/ 74 w 94"/>
                    <a:gd name="T17" fmla="*/ 2 h 174"/>
                    <a:gd name="T18" fmla="*/ 84 w 94"/>
                    <a:gd name="T19" fmla="*/ 2 h 174"/>
                    <a:gd name="T20" fmla="*/ 82 w 94"/>
                    <a:gd name="T21" fmla="*/ 2 h 174"/>
                    <a:gd name="T22" fmla="*/ 60 w 94"/>
                    <a:gd name="T23" fmla="*/ 2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0B62D826-1028-3B4D-B096-9F7DD4C4115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32">
                  <a:extLst>
                    <a:ext uri="{FF2B5EF4-FFF2-40B4-BE49-F238E27FC236}">
                      <a16:creationId xmlns:a16="http://schemas.microsoft.com/office/drawing/2014/main" id="{85447EE5-7BEC-4146-9CB4-BD9D9DF6BE4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158 w 43"/>
                    <a:gd name="T3" fmla="*/ 2 h 50"/>
                    <a:gd name="T4" fmla="*/ 279 w 43"/>
                    <a:gd name="T5" fmla="*/ 0 h 50"/>
                    <a:gd name="T6" fmla="*/ 173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3">
                  <a:extLst>
                    <a:ext uri="{FF2B5EF4-FFF2-40B4-BE49-F238E27FC236}">
                      <a16:creationId xmlns:a16="http://schemas.microsoft.com/office/drawing/2014/main" id="{D7B8A8EA-6C3C-DE49-AAA5-0C6250B8158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211624453 w 471"/>
                    <a:gd name="T1" fmla="*/ 2147483646 h 281"/>
                    <a:gd name="T2" fmla="*/ 1427527067 w 471"/>
                    <a:gd name="T3" fmla="*/ 2147483646 h 281"/>
                    <a:gd name="T4" fmla="*/ 1310627537 w 471"/>
                    <a:gd name="T5" fmla="*/ 2147483646 h 281"/>
                    <a:gd name="T6" fmla="*/ 959151567 w 471"/>
                    <a:gd name="T7" fmla="*/ 2147483646 h 281"/>
                    <a:gd name="T8" fmla="*/ 230533173 w 471"/>
                    <a:gd name="T9" fmla="*/ 2147483646 h 281"/>
                    <a:gd name="T10" fmla="*/ 0 w 471"/>
                    <a:gd name="T11" fmla="*/ 2147483646 h 281"/>
                    <a:gd name="T12" fmla="*/ 716661251 w 471"/>
                    <a:gd name="T13" fmla="*/ 2147483646 h 281"/>
                    <a:gd name="T14" fmla="*/ 343107759 w 471"/>
                    <a:gd name="T15" fmla="*/ 2147483646 h 281"/>
                    <a:gd name="T16" fmla="*/ 104073271 w 471"/>
                    <a:gd name="T17" fmla="*/ 2147483646 h 281"/>
                    <a:gd name="T18" fmla="*/ 1683522724 w 471"/>
                    <a:gd name="T19" fmla="*/ 2147483646 h 281"/>
                    <a:gd name="T20" fmla="*/ 2147483646 w 471"/>
                    <a:gd name="T21" fmla="*/ 2147483646 h 281"/>
                    <a:gd name="T22" fmla="*/ 2147483646 w 471"/>
                    <a:gd name="T23" fmla="*/ 2147483646 h 281"/>
                    <a:gd name="T24" fmla="*/ 1427527067 w 471"/>
                    <a:gd name="T25" fmla="*/ 2147483646 h 281"/>
                    <a:gd name="T26" fmla="*/ 1205199858 w 471"/>
                    <a:gd name="T27" fmla="*/ 2147483646 h 281"/>
                    <a:gd name="T28" fmla="*/ 1546472681 w 471"/>
                    <a:gd name="T29" fmla="*/ 2147483646 h 281"/>
                    <a:gd name="T30" fmla="*/ 2147483646 w 471"/>
                    <a:gd name="T31" fmla="*/ 2147483646 h 281"/>
                    <a:gd name="T32" fmla="*/ 2147483646 w 471"/>
                    <a:gd name="T33" fmla="*/ 2147483646 h 281"/>
                    <a:gd name="T34" fmla="*/ 2147483646 w 471"/>
                    <a:gd name="T35" fmla="*/ 0 h 281"/>
                    <a:gd name="T36" fmla="*/ 2147483646 w 471"/>
                    <a:gd name="T37" fmla="*/ 992213528 h 281"/>
                    <a:gd name="T38" fmla="*/ 2147483646 w 471"/>
                    <a:gd name="T39" fmla="*/ 2147483646 h 281"/>
                    <a:gd name="T40" fmla="*/ 2147483646 w 471"/>
                    <a:gd name="T41" fmla="*/ 2147483646 h 281"/>
                    <a:gd name="T42" fmla="*/ 2147483646 w 471"/>
                    <a:gd name="T43" fmla="*/ 2147483646 h 281"/>
                    <a:gd name="T44" fmla="*/ 2147483646 w 471"/>
                    <a:gd name="T45" fmla="*/ 2147483646 h 281"/>
                    <a:gd name="T46" fmla="*/ 2147483646 w 471"/>
                    <a:gd name="T47" fmla="*/ 2147483646 h 281"/>
                    <a:gd name="T48" fmla="*/ 2147483646 w 471"/>
                    <a:gd name="T49" fmla="*/ 2147483646 h 281"/>
                    <a:gd name="T50" fmla="*/ 2147483646 w 471"/>
                    <a:gd name="T51" fmla="*/ 2147483646 h 281"/>
                    <a:gd name="T52" fmla="*/ 2147483646 w 471"/>
                    <a:gd name="T53" fmla="*/ 2147483646 h 281"/>
                    <a:gd name="T54" fmla="*/ 2147483646 w 471"/>
                    <a:gd name="T55" fmla="*/ 2147483646 h 281"/>
                    <a:gd name="T56" fmla="*/ 2147483646 w 471"/>
                    <a:gd name="T57" fmla="*/ 2147483646 h 281"/>
                    <a:gd name="T58" fmla="*/ 2147483646 w 471"/>
                    <a:gd name="T59" fmla="*/ 2147483646 h 281"/>
                    <a:gd name="T60" fmla="*/ 2147483646 w 471"/>
                    <a:gd name="T61" fmla="*/ 2147483646 h 281"/>
                    <a:gd name="T62" fmla="*/ 2147483646 w 471"/>
                    <a:gd name="T63" fmla="*/ 2147483646 h 281"/>
                    <a:gd name="T64" fmla="*/ 2147483646 w 471"/>
                    <a:gd name="T65" fmla="*/ 2147483646 h 281"/>
                    <a:gd name="T66" fmla="*/ 2147483646 w 471"/>
                    <a:gd name="T67" fmla="*/ 2147483646 h 281"/>
                    <a:gd name="T68" fmla="*/ 2147483646 w 471"/>
                    <a:gd name="T69" fmla="*/ 2147483646 h 281"/>
                    <a:gd name="T70" fmla="*/ 2147483646 w 471"/>
                    <a:gd name="T71" fmla="*/ 2147483646 h 281"/>
                    <a:gd name="T72" fmla="*/ 2147483646 w 471"/>
                    <a:gd name="T73" fmla="*/ 2147483646 h 281"/>
                    <a:gd name="T74" fmla="*/ 2147483646 w 471"/>
                    <a:gd name="T75" fmla="*/ 2147483646 h 281"/>
                    <a:gd name="T76" fmla="*/ 2147483646 w 471"/>
                    <a:gd name="T77" fmla="*/ 2147483646 h 281"/>
                    <a:gd name="T78" fmla="*/ 2147483646 w 471"/>
                    <a:gd name="T79" fmla="*/ 2147483646 h 281"/>
                    <a:gd name="T80" fmla="*/ 2147483646 w 471"/>
                    <a:gd name="T81" fmla="*/ 2147483646 h 281"/>
                    <a:gd name="T82" fmla="*/ 2147483646 w 471"/>
                    <a:gd name="T83" fmla="*/ 2147483646 h 281"/>
                    <a:gd name="T84" fmla="*/ 2147483646 w 471"/>
                    <a:gd name="T85" fmla="*/ 2147483646 h 281"/>
                    <a:gd name="T86" fmla="*/ 2147483646 w 471"/>
                    <a:gd name="T87" fmla="*/ 2147483646 h 281"/>
                    <a:gd name="T88" fmla="*/ 2147483646 w 471"/>
                    <a:gd name="T89" fmla="*/ 2147483646 h 281"/>
                    <a:gd name="T90" fmla="*/ 2147483646 w 471"/>
                    <a:gd name="T91" fmla="*/ 2147483646 h 281"/>
                    <a:gd name="T92" fmla="*/ 2147483646 w 471"/>
                    <a:gd name="T93" fmla="*/ 2147483646 h 281"/>
                    <a:gd name="T94" fmla="*/ 2147483646 w 471"/>
                    <a:gd name="T95" fmla="*/ 2147483646 h 281"/>
                    <a:gd name="T96" fmla="*/ 2147483646 w 471"/>
                    <a:gd name="T97" fmla="*/ 2147483646 h 281"/>
                    <a:gd name="T98" fmla="*/ 2147483646 w 471"/>
                    <a:gd name="T99" fmla="*/ 2147483646 h 281"/>
                    <a:gd name="T100" fmla="*/ 2147483646 w 471"/>
                    <a:gd name="T101" fmla="*/ 2147483646 h 281"/>
                    <a:gd name="T102" fmla="*/ 2147483646 w 471"/>
                    <a:gd name="T103" fmla="*/ 2147483646 h 281"/>
                    <a:gd name="T104" fmla="*/ 2147483646 w 471"/>
                    <a:gd name="T105" fmla="*/ 2147483646 h 281"/>
                    <a:gd name="T106" fmla="*/ 2147483646 w 471"/>
                    <a:gd name="T107" fmla="*/ 2147483646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4">
                  <a:extLst>
                    <a:ext uri="{FF2B5EF4-FFF2-40B4-BE49-F238E27FC236}">
                      <a16:creationId xmlns:a16="http://schemas.microsoft.com/office/drawing/2014/main" id="{ADF002A2-BF19-4344-96A1-6379A0E7330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2 h 844"/>
                    <a:gd name="T8" fmla="*/ 586 w 984"/>
                    <a:gd name="T9" fmla="*/ 2 h 844"/>
                    <a:gd name="T10" fmla="*/ 606 w 984"/>
                    <a:gd name="T11" fmla="*/ 2 h 844"/>
                    <a:gd name="T12" fmla="*/ 642 w 984"/>
                    <a:gd name="T13" fmla="*/ 2 h 844"/>
                    <a:gd name="T14" fmla="*/ 682 w 984"/>
                    <a:gd name="T15" fmla="*/ 2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2 h 844"/>
                    <a:gd name="T24" fmla="*/ 790 w 984"/>
                    <a:gd name="T25" fmla="*/ 2 h 844"/>
                    <a:gd name="T26" fmla="*/ 766 w 984"/>
                    <a:gd name="T27" fmla="*/ 2 h 844"/>
                    <a:gd name="T28" fmla="*/ 762 w 984"/>
                    <a:gd name="T29" fmla="*/ 2 h 844"/>
                    <a:gd name="T30" fmla="*/ 802 w 984"/>
                    <a:gd name="T31" fmla="*/ 2 h 844"/>
                    <a:gd name="T32" fmla="*/ 786 w 984"/>
                    <a:gd name="T33" fmla="*/ 2 h 844"/>
                    <a:gd name="T34" fmla="*/ 830 w 984"/>
                    <a:gd name="T35" fmla="*/ 2 h 844"/>
                    <a:gd name="T36" fmla="*/ 854 w 984"/>
                    <a:gd name="T37" fmla="*/ 2 h 844"/>
                    <a:gd name="T38" fmla="*/ 830 w 984"/>
                    <a:gd name="T39" fmla="*/ 2 h 844"/>
                    <a:gd name="T40" fmla="*/ 746 w 984"/>
                    <a:gd name="T41" fmla="*/ 2 h 844"/>
                    <a:gd name="T42" fmla="*/ 678 w 984"/>
                    <a:gd name="T43" fmla="*/ 2 h 844"/>
                    <a:gd name="T44" fmla="*/ 590 w 984"/>
                    <a:gd name="T45" fmla="*/ 2 h 844"/>
                    <a:gd name="T46" fmla="*/ 642 w 984"/>
                    <a:gd name="T47" fmla="*/ 2 h 844"/>
                    <a:gd name="T48" fmla="*/ 710 w 984"/>
                    <a:gd name="T49" fmla="*/ 2 h 844"/>
                    <a:gd name="T50" fmla="*/ 738 w 984"/>
                    <a:gd name="T51" fmla="*/ 2 h 844"/>
                    <a:gd name="T52" fmla="*/ 774 w 984"/>
                    <a:gd name="T53" fmla="*/ 2 h 844"/>
                    <a:gd name="T54" fmla="*/ 766 w 984"/>
                    <a:gd name="T55" fmla="*/ 2 h 844"/>
                    <a:gd name="T56" fmla="*/ 802 w 984"/>
                    <a:gd name="T57" fmla="*/ 2 h 844"/>
                    <a:gd name="T58" fmla="*/ 838 w 984"/>
                    <a:gd name="T59" fmla="*/ 2 h 844"/>
                    <a:gd name="T60" fmla="*/ 922 w 984"/>
                    <a:gd name="T61" fmla="*/ 2 h 844"/>
                    <a:gd name="T62" fmla="*/ 942 w 984"/>
                    <a:gd name="T63" fmla="*/ 2 h 844"/>
                    <a:gd name="T64" fmla="*/ 874 w 984"/>
                    <a:gd name="T65" fmla="*/ 2 h 844"/>
                    <a:gd name="T66" fmla="*/ 830 w 984"/>
                    <a:gd name="T67" fmla="*/ 2 h 844"/>
                    <a:gd name="T68" fmla="*/ 778 w 984"/>
                    <a:gd name="T69" fmla="*/ 2 h 844"/>
                    <a:gd name="T70" fmla="*/ 702 w 984"/>
                    <a:gd name="T71" fmla="*/ 2 h 844"/>
                    <a:gd name="T72" fmla="*/ 614 w 984"/>
                    <a:gd name="T73" fmla="*/ 2 h 844"/>
                    <a:gd name="T74" fmla="*/ 506 w 984"/>
                    <a:gd name="T75" fmla="*/ 2 h 844"/>
                    <a:gd name="T76" fmla="*/ 462 w 984"/>
                    <a:gd name="T77" fmla="*/ 2 h 844"/>
                    <a:gd name="T78" fmla="*/ 430 w 984"/>
                    <a:gd name="T79" fmla="*/ 2 h 844"/>
                    <a:gd name="T80" fmla="*/ 382 w 984"/>
                    <a:gd name="T81" fmla="*/ 2 h 844"/>
                    <a:gd name="T82" fmla="*/ 342 w 984"/>
                    <a:gd name="T83" fmla="*/ 2 h 844"/>
                    <a:gd name="T84" fmla="*/ 354 w 984"/>
                    <a:gd name="T85" fmla="*/ 2 h 844"/>
                    <a:gd name="T86" fmla="*/ 418 w 984"/>
                    <a:gd name="T87" fmla="*/ 2 h 844"/>
                    <a:gd name="T88" fmla="*/ 422 w 984"/>
                    <a:gd name="T89" fmla="*/ 2 h 844"/>
                    <a:gd name="T90" fmla="*/ 394 w 984"/>
                    <a:gd name="T91" fmla="*/ 2 h 844"/>
                    <a:gd name="T92" fmla="*/ 354 w 984"/>
                    <a:gd name="T93" fmla="*/ 2 h 844"/>
                    <a:gd name="T94" fmla="*/ 314 w 984"/>
                    <a:gd name="T95" fmla="*/ 2 h 844"/>
                    <a:gd name="T96" fmla="*/ 266 w 984"/>
                    <a:gd name="T97" fmla="*/ 2 h 844"/>
                    <a:gd name="T98" fmla="*/ 210 w 984"/>
                    <a:gd name="T99" fmla="*/ 2 h 844"/>
                    <a:gd name="T100" fmla="*/ 154 w 984"/>
                    <a:gd name="T101" fmla="*/ 2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5">
                  <a:extLst>
                    <a:ext uri="{FF2B5EF4-FFF2-40B4-BE49-F238E27FC236}">
                      <a16:creationId xmlns:a16="http://schemas.microsoft.com/office/drawing/2014/main" id="{65FC5955-49B6-504A-A052-025BD0575AC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6">
                  <a:extLst>
                    <a:ext uri="{FF2B5EF4-FFF2-40B4-BE49-F238E27FC236}">
                      <a16:creationId xmlns:a16="http://schemas.microsoft.com/office/drawing/2014/main" id="{10ABF761-1D27-3149-97AC-D9B731CD06C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143 w 36"/>
                    <a:gd name="T3" fmla="*/ 1 h 37"/>
                    <a:gd name="T4" fmla="*/ 410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7">
                  <a:extLst>
                    <a:ext uri="{FF2B5EF4-FFF2-40B4-BE49-F238E27FC236}">
                      <a16:creationId xmlns:a16="http://schemas.microsoft.com/office/drawing/2014/main" id="{3452233B-15D9-6F4A-998D-4A71301744D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69 w 170"/>
                    <a:gd name="T11" fmla="*/ 3 h 96"/>
                    <a:gd name="T12" fmla="*/ 205 w 170"/>
                    <a:gd name="T13" fmla="*/ 3 h 96"/>
                    <a:gd name="T14" fmla="*/ 161 w 170"/>
                    <a:gd name="T15" fmla="*/ 3 h 96"/>
                    <a:gd name="T16" fmla="*/ 133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8">
                  <a:extLst>
                    <a:ext uri="{FF2B5EF4-FFF2-40B4-BE49-F238E27FC236}">
                      <a16:creationId xmlns:a16="http://schemas.microsoft.com/office/drawing/2014/main" id="{107143A5-5394-124F-9DB7-CCD19321332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9">
                  <a:extLst>
                    <a:ext uri="{FF2B5EF4-FFF2-40B4-BE49-F238E27FC236}">
                      <a16:creationId xmlns:a16="http://schemas.microsoft.com/office/drawing/2014/main" id="{121FF2DA-D6F4-3F4A-935A-FC6F91943C5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40">
                  <a:extLst>
                    <a:ext uri="{FF2B5EF4-FFF2-40B4-BE49-F238E27FC236}">
                      <a16:creationId xmlns:a16="http://schemas.microsoft.com/office/drawing/2014/main" id="{59DAA066-BFB3-DC44-97E9-8E203E4319A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41">
                  <a:extLst>
                    <a:ext uri="{FF2B5EF4-FFF2-40B4-BE49-F238E27FC236}">
                      <a16:creationId xmlns:a16="http://schemas.microsoft.com/office/drawing/2014/main" id="{6B57B5EE-9F7E-634D-B4AD-7587B633CC9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72 w 44"/>
                    <a:gd name="T5" fmla="*/ 2 h 80"/>
                    <a:gd name="T6" fmla="*/ 96 w 44"/>
                    <a:gd name="T7" fmla="*/ 2 h 80"/>
                    <a:gd name="T8" fmla="*/ 72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42">
                  <a:extLst>
                    <a:ext uri="{FF2B5EF4-FFF2-40B4-BE49-F238E27FC236}">
                      <a16:creationId xmlns:a16="http://schemas.microsoft.com/office/drawing/2014/main" id="{1D178E62-9C7B-3647-9CF5-929A1918509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147483646 w 323"/>
                    <a:gd name="T1" fmla="*/ 712126466 h 64"/>
                    <a:gd name="T2" fmla="*/ 2147483646 w 323"/>
                    <a:gd name="T3" fmla="*/ 2147483646 h 64"/>
                    <a:gd name="T4" fmla="*/ 2147483646 w 323"/>
                    <a:gd name="T5" fmla="*/ 0 h 64"/>
                    <a:gd name="T6" fmla="*/ 2147483646 w 323"/>
                    <a:gd name="T7" fmla="*/ 0 h 64"/>
                    <a:gd name="T8" fmla="*/ 2147483646 w 323"/>
                    <a:gd name="T9" fmla="*/ 2147483646 h 64"/>
                    <a:gd name="T10" fmla="*/ 2147483646 w 323"/>
                    <a:gd name="T11" fmla="*/ 2147483646 h 64"/>
                    <a:gd name="T12" fmla="*/ 2147483646 w 323"/>
                    <a:gd name="T13" fmla="*/ 2147483646 h 64"/>
                    <a:gd name="T14" fmla="*/ 2147483646 w 323"/>
                    <a:gd name="T15" fmla="*/ 2147483646 h 64"/>
                    <a:gd name="T16" fmla="*/ 2147483646 w 323"/>
                    <a:gd name="T17" fmla="*/ 2147483646 h 64"/>
                    <a:gd name="T18" fmla="*/ 2147483646 w 323"/>
                    <a:gd name="T19" fmla="*/ 2147483646 h 64"/>
                    <a:gd name="T20" fmla="*/ 2147483646 w 323"/>
                    <a:gd name="T21" fmla="*/ 2147483646 h 64"/>
                    <a:gd name="T22" fmla="*/ 2147483646 w 323"/>
                    <a:gd name="T23" fmla="*/ 2147483646 h 64"/>
                    <a:gd name="T24" fmla="*/ 2147483646 w 323"/>
                    <a:gd name="T25" fmla="*/ 2147483646 h 64"/>
                    <a:gd name="T26" fmla="*/ 2147483646 w 323"/>
                    <a:gd name="T27" fmla="*/ 2147483646 h 64"/>
                    <a:gd name="T28" fmla="*/ 2147483646 w 323"/>
                    <a:gd name="T29" fmla="*/ 2147483646 h 64"/>
                    <a:gd name="T30" fmla="*/ 2147483646 w 323"/>
                    <a:gd name="T31" fmla="*/ 2147483646 h 64"/>
                    <a:gd name="T32" fmla="*/ 2147483646 w 323"/>
                    <a:gd name="T33" fmla="*/ 2147483646 h 64"/>
                    <a:gd name="T34" fmla="*/ 2147483646 w 323"/>
                    <a:gd name="T35" fmla="*/ 2147483646 h 64"/>
                    <a:gd name="T36" fmla="*/ 2147483646 w 323"/>
                    <a:gd name="T37" fmla="*/ 2147483646 h 64"/>
                    <a:gd name="T38" fmla="*/ 2147483646 w 323"/>
                    <a:gd name="T39" fmla="*/ 2147483646 h 64"/>
                    <a:gd name="T40" fmla="*/ 2147483646 w 323"/>
                    <a:gd name="T41" fmla="*/ 2147483646 h 64"/>
                    <a:gd name="T42" fmla="*/ 2147483646 w 323"/>
                    <a:gd name="T43" fmla="*/ 2147483646 h 64"/>
                    <a:gd name="T44" fmla="*/ 2147483646 w 323"/>
                    <a:gd name="T45" fmla="*/ 2147483646 h 64"/>
                    <a:gd name="T46" fmla="*/ 2147483646 w 323"/>
                    <a:gd name="T47" fmla="*/ 2147483646 h 64"/>
                    <a:gd name="T48" fmla="*/ 2147483646 w 323"/>
                    <a:gd name="T49" fmla="*/ 1112697603 h 64"/>
                    <a:gd name="T50" fmla="*/ 2147483646 w 323"/>
                    <a:gd name="T51" fmla="*/ 2147483646 h 64"/>
                    <a:gd name="T52" fmla="*/ 1 w 323"/>
                    <a:gd name="T53" fmla="*/ 0 h 64"/>
                    <a:gd name="T54" fmla="*/ 2147483646 w 323"/>
                    <a:gd name="T55" fmla="*/ 712126466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3">
                  <a:extLst>
                    <a:ext uri="{FF2B5EF4-FFF2-40B4-BE49-F238E27FC236}">
                      <a16:creationId xmlns:a16="http://schemas.microsoft.com/office/drawing/2014/main" id="{477A8648-2358-614F-AABB-4E8F4B26371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2147483646 w 300"/>
                    <a:gd name="T1" fmla="*/ 2147483646 h 31"/>
                    <a:gd name="T2" fmla="*/ 1718124516 w 300"/>
                    <a:gd name="T3" fmla="*/ 1180168550 h 31"/>
                    <a:gd name="T4" fmla="*/ 2147483646 w 300"/>
                    <a:gd name="T5" fmla="*/ 0 h 31"/>
                    <a:gd name="T6" fmla="*/ 2147483646 w 300"/>
                    <a:gd name="T7" fmla="*/ 2147483646 h 31"/>
                    <a:gd name="T8" fmla="*/ 2147483646 w 300"/>
                    <a:gd name="T9" fmla="*/ 2147483646 h 31"/>
                    <a:gd name="T10" fmla="*/ 2147483646 w 300"/>
                    <a:gd name="T11" fmla="*/ 2147483646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4">
                  <a:extLst>
                    <a:ext uri="{FF2B5EF4-FFF2-40B4-BE49-F238E27FC236}">
                      <a16:creationId xmlns:a16="http://schemas.microsoft.com/office/drawing/2014/main" id="{7AC6C2B9-FB9D-6D4D-AE00-A2A5A97E932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5">
                  <a:extLst>
                    <a:ext uri="{FF2B5EF4-FFF2-40B4-BE49-F238E27FC236}">
                      <a16:creationId xmlns:a16="http://schemas.microsoft.com/office/drawing/2014/main" id="{3A533EA0-53F2-6B41-B0AD-505B5FE1379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2147483646 w 436"/>
                    <a:gd name="T1" fmla="*/ 2147483646 h 152"/>
                    <a:gd name="T2" fmla="*/ 2147483646 w 436"/>
                    <a:gd name="T3" fmla="*/ 0 h 152"/>
                    <a:gd name="T4" fmla="*/ 2147483646 w 436"/>
                    <a:gd name="T5" fmla="*/ 2147483646 h 152"/>
                    <a:gd name="T6" fmla="*/ 2147483646 w 436"/>
                    <a:gd name="T7" fmla="*/ 2147483646 h 152"/>
                    <a:gd name="T8" fmla="*/ 2147483646 w 436"/>
                    <a:gd name="T9" fmla="*/ 2147483646 h 152"/>
                    <a:gd name="T10" fmla="*/ 2147483646 w 436"/>
                    <a:gd name="T11" fmla="*/ 2147483646 h 152"/>
                    <a:gd name="T12" fmla="*/ 2147483646 w 436"/>
                    <a:gd name="T13" fmla="*/ 2147483646 h 152"/>
                    <a:gd name="T14" fmla="*/ 2147483646 w 436"/>
                    <a:gd name="T15" fmla="*/ 2147483646 h 152"/>
                    <a:gd name="T16" fmla="*/ 2147483646 w 436"/>
                    <a:gd name="T17" fmla="*/ 2147483646 h 152"/>
                    <a:gd name="T18" fmla="*/ 2147483646 w 436"/>
                    <a:gd name="T19" fmla="*/ 2147483646 h 152"/>
                    <a:gd name="T20" fmla="*/ 2147483646 w 436"/>
                    <a:gd name="T21" fmla="*/ 2147483646 h 152"/>
                    <a:gd name="T22" fmla="*/ 2147483646 w 436"/>
                    <a:gd name="T23" fmla="*/ 2147483646 h 152"/>
                    <a:gd name="T24" fmla="*/ 2147483646 w 436"/>
                    <a:gd name="T25" fmla="*/ 2147483646 h 152"/>
                    <a:gd name="T26" fmla="*/ 2147483646 w 436"/>
                    <a:gd name="T27" fmla="*/ 2147483646 h 152"/>
                    <a:gd name="T28" fmla="*/ 2147483646 w 436"/>
                    <a:gd name="T29" fmla="*/ 2147483646 h 152"/>
                    <a:gd name="T30" fmla="*/ 2147483646 w 436"/>
                    <a:gd name="T31" fmla="*/ 2147483646 h 152"/>
                    <a:gd name="T32" fmla="*/ 2147483646 w 436"/>
                    <a:gd name="T33" fmla="*/ 2147483646 h 152"/>
                    <a:gd name="T34" fmla="*/ 2147483646 w 436"/>
                    <a:gd name="T35" fmla="*/ 2147483646 h 152"/>
                    <a:gd name="T36" fmla="*/ 2147483646 w 436"/>
                    <a:gd name="T37" fmla="*/ 2147483646 h 152"/>
                    <a:gd name="T38" fmla="*/ 2147483646 w 436"/>
                    <a:gd name="T39" fmla="*/ 2147483646 h 152"/>
                    <a:gd name="T40" fmla="*/ 2147483646 w 436"/>
                    <a:gd name="T41" fmla="*/ 2147483646 h 152"/>
                    <a:gd name="T42" fmla="*/ 2147483646 w 436"/>
                    <a:gd name="T43" fmla="*/ 2147483646 h 152"/>
                    <a:gd name="T44" fmla="*/ 2147483646 w 436"/>
                    <a:gd name="T45" fmla="*/ 2147483646 h 152"/>
                    <a:gd name="T46" fmla="*/ 2147483646 w 436"/>
                    <a:gd name="T47" fmla="*/ 2147483646 h 152"/>
                    <a:gd name="T48" fmla="*/ 2147483646 w 436"/>
                    <a:gd name="T49" fmla="*/ 2147483646 h 152"/>
                    <a:gd name="T50" fmla="*/ 2147483646 w 436"/>
                    <a:gd name="T51" fmla="*/ 2147483646 h 152"/>
                    <a:gd name="T52" fmla="*/ 2147483646 w 436"/>
                    <a:gd name="T53" fmla="*/ 2147483646 h 152"/>
                    <a:gd name="T54" fmla="*/ 0 w 436"/>
                    <a:gd name="T55" fmla="*/ 2147483646 h 152"/>
                    <a:gd name="T56" fmla="*/ 2147483646 w 436"/>
                    <a:gd name="T57" fmla="*/ 2147483646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6">
                  <a:extLst>
                    <a:ext uri="{FF2B5EF4-FFF2-40B4-BE49-F238E27FC236}">
                      <a16:creationId xmlns:a16="http://schemas.microsoft.com/office/drawing/2014/main" id="{83D15311-83A8-614D-81BB-ADB955A8FEB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 h 165"/>
                    <a:gd name="T2" fmla="*/ 15 w 47"/>
                    <a:gd name="T3" fmla="*/ 2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2 h 165"/>
                    <a:gd name="T18" fmla="*/ 23 w 47"/>
                    <a:gd name="T19" fmla="*/ 2 h 165"/>
                    <a:gd name="T20" fmla="*/ 21 w 47"/>
                    <a:gd name="T21" fmla="*/ 2 h 165"/>
                    <a:gd name="T22" fmla="*/ 27 w 47"/>
                    <a:gd name="T23" fmla="*/ 2 h 165"/>
                    <a:gd name="T24" fmla="*/ 31 w 47"/>
                    <a:gd name="T25" fmla="*/ 2 h 165"/>
                    <a:gd name="T26" fmla="*/ 13 w 47"/>
                    <a:gd name="T27" fmla="*/ 2 h 165"/>
                    <a:gd name="T28" fmla="*/ 7 w 47"/>
                    <a:gd name="T29" fmla="*/ 2 h 165"/>
                    <a:gd name="T30" fmla="*/ 3 w 47"/>
                    <a:gd name="T31" fmla="*/ 2 h 165"/>
                    <a:gd name="T32" fmla="*/ 5 w 47"/>
                    <a:gd name="T33" fmla="*/ 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7">
                  <a:extLst>
                    <a:ext uri="{FF2B5EF4-FFF2-40B4-BE49-F238E27FC236}">
                      <a16:creationId xmlns:a16="http://schemas.microsoft.com/office/drawing/2014/main" id="{823038BF-F36E-2149-AF1A-5D4D69F9A97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2 h 103"/>
                    <a:gd name="T26" fmla="*/ 26 w 138"/>
                    <a:gd name="T27" fmla="*/ 2 h 103"/>
                    <a:gd name="T28" fmla="*/ 20 w 138"/>
                    <a:gd name="T29" fmla="*/ 2 h 103"/>
                    <a:gd name="T30" fmla="*/ 22 w 138"/>
                    <a:gd name="T31" fmla="*/ 2 h 103"/>
                    <a:gd name="T32" fmla="*/ 0 w 138"/>
                    <a:gd name="T33" fmla="*/ 2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8">
                  <a:extLst>
                    <a:ext uri="{FF2B5EF4-FFF2-40B4-BE49-F238E27FC236}">
                      <a16:creationId xmlns:a16="http://schemas.microsoft.com/office/drawing/2014/main" id="{2BD0A7AE-5C1D-DE4B-9CDB-93DB3C9B41B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13 w 188"/>
                    <a:gd name="T1" fmla="*/ 2 h 214"/>
                    <a:gd name="T2" fmla="*/ 115 w 188"/>
                    <a:gd name="T3" fmla="*/ 2 h 214"/>
                    <a:gd name="T4" fmla="*/ 125 w 188"/>
                    <a:gd name="T5" fmla="*/ 0 h 214"/>
                    <a:gd name="T6" fmla="*/ 137 w 188"/>
                    <a:gd name="T7" fmla="*/ 2 h 214"/>
                    <a:gd name="T8" fmla="*/ 143 w 188"/>
                    <a:gd name="T9" fmla="*/ 2 h 214"/>
                    <a:gd name="T10" fmla="*/ 133 w 188"/>
                    <a:gd name="T11" fmla="*/ 2 h 214"/>
                    <a:gd name="T12" fmla="*/ 125 w 188"/>
                    <a:gd name="T13" fmla="*/ 2 h 214"/>
                    <a:gd name="T14" fmla="*/ 117 w 188"/>
                    <a:gd name="T15" fmla="*/ 2 h 214"/>
                    <a:gd name="T16" fmla="*/ 99 w 188"/>
                    <a:gd name="T17" fmla="*/ 2 h 214"/>
                    <a:gd name="T18" fmla="*/ 94 w 188"/>
                    <a:gd name="T19" fmla="*/ 2 h 214"/>
                    <a:gd name="T20" fmla="*/ 94 w 188"/>
                    <a:gd name="T21" fmla="*/ 2 h 214"/>
                    <a:gd name="T22" fmla="*/ 94 w 188"/>
                    <a:gd name="T23" fmla="*/ 2 h 214"/>
                    <a:gd name="T24" fmla="*/ 90 w 188"/>
                    <a:gd name="T25" fmla="*/ 2 h 214"/>
                    <a:gd name="T26" fmla="*/ 80 w 188"/>
                    <a:gd name="T27" fmla="*/ 2 h 214"/>
                    <a:gd name="T28" fmla="*/ 58 w 188"/>
                    <a:gd name="T29" fmla="*/ 2 h 214"/>
                    <a:gd name="T30" fmla="*/ 76 w 188"/>
                    <a:gd name="T31" fmla="*/ 2 h 214"/>
                    <a:gd name="T32" fmla="*/ 78 w 188"/>
                    <a:gd name="T33" fmla="*/ 2 h 214"/>
                    <a:gd name="T34" fmla="*/ 58 w 188"/>
                    <a:gd name="T35" fmla="*/ 2 h 214"/>
                    <a:gd name="T36" fmla="*/ 34 w 188"/>
                    <a:gd name="T37" fmla="*/ 2 h 214"/>
                    <a:gd name="T38" fmla="*/ 36 w 188"/>
                    <a:gd name="T39" fmla="*/ 2 h 214"/>
                    <a:gd name="T40" fmla="*/ 46 w 188"/>
                    <a:gd name="T41" fmla="*/ 2 h 214"/>
                    <a:gd name="T42" fmla="*/ 34 w 188"/>
                    <a:gd name="T43" fmla="*/ 2 h 214"/>
                    <a:gd name="T44" fmla="*/ 26 w 188"/>
                    <a:gd name="T45" fmla="*/ 2 h 214"/>
                    <a:gd name="T46" fmla="*/ 30 w 188"/>
                    <a:gd name="T47" fmla="*/ 2 h 214"/>
                    <a:gd name="T48" fmla="*/ 14 w 188"/>
                    <a:gd name="T49" fmla="*/ 2 h 214"/>
                    <a:gd name="T50" fmla="*/ 0 w 188"/>
                    <a:gd name="T51" fmla="*/ 2 h 214"/>
                    <a:gd name="T52" fmla="*/ 8 w 188"/>
                    <a:gd name="T53" fmla="*/ 2 h 214"/>
                    <a:gd name="T54" fmla="*/ 0 w 188"/>
                    <a:gd name="T55" fmla="*/ 2 h 214"/>
                    <a:gd name="T56" fmla="*/ 14 w 188"/>
                    <a:gd name="T57" fmla="*/ 2 h 214"/>
                    <a:gd name="T58" fmla="*/ 32 w 188"/>
                    <a:gd name="T59" fmla="*/ 2 h 214"/>
                    <a:gd name="T60" fmla="*/ 44 w 188"/>
                    <a:gd name="T61" fmla="*/ 2 h 214"/>
                    <a:gd name="T62" fmla="*/ 72 w 188"/>
                    <a:gd name="T63" fmla="*/ 2 h 214"/>
                    <a:gd name="T64" fmla="*/ 84 w 188"/>
                    <a:gd name="T65" fmla="*/ 2 h 214"/>
                    <a:gd name="T66" fmla="*/ 94 w 188"/>
                    <a:gd name="T67" fmla="*/ 2 h 214"/>
                    <a:gd name="T68" fmla="*/ 94 w 188"/>
                    <a:gd name="T69" fmla="*/ 2 h 214"/>
                    <a:gd name="T70" fmla="*/ 94 w 188"/>
                    <a:gd name="T71" fmla="*/ 2 h 214"/>
                    <a:gd name="T72" fmla="*/ 105 w 188"/>
                    <a:gd name="T73" fmla="*/ 2 h 214"/>
                    <a:gd name="T74" fmla="*/ 109 w 188"/>
                    <a:gd name="T75" fmla="*/ 2 h 214"/>
                    <a:gd name="T76" fmla="*/ 103 w 188"/>
                    <a:gd name="T77" fmla="*/ 2 h 214"/>
                    <a:gd name="T78" fmla="*/ 107 w 188"/>
                    <a:gd name="T79" fmla="*/ 2 h 214"/>
                    <a:gd name="T80" fmla="*/ 113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9">
                  <a:extLst>
                    <a:ext uri="{FF2B5EF4-FFF2-40B4-BE49-F238E27FC236}">
                      <a16:creationId xmlns:a16="http://schemas.microsoft.com/office/drawing/2014/main" id="{C93F699B-3C31-2F45-8D5D-4E2BF01215A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50">
                  <a:extLst>
                    <a:ext uri="{FF2B5EF4-FFF2-40B4-BE49-F238E27FC236}">
                      <a16:creationId xmlns:a16="http://schemas.microsoft.com/office/drawing/2014/main" id="{4BF61A31-35E9-E949-9FD3-88D2DFE30F8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57 w 812"/>
                    <a:gd name="T1" fmla="*/ 2 h 564"/>
                    <a:gd name="T2" fmla="*/ 823 w 812"/>
                    <a:gd name="T3" fmla="*/ 2 h 564"/>
                    <a:gd name="T4" fmla="*/ 793 w 812"/>
                    <a:gd name="T5" fmla="*/ 2 h 564"/>
                    <a:gd name="T6" fmla="*/ 767 w 812"/>
                    <a:gd name="T7" fmla="*/ 2 h 564"/>
                    <a:gd name="T8" fmla="*/ 679 w 812"/>
                    <a:gd name="T9" fmla="*/ 2 h 564"/>
                    <a:gd name="T10" fmla="*/ 677 w 812"/>
                    <a:gd name="T11" fmla="*/ 2 h 564"/>
                    <a:gd name="T12" fmla="*/ 649 w 812"/>
                    <a:gd name="T13" fmla="*/ 2 h 564"/>
                    <a:gd name="T14" fmla="*/ 665 w 812"/>
                    <a:gd name="T15" fmla="*/ 2 h 564"/>
                    <a:gd name="T16" fmla="*/ 621 w 812"/>
                    <a:gd name="T17" fmla="*/ 2 h 564"/>
                    <a:gd name="T18" fmla="*/ 601 w 812"/>
                    <a:gd name="T19" fmla="*/ 2 h 564"/>
                    <a:gd name="T20" fmla="*/ 641 w 812"/>
                    <a:gd name="T21" fmla="*/ 2 h 564"/>
                    <a:gd name="T22" fmla="*/ 639 w 812"/>
                    <a:gd name="T23" fmla="*/ 2 h 564"/>
                    <a:gd name="T24" fmla="*/ 587 w 812"/>
                    <a:gd name="T25" fmla="*/ 2 h 564"/>
                    <a:gd name="T26" fmla="*/ 567 w 812"/>
                    <a:gd name="T27" fmla="*/ 2 h 564"/>
                    <a:gd name="T28" fmla="*/ 527 w 812"/>
                    <a:gd name="T29" fmla="*/ 2 h 564"/>
                    <a:gd name="T30" fmla="*/ 507 w 812"/>
                    <a:gd name="T31" fmla="*/ 2 h 564"/>
                    <a:gd name="T32" fmla="*/ 495 w 812"/>
                    <a:gd name="T33" fmla="*/ 2 h 564"/>
                    <a:gd name="T34" fmla="*/ 545 w 812"/>
                    <a:gd name="T35" fmla="*/ 2 h 564"/>
                    <a:gd name="T36" fmla="*/ 555 w 812"/>
                    <a:gd name="T37" fmla="*/ 2 h 564"/>
                    <a:gd name="T38" fmla="*/ 571 w 812"/>
                    <a:gd name="T39" fmla="*/ 2 h 564"/>
                    <a:gd name="T40" fmla="*/ 537 w 812"/>
                    <a:gd name="T41" fmla="*/ 2 h 564"/>
                    <a:gd name="T42" fmla="*/ 515 w 812"/>
                    <a:gd name="T43" fmla="*/ 2 h 564"/>
                    <a:gd name="T44" fmla="*/ 467 w 812"/>
                    <a:gd name="T45" fmla="*/ 2 h 564"/>
                    <a:gd name="T46" fmla="*/ 471 w 812"/>
                    <a:gd name="T47" fmla="*/ 2 h 564"/>
                    <a:gd name="T48" fmla="*/ 467 w 812"/>
                    <a:gd name="T49" fmla="*/ 2 h 564"/>
                    <a:gd name="T50" fmla="*/ 457 w 812"/>
                    <a:gd name="T51" fmla="*/ 2 h 564"/>
                    <a:gd name="T52" fmla="*/ 386 w 812"/>
                    <a:gd name="T53" fmla="*/ 2 h 564"/>
                    <a:gd name="T54" fmla="*/ 360 w 812"/>
                    <a:gd name="T55" fmla="*/ 2 h 564"/>
                    <a:gd name="T56" fmla="*/ 330 w 812"/>
                    <a:gd name="T57" fmla="*/ 2 h 564"/>
                    <a:gd name="T58" fmla="*/ 288 w 812"/>
                    <a:gd name="T59" fmla="*/ 2 h 564"/>
                    <a:gd name="T60" fmla="*/ 242 w 812"/>
                    <a:gd name="T61" fmla="*/ 2 h 564"/>
                    <a:gd name="T62" fmla="*/ 196 w 812"/>
                    <a:gd name="T63" fmla="*/ 2 h 564"/>
                    <a:gd name="T64" fmla="*/ 184 w 812"/>
                    <a:gd name="T65" fmla="*/ 2 h 564"/>
                    <a:gd name="T66" fmla="*/ 160 w 812"/>
                    <a:gd name="T67" fmla="*/ 2 h 564"/>
                    <a:gd name="T68" fmla="*/ 152 w 812"/>
                    <a:gd name="T69" fmla="*/ 2 h 564"/>
                    <a:gd name="T70" fmla="*/ 128 w 812"/>
                    <a:gd name="T71" fmla="*/ 2 h 564"/>
                    <a:gd name="T72" fmla="*/ 94 w 812"/>
                    <a:gd name="T73" fmla="*/ 2 h 564"/>
                    <a:gd name="T74" fmla="*/ 66 w 812"/>
                    <a:gd name="T75" fmla="*/ 2 h 564"/>
                    <a:gd name="T76" fmla="*/ 72 w 812"/>
                    <a:gd name="T77" fmla="*/ 2 h 564"/>
                    <a:gd name="T78" fmla="*/ 44 w 812"/>
                    <a:gd name="T79" fmla="*/ 2 h 564"/>
                    <a:gd name="T80" fmla="*/ 20 w 812"/>
                    <a:gd name="T81" fmla="*/ 2 h 564"/>
                    <a:gd name="T82" fmla="*/ 24 w 812"/>
                    <a:gd name="T83" fmla="*/ 2 h 564"/>
                    <a:gd name="T84" fmla="*/ 0 w 812"/>
                    <a:gd name="T85" fmla="*/ 2 h 564"/>
                    <a:gd name="T86" fmla="*/ 843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51">
                  <a:extLst>
                    <a:ext uri="{FF2B5EF4-FFF2-40B4-BE49-F238E27FC236}">
                      <a16:creationId xmlns:a16="http://schemas.microsoft.com/office/drawing/2014/main" id="{C7E681BD-F04F-7746-9E34-B3172995D01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126 w 43"/>
                    <a:gd name="T3" fmla="*/ 3 h 85"/>
                    <a:gd name="T4" fmla="*/ 286 w 43"/>
                    <a:gd name="T5" fmla="*/ 3 h 85"/>
                    <a:gd name="T6" fmla="*/ 138 w 43"/>
                    <a:gd name="T7" fmla="*/ 3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52">
                  <a:extLst>
                    <a:ext uri="{FF2B5EF4-FFF2-40B4-BE49-F238E27FC236}">
                      <a16:creationId xmlns:a16="http://schemas.microsoft.com/office/drawing/2014/main" id="{919B4C97-4878-8643-94E5-8C3F44D389F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1 w 44"/>
                    <a:gd name="T3" fmla="*/ 2 h 74"/>
                    <a:gd name="T4" fmla="*/ 11 w 44"/>
                    <a:gd name="T5" fmla="*/ 2 h 74"/>
                    <a:gd name="T6" fmla="*/ 11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3">
                  <a:extLst>
                    <a:ext uri="{FF2B5EF4-FFF2-40B4-BE49-F238E27FC236}">
                      <a16:creationId xmlns:a16="http://schemas.microsoft.com/office/drawing/2014/main" id="{14406569-C47A-E54E-94A6-D01CD0B41CC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4">
                  <a:extLst>
                    <a:ext uri="{FF2B5EF4-FFF2-40B4-BE49-F238E27FC236}">
                      <a16:creationId xmlns:a16="http://schemas.microsoft.com/office/drawing/2014/main" id="{2CAA6972-A461-434D-89E6-36E7C5FD6C7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147483646 w 682"/>
                    <a:gd name="T1" fmla="*/ 2147483646 h 557"/>
                    <a:gd name="T2" fmla="*/ 2147483646 w 682"/>
                    <a:gd name="T3" fmla="*/ 2147483646 h 557"/>
                    <a:gd name="T4" fmla="*/ 2147483646 w 682"/>
                    <a:gd name="T5" fmla="*/ 2147483646 h 557"/>
                    <a:gd name="T6" fmla="*/ 2147483646 w 682"/>
                    <a:gd name="T7" fmla="*/ 2147483646 h 557"/>
                    <a:gd name="T8" fmla="*/ 2147483646 w 682"/>
                    <a:gd name="T9" fmla="*/ 2147483646 h 557"/>
                    <a:gd name="T10" fmla="*/ 2147483646 w 682"/>
                    <a:gd name="T11" fmla="*/ 2147483646 h 557"/>
                    <a:gd name="T12" fmla="*/ 2147483646 w 682"/>
                    <a:gd name="T13" fmla="*/ 2147483646 h 557"/>
                    <a:gd name="T14" fmla="*/ 2147483646 w 682"/>
                    <a:gd name="T15" fmla="*/ 2147483646 h 557"/>
                    <a:gd name="T16" fmla="*/ 2147483646 w 682"/>
                    <a:gd name="T17" fmla="*/ 2147483646 h 557"/>
                    <a:gd name="T18" fmla="*/ 2147483646 w 682"/>
                    <a:gd name="T19" fmla="*/ 2147483646 h 557"/>
                    <a:gd name="T20" fmla="*/ 2147483646 w 682"/>
                    <a:gd name="T21" fmla="*/ 2147483646 h 557"/>
                    <a:gd name="T22" fmla="*/ 2147483646 w 682"/>
                    <a:gd name="T23" fmla="*/ 2147483646 h 557"/>
                    <a:gd name="T24" fmla="*/ 2147483646 w 682"/>
                    <a:gd name="T25" fmla="*/ 2147483646 h 557"/>
                    <a:gd name="T26" fmla="*/ 2147483646 w 682"/>
                    <a:gd name="T27" fmla="*/ 2147483646 h 557"/>
                    <a:gd name="T28" fmla="*/ 2147483646 w 682"/>
                    <a:gd name="T29" fmla="*/ 2147483646 h 557"/>
                    <a:gd name="T30" fmla="*/ 1309206285 w 682"/>
                    <a:gd name="T31" fmla="*/ 2147483646 h 557"/>
                    <a:gd name="T32" fmla="*/ 643853152 w 682"/>
                    <a:gd name="T33" fmla="*/ 2147483646 h 557"/>
                    <a:gd name="T34" fmla="*/ 0 w 682"/>
                    <a:gd name="T35" fmla="*/ 2147483646 h 557"/>
                    <a:gd name="T36" fmla="*/ 1426100595 w 682"/>
                    <a:gd name="T37" fmla="*/ 2147483646 h 557"/>
                    <a:gd name="T38" fmla="*/ 1898411757 w 682"/>
                    <a:gd name="T39" fmla="*/ 2147483646 h 557"/>
                    <a:gd name="T40" fmla="*/ 2147483646 w 682"/>
                    <a:gd name="T41" fmla="*/ 2147483646 h 557"/>
                    <a:gd name="T42" fmla="*/ 2147483646 w 682"/>
                    <a:gd name="T43" fmla="*/ 2147483646 h 557"/>
                    <a:gd name="T44" fmla="*/ 2147483646 w 682"/>
                    <a:gd name="T45" fmla="*/ 2147483646 h 557"/>
                    <a:gd name="T46" fmla="*/ 2147483646 w 682"/>
                    <a:gd name="T47" fmla="*/ 2147483646 h 557"/>
                    <a:gd name="T48" fmla="*/ 2147483646 w 682"/>
                    <a:gd name="T49" fmla="*/ 2147483646 h 557"/>
                    <a:gd name="T50" fmla="*/ 2147483646 w 682"/>
                    <a:gd name="T51" fmla="*/ 899618308 h 557"/>
                    <a:gd name="T52" fmla="*/ 2147483646 w 682"/>
                    <a:gd name="T53" fmla="*/ 0 h 557"/>
                    <a:gd name="T54" fmla="*/ 2147483646 w 682"/>
                    <a:gd name="T55" fmla="*/ 2147483646 h 557"/>
                    <a:gd name="T56" fmla="*/ 2147483646 w 682"/>
                    <a:gd name="T57" fmla="*/ 2147483646 h 557"/>
                    <a:gd name="T58" fmla="*/ 2147483646 w 682"/>
                    <a:gd name="T59" fmla="*/ 2147483646 h 557"/>
                    <a:gd name="T60" fmla="*/ 2147483646 w 682"/>
                    <a:gd name="T61" fmla="*/ 2147483646 h 557"/>
                    <a:gd name="T62" fmla="*/ 2147483646 w 682"/>
                    <a:gd name="T63" fmla="*/ 2147483646 h 557"/>
                    <a:gd name="T64" fmla="*/ 2147483646 w 682"/>
                    <a:gd name="T65" fmla="*/ 2147483646 h 557"/>
                    <a:gd name="T66" fmla="*/ 2147483646 w 682"/>
                    <a:gd name="T67" fmla="*/ 2147483646 h 557"/>
                    <a:gd name="T68" fmla="*/ 2147483646 w 682"/>
                    <a:gd name="T69" fmla="*/ 2147483646 h 557"/>
                    <a:gd name="T70" fmla="*/ 2147483646 w 682"/>
                    <a:gd name="T71" fmla="*/ 2147483646 h 557"/>
                    <a:gd name="T72" fmla="*/ 2147483646 w 682"/>
                    <a:gd name="T73" fmla="*/ 2147483646 h 557"/>
                    <a:gd name="T74" fmla="*/ 2147483646 w 682"/>
                    <a:gd name="T75" fmla="*/ 2147483646 h 557"/>
                    <a:gd name="T76" fmla="*/ 2147483646 w 682"/>
                    <a:gd name="T77" fmla="*/ 2147483646 h 557"/>
                    <a:gd name="T78" fmla="*/ 2147483646 w 682"/>
                    <a:gd name="T79" fmla="*/ 2147483646 h 557"/>
                    <a:gd name="T80" fmla="*/ 2147483646 w 682"/>
                    <a:gd name="T81" fmla="*/ 2147483646 h 557"/>
                    <a:gd name="T82" fmla="*/ 2147483646 w 682"/>
                    <a:gd name="T83" fmla="*/ 2147483646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5">
                  <a:extLst>
                    <a:ext uri="{FF2B5EF4-FFF2-40B4-BE49-F238E27FC236}">
                      <a16:creationId xmlns:a16="http://schemas.microsoft.com/office/drawing/2014/main" id="{F997D9E1-5A4E-084F-B725-1849F44775F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147483646 w 257"/>
                    <a:gd name="T1" fmla="*/ 2147483646 h 347"/>
                    <a:gd name="T2" fmla="*/ 2147483646 w 257"/>
                    <a:gd name="T3" fmla="*/ 2147483646 h 347"/>
                    <a:gd name="T4" fmla="*/ 2147483646 w 257"/>
                    <a:gd name="T5" fmla="*/ 2147483646 h 347"/>
                    <a:gd name="T6" fmla="*/ 2147483646 w 257"/>
                    <a:gd name="T7" fmla="*/ 2147483646 h 347"/>
                    <a:gd name="T8" fmla="*/ 2147483646 w 257"/>
                    <a:gd name="T9" fmla="*/ 2147483646 h 347"/>
                    <a:gd name="T10" fmla="*/ 2147483646 w 257"/>
                    <a:gd name="T11" fmla="*/ 2147483646 h 347"/>
                    <a:gd name="T12" fmla="*/ 2147483646 w 257"/>
                    <a:gd name="T13" fmla="*/ 2147483646 h 347"/>
                    <a:gd name="T14" fmla="*/ 2147483646 w 257"/>
                    <a:gd name="T15" fmla="*/ 2147483646 h 347"/>
                    <a:gd name="T16" fmla="*/ 2147483646 w 257"/>
                    <a:gd name="T17" fmla="*/ 2147483646 h 347"/>
                    <a:gd name="T18" fmla="*/ 2147483646 w 257"/>
                    <a:gd name="T19" fmla="*/ 2147483646 h 347"/>
                    <a:gd name="T20" fmla="*/ 2147483646 w 257"/>
                    <a:gd name="T21" fmla="*/ 2147483646 h 347"/>
                    <a:gd name="T22" fmla="*/ 1801929794 w 257"/>
                    <a:gd name="T23" fmla="*/ 2147483646 h 347"/>
                    <a:gd name="T24" fmla="*/ 914506826 w 257"/>
                    <a:gd name="T25" fmla="*/ 2147483646 h 347"/>
                    <a:gd name="T26" fmla="*/ 0 w 257"/>
                    <a:gd name="T27" fmla="*/ 2147483646 h 347"/>
                    <a:gd name="T28" fmla="*/ 2147483646 w 257"/>
                    <a:gd name="T29" fmla="*/ 2147483646 h 347"/>
                    <a:gd name="T30" fmla="*/ 2147483646 w 257"/>
                    <a:gd name="T31" fmla="*/ 2147483646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6">
                  <a:extLst>
                    <a:ext uri="{FF2B5EF4-FFF2-40B4-BE49-F238E27FC236}">
                      <a16:creationId xmlns:a16="http://schemas.microsoft.com/office/drawing/2014/main" id="{25649AD2-E2B8-6241-9E71-A50622C8A8F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7">
                  <a:extLst>
                    <a:ext uri="{FF2B5EF4-FFF2-40B4-BE49-F238E27FC236}">
                      <a16:creationId xmlns:a16="http://schemas.microsoft.com/office/drawing/2014/main" id="{3BA697F6-80C5-494C-8247-EF195093347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8">
                  <a:extLst>
                    <a:ext uri="{FF2B5EF4-FFF2-40B4-BE49-F238E27FC236}">
                      <a16:creationId xmlns:a16="http://schemas.microsoft.com/office/drawing/2014/main" id="{C9D67979-B1FE-DD4B-B135-C2141671026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77 w 57"/>
                    <a:gd name="T3" fmla="*/ 2 h 30"/>
                    <a:gd name="T4" fmla="*/ 81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9">
                  <a:extLst>
                    <a:ext uri="{FF2B5EF4-FFF2-40B4-BE49-F238E27FC236}">
                      <a16:creationId xmlns:a16="http://schemas.microsoft.com/office/drawing/2014/main" id="{45F677BA-5D41-E243-948B-AB87161D981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28 w 693"/>
                    <a:gd name="T1" fmla="*/ 2 h 696"/>
                    <a:gd name="T2" fmla="*/ 348 w 693"/>
                    <a:gd name="T3" fmla="*/ 2 h 696"/>
                    <a:gd name="T4" fmla="*/ 280 w 693"/>
                    <a:gd name="T5" fmla="*/ 2 h 696"/>
                    <a:gd name="T6" fmla="*/ 220 w 693"/>
                    <a:gd name="T7" fmla="*/ 2 h 696"/>
                    <a:gd name="T8" fmla="*/ 192 w 693"/>
                    <a:gd name="T9" fmla="*/ 2 h 696"/>
                    <a:gd name="T10" fmla="*/ 216 w 693"/>
                    <a:gd name="T11" fmla="*/ 2 h 696"/>
                    <a:gd name="T12" fmla="*/ 248 w 693"/>
                    <a:gd name="T13" fmla="*/ 2 h 696"/>
                    <a:gd name="T14" fmla="*/ 276 w 693"/>
                    <a:gd name="T15" fmla="*/ 2 h 696"/>
                    <a:gd name="T16" fmla="*/ 288 w 693"/>
                    <a:gd name="T17" fmla="*/ 2 h 696"/>
                    <a:gd name="T18" fmla="*/ 268 w 693"/>
                    <a:gd name="T19" fmla="*/ 2 h 696"/>
                    <a:gd name="T20" fmla="*/ 216 w 693"/>
                    <a:gd name="T21" fmla="*/ 2 h 696"/>
                    <a:gd name="T22" fmla="*/ 180 w 693"/>
                    <a:gd name="T23" fmla="*/ 2 h 696"/>
                    <a:gd name="T24" fmla="*/ 97 w 693"/>
                    <a:gd name="T25" fmla="*/ 2 h 696"/>
                    <a:gd name="T26" fmla="*/ 77 w 693"/>
                    <a:gd name="T27" fmla="*/ 2 h 696"/>
                    <a:gd name="T28" fmla="*/ 45 w 693"/>
                    <a:gd name="T29" fmla="*/ 2 h 696"/>
                    <a:gd name="T30" fmla="*/ 33 w 693"/>
                    <a:gd name="T31" fmla="*/ 2 h 696"/>
                    <a:gd name="T32" fmla="*/ 53 w 693"/>
                    <a:gd name="T33" fmla="*/ 2 h 696"/>
                    <a:gd name="T34" fmla="*/ 17 w 693"/>
                    <a:gd name="T35" fmla="*/ 2 h 696"/>
                    <a:gd name="T36" fmla="*/ 81 w 693"/>
                    <a:gd name="T37" fmla="*/ 2 h 696"/>
                    <a:gd name="T38" fmla="*/ 113 w 693"/>
                    <a:gd name="T39" fmla="*/ 2 h 696"/>
                    <a:gd name="T40" fmla="*/ 37 w 693"/>
                    <a:gd name="T41" fmla="*/ 2 h 696"/>
                    <a:gd name="T42" fmla="*/ 1 w 693"/>
                    <a:gd name="T43" fmla="*/ 2 h 696"/>
                    <a:gd name="T44" fmla="*/ 25 w 693"/>
                    <a:gd name="T45" fmla="*/ 2 h 696"/>
                    <a:gd name="T46" fmla="*/ 97 w 693"/>
                    <a:gd name="T47" fmla="*/ 2 h 696"/>
                    <a:gd name="T48" fmla="*/ 176 w 693"/>
                    <a:gd name="T49" fmla="*/ 2 h 696"/>
                    <a:gd name="T50" fmla="*/ 184 w 693"/>
                    <a:gd name="T51" fmla="*/ 2 h 696"/>
                    <a:gd name="T52" fmla="*/ 216 w 693"/>
                    <a:gd name="T53" fmla="*/ 0 h 696"/>
                    <a:gd name="T54" fmla="*/ 312 w 693"/>
                    <a:gd name="T55" fmla="*/ 2 h 696"/>
                    <a:gd name="T56" fmla="*/ 284 w 693"/>
                    <a:gd name="T57" fmla="*/ 2 h 696"/>
                    <a:gd name="T58" fmla="*/ 256 w 693"/>
                    <a:gd name="T59" fmla="*/ 2 h 696"/>
                    <a:gd name="T60" fmla="*/ 316 w 693"/>
                    <a:gd name="T61" fmla="*/ 2 h 696"/>
                    <a:gd name="T62" fmla="*/ 328 w 693"/>
                    <a:gd name="T63" fmla="*/ 2 h 696"/>
                    <a:gd name="T64" fmla="*/ 372 w 693"/>
                    <a:gd name="T65" fmla="*/ 2 h 696"/>
                    <a:gd name="T66" fmla="*/ 452 w 693"/>
                    <a:gd name="T67" fmla="*/ 2 h 696"/>
                    <a:gd name="T68" fmla="*/ 479 w 693"/>
                    <a:gd name="T69" fmla="*/ 2 h 696"/>
                    <a:gd name="T70" fmla="*/ 485 w 693"/>
                    <a:gd name="T71" fmla="*/ 2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60">
                  <a:extLst>
                    <a:ext uri="{FF2B5EF4-FFF2-40B4-BE49-F238E27FC236}">
                      <a16:creationId xmlns:a16="http://schemas.microsoft.com/office/drawing/2014/main" id="{2C1FFF3E-062E-424B-A19E-E599397799E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2147483646 w 931"/>
                    <a:gd name="T1" fmla="*/ 0 h 149"/>
                    <a:gd name="T2" fmla="*/ 2147483646 w 931"/>
                    <a:gd name="T3" fmla="*/ 2147483646 h 149"/>
                    <a:gd name="T4" fmla="*/ 2147483646 w 931"/>
                    <a:gd name="T5" fmla="*/ 2147483646 h 149"/>
                    <a:gd name="T6" fmla="*/ 2147483646 w 931"/>
                    <a:gd name="T7" fmla="*/ 2147483646 h 149"/>
                    <a:gd name="T8" fmla="*/ 1324358247 w 931"/>
                    <a:gd name="T9" fmla="*/ 2147483646 h 149"/>
                    <a:gd name="T10" fmla="*/ 0 w 931"/>
                    <a:gd name="T11" fmla="*/ 2147483646 h 149"/>
                    <a:gd name="T12" fmla="*/ 2147483646 w 931"/>
                    <a:gd name="T13" fmla="*/ 2147483646 h 149"/>
                    <a:gd name="T14" fmla="*/ 2147483646 w 931"/>
                    <a:gd name="T15" fmla="*/ 2147483646 h 149"/>
                    <a:gd name="T16" fmla="*/ 2147483646 w 931"/>
                    <a:gd name="T17" fmla="*/ 2147483646 h 149"/>
                    <a:gd name="T18" fmla="*/ 2147483646 w 931"/>
                    <a:gd name="T19" fmla="*/ 2147483646 h 149"/>
                    <a:gd name="T20" fmla="*/ 2147483646 w 931"/>
                    <a:gd name="T21" fmla="*/ 2147483646 h 149"/>
                    <a:gd name="T22" fmla="*/ 2147483646 w 931"/>
                    <a:gd name="T23" fmla="*/ 2147483646 h 149"/>
                    <a:gd name="T24" fmla="*/ 2147483646 w 931"/>
                    <a:gd name="T25" fmla="*/ 2147483646 h 149"/>
                    <a:gd name="T26" fmla="*/ 2147483646 w 931"/>
                    <a:gd name="T27" fmla="*/ 2147483646 h 149"/>
                    <a:gd name="T28" fmla="*/ 2147483646 w 931"/>
                    <a:gd name="T29" fmla="*/ 2147483646 h 149"/>
                    <a:gd name="T30" fmla="*/ 2147483646 w 931"/>
                    <a:gd name="T31" fmla="*/ 2147483646 h 149"/>
                    <a:gd name="T32" fmla="*/ 2147483646 w 931"/>
                    <a:gd name="T33" fmla="*/ 2147483646 h 149"/>
                    <a:gd name="T34" fmla="*/ 2147483646 w 931"/>
                    <a:gd name="T35" fmla="*/ 2147483646 h 149"/>
                    <a:gd name="T36" fmla="*/ 2147483646 w 931"/>
                    <a:gd name="T37" fmla="*/ 2147483646 h 149"/>
                    <a:gd name="T38" fmla="*/ 2147483646 w 931"/>
                    <a:gd name="T39" fmla="*/ 2147483646 h 149"/>
                    <a:gd name="T40" fmla="*/ 2147483646 w 931"/>
                    <a:gd name="T41" fmla="*/ 2147483646 h 149"/>
                    <a:gd name="T42" fmla="*/ 2147483646 w 931"/>
                    <a:gd name="T43" fmla="*/ 2147483646 h 149"/>
                    <a:gd name="T44" fmla="*/ 2147483646 w 931"/>
                    <a:gd name="T45" fmla="*/ 2147483646 h 149"/>
                    <a:gd name="T46" fmla="*/ 2147483646 w 931"/>
                    <a:gd name="T47" fmla="*/ 2147483646 h 149"/>
                    <a:gd name="T48" fmla="*/ 2147483646 w 931"/>
                    <a:gd name="T49" fmla="*/ 2147483646 h 149"/>
                    <a:gd name="T50" fmla="*/ 2147483646 w 931"/>
                    <a:gd name="T51" fmla="*/ 2147483646 h 149"/>
                    <a:gd name="T52" fmla="*/ 2147483646 w 931"/>
                    <a:gd name="T53" fmla="*/ 2147483646 h 149"/>
                    <a:gd name="T54" fmla="*/ 2147483646 w 931"/>
                    <a:gd name="T55" fmla="*/ 2147483646 h 149"/>
                    <a:gd name="T56" fmla="*/ 2147483646 w 931"/>
                    <a:gd name="T57" fmla="*/ 2147483646 h 149"/>
                    <a:gd name="T58" fmla="*/ 2147483646 w 931"/>
                    <a:gd name="T59" fmla="*/ 2147483646 h 149"/>
                    <a:gd name="T60" fmla="*/ 2147483646 w 931"/>
                    <a:gd name="T61" fmla="*/ 2147483646 h 149"/>
                    <a:gd name="T62" fmla="*/ 2147483646 w 931"/>
                    <a:gd name="T63" fmla="*/ 2147483646 h 149"/>
                    <a:gd name="T64" fmla="*/ 2147483646 w 931"/>
                    <a:gd name="T65" fmla="*/ 2147483646 h 149"/>
                    <a:gd name="T66" fmla="*/ 2147483646 w 931"/>
                    <a:gd name="T67" fmla="*/ 2147483646 h 149"/>
                    <a:gd name="T68" fmla="*/ 2147483646 w 931"/>
                    <a:gd name="T69" fmla="*/ 2147483646 h 149"/>
                    <a:gd name="T70" fmla="*/ 2147483646 w 931"/>
                    <a:gd name="T71" fmla="*/ 2147483646 h 149"/>
                    <a:gd name="T72" fmla="*/ 2147483646 w 931"/>
                    <a:gd name="T73" fmla="*/ 2147483646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61">
                  <a:extLst>
                    <a:ext uri="{FF2B5EF4-FFF2-40B4-BE49-F238E27FC236}">
                      <a16:creationId xmlns:a16="http://schemas.microsoft.com/office/drawing/2014/main" id="{7CC588BA-B27B-334E-A0C9-951B3B4F83D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62">
                  <a:extLst>
                    <a:ext uri="{FF2B5EF4-FFF2-40B4-BE49-F238E27FC236}">
                      <a16:creationId xmlns:a16="http://schemas.microsoft.com/office/drawing/2014/main" id="{66FC292B-A08C-7A47-A30C-3170CD6D364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68 w 44"/>
                    <a:gd name="T3" fmla="*/ 0 h 32"/>
                    <a:gd name="T4" fmla="*/ 100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3">
                  <a:extLst>
                    <a:ext uri="{FF2B5EF4-FFF2-40B4-BE49-F238E27FC236}">
                      <a16:creationId xmlns:a16="http://schemas.microsoft.com/office/drawing/2014/main" id="{0E216680-7968-6F45-8A90-AC33A00B0D8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4">
                  <a:extLst>
                    <a:ext uri="{FF2B5EF4-FFF2-40B4-BE49-F238E27FC236}">
                      <a16:creationId xmlns:a16="http://schemas.microsoft.com/office/drawing/2014/main" id="{E2C5A16B-F5D3-6F48-A1B2-8EF663E60A2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5">
                  <a:extLst>
                    <a:ext uri="{FF2B5EF4-FFF2-40B4-BE49-F238E27FC236}">
                      <a16:creationId xmlns:a16="http://schemas.microsoft.com/office/drawing/2014/main" id="{B3E74577-6B6A-1649-8D4C-413F615F5A8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06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59">
                <a:extLst>
                  <a:ext uri="{FF2B5EF4-FFF2-40B4-BE49-F238E27FC236}">
                    <a16:creationId xmlns:a16="http://schemas.microsoft.com/office/drawing/2014/main" id="{D5FA2EB6-BBAA-3F4D-9440-AEA626AD08F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>
                  <a:extLst>
                    <a:ext uri="{FF2B5EF4-FFF2-40B4-BE49-F238E27FC236}">
                      <a16:creationId xmlns:a16="http://schemas.microsoft.com/office/drawing/2014/main" id="{B8792B08-D4C5-1544-85AE-AB1C6E0C2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12">
                  <a:extLst>
                    <a:ext uri="{FF2B5EF4-FFF2-40B4-BE49-F238E27FC236}">
                      <a16:creationId xmlns:a16="http://schemas.microsoft.com/office/drawing/2014/main" id="{CFFCC057-2E5C-234C-9C4B-E3518707B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13">
                  <a:extLst>
                    <a:ext uri="{FF2B5EF4-FFF2-40B4-BE49-F238E27FC236}">
                      <a16:creationId xmlns:a16="http://schemas.microsoft.com/office/drawing/2014/main" id="{17D0C529-346D-6840-AD2C-610392C5F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14">
                  <a:extLst>
                    <a:ext uri="{FF2B5EF4-FFF2-40B4-BE49-F238E27FC236}">
                      <a16:creationId xmlns:a16="http://schemas.microsoft.com/office/drawing/2014/main" id="{B8DC4BDF-559D-D047-BC18-BD6BB6416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15">
                  <a:extLst>
                    <a:ext uri="{FF2B5EF4-FFF2-40B4-BE49-F238E27FC236}">
                      <a16:creationId xmlns:a16="http://schemas.microsoft.com/office/drawing/2014/main" id="{A89ED356-C116-1C40-8887-ED6C127689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16">
                  <a:extLst>
                    <a:ext uri="{FF2B5EF4-FFF2-40B4-BE49-F238E27FC236}">
                      <a16:creationId xmlns:a16="http://schemas.microsoft.com/office/drawing/2014/main" id="{3E28A950-4232-564C-9D16-71A16959BB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17">
                  <a:extLst>
                    <a:ext uri="{FF2B5EF4-FFF2-40B4-BE49-F238E27FC236}">
                      <a16:creationId xmlns:a16="http://schemas.microsoft.com/office/drawing/2014/main" id="{A42DEE97-774B-FF41-85EE-96DDAC50E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18">
                  <a:extLst>
                    <a:ext uri="{FF2B5EF4-FFF2-40B4-BE49-F238E27FC236}">
                      <a16:creationId xmlns:a16="http://schemas.microsoft.com/office/drawing/2014/main" id="{AF77276C-F506-7B41-81D3-F01FE36B3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19">
                  <a:extLst>
                    <a:ext uri="{FF2B5EF4-FFF2-40B4-BE49-F238E27FC236}">
                      <a16:creationId xmlns:a16="http://schemas.microsoft.com/office/drawing/2014/main" id="{BFF476E3-D6D1-1145-8473-6E87078A1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20">
                  <a:extLst>
                    <a:ext uri="{FF2B5EF4-FFF2-40B4-BE49-F238E27FC236}">
                      <a16:creationId xmlns:a16="http://schemas.microsoft.com/office/drawing/2014/main" id="{6585FF5F-3A74-8343-AD60-1378973D2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21">
                  <a:extLst>
                    <a:ext uri="{FF2B5EF4-FFF2-40B4-BE49-F238E27FC236}">
                      <a16:creationId xmlns:a16="http://schemas.microsoft.com/office/drawing/2014/main" id="{E803F2AE-BDEF-A04A-913E-2129D3A08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0">
                <a:extLst>
                  <a:ext uri="{FF2B5EF4-FFF2-40B4-BE49-F238E27FC236}">
                    <a16:creationId xmlns:a16="http://schemas.microsoft.com/office/drawing/2014/main" id="{41FB4650-AD59-0C4D-BB95-5CDF78036B2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32">
                  <a:extLst>
                    <a:ext uri="{FF2B5EF4-FFF2-40B4-BE49-F238E27FC236}">
                      <a16:creationId xmlns:a16="http://schemas.microsoft.com/office/drawing/2014/main" id="{157B4EBB-CF85-4749-96EB-3D686B0DC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133">
                  <a:extLst>
                    <a:ext uri="{FF2B5EF4-FFF2-40B4-BE49-F238E27FC236}">
                      <a16:creationId xmlns:a16="http://schemas.microsoft.com/office/drawing/2014/main" id="{C864DB10-8BAC-414D-9EBD-C62042DA9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134">
                  <a:extLst>
                    <a:ext uri="{FF2B5EF4-FFF2-40B4-BE49-F238E27FC236}">
                      <a16:creationId xmlns:a16="http://schemas.microsoft.com/office/drawing/2014/main" id="{D4D781D9-E778-AB4C-A5C5-428DA0251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135">
                  <a:extLst>
                    <a:ext uri="{FF2B5EF4-FFF2-40B4-BE49-F238E27FC236}">
                      <a16:creationId xmlns:a16="http://schemas.microsoft.com/office/drawing/2014/main" id="{0380B2E2-CE99-6E44-B2CA-FF78FE499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145">
                  <a:extLst>
                    <a:ext uri="{FF2B5EF4-FFF2-40B4-BE49-F238E27FC236}">
                      <a16:creationId xmlns:a16="http://schemas.microsoft.com/office/drawing/2014/main" id="{720B4A5C-E602-C244-8629-2F0705A89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46">
                  <a:extLst>
                    <a:ext uri="{FF2B5EF4-FFF2-40B4-BE49-F238E27FC236}">
                      <a16:creationId xmlns:a16="http://schemas.microsoft.com/office/drawing/2014/main" id="{AC86CFA1-4776-CE49-8994-01AB0D3CE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147">
                  <a:extLst>
                    <a:ext uri="{FF2B5EF4-FFF2-40B4-BE49-F238E27FC236}">
                      <a16:creationId xmlns:a16="http://schemas.microsoft.com/office/drawing/2014/main" id="{2E2C385D-C625-924C-8C68-924BC191C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48">
                  <a:extLst>
                    <a:ext uri="{FF2B5EF4-FFF2-40B4-BE49-F238E27FC236}">
                      <a16:creationId xmlns:a16="http://schemas.microsoft.com/office/drawing/2014/main" id="{742094AA-9B96-5646-8939-70EF53033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49">
                  <a:extLst>
                    <a:ext uri="{FF2B5EF4-FFF2-40B4-BE49-F238E27FC236}">
                      <a16:creationId xmlns:a16="http://schemas.microsoft.com/office/drawing/2014/main" id="{55EA8BA2-9057-714B-A02A-707BFA0D6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50">
                  <a:extLst>
                    <a:ext uri="{FF2B5EF4-FFF2-40B4-BE49-F238E27FC236}">
                      <a16:creationId xmlns:a16="http://schemas.microsoft.com/office/drawing/2014/main" id="{13D8093E-61FD-E942-97AB-DD1E4D1C0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51">
                  <a:extLst>
                    <a:ext uri="{FF2B5EF4-FFF2-40B4-BE49-F238E27FC236}">
                      <a16:creationId xmlns:a16="http://schemas.microsoft.com/office/drawing/2014/main" id="{103CD41A-48DB-6340-A65F-756023D673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52">
                  <a:extLst>
                    <a:ext uri="{FF2B5EF4-FFF2-40B4-BE49-F238E27FC236}">
                      <a16:creationId xmlns:a16="http://schemas.microsoft.com/office/drawing/2014/main" id="{1AFA36DA-4169-DD45-A3BC-541A41ED1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53">
                  <a:extLst>
                    <a:ext uri="{FF2B5EF4-FFF2-40B4-BE49-F238E27FC236}">
                      <a16:creationId xmlns:a16="http://schemas.microsoft.com/office/drawing/2014/main" id="{066227D1-40DC-CB4A-A1C4-B0C18DB97E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54">
                  <a:extLst>
                    <a:ext uri="{FF2B5EF4-FFF2-40B4-BE49-F238E27FC236}">
                      <a16:creationId xmlns:a16="http://schemas.microsoft.com/office/drawing/2014/main" id="{271EE414-5A7A-0D42-B1FD-A7ACED349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55">
                  <a:extLst>
                    <a:ext uri="{FF2B5EF4-FFF2-40B4-BE49-F238E27FC236}">
                      <a16:creationId xmlns:a16="http://schemas.microsoft.com/office/drawing/2014/main" id="{D91BDED6-F384-4B4F-B88E-4BB9482D4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158" descr="earth">
              <a:extLst>
                <a:ext uri="{FF2B5EF4-FFF2-40B4-BE49-F238E27FC236}">
                  <a16:creationId xmlns:a16="http://schemas.microsoft.com/office/drawing/2014/main" id="{A8B226AE-1056-4143-A671-0CF214FD9B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6B86C2D0-63DB-1145-94FB-3123F7797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5">
            <a:extLst>
              <a:ext uri="{FF2B5EF4-FFF2-40B4-BE49-F238E27FC236}">
                <a16:creationId xmlns:a16="http://schemas.microsoft.com/office/drawing/2014/main" id="{52D32C93-5DA7-CB4A-B7E6-B4948F62E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EE7F5D20-5868-3044-9B24-1C123C8A1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E87E70-CF4E-5B47-8D9F-8FB06053B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2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E35A62-9D60-704A-A4C2-0624650B1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CBF41B-EBE1-2F4B-B9FF-CF935AB17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DA6EE0-DD47-8D44-AD78-3EFD99655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24221-EB99-704A-A554-47FEED177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8A6D6F-2340-8042-8D5F-F75733E29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9DA1B5-A7CA-1E43-AEB4-BDD37D8F8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F1C4E-DF37-6047-B5E3-4FAFD35A9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E68C5-E7ED-8342-83F9-B491240B8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2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7B0C77-99B5-7546-ADAB-47DC8522A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259792-1A4B-284E-B534-42E6F3D9C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F1E06C-6F38-4D43-918F-1D5DB21CD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15F3E-DC10-EB49-9195-4A77FD7D8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2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9">
            <a:extLst>
              <a:ext uri="{FF2B5EF4-FFF2-40B4-BE49-F238E27FC236}">
                <a16:creationId xmlns:a16="http://schemas.microsoft.com/office/drawing/2014/main" id="{F893491B-F020-6E48-B568-DBBCB86D21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134938"/>
            <a:ext cx="6826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1B3A3-726F-6547-BCCE-5FB9DE728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AE423-0874-D14F-90A0-8C06FF873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FDED7-2C68-3242-988A-3AF9AD59E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3DDA-8F7A-D548-9666-C1585215F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73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CFA45-9B1F-D844-91C7-8E3E50862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4F9943-37C3-754C-964F-3C55435A5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F2088B-5A70-1F46-8D9E-164A268D5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B22D0-2484-6840-AB57-CBD88AD52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6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BA8FF-50BE-2A4B-89B2-149FD033D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1F6AE-3493-4E40-8CC8-83A2D0C04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7F783-F20B-3743-B945-197570CAC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4ED0D-F580-1D43-B1A5-494ED706D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1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5D0BE0-5855-E047-B957-67CD92C92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782058-3F27-104E-B683-58895CF0F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3F82BE-DA3E-F543-8F1F-3D214F87E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36FF1-2A25-C741-A2F2-2D9CE45EF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75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75DFDE-FC8A-2945-BBA1-974D5EC3D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A6C0DA-2A2A-1B46-9B3F-75C1CA37C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F4505F-6A78-CF4C-8044-6709763F2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AAE27-5530-3B49-A3E1-D23918F0F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4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CD6FC0-7B18-D642-BE8A-FB460D240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0F22AC-C180-C446-84BC-66BC2C648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A3C07A-75E1-A743-A314-18976D42B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B539F-4FD7-7441-88EC-EC1BFEF73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43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84A57-E818-B34A-AA01-932CC32BD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77B06-70B2-6A42-B5E5-456ECBAE3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DAA78-3CC7-8F4A-AF2A-DC0E2A24C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201D8-4017-D34F-8A9C-F4708EEF5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847AC-078F-2140-B850-FA25B3185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FAFA5-3167-3547-80BE-ED85E43E3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31EE-AC07-474E-A8C9-1D2BE9933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9A1F4-62CA-6D4E-B91F-08ED5600B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3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FA98DE-E6CD-3F4A-A2D8-94CF39197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2B90DF-E5D0-F641-9CC5-33D91774F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C9E895F6-06D7-FE4A-86AA-2F8313E123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E4FD25FA-4124-D44D-82AE-A3797B0132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98347D4-40DB-E94F-AB44-D0ECEBD8B9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EED5F62-05CE-1947-88AA-05AEAA280D4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163">
            <a:extLst>
              <a:ext uri="{FF2B5EF4-FFF2-40B4-BE49-F238E27FC236}">
                <a16:creationId xmlns:a16="http://schemas.microsoft.com/office/drawing/2014/main" id="{40CE7CEC-A96D-C442-9001-C483083E4D1C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62">
              <a:extLst>
                <a:ext uri="{FF2B5EF4-FFF2-40B4-BE49-F238E27FC236}">
                  <a16:creationId xmlns:a16="http://schemas.microsoft.com/office/drawing/2014/main" id="{E14A31B6-2CEB-614A-9318-42106CC8AC8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8">
                <a:extLst>
                  <a:ext uri="{FF2B5EF4-FFF2-40B4-BE49-F238E27FC236}">
                    <a16:creationId xmlns:a16="http://schemas.microsoft.com/office/drawing/2014/main" id="{A0452EAA-EAE7-F148-92C8-3A54174E93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9">
                <a:extLst>
                  <a:ext uri="{FF2B5EF4-FFF2-40B4-BE49-F238E27FC236}">
                    <a16:creationId xmlns:a16="http://schemas.microsoft.com/office/drawing/2014/main" id="{D5D7E77A-6984-C74F-95DB-349A2B715C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">
                  <a:extLst>
                    <a:ext uri="{FF2B5EF4-FFF2-40B4-BE49-F238E27FC236}">
                      <a16:creationId xmlns:a16="http://schemas.microsoft.com/office/drawing/2014/main" id="{FF8F206F-7E2A-A047-84A2-EBD97EB70B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1">
                    <a:extLst>
                      <a:ext uri="{FF2B5EF4-FFF2-40B4-BE49-F238E27FC236}">
                        <a16:creationId xmlns:a16="http://schemas.microsoft.com/office/drawing/2014/main" id="{0DA9A65E-F050-8A40-BAEC-E6CBF119A4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2">
                    <a:extLst>
                      <a:ext uri="{FF2B5EF4-FFF2-40B4-BE49-F238E27FC236}">
                        <a16:creationId xmlns:a16="http://schemas.microsoft.com/office/drawing/2014/main" id="{92C8050C-3C87-744A-B755-77422B3EBB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3">
                    <a:extLst>
                      <a:ext uri="{FF2B5EF4-FFF2-40B4-BE49-F238E27FC236}">
                        <a16:creationId xmlns:a16="http://schemas.microsoft.com/office/drawing/2014/main" id="{0FACD67A-36C1-644F-A2B2-10DC4BCAF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4">
                    <a:extLst>
                      <a:ext uri="{FF2B5EF4-FFF2-40B4-BE49-F238E27FC236}">
                        <a16:creationId xmlns:a16="http://schemas.microsoft.com/office/drawing/2014/main" id="{5BB2C372-E1F9-7444-A416-46B2F454EE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5">
                    <a:extLst>
                      <a:ext uri="{FF2B5EF4-FFF2-40B4-BE49-F238E27FC236}">
                        <a16:creationId xmlns:a16="http://schemas.microsoft.com/office/drawing/2014/main" id="{22339A31-74EE-1242-85FF-E4292F1F2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6">
                    <a:extLst>
                      <a:ext uri="{FF2B5EF4-FFF2-40B4-BE49-F238E27FC236}">
                        <a16:creationId xmlns:a16="http://schemas.microsoft.com/office/drawing/2014/main" id="{BC056461-616B-A249-A600-099E455AB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7">
                    <a:extLst>
                      <a:ext uri="{FF2B5EF4-FFF2-40B4-BE49-F238E27FC236}">
                        <a16:creationId xmlns:a16="http://schemas.microsoft.com/office/drawing/2014/main" id="{49E76A8D-ECB7-5F4C-A19E-CA5692098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8">
                    <a:extLst>
                      <a:ext uri="{FF2B5EF4-FFF2-40B4-BE49-F238E27FC236}">
                        <a16:creationId xmlns:a16="http://schemas.microsoft.com/office/drawing/2014/main" id="{DAD25618-2F4B-5145-9727-3183CD2390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19">
                    <a:extLst>
                      <a:ext uri="{FF2B5EF4-FFF2-40B4-BE49-F238E27FC236}">
                        <a16:creationId xmlns:a16="http://schemas.microsoft.com/office/drawing/2014/main" id="{9DA3211A-E7C0-D741-8AEF-8E4407782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0">
                    <a:extLst>
                      <a:ext uri="{FF2B5EF4-FFF2-40B4-BE49-F238E27FC236}">
                        <a16:creationId xmlns:a16="http://schemas.microsoft.com/office/drawing/2014/main" id="{36EEA6FB-DA42-DD47-90DA-CD73A9938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1">
                    <a:extLst>
                      <a:ext uri="{FF2B5EF4-FFF2-40B4-BE49-F238E27FC236}">
                        <a16:creationId xmlns:a16="http://schemas.microsoft.com/office/drawing/2014/main" id="{94DAB997-ABE8-C040-84B7-60AD43D1B2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2">
                    <a:extLst>
                      <a:ext uri="{FF2B5EF4-FFF2-40B4-BE49-F238E27FC236}">
                        <a16:creationId xmlns:a16="http://schemas.microsoft.com/office/drawing/2014/main" id="{16F5F944-E8B0-9345-BE75-FA2D380259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3">
                    <a:extLst>
                      <a:ext uri="{FF2B5EF4-FFF2-40B4-BE49-F238E27FC236}">
                        <a16:creationId xmlns:a16="http://schemas.microsoft.com/office/drawing/2014/main" id="{A8FE0E16-65A6-E445-9D26-28A7A11B3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4">
                    <a:extLst>
                      <a:ext uri="{FF2B5EF4-FFF2-40B4-BE49-F238E27FC236}">
                        <a16:creationId xmlns:a16="http://schemas.microsoft.com/office/drawing/2014/main" id="{B4051FCC-416C-8A4F-9808-B8042AD0F3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5">
                    <a:extLst>
                      <a:ext uri="{FF2B5EF4-FFF2-40B4-BE49-F238E27FC236}">
                        <a16:creationId xmlns:a16="http://schemas.microsoft.com/office/drawing/2014/main" id="{9185CBEB-1A2D-104A-B7FE-BDB0EC3D2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6">
                    <a:extLst>
                      <a:ext uri="{FF2B5EF4-FFF2-40B4-BE49-F238E27FC236}">
                        <a16:creationId xmlns:a16="http://schemas.microsoft.com/office/drawing/2014/main" id="{130038E5-8038-2349-8B64-0FC62CC6E8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7">
                    <a:extLst>
                      <a:ext uri="{FF2B5EF4-FFF2-40B4-BE49-F238E27FC236}">
                        <a16:creationId xmlns:a16="http://schemas.microsoft.com/office/drawing/2014/main" id="{7F48FD62-099B-CB4E-BC61-43BFC2586F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8">
                    <a:extLst>
                      <a:ext uri="{FF2B5EF4-FFF2-40B4-BE49-F238E27FC236}">
                        <a16:creationId xmlns:a16="http://schemas.microsoft.com/office/drawing/2014/main" id="{DF80ADDB-2B3A-0743-995A-47848FC81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29">
                    <a:extLst>
                      <a:ext uri="{FF2B5EF4-FFF2-40B4-BE49-F238E27FC236}">
                        <a16:creationId xmlns:a16="http://schemas.microsoft.com/office/drawing/2014/main" id="{F630C0A1-2BB7-494B-BC80-9FD9D8FA9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0">
                    <a:extLst>
                      <a:ext uri="{FF2B5EF4-FFF2-40B4-BE49-F238E27FC236}">
                        <a16:creationId xmlns:a16="http://schemas.microsoft.com/office/drawing/2014/main" id="{EA8402BD-C7A9-2242-9FA5-F7E18FBB0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1">
                    <a:extLst>
                      <a:ext uri="{FF2B5EF4-FFF2-40B4-BE49-F238E27FC236}">
                        <a16:creationId xmlns:a16="http://schemas.microsoft.com/office/drawing/2014/main" id="{F57BD545-C5F6-FF4A-8F5D-E3C2D6D1F9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2">
                    <a:extLst>
                      <a:ext uri="{FF2B5EF4-FFF2-40B4-BE49-F238E27FC236}">
                        <a16:creationId xmlns:a16="http://schemas.microsoft.com/office/drawing/2014/main" id="{92257CD1-074D-1E42-A046-618DDF7A9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3">
                    <a:extLst>
                      <a:ext uri="{FF2B5EF4-FFF2-40B4-BE49-F238E27FC236}">
                        <a16:creationId xmlns:a16="http://schemas.microsoft.com/office/drawing/2014/main" id="{239A5DB2-E4EA-C647-A56E-5B346DF4AD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4">
                    <a:extLst>
                      <a:ext uri="{FF2B5EF4-FFF2-40B4-BE49-F238E27FC236}">
                        <a16:creationId xmlns:a16="http://schemas.microsoft.com/office/drawing/2014/main" id="{0B69FEE1-6820-CD4E-BB57-ECFA47BBA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5">
                    <a:extLst>
                      <a:ext uri="{FF2B5EF4-FFF2-40B4-BE49-F238E27FC236}">
                        <a16:creationId xmlns:a16="http://schemas.microsoft.com/office/drawing/2014/main" id="{7F824D6C-B47A-2947-975D-DB158162B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6">
                    <a:extLst>
                      <a:ext uri="{FF2B5EF4-FFF2-40B4-BE49-F238E27FC236}">
                        <a16:creationId xmlns:a16="http://schemas.microsoft.com/office/drawing/2014/main" id="{C868AFE3-9231-4E49-86E3-F67905AB2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7">
                    <a:extLst>
                      <a:ext uri="{FF2B5EF4-FFF2-40B4-BE49-F238E27FC236}">
                        <a16:creationId xmlns:a16="http://schemas.microsoft.com/office/drawing/2014/main" id="{7F11A244-3A97-7A44-A7A7-0697248141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8">
                    <a:extLst>
                      <a:ext uri="{FF2B5EF4-FFF2-40B4-BE49-F238E27FC236}">
                        <a16:creationId xmlns:a16="http://schemas.microsoft.com/office/drawing/2014/main" id="{80FBCBBC-C68C-D348-AEE6-D282F0D8A6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39">
                    <a:extLst>
                      <a:ext uri="{FF2B5EF4-FFF2-40B4-BE49-F238E27FC236}">
                        <a16:creationId xmlns:a16="http://schemas.microsoft.com/office/drawing/2014/main" id="{E7A6A898-958D-4942-BFBF-06B00FF58E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0">
                    <a:extLst>
                      <a:ext uri="{FF2B5EF4-FFF2-40B4-BE49-F238E27FC236}">
                        <a16:creationId xmlns:a16="http://schemas.microsoft.com/office/drawing/2014/main" id="{4066C1D5-3475-5A40-80F8-971E1B493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1">
                    <a:extLst>
                      <a:ext uri="{FF2B5EF4-FFF2-40B4-BE49-F238E27FC236}">
                        <a16:creationId xmlns:a16="http://schemas.microsoft.com/office/drawing/2014/main" id="{2F482B9F-8EC0-4B46-AE45-6AEE13A95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2">
                    <a:extLst>
                      <a:ext uri="{FF2B5EF4-FFF2-40B4-BE49-F238E27FC236}">
                        <a16:creationId xmlns:a16="http://schemas.microsoft.com/office/drawing/2014/main" id="{F9639311-7581-1442-9722-06726FB7CF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3">
                    <a:extLst>
                      <a:ext uri="{FF2B5EF4-FFF2-40B4-BE49-F238E27FC236}">
                        <a16:creationId xmlns:a16="http://schemas.microsoft.com/office/drawing/2014/main" id="{31D14AEE-2CEF-0D48-B077-BB029BF77B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4">
                    <a:extLst>
                      <a:ext uri="{FF2B5EF4-FFF2-40B4-BE49-F238E27FC236}">
                        <a16:creationId xmlns:a16="http://schemas.microsoft.com/office/drawing/2014/main" id="{5C8409A3-87C1-0D4E-9886-3E11B2916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5">
                    <a:extLst>
                      <a:ext uri="{FF2B5EF4-FFF2-40B4-BE49-F238E27FC236}">
                        <a16:creationId xmlns:a16="http://schemas.microsoft.com/office/drawing/2014/main" id="{D6626632-B4E4-574D-B52E-CE9BB6DF4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6">
                    <a:extLst>
                      <a:ext uri="{FF2B5EF4-FFF2-40B4-BE49-F238E27FC236}">
                        <a16:creationId xmlns:a16="http://schemas.microsoft.com/office/drawing/2014/main" id="{0BBE3CC0-D7DB-4D40-BF36-DCBCA06F9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7">
                    <a:extLst>
                      <a:ext uri="{FF2B5EF4-FFF2-40B4-BE49-F238E27FC236}">
                        <a16:creationId xmlns:a16="http://schemas.microsoft.com/office/drawing/2014/main" id="{A751B916-45B0-DF48-8F7D-223CF5D78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8">
                    <a:extLst>
                      <a:ext uri="{FF2B5EF4-FFF2-40B4-BE49-F238E27FC236}">
                        <a16:creationId xmlns:a16="http://schemas.microsoft.com/office/drawing/2014/main" id="{EEF91086-70A6-754D-B4CB-ADFA7C1C3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49">
                    <a:extLst>
                      <a:ext uri="{FF2B5EF4-FFF2-40B4-BE49-F238E27FC236}">
                        <a16:creationId xmlns:a16="http://schemas.microsoft.com/office/drawing/2014/main" id="{B384190E-EEED-984C-A1AE-81F4131AD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0">
                    <a:extLst>
                      <a:ext uri="{FF2B5EF4-FFF2-40B4-BE49-F238E27FC236}">
                        <a16:creationId xmlns:a16="http://schemas.microsoft.com/office/drawing/2014/main" id="{AD459F6F-A9E1-DA46-AFBF-205B81237D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1">
                    <a:extLst>
                      <a:ext uri="{FF2B5EF4-FFF2-40B4-BE49-F238E27FC236}">
                        <a16:creationId xmlns:a16="http://schemas.microsoft.com/office/drawing/2014/main" id="{0E735B58-DE25-0D44-A9FC-CDB3F977A3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2">
                    <a:extLst>
                      <a:ext uri="{FF2B5EF4-FFF2-40B4-BE49-F238E27FC236}">
                        <a16:creationId xmlns:a16="http://schemas.microsoft.com/office/drawing/2014/main" id="{D830562B-807C-4341-BBC5-5487118E5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3">
                    <a:extLst>
                      <a:ext uri="{FF2B5EF4-FFF2-40B4-BE49-F238E27FC236}">
                        <a16:creationId xmlns:a16="http://schemas.microsoft.com/office/drawing/2014/main" id="{801C1B43-E33A-0449-BE92-8BB7C7C74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4">
                    <a:extLst>
                      <a:ext uri="{FF2B5EF4-FFF2-40B4-BE49-F238E27FC236}">
                        <a16:creationId xmlns:a16="http://schemas.microsoft.com/office/drawing/2014/main" id="{41239A90-9D89-7E47-9EAA-CECA345B7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5">
                    <a:extLst>
                      <a:ext uri="{FF2B5EF4-FFF2-40B4-BE49-F238E27FC236}">
                        <a16:creationId xmlns:a16="http://schemas.microsoft.com/office/drawing/2014/main" id="{F8920E49-76F2-4C48-A47D-EED9CD37D1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6">
                    <a:extLst>
                      <a:ext uri="{FF2B5EF4-FFF2-40B4-BE49-F238E27FC236}">
                        <a16:creationId xmlns:a16="http://schemas.microsoft.com/office/drawing/2014/main" id="{3288A349-ED6A-1647-8A40-696B50F955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7">
                    <a:extLst>
                      <a:ext uri="{FF2B5EF4-FFF2-40B4-BE49-F238E27FC236}">
                        <a16:creationId xmlns:a16="http://schemas.microsoft.com/office/drawing/2014/main" id="{68AC0C74-D00D-8C4D-86D2-1CB3DEA56C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8">
                    <a:extLst>
                      <a:ext uri="{FF2B5EF4-FFF2-40B4-BE49-F238E27FC236}">
                        <a16:creationId xmlns:a16="http://schemas.microsoft.com/office/drawing/2014/main" id="{EB8CE99E-9C31-984D-A2E8-E6DACE4BEE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59">
                    <a:extLst>
                      <a:ext uri="{FF2B5EF4-FFF2-40B4-BE49-F238E27FC236}">
                        <a16:creationId xmlns:a16="http://schemas.microsoft.com/office/drawing/2014/main" id="{CBC58324-85E0-7A48-99C2-42FF94C17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0">
                    <a:extLst>
                      <a:ext uri="{FF2B5EF4-FFF2-40B4-BE49-F238E27FC236}">
                        <a16:creationId xmlns:a16="http://schemas.microsoft.com/office/drawing/2014/main" id="{F03734E6-7969-C44D-83F7-6EA145CC96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1">
                    <a:extLst>
                      <a:ext uri="{FF2B5EF4-FFF2-40B4-BE49-F238E27FC236}">
                        <a16:creationId xmlns:a16="http://schemas.microsoft.com/office/drawing/2014/main" id="{E64BE24D-2608-064B-9F96-B7F254E2BE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2">
                    <a:extLst>
                      <a:ext uri="{FF2B5EF4-FFF2-40B4-BE49-F238E27FC236}">
                        <a16:creationId xmlns:a16="http://schemas.microsoft.com/office/drawing/2014/main" id="{13D22614-33FD-DE4D-9B06-A8A3307A20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3">
                    <a:extLst>
                      <a:ext uri="{FF2B5EF4-FFF2-40B4-BE49-F238E27FC236}">
                        <a16:creationId xmlns:a16="http://schemas.microsoft.com/office/drawing/2014/main" id="{ADA214FB-7D54-E848-A1F8-D33276235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4">
                    <a:extLst>
                      <a:ext uri="{FF2B5EF4-FFF2-40B4-BE49-F238E27FC236}">
                        <a16:creationId xmlns:a16="http://schemas.microsoft.com/office/drawing/2014/main" id="{FDF666E2-BD75-C04F-9B0C-058187685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5">
                    <a:extLst>
                      <a:ext uri="{FF2B5EF4-FFF2-40B4-BE49-F238E27FC236}">
                        <a16:creationId xmlns:a16="http://schemas.microsoft.com/office/drawing/2014/main" id="{6D30FE2A-252E-BF46-B2B5-7522A3F48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6">
                    <a:extLst>
                      <a:ext uri="{FF2B5EF4-FFF2-40B4-BE49-F238E27FC236}">
                        <a16:creationId xmlns:a16="http://schemas.microsoft.com/office/drawing/2014/main" id="{FB170048-A52B-F74E-80B9-57F820BF1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7">
                  <a:extLst>
                    <a:ext uri="{FF2B5EF4-FFF2-40B4-BE49-F238E27FC236}">
                      <a16:creationId xmlns:a16="http://schemas.microsoft.com/office/drawing/2014/main" id="{3923FC9A-FA09-794D-A051-D606F6E272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8">
                    <a:extLst>
                      <a:ext uri="{FF2B5EF4-FFF2-40B4-BE49-F238E27FC236}">
                        <a16:creationId xmlns:a16="http://schemas.microsoft.com/office/drawing/2014/main" id="{C65944E9-7DD3-C14A-A888-CAEA9BF9A2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69">
                    <a:extLst>
                      <a:ext uri="{FF2B5EF4-FFF2-40B4-BE49-F238E27FC236}">
                        <a16:creationId xmlns:a16="http://schemas.microsoft.com/office/drawing/2014/main" id="{A410CDC7-8E4B-2F4F-8FD7-D462F16BB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0">
                    <a:extLst>
                      <a:ext uri="{FF2B5EF4-FFF2-40B4-BE49-F238E27FC236}">
                        <a16:creationId xmlns:a16="http://schemas.microsoft.com/office/drawing/2014/main" id="{0889CAF2-70B0-7447-B4AE-D7A567F7DE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1">
                    <a:extLst>
                      <a:ext uri="{FF2B5EF4-FFF2-40B4-BE49-F238E27FC236}">
                        <a16:creationId xmlns:a16="http://schemas.microsoft.com/office/drawing/2014/main" id="{3AA17695-5521-C143-8271-9878389984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2">
                    <a:extLst>
                      <a:ext uri="{FF2B5EF4-FFF2-40B4-BE49-F238E27FC236}">
                        <a16:creationId xmlns:a16="http://schemas.microsoft.com/office/drawing/2014/main" id="{52A47D2D-1EE3-5E42-AF0C-E3FB006AA4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3">
                    <a:extLst>
                      <a:ext uri="{FF2B5EF4-FFF2-40B4-BE49-F238E27FC236}">
                        <a16:creationId xmlns:a16="http://schemas.microsoft.com/office/drawing/2014/main" id="{18DBDC40-B3B5-1049-A8C1-7E8E406798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4">
                    <a:extLst>
                      <a:ext uri="{FF2B5EF4-FFF2-40B4-BE49-F238E27FC236}">
                        <a16:creationId xmlns:a16="http://schemas.microsoft.com/office/drawing/2014/main" id="{2E167B5F-62C7-724E-9987-3CE5C655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5">
                    <a:extLst>
                      <a:ext uri="{FF2B5EF4-FFF2-40B4-BE49-F238E27FC236}">
                        <a16:creationId xmlns:a16="http://schemas.microsoft.com/office/drawing/2014/main" id="{D18EE137-A7CE-184A-8E83-ABFEE30E22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6">
                    <a:extLst>
                      <a:ext uri="{FF2B5EF4-FFF2-40B4-BE49-F238E27FC236}">
                        <a16:creationId xmlns:a16="http://schemas.microsoft.com/office/drawing/2014/main" id="{D2D64204-4532-B748-AB2A-AA39BF312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7">
                    <a:extLst>
                      <a:ext uri="{FF2B5EF4-FFF2-40B4-BE49-F238E27FC236}">
                        <a16:creationId xmlns:a16="http://schemas.microsoft.com/office/drawing/2014/main" id="{D173EA16-84EE-BA4D-879F-6E5F5DF23C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8">
                    <a:extLst>
                      <a:ext uri="{FF2B5EF4-FFF2-40B4-BE49-F238E27FC236}">
                        <a16:creationId xmlns:a16="http://schemas.microsoft.com/office/drawing/2014/main" id="{E460D922-F4F3-984A-B76F-3A4F2E7B7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79">
                    <a:extLst>
                      <a:ext uri="{FF2B5EF4-FFF2-40B4-BE49-F238E27FC236}">
                        <a16:creationId xmlns:a16="http://schemas.microsoft.com/office/drawing/2014/main" id="{FA237648-5891-F043-9C42-1E4354DF3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0">
                    <a:extLst>
                      <a:ext uri="{FF2B5EF4-FFF2-40B4-BE49-F238E27FC236}">
                        <a16:creationId xmlns:a16="http://schemas.microsoft.com/office/drawing/2014/main" id="{85D6511C-0C89-AB4D-B3C0-4CCD9CBCDE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1">
                    <a:extLst>
                      <a:ext uri="{FF2B5EF4-FFF2-40B4-BE49-F238E27FC236}">
                        <a16:creationId xmlns:a16="http://schemas.microsoft.com/office/drawing/2014/main" id="{D7FC18A1-3FFE-9847-987E-BBF649FAE3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2">
                    <a:extLst>
                      <a:ext uri="{FF2B5EF4-FFF2-40B4-BE49-F238E27FC236}">
                        <a16:creationId xmlns:a16="http://schemas.microsoft.com/office/drawing/2014/main" id="{1EC981E2-E97A-7945-A32A-7AF7488DD8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3">
                    <a:extLst>
                      <a:ext uri="{FF2B5EF4-FFF2-40B4-BE49-F238E27FC236}">
                        <a16:creationId xmlns:a16="http://schemas.microsoft.com/office/drawing/2014/main" id="{9AA826E8-E200-8148-B852-54D2B5283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4">
                    <a:extLst>
                      <a:ext uri="{FF2B5EF4-FFF2-40B4-BE49-F238E27FC236}">
                        <a16:creationId xmlns:a16="http://schemas.microsoft.com/office/drawing/2014/main" id="{5CBCE3B8-3ED7-DE44-8238-C1A4F4D2BC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5">
                    <a:extLst>
                      <a:ext uri="{FF2B5EF4-FFF2-40B4-BE49-F238E27FC236}">
                        <a16:creationId xmlns:a16="http://schemas.microsoft.com/office/drawing/2014/main" id="{3CD67A84-5A18-5241-94DF-F3814B574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6">
                    <a:extLst>
                      <a:ext uri="{FF2B5EF4-FFF2-40B4-BE49-F238E27FC236}">
                        <a16:creationId xmlns:a16="http://schemas.microsoft.com/office/drawing/2014/main" id="{2740AD22-BAEF-8243-9248-CBB7D3CD4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7">
                    <a:extLst>
                      <a:ext uri="{FF2B5EF4-FFF2-40B4-BE49-F238E27FC236}">
                        <a16:creationId xmlns:a16="http://schemas.microsoft.com/office/drawing/2014/main" id="{97E894A3-116F-534F-A6A5-67D4653D44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8">
                    <a:extLst>
                      <a:ext uri="{FF2B5EF4-FFF2-40B4-BE49-F238E27FC236}">
                        <a16:creationId xmlns:a16="http://schemas.microsoft.com/office/drawing/2014/main" id="{051509A3-8947-EC45-A59B-204FB84A2C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89">
                    <a:extLst>
                      <a:ext uri="{FF2B5EF4-FFF2-40B4-BE49-F238E27FC236}">
                        <a16:creationId xmlns:a16="http://schemas.microsoft.com/office/drawing/2014/main" id="{4F15E1AD-DA48-F64E-B6EB-1071FDBBBE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0">
                    <a:extLst>
                      <a:ext uri="{FF2B5EF4-FFF2-40B4-BE49-F238E27FC236}">
                        <a16:creationId xmlns:a16="http://schemas.microsoft.com/office/drawing/2014/main" id="{954378F2-8A97-7844-8FA3-C4CE83DDC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1">
                    <a:extLst>
                      <a:ext uri="{FF2B5EF4-FFF2-40B4-BE49-F238E27FC236}">
                        <a16:creationId xmlns:a16="http://schemas.microsoft.com/office/drawing/2014/main" id="{B64F5FB9-F1CA-054A-91CE-255B43F39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2">
                    <a:extLst>
                      <a:ext uri="{FF2B5EF4-FFF2-40B4-BE49-F238E27FC236}">
                        <a16:creationId xmlns:a16="http://schemas.microsoft.com/office/drawing/2014/main" id="{2D0F3472-7DBB-9D4A-A9C6-0B508AADF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3">
                    <a:extLst>
                      <a:ext uri="{FF2B5EF4-FFF2-40B4-BE49-F238E27FC236}">
                        <a16:creationId xmlns:a16="http://schemas.microsoft.com/office/drawing/2014/main" id="{8646CE20-851C-004A-84DD-0498DEA0B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4">
                    <a:extLst>
                      <a:ext uri="{FF2B5EF4-FFF2-40B4-BE49-F238E27FC236}">
                        <a16:creationId xmlns:a16="http://schemas.microsoft.com/office/drawing/2014/main" id="{2F16E77B-47A8-2842-BEF4-2D7FFE7CD4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5">
                    <a:extLst>
                      <a:ext uri="{FF2B5EF4-FFF2-40B4-BE49-F238E27FC236}">
                        <a16:creationId xmlns:a16="http://schemas.microsoft.com/office/drawing/2014/main" id="{8F31DA35-3D98-194A-B5C4-0D85145D1B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6">
                    <a:extLst>
                      <a:ext uri="{FF2B5EF4-FFF2-40B4-BE49-F238E27FC236}">
                        <a16:creationId xmlns:a16="http://schemas.microsoft.com/office/drawing/2014/main" id="{535E3423-4B5C-5143-9331-F726B8C07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7">
                    <a:extLst>
                      <a:ext uri="{FF2B5EF4-FFF2-40B4-BE49-F238E27FC236}">
                        <a16:creationId xmlns:a16="http://schemas.microsoft.com/office/drawing/2014/main" id="{9F4B86D9-A53A-724D-AE1D-4B17EB6170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8">
                    <a:extLst>
                      <a:ext uri="{FF2B5EF4-FFF2-40B4-BE49-F238E27FC236}">
                        <a16:creationId xmlns:a16="http://schemas.microsoft.com/office/drawing/2014/main" id="{F81FA704-0CE8-9F44-A63E-FDD082A3E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99">
                    <a:extLst>
                      <a:ext uri="{FF2B5EF4-FFF2-40B4-BE49-F238E27FC236}">
                        <a16:creationId xmlns:a16="http://schemas.microsoft.com/office/drawing/2014/main" id="{8450B426-3E4E-3141-BDCF-7B652B758E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0">
                    <a:extLst>
                      <a:ext uri="{FF2B5EF4-FFF2-40B4-BE49-F238E27FC236}">
                        <a16:creationId xmlns:a16="http://schemas.microsoft.com/office/drawing/2014/main" id="{3234FE0A-E82F-C145-8393-BFF263C0F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1">
                    <a:extLst>
                      <a:ext uri="{FF2B5EF4-FFF2-40B4-BE49-F238E27FC236}">
                        <a16:creationId xmlns:a16="http://schemas.microsoft.com/office/drawing/2014/main" id="{510EB7A8-4933-F245-BF47-40EA9EA69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2">
                    <a:extLst>
                      <a:ext uri="{FF2B5EF4-FFF2-40B4-BE49-F238E27FC236}">
                        <a16:creationId xmlns:a16="http://schemas.microsoft.com/office/drawing/2014/main" id="{501951E1-8254-AA4E-8BC6-754BDF500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3">
                    <a:extLst>
                      <a:ext uri="{FF2B5EF4-FFF2-40B4-BE49-F238E27FC236}">
                        <a16:creationId xmlns:a16="http://schemas.microsoft.com/office/drawing/2014/main" id="{F393B290-0E85-2E4B-AD3D-0F8FB43BC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4">
                    <a:extLst>
                      <a:ext uri="{FF2B5EF4-FFF2-40B4-BE49-F238E27FC236}">
                        <a16:creationId xmlns:a16="http://schemas.microsoft.com/office/drawing/2014/main" id="{E21E4EBA-8AFC-3A43-8385-9BFA2CF639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5">
                    <a:extLst>
                      <a:ext uri="{FF2B5EF4-FFF2-40B4-BE49-F238E27FC236}">
                        <a16:creationId xmlns:a16="http://schemas.microsoft.com/office/drawing/2014/main" id="{69D1C81E-4693-694B-BB66-E73189671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6">
                    <a:extLst>
                      <a:ext uri="{FF2B5EF4-FFF2-40B4-BE49-F238E27FC236}">
                        <a16:creationId xmlns:a16="http://schemas.microsoft.com/office/drawing/2014/main" id="{48538D2D-CED2-BC4A-A2ED-23474288B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7">
                    <a:extLst>
                      <a:ext uri="{FF2B5EF4-FFF2-40B4-BE49-F238E27FC236}">
                        <a16:creationId xmlns:a16="http://schemas.microsoft.com/office/drawing/2014/main" id="{320FA4F7-1ACC-B044-A668-F16D2E7C9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8">
                    <a:extLst>
                      <a:ext uri="{FF2B5EF4-FFF2-40B4-BE49-F238E27FC236}">
                        <a16:creationId xmlns:a16="http://schemas.microsoft.com/office/drawing/2014/main" id="{AE1EA6C9-155E-DC40-872D-B9AF9A277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09">
                    <a:extLst>
                      <a:ext uri="{FF2B5EF4-FFF2-40B4-BE49-F238E27FC236}">
                        <a16:creationId xmlns:a16="http://schemas.microsoft.com/office/drawing/2014/main" id="{FAF20292-6E0A-F041-B5D6-9A0480DE07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0">
                <a:extLst>
                  <a:ext uri="{FF2B5EF4-FFF2-40B4-BE49-F238E27FC236}">
                    <a16:creationId xmlns:a16="http://schemas.microsoft.com/office/drawing/2014/main" id="{85C6201C-C4D3-DD4B-AF0C-C035618FAE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1">
                  <a:extLst>
                    <a:ext uri="{FF2B5EF4-FFF2-40B4-BE49-F238E27FC236}">
                      <a16:creationId xmlns:a16="http://schemas.microsoft.com/office/drawing/2014/main" id="{A7475EDE-20C3-474B-8AF1-E9C51B8002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2">
                  <a:extLst>
                    <a:ext uri="{FF2B5EF4-FFF2-40B4-BE49-F238E27FC236}">
                      <a16:creationId xmlns:a16="http://schemas.microsoft.com/office/drawing/2014/main" id="{2D64BF20-5EAD-7B4F-97F2-AE3E46818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3">
                  <a:extLst>
                    <a:ext uri="{FF2B5EF4-FFF2-40B4-BE49-F238E27FC236}">
                      <a16:creationId xmlns:a16="http://schemas.microsoft.com/office/drawing/2014/main" id="{77DB2649-5767-D845-A355-318557559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4">
                  <a:extLst>
                    <a:ext uri="{FF2B5EF4-FFF2-40B4-BE49-F238E27FC236}">
                      <a16:creationId xmlns:a16="http://schemas.microsoft.com/office/drawing/2014/main" id="{D409D9D1-FBDF-EA49-96B7-7F9214AEAB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5">
                  <a:extLst>
                    <a:ext uri="{FF2B5EF4-FFF2-40B4-BE49-F238E27FC236}">
                      <a16:creationId xmlns:a16="http://schemas.microsoft.com/office/drawing/2014/main" id="{18BD0B01-F400-4542-955C-3167FF455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6">
                  <a:extLst>
                    <a:ext uri="{FF2B5EF4-FFF2-40B4-BE49-F238E27FC236}">
                      <a16:creationId xmlns:a16="http://schemas.microsoft.com/office/drawing/2014/main" id="{26301C93-9E3C-1F45-A811-3D43937C7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7">
                  <a:extLst>
                    <a:ext uri="{FF2B5EF4-FFF2-40B4-BE49-F238E27FC236}">
                      <a16:creationId xmlns:a16="http://schemas.microsoft.com/office/drawing/2014/main" id="{C7B2F1EF-2BBE-0F40-BB59-D09DAEE7F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8">
                  <a:extLst>
                    <a:ext uri="{FF2B5EF4-FFF2-40B4-BE49-F238E27FC236}">
                      <a16:creationId xmlns:a16="http://schemas.microsoft.com/office/drawing/2014/main" id="{BECFEB7D-5D42-BC42-85AF-9D949E801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19">
                  <a:extLst>
                    <a:ext uri="{FF2B5EF4-FFF2-40B4-BE49-F238E27FC236}">
                      <a16:creationId xmlns:a16="http://schemas.microsoft.com/office/drawing/2014/main" id="{F8E5E9D0-B719-D843-B259-06EBBDFBA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0">
                  <a:extLst>
                    <a:ext uri="{FF2B5EF4-FFF2-40B4-BE49-F238E27FC236}">
                      <a16:creationId xmlns:a16="http://schemas.microsoft.com/office/drawing/2014/main" id="{7EDD9138-9EAB-2D4B-9284-CF18114FA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1">
                  <a:extLst>
                    <a:ext uri="{FF2B5EF4-FFF2-40B4-BE49-F238E27FC236}">
                      <a16:creationId xmlns:a16="http://schemas.microsoft.com/office/drawing/2014/main" id="{6DAC14CB-8407-1B47-8F9E-53ADC4723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2">
                  <a:extLst>
                    <a:ext uri="{FF2B5EF4-FFF2-40B4-BE49-F238E27FC236}">
                      <a16:creationId xmlns:a16="http://schemas.microsoft.com/office/drawing/2014/main" id="{650058E1-5BFA-7841-81A2-4141C3010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3">
                  <a:extLst>
                    <a:ext uri="{FF2B5EF4-FFF2-40B4-BE49-F238E27FC236}">
                      <a16:creationId xmlns:a16="http://schemas.microsoft.com/office/drawing/2014/main" id="{CF9ED319-5778-5F44-840C-EBEEAB333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4">
                  <a:extLst>
                    <a:ext uri="{FF2B5EF4-FFF2-40B4-BE49-F238E27FC236}">
                      <a16:creationId xmlns:a16="http://schemas.microsoft.com/office/drawing/2014/main" id="{AA2744C4-762C-8E4B-9A30-946EF21E2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5">
                  <a:extLst>
                    <a:ext uri="{FF2B5EF4-FFF2-40B4-BE49-F238E27FC236}">
                      <a16:creationId xmlns:a16="http://schemas.microsoft.com/office/drawing/2014/main" id="{3D8AF106-F5C2-624E-9744-80D66DEF4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6">
                  <a:extLst>
                    <a:ext uri="{FF2B5EF4-FFF2-40B4-BE49-F238E27FC236}">
                      <a16:creationId xmlns:a16="http://schemas.microsoft.com/office/drawing/2014/main" id="{FB9CA8B5-99D0-A841-8F2C-52B08D8BF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7">
                  <a:extLst>
                    <a:ext uri="{FF2B5EF4-FFF2-40B4-BE49-F238E27FC236}">
                      <a16:creationId xmlns:a16="http://schemas.microsoft.com/office/drawing/2014/main" id="{88D0DE51-4C8C-BC43-A939-31C5AA4D75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8">
                  <a:extLst>
                    <a:ext uri="{FF2B5EF4-FFF2-40B4-BE49-F238E27FC236}">
                      <a16:creationId xmlns:a16="http://schemas.microsoft.com/office/drawing/2014/main" id="{BBC9D008-D192-6F4B-815F-6E20147182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29">
                  <a:extLst>
                    <a:ext uri="{FF2B5EF4-FFF2-40B4-BE49-F238E27FC236}">
                      <a16:creationId xmlns:a16="http://schemas.microsoft.com/office/drawing/2014/main" id="{EDF49D9C-4116-1E4F-9682-60B4C81D01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0">
                  <a:extLst>
                    <a:ext uri="{FF2B5EF4-FFF2-40B4-BE49-F238E27FC236}">
                      <a16:creationId xmlns:a16="http://schemas.microsoft.com/office/drawing/2014/main" id="{30672BE5-8338-CD4C-BCAF-279398BEC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1">
                  <a:extLst>
                    <a:ext uri="{FF2B5EF4-FFF2-40B4-BE49-F238E27FC236}">
                      <a16:creationId xmlns:a16="http://schemas.microsoft.com/office/drawing/2014/main" id="{07FAFCBF-200A-E744-B3D6-2EE7554D2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2">
                <a:extLst>
                  <a:ext uri="{FF2B5EF4-FFF2-40B4-BE49-F238E27FC236}">
                    <a16:creationId xmlns:a16="http://schemas.microsoft.com/office/drawing/2014/main" id="{801AB09D-8D63-494B-B8A7-5D8221F42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3">
                  <a:extLst>
                    <a:ext uri="{FF2B5EF4-FFF2-40B4-BE49-F238E27FC236}">
                      <a16:creationId xmlns:a16="http://schemas.microsoft.com/office/drawing/2014/main" id="{F5D4FAEB-2713-6E49-B524-D1DE3AE180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4">
                  <a:extLst>
                    <a:ext uri="{FF2B5EF4-FFF2-40B4-BE49-F238E27FC236}">
                      <a16:creationId xmlns:a16="http://schemas.microsoft.com/office/drawing/2014/main" id="{F11359C4-C61E-C645-8CF6-662C0E801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5">
                  <a:extLst>
                    <a:ext uri="{FF2B5EF4-FFF2-40B4-BE49-F238E27FC236}">
                      <a16:creationId xmlns:a16="http://schemas.microsoft.com/office/drawing/2014/main" id="{D976F506-E6AA-8E4C-B4E1-2F12460A8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6">
                  <a:extLst>
                    <a:ext uri="{FF2B5EF4-FFF2-40B4-BE49-F238E27FC236}">
                      <a16:creationId xmlns:a16="http://schemas.microsoft.com/office/drawing/2014/main" id="{01E75C34-E132-014E-9BBA-771E29C08C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7">
                  <a:extLst>
                    <a:ext uri="{FF2B5EF4-FFF2-40B4-BE49-F238E27FC236}">
                      <a16:creationId xmlns:a16="http://schemas.microsoft.com/office/drawing/2014/main" id="{2C76F0B0-9D99-C040-BB1D-C7595ACAE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8">
                  <a:extLst>
                    <a:ext uri="{FF2B5EF4-FFF2-40B4-BE49-F238E27FC236}">
                      <a16:creationId xmlns:a16="http://schemas.microsoft.com/office/drawing/2014/main" id="{DB84859F-D2AC-F44B-9833-05AD0CE1B8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39">
                  <a:extLst>
                    <a:ext uri="{FF2B5EF4-FFF2-40B4-BE49-F238E27FC236}">
                      <a16:creationId xmlns:a16="http://schemas.microsoft.com/office/drawing/2014/main" id="{8C9732E6-4435-F845-89D4-06D787EF0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0">
                  <a:extLst>
                    <a:ext uri="{FF2B5EF4-FFF2-40B4-BE49-F238E27FC236}">
                      <a16:creationId xmlns:a16="http://schemas.microsoft.com/office/drawing/2014/main" id="{E5A6CA0F-D73D-6A42-8C53-C5D41377A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1">
                  <a:extLst>
                    <a:ext uri="{FF2B5EF4-FFF2-40B4-BE49-F238E27FC236}">
                      <a16:creationId xmlns:a16="http://schemas.microsoft.com/office/drawing/2014/main" id="{007BE9C0-115A-D64F-864B-C10887ED6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2">
                  <a:extLst>
                    <a:ext uri="{FF2B5EF4-FFF2-40B4-BE49-F238E27FC236}">
                      <a16:creationId xmlns:a16="http://schemas.microsoft.com/office/drawing/2014/main" id="{6493EA7A-7F43-D649-87CD-E3847F059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3">
                  <a:extLst>
                    <a:ext uri="{FF2B5EF4-FFF2-40B4-BE49-F238E27FC236}">
                      <a16:creationId xmlns:a16="http://schemas.microsoft.com/office/drawing/2014/main" id="{0B1F492D-3E30-B441-959D-010FBE2FA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4">
                  <a:extLst>
                    <a:ext uri="{FF2B5EF4-FFF2-40B4-BE49-F238E27FC236}">
                      <a16:creationId xmlns:a16="http://schemas.microsoft.com/office/drawing/2014/main" id="{20892FF7-6D6F-6A48-8B5D-0B1938467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5">
                  <a:extLst>
                    <a:ext uri="{FF2B5EF4-FFF2-40B4-BE49-F238E27FC236}">
                      <a16:creationId xmlns:a16="http://schemas.microsoft.com/office/drawing/2014/main" id="{399D885C-F244-D046-B530-3F4B0F1B0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6">
                  <a:extLst>
                    <a:ext uri="{FF2B5EF4-FFF2-40B4-BE49-F238E27FC236}">
                      <a16:creationId xmlns:a16="http://schemas.microsoft.com/office/drawing/2014/main" id="{751F10E9-414B-B149-B042-C667E196F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7">
                  <a:extLst>
                    <a:ext uri="{FF2B5EF4-FFF2-40B4-BE49-F238E27FC236}">
                      <a16:creationId xmlns:a16="http://schemas.microsoft.com/office/drawing/2014/main" id="{0BBABD2B-0D3F-C641-AE6B-8EE9AC08A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8">
                  <a:extLst>
                    <a:ext uri="{FF2B5EF4-FFF2-40B4-BE49-F238E27FC236}">
                      <a16:creationId xmlns:a16="http://schemas.microsoft.com/office/drawing/2014/main" id="{B8ACAF2B-DFDD-0B45-9CAC-32BB0C0FF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49">
                  <a:extLst>
                    <a:ext uri="{FF2B5EF4-FFF2-40B4-BE49-F238E27FC236}">
                      <a16:creationId xmlns:a16="http://schemas.microsoft.com/office/drawing/2014/main" id="{FE2C4298-2AD2-494A-B7F2-A5121226D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0">
                  <a:extLst>
                    <a:ext uri="{FF2B5EF4-FFF2-40B4-BE49-F238E27FC236}">
                      <a16:creationId xmlns:a16="http://schemas.microsoft.com/office/drawing/2014/main" id="{1E7EC054-A0AC-3247-A69F-651439272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1">
                  <a:extLst>
                    <a:ext uri="{FF2B5EF4-FFF2-40B4-BE49-F238E27FC236}">
                      <a16:creationId xmlns:a16="http://schemas.microsoft.com/office/drawing/2014/main" id="{872412E3-FFF6-D347-8E70-04809559E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2">
                  <a:extLst>
                    <a:ext uri="{FF2B5EF4-FFF2-40B4-BE49-F238E27FC236}">
                      <a16:creationId xmlns:a16="http://schemas.microsoft.com/office/drawing/2014/main" id="{241B2732-A752-514E-BA0D-679A635B2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3">
                  <a:extLst>
                    <a:ext uri="{FF2B5EF4-FFF2-40B4-BE49-F238E27FC236}">
                      <a16:creationId xmlns:a16="http://schemas.microsoft.com/office/drawing/2014/main" id="{0AD7CA02-8643-0F4A-A976-2EF35C79A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4">
                  <a:extLst>
                    <a:ext uri="{FF2B5EF4-FFF2-40B4-BE49-F238E27FC236}">
                      <a16:creationId xmlns:a16="http://schemas.microsoft.com/office/drawing/2014/main" id="{71077563-63BF-414F-B5DB-6C41B6B89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5">
                  <a:extLst>
                    <a:ext uri="{FF2B5EF4-FFF2-40B4-BE49-F238E27FC236}">
                      <a16:creationId xmlns:a16="http://schemas.microsoft.com/office/drawing/2014/main" id="{EF6746C0-4DE8-514A-BFB5-1EF396379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6">
                  <a:extLst>
                    <a:ext uri="{FF2B5EF4-FFF2-40B4-BE49-F238E27FC236}">
                      <a16:creationId xmlns:a16="http://schemas.microsoft.com/office/drawing/2014/main" id="{ECF45AA7-D01D-F34E-ADE0-9822B84563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7">
                  <a:extLst>
                    <a:ext uri="{FF2B5EF4-FFF2-40B4-BE49-F238E27FC236}">
                      <a16:creationId xmlns:a16="http://schemas.microsoft.com/office/drawing/2014/main" id="{C99340DC-D93F-9F43-B141-AF2936CF8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61" descr="earth">
              <a:extLst>
                <a:ext uri="{FF2B5EF4-FFF2-40B4-BE49-F238E27FC236}">
                  <a16:creationId xmlns:a16="http://schemas.microsoft.com/office/drawing/2014/main" id="{92718851-83F2-F746-BDF4-89DB7A044F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Times New Roman" pitchFamily="2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Times New Roman" pitchFamily="2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Times New Roman" pitchFamily="2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Times New Roman" pitchFamily="2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Times New Roman" pitchFamily="2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Times New Roman" pitchFamily="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  <a:ea typeface="Times New Roman" pitchFamily="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pitchFamily="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pitchFamily="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Times New Roman" pitchFamily="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eason.org/transport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68428A6-073D-154E-BDE8-3C4F8E417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A New Approach to the Transition from Per-Gallon to Per-Mile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E2FCC-368E-D54F-8EBD-D4324F198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Robert Poole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Director of Transportation Policy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Reason Foundation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2159D8B-2BF7-4D4D-A652-6AFBFA543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My assessment: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C13AD941-0980-5B41-BFAC-5AC71BAFF5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Doing federal MBUF </a:t>
            </a:r>
            <a:r>
              <a:rPr lang="en-US" altLang="en-US" sz="2800" i="1" dirty="0"/>
              <a:t>first</a:t>
            </a:r>
            <a:r>
              <a:rPr lang="en-US" altLang="en-US" sz="2800" dirty="0"/>
              <a:t> could set us back significantly.</a:t>
            </a:r>
          </a:p>
          <a:p>
            <a:r>
              <a:rPr lang="en-US" altLang="en-US" sz="2800" dirty="0"/>
              <a:t>Populist and anti-tax groups would mobilize against this.</a:t>
            </a:r>
          </a:p>
          <a:p>
            <a:r>
              <a:rPr lang="en-US" altLang="en-US" sz="2800" dirty="0"/>
              <a:t>Trucking industry would also mobilize, especially if trucks singled out to go first.</a:t>
            </a:r>
          </a:p>
          <a:p>
            <a:r>
              <a:rPr lang="en-US" altLang="en-US" sz="2800" dirty="0"/>
              <a:t>This risks serious politicization of MBUFs—and likely defeat.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7028-4693-41C8-B032-781BA01F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Better value proposition (3): solve a more tangible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B691-1ABB-4DFD-A892-CA3E4CDB3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813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Aging Interstate highway system:</a:t>
            </a:r>
          </a:p>
          <a:p>
            <a:pPr lvl="1"/>
            <a:r>
              <a:rPr lang="en-US" sz="3200" dirty="0"/>
              <a:t>Affects nearly all motorists.</a:t>
            </a:r>
          </a:p>
          <a:p>
            <a:pPr lvl="1"/>
            <a:r>
              <a:rPr lang="en-US" sz="3200" dirty="0"/>
              <a:t>Affects most truckers.</a:t>
            </a:r>
          </a:p>
          <a:p>
            <a:pPr lvl="1"/>
            <a:r>
              <a:rPr lang="en-US" sz="3200" dirty="0"/>
              <a:t>Congress not prioritizing this.</a:t>
            </a:r>
          </a:p>
          <a:p>
            <a:pPr lvl="1"/>
            <a:r>
              <a:rPr lang="en-US" sz="3200" dirty="0"/>
              <a:t>ARTBA would love this.</a:t>
            </a:r>
          </a:p>
        </p:txBody>
      </p:sp>
    </p:spTree>
    <p:extLst>
      <p:ext uri="{BB962C8B-B14F-4D97-AF65-F5344CB8AC3E}">
        <p14:creationId xmlns:p14="http://schemas.microsoft.com/office/powerpoint/2010/main" val="371035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A71C-26A4-41F8-8C2C-D1504949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1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4DAED-5F86-433C-AAFC-65C5E564D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all fuel-tax shortcomings</a:t>
            </a:r>
          </a:p>
          <a:p>
            <a:r>
              <a:rPr lang="en-US" dirty="0"/>
              <a:t>Customer-friendly approach</a:t>
            </a:r>
          </a:p>
          <a:p>
            <a:r>
              <a:rPr lang="en-US" dirty="0"/>
              <a:t>Replace, not add to, fuel taxes</a:t>
            </a:r>
          </a:p>
          <a:p>
            <a:r>
              <a:rPr lang="en-US" dirty="0"/>
              <a:t>State-led, not federally-led</a:t>
            </a:r>
          </a:p>
          <a:p>
            <a:r>
              <a:rPr lang="en-US" dirty="0"/>
              <a:t>Begin with tangible problem: fix the aging Interstates</a:t>
            </a:r>
          </a:p>
        </p:txBody>
      </p:sp>
    </p:spTree>
    <p:extLst>
      <p:ext uri="{BB962C8B-B14F-4D97-AF65-F5344CB8AC3E}">
        <p14:creationId xmlns:p14="http://schemas.microsoft.com/office/powerpoint/2010/main" val="56879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D258C231-CC18-4A47-8CC2-447675BF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52400"/>
            <a:ext cx="5064125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2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E0C7-BD9E-4E8A-A47C-B3D95C5D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2: Why start with Interstates?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B4F6F-487C-4065-A7AF-346736BD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27326"/>
            <a:ext cx="7772400" cy="4114800"/>
          </a:xfrm>
        </p:spPr>
        <p:txBody>
          <a:bodyPr/>
          <a:lstStyle/>
          <a:p>
            <a:r>
              <a:rPr lang="en-US" dirty="0"/>
              <a:t>They are wearing out and need rebuilding.</a:t>
            </a:r>
          </a:p>
          <a:p>
            <a:r>
              <a:rPr lang="en-US" dirty="0"/>
              <a:t>They are easy to charge for, electronically.</a:t>
            </a:r>
          </a:p>
          <a:p>
            <a:r>
              <a:rPr lang="en-US" dirty="0"/>
              <a:t>The cost is $1 trillion, which Congress has ignored.</a:t>
            </a:r>
          </a:p>
        </p:txBody>
      </p:sp>
    </p:spTree>
    <p:extLst>
      <p:ext uri="{BB962C8B-B14F-4D97-AF65-F5344CB8AC3E}">
        <p14:creationId xmlns:p14="http://schemas.microsoft.com/office/powerpoint/2010/main" val="94432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B406E872-F7C9-5A41-951F-3CFBFC08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0638"/>
            <a:ext cx="45593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7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64B69FA-24B2-4296-BC45-B2FAD4C8B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r>
              <a:rPr lang="en-US" altLang="en-US" sz="3600" b="1"/>
              <a:t>TRB Future Interstates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F57C-816B-BA42-B80C-6632C676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Interstates are wearing out; nearly all must be rebuilt over next 3 decades.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Many corridors also need widening.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Basic cost estimate: $57 billion/year for next two decades.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Proposes very large federal fuel tax increase, 90/10 split, pay-as-you-go funding from Congress.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We could do a lot better than this.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90919FA-73D5-4595-A669-6BD0AB90F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Huge federal fuel tax is not the answer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6966792-F846-49DC-8A8B-E649E8AD33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altLang="en-US" dirty="0"/>
              <a:t>Huge increase (to yield $57B/year for 20 years) is fanciful.</a:t>
            </a:r>
          </a:p>
          <a:p>
            <a:r>
              <a:rPr lang="en-US" altLang="en-US" dirty="0"/>
              <a:t>Only a fraction would go to Interstates (102 programs get HTF money).</a:t>
            </a:r>
          </a:p>
          <a:p>
            <a:r>
              <a:rPr lang="en-US" altLang="en-US" dirty="0"/>
              <a:t>Pay-as-you-go is inferior to bonding.</a:t>
            </a:r>
          </a:p>
          <a:p>
            <a:r>
              <a:rPr lang="en-US" altLang="en-US" dirty="0"/>
              <a:t>Fuel tax needs replacing.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509D3C3-7F7D-4011-BAB4-06A312172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" y="457200"/>
            <a:ext cx="7772400" cy="1143000"/>
          </a:xfrm>
        </p:spPr>
        <p:txBody>
          <a:bodyPr/>
          <a:lstStyle/>
          <a:p>
            <a:r>
              <a:rPr lang="en-US" altLang="en-US" sz="3600" b="1" dirty="0"/>
              <a:t>Tolling could address both funding </a:t>
            </a:r>
            <a:r>
              <a:rPr lang="en-US" altLang="en-US" sz="3600" b="1" u="sng" dirty="0"/>
              <a:t>and</a:t>
            </a:r>
            <a:r>
              <a:rPr lang="en-US" altLang="en-US" sz="3600" b="1" dirty="0"/>
              <a:t> fuel-tax replacement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DDE3AC3-EBBF-4737-9159-B1E051EC7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90" y="2209800"/>
            <a:ext cx="88392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dirty="0"/>
              <a:t>A per-mile electronic toll </a:t>
            </a:r>
            <a:r>
              <a:rPr lang="en-US" altLang="en-US" sz="2400" i="1" dirty="0"/>
              <a:t>is</a:t>
            </a:r>
            <a:r>
              <a:rPr lang="en-US" altLang="en-US" sz="2400" dirty="0"/>
              <a:t> a “mileage-based user fee.”</a:t>
            </a:r>
          </a:p>
          <a:p>
            <a:pPr>
              <a:buFontTx/>
              <a:buChar char="•"/>
            </a:pPr>
            <a:r>
              <a:rPr lang="en-US" altLang="en-US" sz="2400" dirty="0"/>
              <a:t>If used to rebuild Interstates, it could be charged </a:t>
            </a:r>
            <a:r>
              <a:rPr lang="en-US" altLang="en-US" sz="2400" i="1" dirty="0"/>
              <a:t>instead of</a:t>
            </a:r>
            <a:r>
              <a:rPr lang="en-US" altLang="en-US" sz="2400" dirty="0"/>
              <a:t> fuel taxes.</a:t>
            </a:r>
          </a:p>
          <a:p>
            <a:pPr>
              <a:buFontTx/>
              <a:buChar char="•"/>
            </a:pPr>
            <a:r>
              <a:rPr lang="en-US" altLang="en-US" sz="2400" dirty="0"/>
              <a:t>Toll revenue can be bonded, raising billions up-front to fund reconstruction and widening.</a:t>
            </a:r>
          </a:p>
          <a:p>
            <a:pPr>
              <a:buFontTx/>
              <a:buChar char="•"/>
            </a:pPr>
            <a:r>
              <a:rPr lang="en-US" altLang="en-US" sz="2400" dirty="0"/>
              <a:t>Toll bond buyers insist on proper, ongoing maintenance.</a:t>
            </a:r>
          </a:p>
          <a:p>
            <a:pPr>
              <a:buFontTx/>
              <a:buChar char="•"/>
            </a:pPr>
            <a:r>
              <a:rPr lang="en-US" altLang="en-US" sz="2400" dirty="0"/>
              <a:t>Tolled Interstates would free up remaining federal/state fuel taxes for all other highways during their transition to MBUF.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97A7FD0-8566-41A8-A809-ED8E1B99E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Reason’s alternative proposal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0E6ADE2-FC1D-43FD-8B96-60DED4C2ED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State-led effort, since tolling interest exists in at least six states.</a:t>
            </a:r>
          </a:p>
          <a:p>
            <a:r>
              <a:rPr lang="en-US" altLang="en-US" dirty="0"/>
              <a:t>Per-mile electronic tolling</a:t>
            </a:r>
          </a:p>
          <a:p>
            <a:r>
              <a:rPr lang="en-US" altLang="en-US" dirty="0"/>
              <a:t>Long-term financing, based on toll revenues</a:t>
            </a:r>
          </a:p>
          <a:p>
            <a:r>
              <a:rPr lang="en-US" altLang="en-US" dirty="0"/>
              <a:t>Voluntary option, open to all states (if Congress permits)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D9C9-5990-4964-845D-2158E4D7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Implementing the transition to per-mile charging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332D-527F-46F7-A873-C2715164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Part 1: addressing the politics of per-mile charging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2: starting the transition with Interstate highways</a:t>
            </a:r>
          </a:p>
        </p:txBody>
      </p:sp>
    </p:spTree>
    <p:extLst>
      <p:ext uri="{BB962C8B-B14F-4D97-AF65-F5344CB8AC3E}">
        <p14:creationId xmlns:p14="http://schemas.microsoft.com/office/powerpoint/2010/main" val="2420995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61F7A60-2ACC-47B9-88FE-D0DCCDEE4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Customer-friendly tolling: </a:t>
            </a:r>
            <a:br>
              <a:rPr lang="en-US" altLang="en-US" sz="3600" b="1"/>
            </a:br>
            <a:r>
              <a:rPr lang="en-US" altLang="en-US" sz="3600" b="1"/>
              <a:t>key to feasibility (1)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54A804F8-0DC8-49FF-BBA3-49441D870A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Tolling exemption available </a:t>
            </a:r>
            <a:r>
              <a:rPr lang="en-US" altLang="en-US" i="1" dirty="0"/>
              <a:t>only</a:t>
            </a:r>
            <a:r>
              <a:rPr lang="en-US" altLang="en-US" dirty="0"/>
              <a:t> if state agrees to six provisions:</a:t>
            </a:r>
          </a:p>
          <a:p>
            <a:pPr marL="0" indent="0">
              <a:buFontTx/>
              <a:buNone/>
            </a:pPr>
            <a:r>
              <a:rPr lang="en-US" altLang="en-US" sz="2800" dirty="0"/>
              <a:t>1. All-electronic and charged per mile</a:t>
            </a:r>
          </a:p>
          <a:p>
            <a:pPr marL="0" indent="0">
              <a:buFontTx/>
              <a:buNone/>
            </a:pPr>
            <a:r>
              <a:rPr lang="en-US" altLang="en-US" sz="2800" dirty="0"/>
              <a:t>2. Charged </a:t>
            </a:r>
            <a:r>
              <a:rPr lang="en-US" altLang="en-US" sz="2800" i="1" dirty="0"/>
              <a:t>instead of</a:t>
            </a:r>
            <a:r>
              <a:rPr lang="en-US" altLang="en-US" sz="2800" dirty="0"/>
              <a:t>  fuel tax, not in addition.</a:t>
            </a:r>
          </a:p>
          <a:p>
            <a:pPr marL="0" indent="0">
              <a:buFontTx/>
              <a:buNone/>
            </a:pPr>
            <a:r>
              <a:rPr lang="en-US" altLang="en-US" sz="2800" dirty="0"/>
              <a:t>3. Revenues used </a:t>
            </a:r>
            <a:r>
              <a:rPr lang="en-US" altLang="en-US" sz="2800" i="1" dirty="0"/>
              <a:t>only</a:t>
            </a:r>
            <a:r>
              <a:rPr lang="en-US" altLang="en-US" sz="2800" dirty="0"/>
              <a:t> for capital and operating costs of Interstates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7154404-0DC8-4D85-A246-082837DB5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Customer-friendly tolling: </a:t>
            </a:r>
            <a:br>
              <a:rPr lang="en-US" altLang="en-US" sz="3600" b="1"/>
            </a:br>
            <a:r>
              <a:rPr lang="en-US" altLang="en-US" sz="3600" b="1"/>
              <a:t>key to feasibility (2)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87C4969-A0C4-43A0-99E5-C086224473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4. Charge tolls only </a:t>
            </a:r>
            <a:r>
              <a:rPr lang="en-US" altLang="en-US" sz="2800" i="1"/>
              <a:t>after</a:t>
            </a:r>
            <a:r>
              <a:rPr lang="en-US" altLang="en-US" sz="2800"/>
              <a:t> a bridge or corridor is rebuilt and in operation.</a:t>
            </a:r>
          </a:p>
          <a:p>
            <a:pPr marL="0" indent="0">
              <a:buFontTx/>
              <a:buNone/>
            </a:pPr>
            <a:r>
              <a:rPr lang="en-US" altLang="en-US" sz="2800"/>
              <a:t>5. Charge </a:t>
            </a:r>
            <a:r>
              <a:rPr lang="en-US" altLang="en-US" sz="2800" i="1"/>
              <a:t>all</a:t>
            </a:r>
            <a:r>
              <a:rPr lang="en-US" altLang="en-US" sz="2800"/>
              <a:t> vehicles, not just trucks</a:t>
            </a:r>
          </a:p>
          <a:p>
            <a:pPr marL="0" indent="0">
              <a:buFontTx/>
              <a:buNone/>
            </a:pPr>
            <a:r>
              <a:rPr lang="en-US" altLang="en-US" sz="2800"/>
              <a:t>6. Charge </a:t>
            </a:r>
            <a:r>
              <a:rPr lang="en-US" altLang="en-US" sz="2800" i="1"/>
              <a:t>same</a:t>
            </a:r>
            <a:r>
              <a:rPr lang="en-US" altLang="en-US" sz="2800"/>
              <a:t> rates to in-state and out-of-state vehicles.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D91E328-9E22-464A-93AE-F35C69C79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Value of pathfinder states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3EA3EE5-8EBE-4F73-9149-A76CAACDAE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7772400" cy="4114800"/>
          </a:xfrm>
        </p:spPr>
        <p:txBody>
          <a:bodyPr/>
          <a:lstStyle/>
          <a:p>
            <a:r>
              <a:rPr lang="en-US" altLang="en-US" sz="2800"/>
              <a:t>Would customer-friendly tolling get us to yes?</a:t>
            </a:r>
          </a:p>
          <a:p>
            <a:r>
              <a:rPr lang="en-US" altLang="en-US" sz="2800"/>
              <a:t>We’d find out, if Congress offered the option.</a:t>
            </a:r>
          </a:p>
          <a:p>
            <a:r>
              <a:rPr lang="en-US" altLang="en-US" sz="2800"/>
              <a:t>One or two state successes would be key.</a:t>
            </a:r>
          </a:p>
          <a:p>
            <a:r>
              <a:rPr lang="en-US" altLang="en-US" sz="2800"/>
              <a:t>Managed lanes spread this way, starting with SR 91 and I-15 in California.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D9A9C941-A917-E444-8745-47C4BE79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16010" r="17522" b="53625"/>
          <a:stretch>
            <a:fillRect/>
          </a:stretch>
        </p:blipFill>
        <p:spPr bwMode="auto">
          <a:xfrm>
            <a:off x="1143000" y="1524000"/>
            <a:ext cx="7010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889B2965-1DE5-CE4F-92A3-83D1BB62B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r>
              <a:rPr lang="en-US" altLang="en-US" sz="3200" b="1" dirty="0"/>
              <a:t>Limited-access highways handle </a:t>
            </a:r>
            <a:br>
              <a:rPr lang="en-US" altLang="en-US" sz="3200" b="1" dirty="0"/>
            </a:br>
            <a:r>
              <a:rPr lang="en-US" altLang="en-US" sz="3200" b="1" dirty="0"/>
              <a:t>34% of all VMT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CCAF0626-2EC4-4514-AA91-4A47F3786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07950"/>
            <a:ext cx="5133975" cy="664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E96EB2D-8620-D043-B234-9EEC9643C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Questions?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ACF83C3-1A9A-0440-8020-9CA18DEB88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Contact information:</a:t>
            </a:r>
          </a:p>
          <a:p>
            <a:pPr eaLnBrk="1" hangingPunct="1">
              <a:buFontTx/>
              <a:buNone/>
            </a:pPr>
            <a:r>
              <a:rPr lang="en-US" altLang="en-US">
                <a:hlinkClick r:id="rId2"/>
              </a:rPr>
              <a:t>https://reason.org/topics/transportation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Bob.poole@reason.org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2C24C1B-AAA2-7E44-887F-AE7B73AF5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68337"/>
            <a:ext cx="7772400" cy="1143000"/>
          </a:xfrm>
        </p:spPr>
        <p:txBody>
          <a:bodyPr/>
          <a:lstStyle/>
          <a:p>
            <a:r>
              <a:rPr lang="en-US" altLang="en-US" sz="4000" b="1" dirty="0"/>
              <a:t>The problem: </a:t>
            </a:r>
            <a:br>
              <a:rPr lang="en-US" altLang="en-US" sz="4000" b="1" dirty="0"/>
            </a:br>
            <a:r>
              <a:rPr lang="en-US" altLang="en-US" sz="4000" b="1" dirty="0"/>
              <a:t>MBUF/RUC is not popular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E1B0407A-AD52-9144-8620-DF4E9351A6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74863"/>
            <a:ext cx="7772400" cy="4114800"/>
          </a:xfrm>
        </p:spPr>
        <p:txBody>
          <a:bodyPr/>
          <a:lstStyle/>
          <a:p>
            <a:r>
              <a:rPr lang="en-US" altLang="en-US" sz="2800" dirty="0"/>
              <a:t>NCHRP Synthesis 487: average support by only 24% of population.</a:t>
            </a:r>
          </a:p>
          <a:p>
            <a:r>
              <a:rPr lang="en-US" altLang="en-US" sz="2800" dirty="0"/>
              <a:t>Media portrayal as “Big Brother in your car.”</a:t>
            </a:r>
          </a:p>
          <a:p>
            <a:r>
              <a:rPr lang="en-US" altLang="en-US" sz="2800" dirty="0"/>
              <a:t>Populist/taxpayer opposition to “yet another tax on driving.”</a:t>
            </a:r>
          </a:p>
          <a:p>
            <a:r>
              <a:rPr lang="en-US" altLang="en-US" sz="2800" dirty="0"/>
              <a:t>Focus on </a:t>
            </a:r>
            <a:r>
              <a:rPr lang="en-US" altLang="en-US" sz="2800" i="1" dirty="0"/>
              <a:t>revenue</a:t>
            </a:r>
            <a:r>
              <a:rPr lang="en-US" altLang="en-US" sz="2800" dirty="0"/>
              <a:t> shortfalls reinforces such concerns.</a:t>
            </a:r>
          </a:p>
          <a:p>
            <a:r>
              <a:rPr lang="en-US" altLang="en-US" sz="2800" dirty="0"/>
              <a:t>Complex and intrusive academic proposals to charge for all kinds of things.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FC84-59DD-48D6-A222-BC042343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need a better </a:t>
            </a:r>
            <a:br>
              <a:rPr lang="en-US" b="1" dirty="0"/>
            </a:br>
            <a:r>
              <a:rPr lang="en-US" b="1" dirty="0"/>
              <a:t>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60FC3-C783-4876-A4DB-606072DA9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Fix all the fuel tax shortcomings, not just revenue shortfall.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it simple and user-friendly.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a more tangible problem.</a:t>
            </a:r>
          </a:p>
        </p:txBody>
      </p:sp>
    </p:spTree>
    <p:extLst>
      <p:ext uri="{BB962C8B-B14F-4D97-AF65-F5344CB8AC3E}">
        <p14:creationId xmlns:p14="http://schemas.microsoft.com/office/powerpoint/2010/main" val="257642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248062D-0409-454C-B7D0-61FC1E6BB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Better value proposition (1):</a:t>
            </a:r>
            <a:br>
              <a:rPr lang="en-US" altLang="en-US" sz="4000" b="1"/>
            </a:br>
            <a:r>
              <a:rPr lang="en-US" altLang="en-US" sz="4000" b="1"/>
              <a:t>Fix </a:t>
            </a:r>
            <a:r>
              <a:rPr lang="en-US" altLang="en-US" sz="4000" b="1" u="sng"/>
              <a:t>all</a:t>
            </a:r>
            <a:r>
              <a:rPr lang="en-US" altLang="en-US" sz="4000" b="1"/>
              <a:t> the fuel tax’s shortcomings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EE76034-CE1E-9546-B236-9040780E2A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 altLang="en-US"/>
              <a:t>Not applicable to all vehicles</a:t>
            </a:r>
          </a:p>
          <a:p>
            <a:r>
              <a:rPr lang="en-US" altLang="en-US"/>
              <a:t>Not keeping pace with roadway needs</a:t>
            </a:r>
          </a:p>
          <a:p>
            <a:r>
              <a:rPr lang="en-US" altLang="en-US"/>
              <a:t>Not transparent</a:t>
            </a:r>
          </a:p>
          <a:p>
            <a:r>
              <a:rPr lang="en-US" altLang="en-US"/>
              <a:t>No effect on congestion</a:t>
            </a:r>
          </a:p>
          <a:p>
            <a:r>
              <a:rPr lang="en-US" altLang="en-US"/>
              <a:t>Not fully dedicated to user benefits</a:t>
            </a:r>
          </a:p>
          <a:p>
            <a:r>
              <a:rPr lang="en-US" altLang="en-US"/>
              <a:t>It’s a tax, not a real user fee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5F1052A-CBD6-D043-A361-D4A3B34AC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en-US" altLang="en-US" sz="4000" b="1" dirty="0"/>
              <a:t>Tax or user fee?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F932C25-1DAD-FE44-9A2D-01CE452625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Is it a “vehicle miles tax” or a </a:t>
            </a:r>
            <a:r>
              <a:rPr lang="en-US" altLang="en-US" sz="2800" i="1" dirty="0"/>
              <a:t>charge</a:t>
            </a:r>
            <a:r>
              <a:rPr lang="en-US" altLang="en-US" sz="2800" dirty="0"/>
              <a:t> per mile driven?</a:t>
            </a:r>
          </a:p>
          <a:p>
            <a:pPr lvl="1"/>
            <a:r>
              <a:rPr lang="en-US" altLang="en-US" sz="2400" dirty="0"/>
              <a:t>A tax is paid by all and spent at government’s discretion.</a:t>
            </a:r>
          </a:p>
          <a:p>
            <a:pPr lvl="1"/>
            <a:r>
              <a:rPr lang="en-US" altLang="en-US" sz="2400" dirty="0"/>
              <a:t>A user fee is paid by those who use a service and spent on the costs of providing that service.</a:t>
            </a:r>
          </a:p>
          <a:p>
            <a:pPr lvl="1"/>
            <a:r>
              <a:rPr lang="en-US" altLang="en-US" sz="2400" dirty="0"/>
              <a:t>Long legal history of tax vs. user fee.</a:t>
            </a:r>
          </a:p>
          <a:p>
            <a:r>
              <a:rPr lang="en-US" altLang="en-US" sz="2800" dirty="0"/>
              <a:t>We should argue strongly for a user fee, not a “VMT tax.”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97029B1-F07A-B04E-8BA9-51035E163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7772400" cy="1143000"/>
          </a:xfrm>
        </p:spPr>
        <p:txBody>
          <a:bodyPr/>
          <a:lstStyle/>
          <a:p>
            <a:r>
              <a:rPr lang="en-US" altLang="en-US" sz="4000" b="1"/>
              <a:t>Better value proposition (2): </a:t>
            </a:r>
            <a:br>
              <a:rPr lang="en-US" altLang="en-US" sz="4000" b="1"/>
            </a:br>
            <a:r>
              <a:rPr lang="en-US" altLang="en-US" sz="4000" b="1"/>
              <a:t>make it customer-friendly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AC1A-1DBA-F94E-B5C2-15876540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8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Simple and understandable—</a:t>
            </a:r>
            <a:r>
              <a:rPr lang="en-US" sz="2800" i="1" dirty="0"/>
              <a:t>pay for roads</a:t>
            </a:r>
          </a:p>
          <a:p>
            <a:pPr>
              <a:defRPr/>
            </a:pPr>
            <a:r>
              <a:rPr lang="en-US" sz="2800" i="1" dirty="0"/>
              <a:t>Replace</a:t>
            </a:r>
            <a:r>
              <a:rPr lang="en-US" sz="2800" dirty="0"/>
              <a:t> fuel tax, not add to it</a:t>
            </a:r>
          </a:p>
          <a:p>
            <a:pPr>
              <a:defRPr/>
            </a:pPr>
            <a:r>
              <a:rPr lang="en-US" sz="2800" dirty="0"/>
              <a:t>Make it fair to all road users</a:t>
            </a:r>
          </a:p>
          <a:p>
            <a:pPr>
              <a:defRPr/>
            </a:pPr>
            <a:r>
              <a:rPr lang="en-US" sz="2800" dirty="0"/>
              <a:t>Make it transparent</a:t>
            </a:r>
          </a:p>
          <a:p>
            <a:pPr>
              <a:defRPr/>
            </a:pPr>
            <a:r>
              <a:rPr lang="en-US" sz="2800" dirty="0"/>
              <a:t>Offer a choice of methods</a:t>
            </a:r>
          </a:p>
          <a:p>
            <a:pPr>
              <a:defRPr/>
            </a:pPr>
            <a:r>
              <a:rPr lang="en-US" sz="2800" dirty="0"/>
              <a:t>Report only miles, not details</a:t>
            </a:r>
          </a:p>
          <a:p>
            <a:pPr>
              <a:defRPr/>
            </a:pPr>
            <a:r>
              <a:rPr lang="en-US" sz="2800" dirty="0"/>
              <a:t>Include strict privacy protections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614DB63-9733-D24C-A9FA-91401DD76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Who should lead: feds or states?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1A2D-686A-494B-8FC3-DFED3DC8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u="sng" dirty="0"/>
              <a:t>The case for state-led transition:</a:t>
            </a:r>
          </a:p>
          <a:p>
            <a:pPr>
              <a:defRPr/>
            </a:pPr>
            <a:r>
              <a:rPr lang="en-US" sz="2800" dirty="0"/>
              <a:t>States own &amp; operate the roadways.</a:t>
            </a:r>
          </a:p>
          <a:p>
            <a:pPr>
              <a:defRPr/>
            </a:pPr>
            <a:r>
              <a:rPr lang="en-US" sz="2800" dirty="0"/>
              <a:t>States are more credible on roadway funding than Congress.</a:t>
            </a:r>
          </a:p>
          <a:p>
            <a:pPr>
              <a:defRPr/>
            </a:pPr>
            <a:r>
              <a:rPr lang="en-US" sz="2800" dirty="0"/>
              <a:t>States are laboratories of democracy.</a:t>
            </a:r>
          </a:p>
          <a:p>
            <a:pPr>
              <a:defRPr/>
            </a:pPr>
            <a:r>
              <a:rPr lang="en-US" sz="2800" dirty="0"/>
              <a:t>States pioneered fuel tax as highway user tax 35 years before feds.</a:t>
            </a:r>
          </a:p>
          <a:p>
            <a:pPr>
              <a:defRPr/>
            </a:pPr>
            <a:r>
              <a:rPr lang="en-US" sz="2800" dirty="0"/>
              <a:t>Successful state projects will inspire others to do likewise.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5116431-5C20-C041-856F-41E8F00C1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u="sng" dirty="0"/>
              <a:t>The case for feds leading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A7673EAE-5ED4-8941-B3A2-27D7D14F5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altLang="en-US" dirty="0"/>
              <a:t>Ensure nationwide interoperability.</a:t>
            </a:r>
          </a:p>
          <a:p>
            <a:r>
              <a:rPr lang="en-US" altLang="en-US" dirty="0"/>
              <a:t>Provide political cover for state officials.</a:t>
            </a:r>
          </a:p>
          <a:p>
            <a:r>
              <a:rPr lang="en-US" altLang="en-US" dirty="0"/>
              <a:t>Economies of scale for equipment.</a:t>
            </a:r>
          </a:p>
          <a:p>
            <a:r>
              <a:rPr lang="en-US" altLang="en-US" dirty="0"/>
              <a:t>Fix the under-funded Highway Trust Fund.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956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Tahoma</vt:lpstr>
      <vt:lpstr>Times New Roman</vt:lpstr>
      <vt:lpstr>Global</vt:lpstr>
      <vt:lpstr>A New Approach to the Transition from Per-Gallon to Per-Mile</vt:lpstr>
      <vt:lpstr>Implementing the transition to per-mile charging</vt:lpstr>
      <vt:lpstr>The problem:  MBUF/RUC is not popular</vt:lpstr>
      <vt:lpstr>We need a better  value proposition</vt:lpstr>
      <vt:lpstr>Better value proposition (1): Fix all the fuel tax’s shortcomings</vt:lpstr>
      <vt:lpstr>Tax or user fee?</vt:lpstr>
      <vt:lpstr>Better value proposition (2):  make it customer-friendly</vt:lpstr>
      <vt:lpstr>Who should lead: feds or states?</vt:lpstr>
      <vt:lpstr>The case for feds leading</vt:lpstr>
      <vt:lpstr>My assessment:</vt:lpstr>
      <vt:lpstr>Better value proposition (3): solve a more tangible problem</vt:lpstr>
      <vt:lpstr>Part 1 conclusions</vt:lpstr>
      <vt:lpstr>PowerPoint Presentation</vt:lpstr>
      <vt:lpstr>Part 2: Why start with Interstates?</vt:lpstr>
      <vt:lpstr>PowerPoint Presentation</vt:lpstr>
      <vt:lpstr>TRB Future Interstates Report</vt:lpstr>
      <vt:lpstr>Huge federal fuel tax is not the answer</vt:lpstr>
      <vt:lpstr>Tolling could address both funding and fuel-tax replacement</vt:lpstr>
      <vt:lpstr>Reason’s alternative proposal</vt:lpstr>
      <vt:lpstr>Customer-friendly tolling:  key to feasibility (1)</vt:lpstr>
      <vt:lpstr>Customer-friendly tolling:  key to feasibility (2)</vt:lpstr>
      <vt:lpstr>Value of pathfinder states</vt:lpstr>
      <vt:lpstr>Limited-access highways handle  34% of all VMT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Bankruptcy for Governments</dc:title>
  <dc:creator>bob</dc:creator>
  <cp:lastModifiedBy>Regan, Edward J</cp:lastModifiedBy>
  <cp:revision>220</cp:revision>
  <cp:lastPrinted>2021-06-25T20:29:56Z</cp:lastPrinted>
  <dcterms:created xsi:type="dcterms:W3CDTF">2004-07-06T17:45:49Z</dcterms:created>
  <dcterms:modified xsi:type="dcterms:W3CDTF">2021-07-08T13:30:08Z</dcterms:modified>
</cp:coreProperties>
</file>